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3" r:id="rId12"/>
  </p:sldIdLst>
  <p:sldSz cx="9144000" cy="6858000" type="screen4x3"/>
  <p:notesSz cx="6807200" cy="9939338"/>
  <p:embeddedFontLst>
    <p:embeddedFont>
      <p:font typeface="Angsana New" pitchFamily="18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rdia New" pitchFamily="34" charset="-34"/>
      <p:regular r:id="rId23"/>
      <p:bold r:id="rId24"/>
      <p:italic r:id="rId25"/>
      <p:boldItalic r:id="rId2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89" autoAdjust="0"/>
  </p:normalViewPr>
  <p:slideViewPr>
    <p:cSldViewPr>
      <p:cViewPr>
        <p:scale>
          <a:sx n="70" d="100"/>
          <a:sy n="70" d="100"/>
        </p:scale>
        <p:origin x="-13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6DB1-9416-4C42-B691-3ED8F1B68EAE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63FE-1162-44A5-BC73-1D57A6A2C6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17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330-F561-461A-81F8-ED1C966A346B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EC25-45FC-45C7-BCDB-7F1331458B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467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9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9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8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8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1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17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8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4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0542-4586-4431-AD9B-C20FD62E1449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4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1867" y="98072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631" y="2181057"/>
            <a:ext cx="373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เรื่อง.....เพื่อพิจารณา</a:t>
            </a:r>
            <a:endParaRPr lang="th-TH" sz="4000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55476" y="532963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กลุ่มงานประกันสุขภาพ </a:t>
            </a:r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9" cy="685799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ตรวจหาเชื้อ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โคโรน่า 2019 ในกลุ่มแรงงานต่างด้าว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        ตาม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มติ ครม.วันที่ 29 ธันวาคม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2563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89754"/>
              </p:ext>
            </p:extLst>
          </p:nvPr>
        </p:nvGraphicFramePr>
        <p:xfrm>
          <a:off x="1259632" y="2636913"/>
          <a:ext cx="7344816" cy="288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2046916"/>
                <a:gridCol w="1625492"/>
              </a:tblGrid>
              <a:tr h="114939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รายการ</a:t>
                      </a:r>
                      <a:endParaRPr lang="en-US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จำนวนเงิน (บาท)</a:t>
                      </a:r>
                      <a:endParaRPr lang="en-US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cs typeface="+mj-cs"/>
                        </a:rPr>
                        <a:t>ขอจ่ายเพียง</a:t>
                      </a:r>
                    </a:p>
                    <a:p>
                      <a:pPr algn="ctr"/>
                      <a:r>
                        <a:rPr lang="th-TH" sz="3200" baseline="0" dirty="0" smtClean="0">
                          <a:cs typeface="+mj-cs"/>
                        </a:rPr>
                        <a:t> (บาท)</a:t>
                      </a:r>
                      <a:endParaRPr lang="en-US" sz="3200" dirty="0">
                        <a:cs typeface="+mj-cs"/>
                      </a:endParaRPr>
                    </a:p>
                  </a:txBody>
                  <a:tcPr/>
                </a:tc>
              </a:tr>
              <a:tr h="492598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1.ค่าตรวจทางห้องปฏิบัติการ โดยวิธี 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RT-PCR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600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1,600</a:t>
                      </a:r>
                    </a:p>
                  </a:txBody>
                  <a:tcPr/>
                </a:tc>
              </a:tr>
              <a:tr h="492598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2.ค่าบริการอื่นๆแบบเหมาจ่าย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600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400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5531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3.ค่าบริการเก็บตัวอย่างเพื่อส่งตรวจห้องปฏิบัติการแบบเหมาจ่าย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100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100</a:t>
                      </a:r>
                      <a:endParaRPr lang="en-US" sz="24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วงเล็บปีกกาซ้าย 2"/>
          <p:cNvSpPr/>
          <p:nvPr/>
        </p:nvSpPr>
        <p:spPr>
          <a:xfrm>
            <a:off x="1043608" y="3789040"/>
            <a:ext cx="216024" cy="93610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8411" y="4087816"/>
            <a:ext cx="115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cs typeface="+mj-cs"/>
              </a:rPr>
              <a:t>รพ.เพชรบูรณ์</a:t>
            </a:r>
            <a:endParaRPr lang="en-US" sz="2000" b="1" dirty="0">
              <a:cs typeface="+mj-cs"/>
            </a:endParaRPr>
          </a:p>
        </p:txBody>
      </p:sp>
      <p:sp>
        <p:nvSpPr>
          <p:cNvPr id="7" name="ลูกศรซ้าย 6"/>
          <p:cNvSpPr/>
          <p:nvPr/>
        </p:nvSpPr>
        <p:spPr>
          <a:xfrm>
            <a:off x="971600" y="5157192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6002" y="5065150"/>
            <a:ext cx="115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รพ.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แห่ง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42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6" y="612103"/>
            <a:ext cx="4694830" cy="56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9" cy="685799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116632"/>
            <a:ext cx="91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การจัดสรรเงินค่าบริการทางการแพทย์(ค่าใช้จ่ายสูง) ตามหลักเกณฑ์จังหวัด </a:t>
            </a:r>
            <a:r>
              <a:rPr lang="th-TH" b="1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ไตรมาส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 1/2564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9" y="701407"/>
            <a:ext cx="9153520" cy="615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59465" y="227692"/>
            <a:ext cx="660076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8461" r="20640" b="10884"/>
          <a:stretch/>
        </p:blipFill>
        <p:spPr bwMode="auto">
          <a:xfrm>
            <a:off x="-29063" y="980729"/>
            <a:ext cx="917306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28845" r="20531" b="10907"/>
          <a:stretch/>
        </p:blipFill>
        <p:spPr bwMode="auto">
          <a:xfrm>
            <a:off x="19818" y="993483"/>
            <a:ext cx="9124183" cy="491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624948" y="227692"/>
            <a:ext cx="799385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20197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5577" r="14476" b="11038"/>
          <a:stretch/>
        </p:blipFill>
        <p:spPr bwMode="auto">
          <a:xfrm>
            <a:off x="0" y="1052736"/>
            <a:ext cx="9131820" cy="49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624948" y="227692"/>
            <a:ext cx="799385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31187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8269" r="20531" b="10962"/>
          <a:stretch/>
        </p:blipFill>
        <p:spPr bwMode="auto">
          <a:xfrm>
            <a:off x="0" y="1052736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624948" y="227692"/>
            <a:ext cx="799385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29313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24039" r="20748" b="14899"/>
          <a:stretch/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624948" y="227692"/>
            <a:ext cx="799385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16687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4616" r="20748" b="15192"/>
          <a:stretch/>
        </p:blipFill>
        <p:spPr bwMode="auto">
          <a:xfrm>
            <a:off x="0" y="1013695"/>
            <a:ext cx="9144000" cy="50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762BB5A7-CAA3-104F-8C8C-C16EECF7DED6}"/>
              </a:ext>
            </a:extLst>
          </p:cNvPr>
          <p:cNvSpPr/>
          <p:nvPr/>
        </p:nvSpPr>
        <p:spPr>
          <a:xfrm>
            <a:off x="575073" y="380092"/>
            <a:ext cx="7993857" cy="579832"/>
          </a:xfrm>
          <a:prstGeom prst="roundRect">
            <a:avLst/>
          </a:prstGeom>
          <a:solidFill>
            <a:srgbClr val="50CFFF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กระทบยอด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ลูกหนี้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AE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High cost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2866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75048" y="14847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จัดสรรเงินค่าส่งเสริมสุขภาพป้องกันและควบคุมโรค กองทุนแรงงานต่างด้าว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3601819"/>
            <a:ext cx="85689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- รพ.ละ 100,000 บาท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7251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4557027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การใช้เงินดังกล่าวให้หน่วยบริการทำโครงการ</a:t>
            </a:r>
            <a:r>
              <a:rPr lang="th-TH" sz="4400" b="1" dirty="0" smtClean="0">
                <a:cs typeface="+mj-cs"/>
              </a:rPr>
              <a:t>รองรับ</a:t>
            </a:r>
          </a:p>
          <a:p>
            <a:r>
              <a:rPr lang="th-TH" sz="4400" b="1" dirty="0" smtClean="0">
                <a:cs typeface="+mj-cs"/>
              </a:rPr>
              <a:t>เพื่อ</a:t>
            </a:r>
            <a:r>
              <a:rPr lang="th-TH" sz="4400" b="1" dirty="0">
                <a:cs typeface="+mj-cs"/>
              </a:rPr>
              <a:t>ใช้จ่ายเงินให้ถูกต้องตามระเบียบ</a:t>
            </a:r>
            <a:endParaRPr lang="en-US" sz="4400" b="1" dirty="0">
              <a:cs typeface="+mj-cs"/>
            </a:endParaRPr>
          </a:p>
          <a:p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6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201</Words>
  <Application>Microsoft Office PowerPoint</Application>
  <PresentationFormat>นำเสนอทางหน้าจอ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6" baseType="lpstr">
      <vt:lpstr>Arial</vt:lpstr>
      <vt:lpstr>Angsana New</vt:lpstr>
      <vt:lpstr>Calibri</vt:lpstr>
      <vt:lpstr>Cordia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Lelouch</dc:creator>
  <cp:lastModifiedBy>Guest-01</cp:lastModifiedBy>
  <cp:revision>149</cp:revision>
  <cp:lastPrinted>2017-12-27T10:31:01Z</cp:lastPrinted>
  <dcterms:created xsi:type="dcterms:W3CDTF">2017-12-26T03:34:17Z</dcterms:created>
  <dcterms:modified xsi:type="dcterms:W3CDTF">2021-04-01T02:09:37Z</dcterms:modified>
</cp:coreProperties>
</file>