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327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01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33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71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88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941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062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404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304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456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563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4B91-257B-4BCA-96E0-25FEEE2A2C31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0A53-B3D5-42E1-934E-FA83FE8BD4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074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2000" y="285750"/>
            <a:ext cx="7772400" cy="110251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การดำเนินงานการจัดทำทะเบียนมะเร็ง</a:t>
            </a:r>
            <a:br>
              <a:rPr lang="th-TH" b="1" dirty="0" smtClean="0"/>
            </a:br>
            <a:r>
              <a:rPr lang="th-TH" b="1" dirty="0" smtClean="0"/>
              <a:t>ระดับโรงพยาบาล จังหวัดเพชรบูรณ์</a:t>
            </a:r>
            <a:endParaRPr lang="th-TH" b="1" dirty="0"/>
          </a:p>
        </p:txBody>
      </p:sp>
      <p:pic>
        <p:nvPicPr>
          <p:cNvPr id="1026" name="Picture 2" descr="C:\Users\ssj-saranya\Desktop\รูป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35" b="16384"/>
          <a:stretch/>
        </p:blipFill>
        <p:spPr bwMode="auto">
          <a:xfrm>
            <a:off x="827809" y="1428750"/>
            <a:ext cx="7666652" cy="2895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80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18838"/>
            <a:ext cx="8229600" cy="84664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ผลการดำเนินงานขับเคลื่อนการจัดทำทะเบียนมะเร็ง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050" name="Picture 2" descr="C:\Users\ssj-saranya\Desktop\c7011bd18a41edda4228b5325b30fa28a_4620693218527832474_210528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20"/>
          <a:stretch/>
        </p:blipFill>
        <p:spPr bwMode="auto">
          <a:xfrm>
            <a:off x="292867" y="3369518"/>
            <a:ext cx="2729361" cy="14120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sj-saranya\Desktop\c7011bd18a41edda4228b5325b30fa28a_4620693218527832474_210528_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3"/>
          <a:stretch/>
        </p:blipFill>
        <p:spPr bwMode="auto">
          <a:xfrm>
            <a:off x="187036" y="1681232"/>
            <a:ext cx="2835192" cy="16882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4689" y="827807"/>
            <a:ext cx="338286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อบรมบุคลากรในการจัดทำทะเบียนมะเร็ง</a:t>
            </a:r>
            <a:b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ระดับโรงพยาบาล วันที่ 1-2 เม.ย.64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052" name="Picture 4" descr="C:\Users\ssj-saranya\Desktop\16902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3" t="37550" r="11010" b="5999"/>
          <a:stretch/>
        </p:blipFill>
        <p:spPr bwMode="auto">
          <a:xfrm>
            <a:off x="3352801" y="1885950"/>
            <a:ext cx="5524830" cy="274852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86200" y="895350"/>
            <a:ext cx="44196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GOAL: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รพ.ทุกแห่งจัดทำทะเบียนมะเร็ง ในปี 64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เชื่อมต่อ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TCB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Plus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-&gt;Cancer anywhere)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352801" y="4754650"/>
            <a:ext cx="2149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สถานบันมะเร็งแห่งชาติ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28 พ.ค.64</a:t>
            </a: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223385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48</Words>
  <Application>Microsoft Office PowerPoint</Application>
  <PresentationFormat>นำเสนอทางหน้าจอ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การดำเนินงานการจัดทำทะเบียนมะเร็ง ระดับโรงพยาบาล จังหวัดเพชรบูรณ์</vt:lpstr>
      <vt:lpstr>ผลการดำเนินงานขับเคลื่อนการจัดทำทะเบียนมะเร็ง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การดำเนินงานการจัดทำทะเบียนมะเร็งระดับโรงพยาบาล จังหวัดเพชรบูรณ์</dc:title>
  <dc:creator>Windows User</dc:creator>
  <cp:lastModifiedBy>Windows User</cp:lastModifiedBy>
  <cp:revision>12</cp:revision>
  <dcterms:created xsi:type="dcterms:W3CDTF">2021-05-28T09:29:52Z</dcterms:created>
  <dcterms:modified xsi:type="dcterms:W3CDTF">2021-05-31T03:29:04Z</dcterms:modified>
</cp:coreProperties>
</file>