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style2.xml" ContentType="application/vnd.ms-office.chartstyle+xml"/>
  <Override PartName="/ppt/charts/colors2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0"/>
  </p:notesMasterIdLst>
  <p:sldIdLst>
    <p:sldId id="459" r:id="rId2"/>
    <p:sldId id="441" r:id="rId3"/>
    <p:sldId id="444" r:id="rId4"/>
    <p:sldId id="467" r:id="rId5"/>
    <p:sldId id="473" r:id="rId6"/>
    <p:sldId id="451" r:id="rId7"/>
    <p:sldId id="470" r:id="rId8"/>
    <p:sldId id="471" r:id="rId9"/>
    <p:sldId id="468" r:id="rId10"/>
    <p:sldId id="432" r:id="rId11"/>
    <p:sldId id="469" r:id="rId12"/>
    <p:sldId id="434" r:id="rId13"/>
    <p:sldId id="433" r:id="rId14"/>
    <p:sldId id="462" r:id="rId15"/>
    <p:sldId id="461" r:id="rId16"/>
    <p:sldId id="452" r:id="rId17"/>
    <p:sldId id="454" r:id="rId18"/>
    <p:sldId id="472" r:id="rId19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C82"/>
    <a:srgbClr val="FF6600"/>
    <a:srgbClr val="0099FF"/>
    <a:srgbClr val="008000"/>
    <a:srgbClr val="00FF00"/>
    <a:srgbClr val="FF9900"/>
    <a:srgbClr val="0000FF"/>
    <a:srgbClr val="006600"/>
    <a:srgbClr val="1286BA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สไตล์สีปานกลาง 3 - เน้น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2" autoAdjust="0"/>
    <p:restoredTop sz="89706" autoAdjust="0"/>
  </p:normalViewPr>
  <p:slideViewPr>
    <p:cSldViewPr snapToGrid="0">
      <p:cViewPr>
        <p:scale>
          <a:sx n="79" d="100"/>
          <a:sy n="79" d="100"/>
        </p:scale>
        <p:origin x="-25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yarat wongchana" userId="79912f5e1a588575" providerId="LiveId" clId="{71A52A65-33EB-4C76-BED8-AFC56365FAFF}"/>
    <pc:docChg chg="undo custSel addSld delSld modSld delMainMaster">
      <pc:chgData name="Thanyarat wongchana" userId="79912f5e1a588575" providerId="LiveId" clId="{71A52A65-33EB-4C76-BED8-AFC56365FAFF}" dt="2021-10-05T10:25:03.801" v="282"/>
      <pc:docMkLst>
        <pc:docMk/>
      </pc:docMkLst>
      <pc:sldChg chg="delSp modSp del">
        <pc:chgData name="Thanyarat wongchana" userId="79912f5e1a588575" providerId="LiveId" clId="{71A52A65-33EB-4C76-BED8-AFC56365FAFF}" dt="2021-10-05T08:37:11.360" v="44" actId="47"/>
        <pc:sldMkLst>
          <pc:docMk/>
          <pc:sldMk cId="4043737824" sldId="257"/>
        </pc:sldMkLst>
        <pc:spChg chg="mod">
          <ac:chgData name="Thanyarat wongchana" userId="79912f5e1a588575" providerId="LiveId" clId="{71A52A65-33EB-4C76-BED8-AFC56365FAFF}" dt="2021-10-05T08:35:00.328" v="18" actId="14100"/>
          <ac:spMkLst>
            <pc:docMk/>
            <pc:sldMk cId="4043737824" sldId="257"/>
            <ac:spMk id="2" creationId="{78FD68DA-43BA-4508-8DE2-BA9BB7B2FA5B}"/>
          </ac:spMkLst>
        </pc:spChg>
        <pc:picChg chg="del">
          <ac:chgData name="Thanyarat wongchana" userId="79912f5e1a588575" providerId="LiveId" clId="{71A52A65-33EB-4C76-BED8-AFC56365FAFF}" dt="2021-10-05T08:34:25.849" v="11" actId="478"/>
          <ac:picMkLst>
            <pc:docMk/>
            <pc:sldMk cId="4043737824" sldId="257"/>
            <ac:picMk id="5" creationId="{282CF6DD-7FE8-4063-9551-1B7BBCE92ABE}"/>
          </ac:picMkLst>
        </pc:picChg>
      </pc:sldChg>
      <pc:sldChg chg="addSp modSp new add">
        <pc:chgData name="Thanyarat wongchana" userId="79912f5e1a588575" providerId="LiveId" clId="{71A52A65-33EB-4C76-BED8-AFC56365FAFF}" dt="2021-10-05T08:37:03.959" v="43" actId="1076"/>
        <pc:sldMkLst>
          <pc:docMk/>
          <pc:sldMk cId="3011529362" sldId="302"/>
        </pc:sldMkLst>
        <pc:spChg chg="add mod">
          <ac:chgData name="Thanyarat wongchana" userId="79912f5e1a588575" providerId="LiveId" clId="{71A52A65-33EB-4C76-BED8-AFC56365FAFF}" dt="2021-10-05T08:35:38.236" v="35" actId="1036"/>
          <ac:spMkLst>
            <pc:docMk/>
            <pc:sldMk cId="3011529362" sldId="302"/>
            <ac:spMk id="3" creationId="{6DB76040-335E-4CBE-A86A-7D9F33C2F6D3}"/>
          </ac:spMkLst>
        </pc:spChg>
        <pc:spChg chg="add mod">
          <ac:chgData name="Thanyarat wongchana" userId="79912f5e1a588575" providerId="LiveId" clId="{71A52A65-33EB-4C76-BED8-AFC56365FAFF}" dt="2021-10-05T08:37:03.959" v="43" actId="1076"/>
          <ac:spMkLst>
            <pc:docMk/>
            <pc:sldMk cId="3011529362" sldId="302"/>
            <ac:spMk id="4" creationId="{28D80C94-FF93-4630-8B80-3E8CF599BDDB}"/>
          </ac:spMkLst>
        </pc:spChg>
      </pc:sldChg>
      <pc:sldChg chg="del">
        <pc:chgData name="Thanyarat wongchana" userId="79912f5e1a588575" providerId="LiveId" clId="{71A52A65-33EB-4C76-BED8-AFC56365FAFF}" dt="2021-10-05T08:53:47.712" v="182" actId="47"/>
        <pc:sldMkLst>
          <pc:docMk/>
          <pc:sldMk cId="2446361696" sldId="304"/>
        </pc:sldMkLst>
      </pc:sldChg>
      <pc:sldChg chg="delSp modSp del">
        <pc:chgData name="Thanyarat wongchana" userId="79912f5e1a588575" providerId="LiveId" clId="{71A52A65-33EB-4C76-BED8-AFC56365FAFF}" dt="2021-10-05T08:47:46.490" v="85" actId="47"/>
        <pc:sldMkLst>
          <pc:docMk/>
          <pc:sldMk cId="2356939057" sldId="419"/>
        </pc:sldMkLst>
        <pc:spChg chg="mod">
          <ac:chgData name="Thanyarat wongchana" userId="79912f5e1a588575" providerId="LiveId" clId="{71A52A65-33EB-4C76-BED8-AFC56365FAFF}" dt="2021-10-05T08:44:59.705" v="60" actId="1076"/>
          <ac:spMkLst>
            <pc:docMk/>
            <pc:sldMk cId="2356939057" sldId="419"/>
            <ac:spMk id="5" creationId="{00000000-0000-0000-0000-000000000000}"/>
          </ac:spMkLst>
        </pc:spChg>
        <pc:spChg chg="mod">
          <ac:chgData name="Thanyarat wongchana" userId="79912f5e1a588575" providerId="LiveId" clId="{71A52A65-33EB-4C76-BED8-AFC56365FAFF}" dt="2021-10-05T08:45:59.002" v="71" actId="1038"/>
          <ac:spMkLst>
            <pc:docMk/>
            <pc:sldMk cId="2356939057" sldId="419"/>
            <ac:spMk id="10" creationId="{00000000-0000-0000-0000-000000000000}"/>
          </ac:spMkLst>
        </pc:spChg>
        <pc:graphicFrameChg chg="del mod">
          <ac:chgData name="Thanyarat wongchana" userId="79912f5e1a588575" providerId="LiveId" clId="{71A52A65-33EB-4C76-BED8-AFC56365FAFF}" dt="2021-10-05T08:46:50.690" v="74" actId="478"/>
          <ac:graphicFrameMkLst>
            <pc:docMk/>
            <pc:sldMk cId="2356939057" sldId="419"/>
            <ac:graphicFrameMk id="4" creationId="{B122A3C3-5BE8-4B13-BC84-03BDA7B6A945}"/>
          </ac:graphicFrameMkLst>
        </pc:graphicFrameChg>
        <pc:cxnChg chg="del">
          <ac:chgData name="Thanyarat wongchana" userId="79912f5e1a588575" providerId="LiveId" clId="{71A52A65-33EB-4C76-BED8-AFC56365FAFF}" dt="2021-10-05T08:46:54.319" v="75" actId="478"/>
          <ac:cxnSpMkLst>
            <pc:docMk/>
            <pc:sldMk cId="2356939057" sldId="419"/>
            <ac:cxnSpMk id="6" creationId="{00000000-0000-0000-0000-000000000000}"/>
          </ac:cxnSpMkLst>
        </pc:cxnChg>
      </pc:sldChg>
      <pc:sldChg chg="del">
        <pc:chgData name="Thanyarat wongchana" userId="79912f5e1a588575" providerId="LiveId" clId="{71A52A65-33EB-4C76-BED8-AFC56365FAFF}" dt="2021-10-05T08:47:46.490" v="85" actId="47"/>
        <pc:sldMkLst>
          <pc:docMk/>
          <pc:sldMk cId="3261844340" sldId="420"/>
        </pc:sldMkLst>
      </pc:sldChg>
      <pc:sldChg chg="addSp delSp modSp add">
        <pc:chgData name="Thanyarat wongchana" userId="79912f5e1a588575" providerId="LiveId" clId="{71A52A65-33EB-4C76-BED8-AFC56365FAFF}" dt="2021-10-05T09:23:29.997" v="279" actId="21"/>
        <pc:sldMkLst>
          <pc:docMk/>
          <pc:sldMk cId="3470528498" sldId="420"/>
        </pc:sldMkLst>
        <pc:spChg chg="del mod">
          <ac:chgData name="Thanyarat wongchana" userId="79912f5e1a588575" providerId="LiveId" clId="{71A52A65-33EB-4C76-BED8-AFC56365FAFF}" dt="2021-10-05T09:23:29.997" v="279" actId="21"/>
          <ac:spMkLst>
            <pc:docMk/>
            <pc:sldMk cId="3470528498" sldId="420"/>
            <ac:spMk id="5" creationId="{00000000-0000-0000-0000-000000000000}"/>
          </ac:spMkLst>
        </pc:spChg>
        <pc:graphicFrameChg chg="add del mod">
          <ac:chgData name="Thanyarat wongchana" userId="79912f5e1a588575" providerId="LiveId" clId="{71A52A65-33EB-4C76-BED8-AFC56365FAFF}" dt="2021-10-05T09:21:55.898" v="274" actId="14100"/>
          <ac:graphicFrameMkLst>
            <pc:docMk/>
            <pc:sldMk cId="3470528498" sldId="420"/>
            <ac:graphicFrameMk id="4" creationId="{C82E6C2C-623A-41F2-9518-45964E3CE844}"/>
          </ac:graphicFrameMkLst>
        </pc:graphicFrameChg>
      </pc:sldChg>
      <pc:sldChg chg="new add del">
        <pc:chgData name="Thanyarat wongchana" userId="79912f5e1a588575" providerId="LiveId" clId="{71A52A65-33EB-4C76-BED8-AFC56365FAFF}" dt="2021-10-05T08:47:46.490" v="85" actId="47"/>
        <pc:sldMkLst>
          <pc:docMk/>
          <pc:sldMk cId="1869316313" sldId="421"/>
        </pc:sldMkLst>
      </pc:sldChg>
      <pc:sldChg chg="modSp del">
        <pc:chgData name="Thanyarat wongchana" userId="79912f5e1a588575" providerId="LiveId" clId="{71A52A65-33EB-4C76-BED8-AFC56365FAFF}" dt="2021-10-05T08:57:08.053" v="250" actId="47"/>
        <pc:sldMkLst>
          <pc:docMk/>
          <pc:sldMk cId="1691527429" sldId="422"/>
        </pc:sldMkLst>
        <pc:graphicFrameChg chg="mod">
          <ac:chgData name="Thanyarat wongchana" userId="79912f5e1a588575" providerId="LiveId" clId="{71A52A65-33EB-4C76-BED8-AFC56365FAFF}" dt="2021-10-05T08:47:38.571" v="84"/>
          <ac:graphicFrameMkLst>
            <pc:docMk/>
            <pc:sldMk cId="1691527429" sldId="422"/>
            <ac:graphicFrameMk id="4" creationId="{B122A3C3-5BE8-4B13-BC84-03BDA7B6A945}"/>
          </ac:graphicFrameMkLst>
        </pc:graphicFrameChg>
      </pc:sldChg>
      <pc:sldChg chg="addSp modSp new add">
        <pc:chgData name="Thanyarat wongchana" userId="79912f5e1a588575" providerId="LiveId" clId="{71A52A65-33EB-4C76-BED8-AFC56365FAFF}" dt="2021-10-05T08:52:45.256" v="181" actId="1076"/>
        <pc:sldMkLst>
          <pc:docMk/>
          <pc:sldMk cId="16955120" sldId="423"/>
        </pc:sldMkLst>
        <pc:spChg chg="add mod">
          <ac:chgData name="Thanyarat wongchana" userId="79912f5e1a588575" providerId="LiveId" clId="{71A52A65-33EB-4C76-BED8-AFC56365FAFF}" dt="2021-10-05T08:50:31.553" v="162" actId="1076"/>
          <ac:spMkLst>
            <pc:docMk/>
            <pc:sldMk cId="16955120" sldId="423"/>
            <ac:spMk id="4" creationId="{2029C7F9-8958-47C7-A194-08D147004293}"/>
          </ac:spMkLst>
        </pc:spChg>
        <pc:spChg chg="add mod">
          <ac:chgData name="Thanyarat wongchana" userId="79912f5e1a588575" providerId="LiveId" clId="{71A52A65-33EB-4C76-BED8-AFC56365FAFF}" dt="2021-10-05T08:52:26.600" v="179" actId="14100"/>
          <ac:spMkLst>
            <pc:docMk/>
            <pc:sldMk cId="16955120" sldId="423"/>
            <ac:spMk id="5" creationId="{C5A4CC94-3A08-4060-881D-A762C80C8CB5}"/>
          </ac:spMkLst>
        </pc:spChg>
        <pc:spChg chg="add mod">
          <ac:chgData name="Thanyarat wongchana" userId="79912f5e1a588575" providerId="LiveId" clId="{71A52A65-33EB-4C76-BED8-AFC56365FAFF}" dt="2021-10-05T08:52:45.256" v="181" actId="1076"/>
          <ac:spMkLst>
            <pc:docMk/>
            <pc:sldMk cId="16955120" sldId="423"/>
            <ac:spMk id="6" creationId="{53935F09-D8A6-482A-B1B0-3862526C0B65}"/>
          </ac:spMkLst>
        </pc:spChg>
        <pc:graphicFrameChg chg="add mod">
          <ac:chgData name="Thanyarat wongchana" userId="79912f5e1a588575" providerId="LiveId" clId="{71A52A65-33EB-4C76-BED8-AFC56365FAFF}" dt="2021-10-05T08:52:05.896" v="174" actId="208"/>
          <ac:graphicFrameMkLst>
            <pc:docMk/>
            <pc:sldMk cId="16955120" sldId="423"/>
            <ac:graphicFrameMk id="3" creationId="{354AD58C-A9B5-4F1F-9BB2-C292FD93A629}"/>
          </ac:graphicFrameMkLst>
        </pc:graphicFrameChg>
      </pc:sldChg>
      <pc:sldChg chg="addSp delSp del">
        <pc:chgData name="Thanyarat wongchana" userId="79912f5e1a588575" providerId="LiveId" clId="{71A52A65-33EB-4C76-BED8-AFC56365FAFF}" dt="2021-10-05T08:54:22.522" v="191" actId="47"/>
        <pc:sldMkLst>
          <pc:docMk/>
          <pc:sldMk cId="1856353553" sldId="424"/>
        </pc:sldMkLst>
        <pc:spChg chg="add">
          <ac:chgData name="Thanyarat wongchana" userId="79912f5e1a588575" providerId="LiveId" clId="{71A52A65-33EB-4C76-BED8-AFC56365FAFF}" dt="2021-10-05T08:54:18.126" v="190" actId="11529"/>
          <ac:spMkLst>
            <pc:docMk/>
            <pc:sldMk cId="1856353553" sldId="424"/>
            <ac:spMk id="2" creationId="{9FD78ACB-2F7D-472B-BDE8-341D125EB5F5}"/>
          </ac:spMkLst>
        </pc:spChg>
        <pc:spChg chg="del">
          <ac:chgData name="Thanyarat wongchana" userId="79912f5e1a588575" providerId="LiveId" clId="{71A52A65-33EB-4C76-BED8-AFC56365FAFF}" dt="2021-10-05T08:54:06.340" v="185" actId="478"/>
          <ac:spMkLst>
            <pc:docMk/>
            <pc:sldMk cId="1856353553" sldId="424"/>
            <ac:spMk id="13" creationId="{F4714F45-DAE1-47D3-91F5-77EA95C20A08}"/>
          </ac:spMkLst>
        </pc:spChg>
        <pc:spChg chg="del">
          <ac:chgData name="Thanyarat wongchana" userId="79912f5e1a588575" providerId="LiveId" clId="{71A52A65-33EB-4C76-BED8-AFC56365FAFF}" dt="2021-10-05T08:54:05.515" v="184" actId="478"/>
          <ac:spMkLst>
            <pc:docMk/>
            <pc:sldMk cId="1856353553" sldId="424"/>
            <ac:spMk id="14" creationId="{5AF139C4-30E0-42C6-96CD-D222BC571C53}"/>
          </ac:spMkLst>
        </pc:spChg>
        <pc:spChg chg="del">
          <ac:chgData name="Thanyarat wongchana" userId="79912f5e1a588575" providerId="LiveId" clId="{71A52A65-33EB-4C76-BED8-AFC56365FAFF}" dt="2021-10-05T08:54:08.108" v="188" actId="478"/>
          <ac:spMkLst>
            <pc:docMk/>
            <pc:sldMk cId="1856353553" sldId="424"/>
            <ac:spMk id="15" creationId="{D05ECD7C-0AC7-4F01-9E44-E5CFDD3ACC87}"/>
          </ac:spMkLst>
        </pc:spChg>
        <pc:spChg chg="del">
          <ac:chgData name="Thanyarat wongchana" userId="79912f5e1a588575" providerId="LiveId" clId="{71A52A65-33EB-4C76-BED8-AFC56365FAFF}" dt="2021-10-05T08:54:08.948" v="189" actId="478"/>
          <ac:spMkLst>
            <pc:docMk/>
            <pc:sldMk cId="1856353553" sldId="424"/>
            <ac:spMk id="19" creationId="{E5E1E600-ACB6-4202-B3AF-C85C45F2D7AA}"/>
          </ac:spMkLst>
        </pc:spChg>
        <pc:graphicFrameChg chg="del">
          <ac:chgData name="Thanyarat wongchana" userId="79912f5e1a588575" providerId="LiveId" clId="{71A52A65-33EB-4C76-BED8-AFC56365FAFF}" dt="2021-10-05T08:54:02.455" v="183" actId="478"/>
          <ac:graphicFrameMkLst>
            <pc:docMk/>
            <pc:sldMk cId="1856353553" sldId="424"/>
            <ac:graphicFrameMk id="9" creationId="{B4DA9CD5-6BD2-4624-A4E9-B39597FB8179}"/>
          </ac:graphicFrameMkLst>
        </pc:graphicFrameChg>
        <pc:picChg chg="del">
          <ac:chgData name="Thanyarat wongchana" userId="79912f5e1a588575" providerId="LiveId" clId="{71A52A65-33EB-4C76-BED8-AFC56365FAFF}" dt="2021-10-05T08:54:07.476" v="187" actId="478"/>
          <ac:picMkLst>
            <pc:docMk/>
            <pc:sldMk cId="1856353553" sldId="424"/>
            <ac:picMk id="2052" creationId="{9C1C4F03-A3BA-4EE2-A0A4-2DF910435B86}"/>
          </ac:picMkLst>
        </pc:picChg>
        <pc:picChg chg="del">
          <ac:chgData name="Thanyarat wongchana" userId="79912f5e1a588575" providerId="LiveId" clId="{71A52A65-33EB-4C76-BED8-AFC56365FAFF}" dt="2021-10-05T08:54:06.995" v="186" actId="478"/>
          <ac:picMkLst>
            <pc:docMk/>
            <pc:sldMk cId="1856353553" sldId="424"/>
            <ac:picMk id="2054" creationId="{25EC9286-19AA-487B-B98B-B8CDDC2F8857}"/>
          </ac:picMkLst>
        </pc:picChg>
      </pc:sldChg>
      <pc:sldChg chg="addSp delSp modSp mod modTransition modShow">
        <pc:chgData name="Thanyarat wongchana" userId="79912f5e1a588575" providerId="LiveId" clId="{71A52A65-33EB-4C76-BED8-AFC56365FAFF}" dt="2021-10-05T08:56:12.725" v="249" actId="20577"/>
        <pc:sldMkLst>
          <pc:docMk/>
          <pc:sldMk cId="2380256729" sldId="424"/>
        </pc:sldMkLst>
        <pc:spChg chg="mod">
          <ac:chgData name="Thanyarat wongchana" userId="79912f5e1a588575" providerId="LiveId" clId="{71A52A65-33EB-4C76-BED8-AFC56365FAFF}" dt="2021-10-05T08:55:55.366" v="245" actId="20577"/>
          <ac:spMkLst>
            <pc:docMk/>
            <pc:sldMk cId="2380256729" sldId="424"/>
            <ac:spMk id="2" creationId="{F3BD091E-C732-4F97-B617-21BE84A17690}"/>
          </ac:spMkLst>
        </pc:spChg>
        <pc:spChg chg="del mod">
          <ac:chgData name="Thanyarat wongchana" userId="79912f5e1a588575" providerId="LiveId" clId="{71A52A65-33EB-4C76-BED8-AFC56365FAFF}" dt="2021-10-05T08:55:43.763" v="237" actId="478"/>
          <ac:spMkLst>
            <pc:docMk/>
            <pc:sldMk cId="2380256729" sldId="424"/>
            <ac:spMk id="5" creationId="{1F2A196F-690E-4E75-8293-B4775A25C07F}"/>
          </ac:spMkLst>
        </pc:spChg>
        <pc:spChg chg="add mod">
          <ac:chgData name="Thanyarat wongchana" userId="79912f5e1a588575" providerId="LiveId" clId="{71A52A65-33EB-4C76-BED8-AFC56365FAFF}" dt="2021-10-05T08:56:12.725" v="249" actId="20577"/>
          <ac:spMkLst>
            <pc:docMk/>
            <pc:sldMk cId="2380256729" sldId="424"/>
            <ac:spMk id="9" creationId="{5EDBF5EE-A390-4E4A-AADE-8C699F687584}"/>
          </ac:spMkLst>
        </pc:spChg>
      </pc:sldChg>
      <pc:sldChg chg="addSp modSp new add">
        <pc:chgData name="Thanyarat wongchana" userId="79912f5e1a588575" providerId="LiveId" clId="{71A52A65-33EB-4C76-BED8-AFC56365FAFF}" dt="2021-10-05T10:25:03.801" v="282"/>
        <pc:sldMkLst>
          <pc:docMk/>
          <pc:sldMk cId="200086841" sldId="425"/>
        </pc:sldMkLst>
        <pc:spChg chg="add">
          <ac:chgData name="Thanyarat wongchana" userId="79912f5e1a588575" providerId="LiveId" clId="{71A52A65-33EB-4C76-BED8-AFC56365FAFF}" dt="2021-10-05T09:22:16.101" v="275"/>
          <ac:spMkLst>
            <pc:docMk/>
            <pc:sldMk cId="200086841" sldId="425"/>
            <ac:spMk id="3" creationId="{DCB9E6ED-18BC-4B58-A531-C68BD323E2EE}"/>
          </ac:spMkLst>
        </pc:spChg>
        <pc:spChg chg="add">
          <ac:chgData name="Thanyarat wongchana" userId="79912f5e1a588575" providerId="LiveId" clId="{71A52A65-33EB-4C76-BED8-AFC56365FAFF}" dt="2021-10-05T09:23:03.303" v="277"/>
          <ac:spMkLst>
            <pc:docMk/>
            <pc:sldMk cId="200086841" sldId="425"/>
            <ac:spMk id="5" creationId="{DE2328BF-7DF6-4A24-81CA-A6126E23DCA5}"/>
          </ac:spMkLst>
        </pc:spChg>
        <pc:spChg chg="add">
          <ac:chgData name="Thanyarat wongchana" userId="79912f5e1a588575" providerId="LiveId" clId="{71A52A65-33EB-4C76-BED8-AFC56365FAFF}" dt="2021-10-05T09:23:14.668" v="278"/>
          <ac:spMkLst>
            <pc:docMk/>
            <pc:sldMk cId="200086841" sldId="425"/>
            <ac:spMk id="6" creationId="{E7A4170D-B13F-4C1D-A49C-F6AFA04543DA}"/>
          </ac:spMkLst>
        </pc:spChg>
        <pc:spChg chg="add mod">
          <ac:chgData name="Thanyarat wongchana" userId="79912f5e1a588575" providerId="LiveId" clId="{71A52A65-33EB-4C76-BED8-AFC56365FAFF}" dt="2021-10-05T09:23:36.537" v="281" actId="1076"/>
          <ac:spMkLst>
            <pc:docMk/>
            <pc:sldMk cId="200086841" sldId="425"/>
            <ac:spMk id="7" creationId="{129A0BB6-0C61-42FA-8873-01F8399D4E68}"/>
          </ac:spMkLst>
        </pc:spChg>
        <pc:graphicFrameChg chg="add mod">
          <ac:chgData name="Thanyarat wongchana" userId="79912f5e1a588575" providerId="LiveId" clId="{71A52A65-33EB-4C76-BED8-AFC56365FAFF}" dt="2021-10-05T10:25:03.801" v="282"/>
          <ac:graphicFrameMkLst>
            <pc:docMk/>
            <pc:sldMk cId="200086841" sldId="425"/>
            <ac:graphicFrameMk id="4" creationId="{C401A45A-154B-4F72-8B3B-1B3B3954877F}"/>
          </ac:graphicFrameMkLst>
        </pc:graphicFrameChg>
      </pc:sldChg>
      <pc:sldMasterChg chg="del delSldLayout">
        <pc:chgData name="Thanyarat wongchana" userId="79912f5e1a588575" providerId="LiveId" clId="{71A52A65-33EB-4C76-BED8-AFC56365FAFF}" dt="2021-10-05T08:47:46.490" v="85" actId="47"/>
        <pc:sldMasterMkLst>
          <pc:docMk/>
          <pc:sldMasterMk cId="3831901298" sldId="2147483750"/>
        </pc:sldMasterMkLst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4018351127" sldId="2147483751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3211475694" sldId="2147483752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3209875097" sldId="2147483753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1938154748" sldId="2147483754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3062633706" sldId="2147483755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642664069" sldId="2147483756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3361107761" sldId="2147483757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2159700549" sldId="2147483758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1502648793" sldId="2147483759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171772641" sldId="2147483760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1076312341" sldId="2147483761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1702087397" sldId="2147483762"/>
          </pc:sldLayoutMkLst>
        </pc:sldLayoutChg>
      </pc:sldMasterChg>
    </pc:docChg>
  </pc:docChgLst>
  <pc:docChgLst>
    <pc:chgData name="Thanyarat wongchana" userId="79912f5e1a588575" providerId="LiveId" clId="{53BF720A-7C91-4FFF-816A-DC8A81314389}"/>
    <pc:docChg chg="undo custSel addSld delSld modSld sldOrd">
      <pc:chgData name="Thanyarat wongchana" userId="79912f5e1a588575" providerId="LiveId" clId="{53BF720A-7C91-4FFF-816A-DC8A81314389}" dt="2021-10-10T05:11:23.357" v="6187" actId="207"/>
      <pc:docMkLst>
        <pc:docMk/>
      </pc:docMkLst>
      <pc:sldChg chg="del">
        <pc:chgData name="Thanyarat wongchana" userId="79912f5e1a588575" providerId="LiveId" clId="{53BF720A-7C91-4FFF-816A-DC8A81314389}" dt="2021-10-09T10:12:44.323" v="2935" actId="47"/>
        <pc:sldMkLst>
          <pc:docMk/>
          <pc:sldMk cId="1328848616" sldId="257"/>
        </pc:sldMkLst>
      </pc:sldChg>
      <pc:sldChg chg="ord">
        <pc:chgData name="Thanyarat wongchana" userId="79912f5e1a588575" providerId="LiveId" clId="{53BF720A-7C91-4FFF-816A-DC8A81314389}" dt="2021-10-07T10:52:56.549" v="724"/>
        <pc:sldMkLst>
          <pc:docMk/>
          <pc:sldMk cId="2665105839" sldId="264"/>
        </pc:sldMkLst>
      </pc:sldChg>
      <pc:sldChg chg="ord">
        <pc:chgData name="Thanyarat wongchana" userId="79912f5e1a588575" providerId="LiveId" clId="{53BF720A-7C91-4FFF-816A-DC8A81314389}" dt="2021-10-07T10:52:44.900" v="722"/>
        <pc:sldMkLst>
          <pc:docMk/>
          <pc:sldMk cId="176322097" sldId="299"/>
        </pc:sldMkLst>
      </pc:sldChg>
      <pc:sldChg chg="modSp mod">
        <pc:chgData name="Thanyarat wongchana" userId="79912f5e1a588575" providerId="LiveId" clId="{53BF720A-7C91-4FFF-816A-DC8A81314389}" dt="2021-10-09T16:15:09.707" v="5276" actId="404"/>
        <pc:sldMkLst>
          <pc:docMk/>
          <pc:sldMk cId="3011529362" sldId="302"/>
        </pc:sldMkLst>
        <pc:spChg chg="mod">
          <ac:chgData name="Thanyarat wongchana" userId="79912f5e1a588575" providerId="LiveId" clId="{53BF720A-7C91-4FFF-816A-DC8A81314389}" dt="2021-10-09T16:15:09.707" v="5276" actId="404"/>
          <ac:spMkLst>
            <pc:docMk/>
            <pc:sldMk cId="3011529362" sldId="302"/>
            <ac:spMk id="3" creationId="{6DB76040-335E-4CBE-A86A-7D9F33C2F6D3}"/>
          </ac:spMkLst>
        </pc:spChg>
        <pc:spChg chg="mod">
          <ac:chgData name="Thanyarat wongchana" userId="79912f5e1a588575" providerId="LiveId" clId="{53BF720A-7C91-4FFF-816A-DC8A81314389}" dt="2021-10-08T15:15:58.232" v="1387" actId="20577"/>
          <ac:spMkLst>
            <pc:docMk/>
            <pc:sldMk cId="3011529362" sldId="302"/>
            <ac:spMk id="4" creationId="{28D80C94-FF93-4630-8B80-3E8CF599BDDB}"/>
          </ac:spMkLst>
        </pc:spChg>
      </pc:sldChg>
      <pc:sldChg chg="delSp del mod">
        <pc:chgData name="Thanyarat wongchana" userId="79912f5e1a588575" providerId="LiveId" clId="{53BF720A-7C91-4FFF-816A-DC8A81314389}" dt="2021-10-09T08:39:50.443" v="1623" actId="47"/>
        <pc:sldMkLst>
          <pc:docMk/>
          <pc:sldMk cId="3470528498" sldId="420"/>
        </pc:sldMkLst>
        <pc:graphicFrameChg chg="del">
          <ac:chgData name="Thanyarat wongchana" userId="79912f5e1a588575" providerId="LiveId" clId="{53BF720A-7C91-4FFF-816A-DC8A81314389}" dt="2021-10-09T07:39:27.567" v="1424" actId="478"/>
          <ac:graphicFrameMkLst>
            <pc:docMk/>
            <pc:sldMk cId="3470528498" sldId="420"/>
            <ac:graphicFrameMk id="4" creationId="{C82E6C2C-623A-41F2-9518-45964E3CE844}"/>
          </ac:graphicFrameMkLst>
        </pc:graphicFrameChg>
      </pc:sldChg>
      <pc:sldChg chg="modSp del mod">
        <pc:chgData name="Thanyarat wongchana" userId="79912f5e1a588575" providerId="LiveId" clId="{53BF720A-7C91-4FFF-816A-DC8A81314389}" dt="2021-10-09T09:26:39.928" v="2390" actId="2696"/>
        <pc:sldMkLst>
          <pc:docMk/>
          <pc:sldMk cId="2380256729" sldId="424"/>
        </pc:sldMkLst>
        <pc:spChg chg="mod">
          <ac:chgData name="Thanyarat wongchana" userId="79912f5e1a588575" providerId="LiveId" clId="{53BF720A-7C91-4FFF-816A-DC8A81314389}" dt="2021-10-05T12:40:20.959" v="37" actId="6549"/>
          <ac:spMkLst>
            <pc:docMk/>
            <pc:sldMk cId="2380256729" sldId="424"/>
            <ac:spMk id="9" creationId="{5EDBF5EE-A390-4E4A-AADE-8C699F687584}"/>
          </ac:spMkLst>
        </pc:spChg>
      </pc:sldChg>
      <pc:sldChg chg="addSp delSp modSp mod ord">
        <pc:chgData name="Thanyarat wongchana" userId="79912f5e1a588575" providerId="LiveId" clId="{53BF720A-7C91-4FFF-816A-DC8A81314389}" dt="2021-10-09T17:46:05.546" v="5679" actId="113"/>
        <pc:sldMkLst>
          <pc:docMk/>
          <pc:sldMk cId="4005645301" sldId="424"/>
        </pc:sldMkLst>
        <pc:spChg chg="del">
          <ac:chgData name="Thanyarat wongchana" userId="79912f5e1a588575" providerId="LiveId" clId="{53BF720A-7C91-4FFF-816A-DC8A81314389}" dt="2021-10-09T09:27:23.519" v="2397" actId="478"/>
          <ac:spMkLst>
            <pc:docMk/>
            <pc:sldMk cId="4005645301" sldId="424"/>
            <ac:spMk id="2" creationId="{F3BD091E-C732-4F97-B617-21BE84A17690}"/>
          </ac:spMkLst>
        </pc:spChg>
        <pc:spChg chg="del mod">
          <ac:chgData name="Thanyarat wongchana" userId="79912f5e1a588575" providerId="LiveId" clId="{53BF720A-7C91-4FFF-816A-DC8A81314389}" dt="2021-10-09T09:33:36.934" v="2546" actId="478"/>
          <ac:spMkLst>
            <pc:docMk/>
            <pc:sldMk cId="4005645301" sldId="424"/>
            <ac:spMk id="3" creationId="{94DB34C6-0631-4A86-936A-602F3476BEEE}"/>
          </ac:spMkLst>
        </pc:spChg>
        <pc:spChg chg="add mod">
          <ac:chgData name="Thanyarat wongchana" userId="79912f5e1a588575" providerId="LiveId" clId="{53BF720A-7C91-4FFF-816A-DC8A81314389}" dt="2021-10-09T12:57:47.582" v="3274"/>
          <ac:spMkLst>
            <pc:docMk/>
            <pc:sldMk cId="4005645301" sldId="424"/>
            <ac:spMk id="4" creationId="{2A6BCF3B-275E-479E-865B-67C03C3FB00A}"/>
          </ac:spMkLst>
        </pc:spChg>
        <pc:spChg chg="add mod">
          <ac:chgData name="Thanyarat wongchana" userId="79912f5e1a588575" providerId="LiveId" clId="{53BF720A-7C91-4FFF-816A-DC8A81314389}" dt="2021-10-09T17:46:05.546" v="5679" actId="113"/>
          <ac:spMkLst>
            <pc:docMk/>
            <pc:sldMk cId="4005645301" sldId="424"/>
            <ac:spMk id="5" creationId="{3FDD70D2-546F-4BBA-9A46-5537F2F93636}"/>
          </ac:spMkLst>
        </pc:spChg>
        <pc:spChg chg="del">
          <ac:chgData name="Thanyarat wongchana" userId="79912f5e1a588575" providerId="LiveId" clId="{53BF720A-7C91-4FFF-816A-DC8A81314389}" dt="2021-10-09T09:54:10.318" v="2831" actId="478"/>
          <ac:spMkLst>
            <pc:docMk/>
            <pc:sldMk cId="4005645301" sldId="424"/>
            <ac:spMk id="8" creationId="{6234CBA8-8221-4F88-B9FF-396357C7E1F2}"/>
          </ac:spMkLst>
        </pc:spChg>
        <pc:spChg chg="add del mod">
          <ac:chgData name="Thanyarat wongchana" userId="79912f5e1a588575" providerId="LiveId" clId="{53BF720A-7C91-4FFF-816A-DC8A81314389}" dt="2021-10-09T09:29:03.234" v="2415" actId="478"/>
          <ac:spMkLst>
            <pc:docMk/>
            <pc:sldMk cId="4005645301" sldId="424"/>
            <ac:spMk id="9" creationId="{5EDBF5EE-A390-4E4A-AADE-8C699F687584}"/>
          </ac:spMkLst>
        </pc:spChg>
        <pc:spChg chg="add mod">
          <ac:chgData name="Thanyarat wongchana" userId="79912f5e1a588575" providerId="LiveId" clId="{53BF720A-7C91-4FFF-816A-DC8A81314389}" dt="2021-10-09T17:45:11.104" v="5658" actId="20577"/>
          <ac:spMkLst>
            <pc:docMk/>
            <pc:sldMk cId="4005645301" sldId="424"/>
            <ac:spMk id="10" creationId="{5C543D20-930F-4863-AD19-47C798CFEC4D}"/>
          </ac:spMkLst>
        </pc:spChg>
      </pc:sldChg>
      <pc:sldChg chg="addSp delSp modSp mod">
        <pc:chgData name="Thanyarat wongchana" userId="79912f5e1a588575" providerId="LiveId" clId="{53BF720A-7C91-4FFF-816A-DC8A81314389}" dt="2021-10-05T12:54:50.145" v="187" actId="255"/>
        <pc:sldMkLst>
          <pc:docMk/>
          <pc:sldMk cId="2210962772" sldId="426"/>
        </pc:sldMkLst>
        <pc:spChg chg="mod">
          <ac:chgData name="Thanyarat wongchana" userId="79912f5e1a588575" providerId="LiveId" clId="{53BF720A-7C91-4FFF-816A-DC8A81314389}" dt="2021-10-05T12:42:18.001" v="129" actId="20577"/>
          <ac:spMkLst>
            <pc:docMk/>
            <pc:sldMk cId="2210962772" sldId="426"/>
            <ac:spMk id="2" creationId="{F3BD091E-C732-4F97-B617-21BE84A17690}"/>
          </ac:spMkLst>
        </pc:spChg>
        <pc:spChg chg="del mod">
          <ac:chgData name="Thanyarat wongchana" userId="79912f5e1a588575" providerId="LiveId" clId="{53BF720A-7C91-4FFF-816A-DC8A81314389}" dt="2021-10-05T12:42:26.758" v="130" actId="478"/>
          <ac:spMkLst>
            <pc:docMk/>
            <pc:sldMk cId="2210962772" sldId="426"/>
            <ac:spMk id="9" creationId="{5EDBF5EE-A390-4E4A-AADE-8C699F687584}"/>
          </ac:spMkLst>
        </pc:spChg>
        <pc:graphicFrameChg chg="add mod modGraphic">
          <ac:chgData name="Thanyarat wongchana" userId="79912f5e1a588575" providerId="LiveId" clId="{53BF720A-7C91-4FFF-816A-DC8A81314389}" dt="2021-10-05T12:54:50.145" v="187" actId="255"/>
          <ac:graphicFrameMkLst>
            <pc:docMk/>
            <pc:sldMk cId="2210962772" sldId="426"/>
            <ac:graphicFrameMk id="4" creationId="{4FEC4E0A-45E0-40E2-B4A4-18D8F9D013E2}"/>
          </ac:graphicFrameMkLst>
        </pc:graphicFrameChg>
      </pc:sldChg>
      <pc:sldChg chg="modSp mod">
        <pc:chgData name="Thanyarat wongchana" userId="79912f5e1a588575" providerId="LiveId" clId="{53BF720A-7C91-4FFF-816A-DC8A81314389}" dt="2021-10-09T14:38:03.206" v="4705" actId="207"/>
        <pc:sldMkLst>
          <pc:docMk/>
          <pc:sldMk cId="1992297696" sldId="427"/>
        </pc:sldMkLst>
        <pc:graphicFrameChg chg="modGraphic">
          <ac:chgData name="Thanyarat wongchana" userId="79912f5e1a588575" providerId="LiveId" clId="{53BF720A-7C91-4FFF-816A-DC8A81314389}" dt="2021-10-09T14:38:03.206" v="4705" actId="207"/>
          <ac:graphicFrameMkLst>
            <pc:docMk/>
            <pc:sldMk cId="1992297696" sldId="427"/>
            <ac:graphicFrameMk id="4" creationId="{4FEC4E0A-45E0-40E2-B4A4-18D8F9D013E2}"/>
          </ac:graphicFrameMkLst>
        </pc:graphicFrameChg>
      </pc:sldChg>
      <pc:sldChg chg="modSp del mod">
        <pc:chgData name="Thanyarat wongchana" userId="79912f5e1a588575" providerId="LiveId" clId="{53BF720A-7C91-4FFF-816A-DC8A81314389}" dt="2021-10-09T14:37:52.416" v="4704" actId="2696"/>
        <pc:sldMkLst>
          <pc:docMk/>
          <pc:sldMk cId="3027917072" sldId="427"/>
        </pc:sldMkLst>
        <pc:spChg chg="mod">
          <ac:chgData name="Thanyarat wongchana" userId="79912f5e1a588575" providerId="LiveId" clId="{53BF720A-7C91-4FFF-816A-DC8A81314389}" dt="2021-10-06T16:49:26.499" v="554" actId="20577"/>
          <ac:spMkLst>
            <pc:docMk/>
            <pc:sldMk cId="3027917072" sldId="427"/>
            <ac:spMk id="2" creationId="{F3BD091E-C732-4F97-B617-21BE84A17690}"/>
          </ac:spMkLst>
        </pc:spChg>
        <pc:graphicFrameChg chg="mod modGraphic">
          <ac:chgData name="Thanyarat wongchana" userId="79912f5e1a588575" providerId="LiveId" clId="{53BF720A-7C91-4FFF-816A-DC8A81314389}" dt="2021-10-06T16:14:26.140" v="241" actId="113"/>
          <ac:graphicFrameMkLst>
            <pc:docMk/>
            <pc:sldMk cId="3027917072" sldId="427"/>
            <ac:graphicFrameMk id="4" creationId="{4FEC4E0A-45E0-40E2-B4A4-18D8F9D013E2}"/>
          </ac:graphicFrameMkLst>
        </pc:graphicFrameChg>
      </pc:sldChg>
      <pc:sldChg chg="addSp delSp modSp mod ord">
        <pc:chgData name="Thanyarat wongchana" userId="79912f5e1a588575" providerId="LiveId" clId="{53BF720A-7C91-4FFF-816A-DC8A81314389}" dt="2021-10-09T15:10:36.319" v="4875" actId="113"/>
        <pc:sldMkLst>
          <pc:docMk/>
          <pc:sldMk cId="1224617932" sldId="428"/>
        </pc:sldMkLst>
        <pc:spChg chg="del">
          <ac:chgData name="Thanyarat wongchana" userId="79912f5e1a588575" providerId="LiveId" clId="{53BF720A-7C91-4FFF-816A-DC8A81314389}" dt="2021-10-06T16:05:54.189" v="196" actId="478"/>
          <ac:spMkLst>
            <pc:docMk/>
            <pc:sldMk cId="1224617932" sldId="428"/>
            <ac:spMk id="5" creationId="{A29652D9-3150-47DC-80D3-298A012D12A1}"/>
          </ac:spMkLst>
        </pc:spChg>
        <pc:spChg chg="add mod">
          <ac:chgData name="Thanyarat wongchana" userId="79912f5e1a588575" providerId="LiveId" clId="{53BF720A-7C91-4FFF-816A-DC8A81314389}" dt="2021-10-06T16:05:57.633" v="197"/>
          <ac:spMkLst>
            <pc:docMk/>
            <pc:sldMk cId="1224617932" sldId="428"/>
            <ac:spMk id="8" creationId="{19707A03-61EB-4B16-8E3B-ADAF8DFCCF66}"/>
          </ac:spMkLst>
        </pc:spChg>
        <pc:spChg chg="mod">
          <ac:chgData name="Thanyarat wongchana" userId="79912f5e1a588575" providerId="LiveId" clId="{53BF720A-7C91-4FFF-816A-DC8A81314389}" dt="2021-10-09T15:10:22.073" v="4873" actId="1076"/>
          <ac:spMkLst>
            <pc:docMk/>
            <pc:sldMk cId="1224617932" sldId="428"/>
            <ac:spMk id="9" creationId="{C2834784-9C93-45B0-934F-DDD8DFE213E5}"/>
          </ac:spMkLst>
        </pc:spChg>
        <pc:graphicFrameChg chg="mod modGraphic">
          <ac:chgData name="Thanyarat wongchana" userId="79912f5e1a588575" providerId="LiveId" clId="{53BF720A-7C91-4FFF-816A-DC8A81314389}" dt="2021-10-09T15:10:36.319" v="4875" actId="113"/>
          <ac:graphicFrameMkLst>
            <pc:docMk/>
            <pc:sldMk cId="1224617932" sldId="428"/>
            <ac:graphicFrameMk id="4" creationId="{4FEC4E0A-45E0-40E2-B4A4-18D8F9D013E2}"/>
          </ac:graphicFrameMkLst>
        </pc:graphicFrameChg>
      </pc:sldChg>
      <pc:sldChg chg="addSp delSp modSp mod ord">
        <pc:chgData name="Thanyarat wongchana" userId="79912f5e1a588575" providerId="LiveId" clId="{53BF720A-7C91-4FFF-816A-DC8A81314389}" dt="2021-10-09T14:56:59.062" v="4778" actId="207"/>
        <pc:sldMkLst>
          <pc:docMk/>
          <pc:sldMk cId="1989304288" sldId="429"/>
        </pc:sldMkLst>
        <pc:spChg chg="mod">
          <ac:chgData name="Thanyarat wongchana" userId="79912f5e1a588575" providerId="LiveId" clId="{53BF720A-7C91-4FFF-816A-DC8A81314389}" dt="2021-10-06T16:08:35.050" v="213" actId="1076"/>
          <ac:spMkLst>
            <pc:docMk/>
            <pc:sldMk cId="1989304288" sldId="429"/>
            <ac:spMk id="2" creationId="{F3BD091E-C732-4F97-B617-21BE84A17690}"/>
          </ac:spMkLst>
        </pc:spChg>
        <pc:spChg chg="del">
          <ac:chgData name="Thanyarat wongchana" userId="79912f5e1a588575" providerId="LiveId" clId="{53BF720A-7C91-4FFF-816A-DC8A81314389}" dt="2021-10-06T16:06:01.967" v="198" actId="478"/>
          <ac:spMkLst>
            <pc:docMk/>
            <pc:sldMk cId="1989304288" sldId="429"/>
            <ac:spMk id="5" creationId="{A29652D9-3150-47DC-80D3-298A012D12A1}"/>
          </ac:spMkLst>
        </pc:spChg>
        <pc:spChg chg="del">
          <ac:chgData name="Thanyarat wongchana" userId="79912f5e1a588575" providerId="LiveId" clId="{53BF720A-7C91-4FFF-816A-DC8A81314389}" dt="2021-10-06T16:08:10.774" v="210" actId="478"/>
          <ac:spMkLst>
            <pc:docMk/>
            <pc:sldMk cId="1989304288" sldId="429"/>
            <ac:spMk id="8" creationId="{6234CBA8-8221-4F88-B9FF-396357C7E1F2}"/>
          </ac:spMkLst>
        </pc:spChg>
        <pc:spChg chg="add mod">
          <ac:chgData name="Thanyarat wongchana" userId="79912f5e1a588575" providerId="LiveId" clId="{53BF720A-7C91-4FFF-816A-DC8A81314389}" dt="2021-10-06T16:08:43.760" v="215" actId="1076"/>
          <ac:spMkLst>
            <pc:docMk/>
            <pc:sldMk cId="1989304288" sldId="429"/>
            <ac:spMk id="9" creationId="{435A38B9-0543-4281-9847-D13C9C0E6375}"/>
          </ac:spMkLst>
        </pc:spChg>
        <pc:spChg chg="add mod">
          <ac:chgData name="Thanyarat wongchana" userId="79912f5e1a588575" providerId="LiveId" clId="{53BF720A-7C91-4FFF-816A-DC8A81314389}" dt="2021-10-06T16:09:04.354" v="218" actId="1076"/>
          <ac:spMkLst>
            <pc:docMk/>
            <pc:sldMk cId="1989304288" sldId="429"/>
            <ac:spMk id="10" creationId="{C333E6A2-BCAE-405B-B5D2-6B6329B16F30}"/>
          </ac:spMkLst>
        </pc:spChg>
        <pc:graphicFrameChg chg="mod modGraphic">
          <ac:chgData name="Thanyarat wongchana" userId="79912f5e1a588575" providerId="LiveId" clId="{53BF720A-7C91-4FFF-816A-DC8A81314389}" dt="2021-10-09T14:56:59.062" v="4778" actId="207"/>
          <ac:graphicFrameMkLst>
            <pc:docMk/>
            <pc:sldMk cId="1989304288" sldId="429"/>
            <ac:graphicFrameMk id="4" creationId="{4FEC4E0A-45E0-40E2-B4A4-18D8F9D013E2}"/>
          </ac:graphicFrameMkLst>
        </pc:graphicFrameChg>
      </pc:sldChg>
      <pc:sldChg chg="addSp delSp modSp mod ord">
        <pc:chgData name="Thanyarat wongchana" userId="79912f5e1a588575" providerId="LiveId" clId="{53BF720A-7C91-4FFF-816A-DC8A81314389}" dt="2021-10-09T14:55:03.914" v="4770" actId="207"/>
        <pc:sldMkLst>
          <pc:docMk/>
          <pc:sldMk cId="448431739" sldId="430"/>
        </pc:sldMkLst>
        <pc:spChg chg="mod">
          <ac:chgData name="Thanyarat wongchana" userId="79912f5e1a588575" providerId="LiveId" clId="{53BF720A-7C91-4FFF-816A-DC8A81314389}" dt="2021-10-06T16:09:30.922" v="220" actId="1076"/>
          <ac:spMkLst>
            <pc:docMk/>
            <pc:sldMk cId="448431739" sldId="430"/>
            <ac:spMk id="2" creationId="{F3BD091E-C732-4F97-B617-21BE84A17690}"/>
          </ac:spMkLst>
        </pc:spChg>
        <pc:spChg chg="del">
          <ac:chgData name="Thanyarat wongchana" userId="79912f5e1a588575" providerId="LiveId" clId="{53BF720A-7C91-4FFF-816A-DC8A81314389}" dt="2021-10-06T16:06:10.111" v="200" actId="478"/>
          <ac:spMkLst>
            <pc:docMk/>
            <pc:sldMk cId="448431739" sldId="430"/>
            <ac:spMk id="5" creationId="{A29652D9-3150-47DC-80D3-298A012D12A1}"/>
          </ac:spMkLst>
        </pc:spChg>
        <pc:spChg chg="del">
          <ac:chgData name="Thanyarat wongchana" userId="79912f5e1a588575" providerId="LiveId" clId="{53BF720A-7C91-4FFF-816A-DC8A81314389}" dt="2021-10-06T16:08:04.927" v="208" actId="478"/>
          <ac:spMkLst>
            <pc:docMk/>
            <pc:sldMk cId="448431739" sldId="430"/>
            <ac:spMk id="8" creationId="{6234CBA8-8221-4F88-B9FF-396357C7E1F2}"/>
          </ac:spMkLst>
        </pc:spChg>
        <pc:spChg chg="add mod">
          <ac:chgData name="Thanyarat wongchana" userId="79912f5e1a588575" providerId="LiveId" clId="{53BF720A-7C91-4FFF-816A-DC8A81314389}" dt="2021-10-06T16:09:41.520" v="223" actId="1076"/>
          <ac:spMkLst>
            <pc:docMk/>
            <pc:sldMk cId="448431739" sldId="430"/>
            <ac:spMk id="9" creationId="{454128E1-D26A-41A7-B800-110ECC5FDCA7}"/>
          </ac:spMkLst>
        </pc:spChg>
        <pc:spChg chg="add mod">
          <ac:chgData name="Thanyarat wongchana" userId="79912f5e1a588575" providerId="LiveId" clId="{53BF720A-7C91-4FFF-816A-DC8A81314389}" dt="2021-10-06T16:10:01.577" v="226" actId="1076"/>
          <ac:spMkLst>
            <pc:docMk/>
            <pc:sldMk cId="448431739" sldId="430"/>
            <ac:spMk id="10" creationId="{3C14D8AE-8193-4AE0-8035-AEBDC23BBE27}"/>
          </ac:spMkLst>
        </pc:spChg>
        <pc:graphicFrameChg chg="mod modGraphic">
          <ac:chgData name="Thanyarat wongchana" userId="79912f5e1a588575" providerId="LiveId" clId="{53BF720A-7C91-4FFF-816A-DC8A81314389}" dt="2021-10-09T14:55:03.914" v="4770" actId="207"/>
          <ac:graphicFrameMkLst>
            <pc:docMk/>
            <pc:sldMk cId="448431739" sldId="430"/>
            <ac:graphicFrameMk id="4" creationId="{4FEC4E0A-45E0-40E2-B4A4-18D8F9D013E2}"/>
          </ac:graphicFrameMkLst>
        </pc:graphicFrameChg>
        <pc:picChg chg="add del">
          <ac:chgData name="Thanyarat wongchana" userId="79912f5e1a588575" providerId="LiveId" clId="{53BF720A-7C91-4FFF-816A-DC8A81314389}" dt="2021-10-06T16:06:14.407" v="202"/>
          <ac:picMkLst>
            <pc:docMk/>
            <pc:sldMk cId="448431739" sldId="430"/>
            <ac:picMk id="3" creationId="{575789F9-828E-4FAD-9F81-45D88D58DEAD}"/>
          </ac:picMkLst>
        </pc:picChg>
      </pc:sldChg>
      <pc:sldChg chg="addSp delSp modSp mod ord">
        <pc:chgData name="Thanyarat wongchana" userId="79912f5e1a588575" providerId="LiveId" clId="{53BF720A-7C91-4FFF-816A-DC8A81314389}" dt="2021-10-09T15:18:29.373" v="4923" actId="207"/>
        <pc:sldMkLst>
          <pc:docMk/>
          <pc:sldMk cId="4014717631" sldId="431"/>
        </pc:sldMkLst>
        <pc:spChg chg="mod">
          <ac:chgData name="Thanyarat wongchana" userId="79912f5e1a588575" providerId="LiveId" clId="{53BF720A-7C91-4FFF-816A-DC8A81314389}" dt="2021-10-06T16:49:33.650" v="557" actId="20577"/>
          <ac:spMkLst>
            <pc:docMk/>
            <pc:sldMk cId="4014717631" sldId="431"/>
            <ac:spMk id="2" creationId="{F3BD091E-C732-4F97-B617-21BE84A17690}"/>
          </ac:spMkLst>
        </pc:spChg>
        <pc:spChg chg="mod">
          <ac:chgData name="Thanyarat wongchana" userId="79912f5e1a588575" providerId="LiveId" clId="{53BF720A-7C91-4FFF-816A-DC8A81314389}" dt="2021-10-06T16:10:46.158" v="231" actId="1076"/>
          <ac:spMkLst>
            <pc:docMk/>
            <pc:sldMk cId="4014717631" sldId="431"/>
            <ac:spMk id="5" creationId="{A29652D9-3150-47DC-80D3-298A012D12A1}"/>
          </ac:spMkLst>
        </pc:spChg>
        <pc:spChg chg="del">
          <ac:chgData name="Thanyarat wongchana" userId="79912f5e1a588575" providerId="LiveId" clId="{53BF720A-7C91-4FFF-816A-DC8A81314389}" dt="2021-10-06T16:08:07.886" v="209" actId="478"/>
          <ac:spMkLst>
            <pc:docMk/>
            <pc:sldMk cId="4014717631" sldId="431"/>
            <ac:spMk id="8" creationId="{6234CBA8-8221-4F88-B9FF-396357C7E1F2}"/>
          </ac:spMkLst>
        </pc:spChg>
        <pc:spChg chg="add mod">
          <ac:chgData name="Thanyarat wongchana" userId="79912f5e1a588575" providerId="LiveId" clId="{53BF720A-7C91-4FFF-816A-DC8A81314389}" dt="2021-10-06T16:11:00.137" v="233"/>
          <ac:spMkLst>
            <pc:docMk/>
            <pc:sldMk cId="4014717631" sldId="431"/>
            <ac:spMk id="9" creationId="{D15991CB-03F7-47DA-A17A-BD16625AF832}"/>
          </ac:spMkLst>
        </pc:spChg>
        <pc:graphicFrameChg chg="mod modGraphic">
          <ac:chgData name="Thanyarat wongchana" userId="79912f5e1a588575" providerId="LiveId" clId="{53BF720A-7C91-4FFF-816A-DC8A81314389}" dt="2021-10-09T15:18:29.373" v="4923" actId="207"/>
          <ac:graphicFrameMkLst>
            <pc:docMk/>
            <pc:sldMk cId="4014717631" sldId="431"/>
            <ac:graphicFrameMk id="4" creationId="{4FEC4E0A-45E0-40E2-B4A4-18D8F9D013E2}"/>
          </ac:graphicFrameMkLst>
        </pc:graphicFrameChg>
      </pc:sldChg>
      <pc:sldChg chg="addSp delSp modSp mod ord">
        <pc:chgData name="Thanyarat wongchana" userId="79912f5e1a588575" providerId="LiveId" clId="{53BF720A-7C91-4FFF-816A-DC8A81314389}" dt="2021-10-09T15:18:34.819" v="4924" actId="207"/>
        <pc:sldMkLst>
          <pc:docMk/>
          <pc:sldMk cId="3442568709" sldId="432"/>
        </pc:sldMkLst>
        <pc:spChg chg="mod">
          <ac:chgData name="Thanyarat wongchana" userId="79912f5e1a588575" providerId="LiveId" clId="{53BF720A-7C91-4FFF-816A-DC8A81314389}" dt="2021-10-06T16:49:37.921" v="559" actId="20577"/>
          <ac:spMkLst>
            <pc:docMk/>
            <pc:sldMk cId="3442568709" sldId="432"/>
            <ac:spMk id="2" creationId="{F3BD091E-C732-4F97-B617-21BE84A17690}"/>
          </ac:spMkLst>
        </pc:spChg>
        <pc:spChg chg="mod">
          <ac:chgData name="Thanyarat wongchana" userId="79912f5e1a588575" providerId="LiveId" clId="{53BF720A-7C91-4FFF-816A-DC8A81314389}" dt="2021-10-06T16:11:23.430" v="236" actId="1076"/>
          <ac:spMkLst>
            <pc:docMk/>
            <pc:sldMk cId="3442568709" sldId="432"/>
            <ac:spMk id="5" creationId="{A29652D9-3150-47DC-80D3-298A012D12A1}"/>
          </ac:spMkLst>
        </pc:spChg>
        <pc:spChg chg="del">
          <ac:chgData name="Thanyarat wongchana" userId="79912f5e1a588575" providerId="LiveId" clId="{53BF720A-7C91-4FFF-816A-DC8A81314389}" dt="2021-10-06T16:11:40.600" v="239" actId="478"/>
          <ac:spMkLst>
            <pc:docMk/>
            <pc:sldMk cId="3442568709" sldId="432"/>
            <ac:spMk id="8" creationId="{6234CBA8-8221-4F88-B9FF-396357C7E1F2}"/>
          </ac:spMkLst>
        </pc:spChg>
        <pc:spChg chg="add mod">
          <ac:chgData name="Thanyarat wongchana" userId="79912f5e1a588575" providerId="LiveId" clId="{53BF720A-7C91-4FFF-816A-DC8A81314389}" dt="2021-10-06T16:11:36.502" v="238"/>
          <ac:spMkLst>
            <pc:docMk/>
            <pc:sldMk cId="3442568709" sldId="432"/>
            <ac:spMk id="9" creationId="{0C82BF96-8C50-4BF9-B23D-AA01FB6D5142}"/>
          </ac:spMkLst>
        </pc:spChg>
        <pc:graphicFrameChg chg="mod modGraphic">
          <ac:chgData name="Thanyarat wongchana" userId="79912f5e1a588575" providerId="LiveId" clId="{53BF720A-7C91-4FFF-816A-DC8A81314389}" dt="2021-10-09T15:18:34.819" v="4924" actId="207"/>
          <ac:graphicFrameMkLst>
            <pc:docMk/>
            <pc:sldMk cId="3442568709" sldId="432"/>
            <ac:graphicFrameMk id="4" creationId="{4FEC4E0A-45E0-40E2-B4A4-18D8F9D013E2}"/>
          </ac:graphicFrameMkLst>
        </pc:graphicFrameChg>
      </pc:sldChg>
      <pc:sldChg chg="modSp mod ord">
        <pc:chgData name="Thanyarat wongchana" userId="79912f5e1a588575" providerId="LiveId" clId="{53BF720A-7C91-4FFF-816A-DC8A81314389}" dt="2021-10-09T14:37:08.481" v="4703"/>
        <pc:sldMkLst>
          <pc:docMk/>
          <pc:sldMk cId="2695177505" sldId="433"/>
        </pc:sldMkLst>
        <pc:spChg chg="mod">
          <ac:chgData name="Thanyarat wongchana" userId="79912f5e1a588575" providerId="LiveId" clId="{53BF720A-7C91-4FFF-816A-DC8A81314389}" dt="2021-10-06T16:16:29.472" v="264" actId="20577"/>
          <ac:spMkLst>
            <pc:docMk/>
            <pc:sldMk cId="2695177505" sldId="433"/>
            <ac:spMk id="2" creationId="{F3BD091E-C732-4F97-B617-21BE84A17690}"/>
          </ac:spMkLst>
        </pc:spChg>
        <pc:spChg chg="mod">
          <ac:chgData name="Thanyarat wongchana" userId="79912f5e1a588575" providerId="LiveId" clId="{53BF720A-7C91-4FFF-816A-DC8A81314389}" dt="2021-10-09T14:31:26.904" v="4596" actId="207"/>
          <ac:spMkLst>
            <pc:docMk/>
            <pc:sldMk cId="2695177505" sldId="433"/>
            <ac:spMk id="5" creationId="{A29652D9-3150-47DC-80D3-298A012D12A1}"/>
          </ac:spMkLst>
        </pc:spChg>
        <pc:spChg chg="mod">
          <ac:chgData name="Thanyarat wongchana" userId="79912f5e1a588575" providerId="LiveId" clId="{53BF720A-7C91-4FFF-816A-DC8A81314389}" dt="2021-10-06T16:24:42.056" v="378"/>
          <ac:spMkLst>
            <pc:docMk/>
            <pc:sldMk cId="2695177505" sldId="433"/>
            <ac:spMk id="9" creationId="{0C82BF96-8C50-4BF9-B23D-AA01FB6D5142}"/>
          </ac:spMkLst>
        </pc:spChg>
        <pc:graphicFrameChg chg="mod modGraphic">
          <ac:chgData name="Thanyarat wongchana" userId="79912f5e1a588575" providerId="LiveId" clId="{53BF720A-7C91-4FFF-816A-DC8A81314389}" dt="2021-10-09T14:37:08.481" v="4703"/>
          <ac:graphicFrameMkLst>
            <pc:docMk/>
            <pc:sldMk cId="2695177505" sldId="433"/>
            <ac:graphicFrameMk id="4" creationId="{4FEC4E0A-45E0-40E2-B4A4-18D8F9D013E2}"/>
          </ac:graphicFrameMkLst>
        </pc:graphicFrameChg>
      </pc:sldChg>
      <pc:sldChg chg="addSp delSp modSp add mod ord">
        <pc:chgData name="Thanyarat wongchana" userId="79912f5e1a588575" providerId="LiveId" clId="{53BF720A-7C91-4FFF-816A-DC8A81314389}" dt="2021-10-09T14:34:12.498" v="4643" actId="113"/>
        <pc:sldMkLst>
          <pc:docMk/>
          <pc:sldMk cId="3262463212" sldId="434"/>
        </pc:sldMkLst>
        <pc:spChg chg="del">
          <ac:chgData name="Thanyarat wongchana" userId="79912f5e1a588575" providerId="LiveId" clId="{53BF720A-7C91-4FFF-816A-DC8A81314389}" dt="2021-10-06T16:22:56.581" v="309" actId="478"/>
          <ac:spMkLst>
            <pc:docMk/>
            <pc:sldMk cId="3262463212" sldId="434"/>
            <ac:spMk id="2" creationId="{F3BD091E-C732-4F97-B617-21BE84A17690}"/>
          </ac:spMkLst>
        </pc:spChg>
        <pc:spChg chg="del mod">
          <ac:chgData name="Thanyarat wongchana" userId="79912f5e1a588575" providerId="LiveId" clId="{53BF720A-7C91-4FFF-816A-DC8A81314389}" dt="2021-10-06T16:23:18.998" v="357" actId="478"/>
          <ac:spMkLst>
            <pc:docMk/>
            <pc:sldMk cId="3262463212" sldId="434"/>
            <ac:spMk id="5" creationId="{A29652D9-3150-47DC-80D3-298A012D12A1}"/>
          </ac:spMkLst>
        </pc:spChg>
        <pc:spChg chg="del">
          <ac:chgData name="Thanyarat wongchana" userId="79912f5e1a588575" providerId="LiveId" clId="{53BF720A-7C91-4FFF-816A-DC8A81314389}" dt="2021-10-06T16:49:52.140" v="560" actId="478"/>
          <ac:spMkLst>
            <pc:docMk/>
            <pc:sldMk cId="3262463212" sldId="434"/>
            <ac:spMk id="8" creationId="{6234CBA8-8221-4F88-B9FF-396357C7E1F2}"/>
          </ac:spMkLst>
        </pc:spChg>
        <pc:spChg chg="add del">
          <ac:chgData name="Thanyarat wongchana" userId="79912f5e1a588575" providerId="LiveId" clId="{53BF720A-7C91-4FFF-816A-DC8A81314389}" dt="2021-10-06T16:20:16.784" v="271" actId="22"/>
          <ac:spMkLst>
            <pc:docMk/>
            <pc:sldMk cId="3262463212" sldId="434"/>
            <ac:spMk id="9" creationId="{F69F73B4-9842-4F77-BC20-7E70E940CD11}"/>
          </ac:spMkLst>
        </pc:spChg>
        <pc:spChg chg="add mod">
          <ac:chgData name="Thanyarat wongchana" userId="79912f5e1a588575" providerId="LiveId" clId="{53BF720A-7C91-4FFF-816A-DC8A81314389}" dt="2021-10-09T14:34:04.348" v="4641" actId="1076"/>
          <ac:spMkLst>
            <pc:docMk/>
            <pc:sldMk cId="3262463212" sldId="434"/>
            <ac:spMk id="11" creationId="{4FF99688-B551-4826-8D6D-19A4BCD5E43C}"/>
          </ac:spMkLst>
        </pc:spChg>
        <pc:spChg chg="add mod">
          <ac:chgData name="Thanyarat wongchana" userId="79912f5e1a588575" providerId="LiveId" clId="{53BF720A-7C91-4FFF-816A-DC8A81314389}" dt="2021-10-06T16:25:03.735" v="381" actId="207"/>
          <ac:spMkLst>
            <pc:docMk/>
            <pc:sldMk cId="3262463212" sldId="434"/>
            <ac:spMk id="12" creationId="{6F6C399C-3A55-42DF-B864-77C5A5E2118F}"/>
          </ac:spMkLst>
        </pc:spChg>
        <pc:graphicFrameChg chg="mod modGraphic">
          <ac:chgData name="Thanyarat wongchana" userId="79912f5e1a588575" providerId="LiveId" clId="{53BF720A-7C91-4FFF-816A-DC8A81314389}" dt="2021-10-09T14:34:12.498" v="4643" actId="113"/>
          <ac:graphicFrameMkLst>
            <pc:docMk/>
            <pc:sldMk cId="3262463212" sldId="434"/>
            <ac:graphicFrameMk id="4" creationId="{4FEC4E0A-45E0-40E2-B4A4-18D8F9D013E2}"/>
          </ac:graphicFrameMkLst>
        </pc:graphicFrameChg>
        <pc:graphicFrameChg chg="add del mod">
          <ac:chgData name="Thanyarat wongchana" userId="79912f5e1a588575" providerId="LiveId" clId="{53BF720A-7C91-4FFF-816A-DC8A81314389}" dt="2021-10-06T16:20:29.257" v="275"/>
          <ac:graphicFrameMkLst>
            <pc:docMk/>
            <pc:sldMk cId="3262463212" sldId="434"/>
            <ac:graphicFrameMk id="6" creationId="{F303F5ED-64E6-48A7-A929-87E24D2AC2E9}"/>
          </ac:graphicFrameMkLst>
        </pc:graphicFrameChg>
        <pc:graphicFrameChg chg="add del mod modGraphic">
          <ac:chgData name="Thanyarat wongchana" userId="79912f5e1a588575" providerId="LiveId" clId="{53BF720A-7C91-4FFF-816A-DC8A81314389}" dt="2021-10-06T16:22:16.776" v="303" actId="478"/>
          <ac:graphicFrameMkLst>
            <pc:docMk/>
            <pc:sldMk cId="3262463212" sldId="434"/>
            <ac:graphicFrameMk id="10" creationId="{3DF2BDCD-7E97-42D9-BE44-9F4ACE1C2304}"/>
          </ac:graphicFrameMkLst>
        </pc:graphicFrameChg>
      </pc:sldChg>
      <pc:sldChg chg="addSp delSp modSp del mod">
        <pc:chgData name="Thanyarat wongchana" userId="79912f5e1a588575" providerId="LiveId" clId="{53BF720A-7C91-4FFF-816A-DC8A81314389}" dt="2021-10-06T16:33:14.096" v="436" actId="47"/>
        <pc:sldMkLst>
          <pc:docMk/>
          <pc:sldMk cId="3234514859" sldId="435"/>
        </pc:sldMkLst>
        <pc:spChg chg="del">
          <ac:chgData name="Thanyarat wongchana" userId="79912f5e1a588575" providerId="LiveId" clId="{53BF720A-7C91-4FFF-816A-DC8A81314389}" dt="2021-10-06T16:25:16.486" v="382" actId="478"/>
          <ac:spMkLst>
            <pc:docMk/>
            <pc:sldMk cId="3234514859" sldId="435"/>
            <ac:spMk id="2" creationId="{F3BD091E-C732-4F97-B617-21BE84A17690}"/>
          </ac:spMkLst>
        </pc:spChg>
        <pc:spChg chg="add mod">
          <ac:chgData name="Thanyarat wongchana" userId="79912f5e1a588575" providerId="LiveId" clId="{53BF720A-7C91-4FFF-816A-DC8A81314389}" dt="2021-10-06T16:24:54.169" v="380"/>
          <ac:spMkLst>
            <pc:docMk/>
            <pc:sldMk cId="3234514859" sldId="435"/>
            <ac:spMk id="8" creationId="{A0452FB6-056F-493D-9F65-0E544C7DD74D}"/>
          </ac:spMkLst>
        </pc:spChg>
        <pc:spChg chg="del">
          <ac:chgData name="Thanyarat wongchana" userId="79912f5e1a588575" providerId="LiveId" clId="{53BF720A-7C91-4FFF-816A-DC8A81314389}" dt="2021-10-06T16:25:40.557" v="396" actId="478"/>
          <ac:spMkLst>
            <pc:docMk/>
            <pc:sldMk cId="3234514859" sldId="435"/>
            <ac:spMk id="9" creationId="{454128E1-D26A-41A7-B800-110ECC5FDCA7}"/>
          </ac:spMkLst>
        </pc:spChg>
        <pc:spChg chg="del mod">
          <ac:chgData name="Thanyarat wongchana" userId="79912f5e1a588575" providerId="LiveId" clId="{53BF720A-7C91-4FFF-816A-DC8A81314389}" dt="2021-10-06T16:24:52.517" v="379" actId="478"/>
          <ac:spMkLst>
            <pc:docMk/>
            <pc:sldMk cId="3234514859" sldId="435"/>
            <ac:spMk id="10" creationId="{3C14D8AE-8193-4AE0-8035-AEBDC23BBE27}"/>
          </ac:spMkLst>
        </pc:spChg>
        <pc:spChg chg="add mod">
          <ac:chgData name="Thanyarat wongchana" userId="79912f5e1a588575" providerId="LiveId" clId="{53BF720A-7C91-4FFF-816A-DC8A81314389}" dt="2021-10-06T16:25:28.027" v="395" actId="20577"/>
          <ac:spMkLst>
            <pc:docMk/>
            <pc:sldMk cId="3234514859" sldId="435"/>
            <ac:spMk id="11" creationId="{A0A32C89-3ADA-48A0-98B1-8F7D4FC10C6D}"/>
          </ac:spMkLst>
        </pc:spChg>
        <pc:spChg chg="add mod">
          <ac:chgData name="Thanyarat wongchana" userId="79912f5e1a588575" providerId="LiveId" clId="{53BF720A-7C91-4FFF-816A-DC8A81314389}" dt="2021-10-06T16:25:46.938" v="398" actId="207"/>
          <ac:spMkLst>
            <pc:docMk/>
            <pc:sldMk cId="3234514859" sldId="435"/>
            <ac:spMk id="12" creationId="{8597249D-58C6-4622-B191-69D8FC1750EF}"/>
          </ac:spMkLst>
        </pc:spChg>
        <pc:graphicFrameChg chg="mod">
          <ac:chgData name="Thanyarat wongchana" userId="79912f5e1a588575" providerId="LiveId" clId="{53BF720A-7C91-4FFF-816A-DC8A81314389}" dt="2021-10-06T16:26:00.949" v="399"/>
          <ac:graphicFrameMkLst>
            <pc:docMk/>
            <pc:sldMk cId="3234514859" sldId="435"/>
            <ac:graphicFrameMk id="4" creationId="{4FEC4E0A-45E0-40E2-B4A4-18D8F9D013E2}"/>
          </ac:graphicFrameMkLst>
        </pc:graphicFrameChg>
      </pc:sldChg>
      <pc:sldChg chg="addSp delSp modSp mod ord">
        <pc:chgData name="Thanyarat wongchana" userId="79912f5e1a588575" providerId="LiveId" clId="{53BF720A-7C91-4FFF-816A-DC8A81314389}" dt="2021-10-09T14:36:55.355" v="4699"/>
        <pc:sldMkLst>
          <pc:docMk/>
          <pc:sldMk cId="2128001210" sldId="436"/>
        </pc:sldMkLst>
        <pc:spChg chg="del">
          <ac:chgData name="Thanyarat wongchana" userId="79912f5e1a588575" providerId="LiveId" clId="{53BF720A-7C91-4FFF-816A-DC8A81314389}" dt="2021-10-06T16:31:57.717" v="426" actId="478"/>
          <ac:spMkLst>
            <pc:docMk/>
            <pc:sldMk cId="2128001210" sldId="436"/>
            <ac:spMk id="2" creationId="{F3BD091E-C732-4F97-B617-21BE84A17690}"/>
          </ac:spMkLst>
        </pc:spChg>
        <pc:spChg chg="add mod">
          <ac:chgData name="Thanyarat wongchana" userId="79912f5e1a588575" providerId="LiveId" clId="{53BF720A-7C91-4FFF-816A-DC8A81314389}" dt="2021-10-06T16:31:59.036" v="427"/>
          <ac:spMkLst>
            <pc:docMk/>
            <pc:sldMk cId="2128001210" sldId="436"/>
            <ac:spMk id="8" creationId="{8A55154E-46F3-411E-BBD3-4B1620818F38}"/>
          </ac:spMkLst>
        </pc:spChg>
        <pc:spChg chg="mod">
          <ac:chgData name="Thanyarat wongchana" userId="79912f5e1a588575" providerId="LiveId" clId="{53BF720A-7C91-4FFF-816A-DC8A81314389}" dt="2021-10-06T16:32:10.310" v="429" actId="20577"/>
          <ac:spMkLst>
            <pc:docMk/>
            <pc:sldMk cId="2128001210" sldId="436"/>
            <ac:spMk id="9" creationId="{454128E1-D26A-41A7-B800-110ECC5FDCA7}"/>
          </ac:spMkLst>
        </pc:spChg>
        <pc:spChg chg="del">
          <ac:chgData name="Thanyarat wongchana" userId="79912f5e1a588575" providerId="LiveId" clId="{53BF720A-7C91-4FFF-816A-DC8A81314389}" dt="2021-10-06T16:33:21.189" v="437" actId="478"/>
          <ac:spMkLst>
            <pc:docMk/>
            <pc:sldMk cId="2128001210" sldId="436"/>
            <ac:spMk id="10" creationId="{3C14D8AE-8193-4AE0-8035-AEBDC23BBE27}"/>
          </ac:spMkLst>
        </pc:spChg>
        <pc:spChg chg="add mod">
          <ac:chgData name="Thanyarat wongchana" userId="79912f5e1a588575" providerId="LiveId" clId="{53BF720A-7C91-4FFF-816A-DC8A81314389}" dt="2021-10-06T16:33:22.228" v="438"/>
          <ac:spMkLst>
            <pc:docMk/>
            <pc:sldMk cId="2128001210" sldId="436"/>
            <ac:spMk id="11" creationId="{44442CEB-7A23-4BE1-ABF4-C9EAA2BE9285}"/>
          </ac:spMkLst>
        </pc:spChg>
        <pc:graphicFrameChg chg="mod modGraphic">
          <ac:chgData name="Thanyarat wongchana" userId="79912f5e1a588575" providerId="LiveId" clId="{53BF720A-7C91-4FFF-816A-DC8A81314389}" dt="2021-10-09T14:36:55.355" v="4699"/>
          <ac:graphicFrameMkLst>
            <pc:docMk/>
            <pc:sldMk cId="2128001210" sldId="436"/>
            <ac:graphicFrameMk id="4" creationId="{4FEC4E0A-45E0-40E2-B4A4-18D8F9D013E2}"/>
          </ac:graphicFrameMkLst>
        </pc:graphicFrameChg>
      </pc:sldChg>
      <pc:sldChg chg="del">
        <pc:chgData name="Thanyarat wongchana" userId="79912f5e1a588575" providerId="LiveId" clId="{53BF720A-7C91-4FFF-816A-DC8A81314389}" dt="2021-10-06T16:35:41.200" v="443" actId="47"/>
        <pc:sldMkLst>
          <pc:docMk/>
          <pc:sldMk cId="2629374870" sldId="437"/>
        </pc:sldMkLst>
      </pc:sldChg>
      <pc:sldChg chg="addSp delSp modSp mod ord">
        <pc:chgData name="Thanyarat wongchana" userId="79912f5e1a588575" providerId="LiveId" clId="{53BF720A-7C91-4FFF-816A-DC8A81314389}" dt="2021-10-09T14:37:05.801" v="4702"/>
        <pc:sldMkLst>
          <pc:docMk/>
          <pc:sldMk cId="4072382206" sldId="437"/>
        </pc:sldMkLst>
        <pc:spChg chg="del">
          <ac:chgData name="Thanyarat wongchana" userId="79912f5e1a588575" providerId="LiveId" clId="{53BF720A-7C91-4FFF-816A-DC8A81314389}" dt="2021-10-06T16:36:14.621" v="444" actId="478"/>
          <ac:spMkLst>
            <pc:docMk/>
            <pc:sldMk cId="4072382206" sldId="437"/>
            <ac:spMk id="2" creationId="{F3BD091E-C732-4F97-B617-21BE84A17690}"/>
          </ac:spMkLst>
        </pc:spChg>
        <pc:spChg chg="add mod">
          <ac:chgData name="Thanyarat wongchana" userId="79912f5e1a588575" providerId="LiveId" clId="{53BF720A-7C91-4FFF-816A-DC8A81314389}" dt="2021-10-06T16:36:26.205" v="469" actId="20577"/>
          <ac:spMkLst>
            <pc:docMk/>
            <pc:sldMk cId="4072382206" sldId="437"/>
            <ac:spMk id="8" creationId="{7D213EC2-EBF5-4CF0-AB4D-85A0B4CF87BA}"/>
          </ac:spMkLst>
        </pc:spChg>
        <pc:spChg chg="del">
          <ac:chgData name="Thanyarat wongchana" userId="79912f5e1a588575" providerId="LiveId" clId="{53BF720A-7C91-4FFF-816A-DC8A81314389}" dt="2021-10-06T16:36:35.356" v="470" actId="478"/>
          <ac:spMkLst>
            <pc:docMk/>
            <pc:sldMk cId="4072382206" sldId="437"/>
            <ac:spMk id="9" creationId="{435A38B9-0543-4281-9847-D13C9C0E6375}"/>
          </ac:spMkLst>
        </pc:spChg>
        <pc:spChg chg="del">
          <ac:chgData name="Thanyarat wongchana" userId="79912f5e1a588575" providerId="LiveId" clId="{53BF720A-7C91-4FFF-816A-DC8A81314389}" dt="2021-10-06T16:37:00.909" v="474" actId="478"/>
          <ac:spMkLst>
            <pc:docMk/>
            <pc:sldMk cId="4072382206" sldId="437"/>
            <ac:spMk id="10" creationId="{C333E6A2-BCAE-405B-B5D2-6B6329B16F30}"/>
          </ac:spMkLst>
        </pc:spChg>
        <pc:spChg chg="add mod">
          <ac:chgData name="Thanyarat wongchana" userId="79912f5e1a588575" providerId="LiveId" clId="{53BF720A-7C91-4FFF-816A-DC8A81314389}" dt="2021-10-09T14:31:56.851" v="4607" actId="207"/>
          <ac:spMkLst>
            <pc:docMk/>
            <pc:sldMk cId="4072382206" sldId="437"/>
            <ac:spMk id="11" creationId="{24C94F9F-B194-4238-950E-2B9ED0ADA065}"/>
          </ac:spMkLst>
        </pc:spChg>
        <pc:spChg chg="add mod">
          <ac:chgData name="Thanyarat wongchana" userId="79912f5e1a588575" providerId="LiveId" clId="{53BF720A-7C91-4FFF-816A-DC8A81314389}" dt="2021-10-06T16:37:02.093" v="475"/>
          <ac:spMkLst>
            <pc:docMk/>
            <pc:sldMk cId="4072382206" sldId="437"/>
            <ac:spMk id="12" creationId="{D43D55B4-A648-4921-9D1A-9EE880AABCC8}"/>
          </ac:spMkLst>
        </pc:spChg>
        <pc:graphicFrameChg chg="mod modGraphic">
          <ac:chgData name="Thanyarat wongchana" userId="79912f5e1a588575" providerId="LiveId" clId="{53BF720A-7C91-4FFF-816A-DC8A81314389}" dt="2021-10-09T14:37:05.801" v="4702"/>
          <ac:graphicFrameMkLst>
            <pc:docMk/>
            <pc:sldMk cId="4072382206" sldId="437"/>
            <ac:graphicFrameMk id="4" creationId="{4FEC4E0A-45E0-40E2-B4A4-18D8F9D013E2}"/>
          </ac:graphicFrameMkLst>
        </pc:graphicFrameChg>
      </pc:sldChg>
      <pc:sldChg chg="addSp delSp modSp add mod ord">
        <pc:chgData name="Thanyarat wongchana" userId="79912f5e1a588575" providerId="LiveId" clId="{53BF720A-7C91-4FFF-816A-DC8A81314389}" dt="2021-10-09T14:36:59.129" v="4700"/>
        <pc:sldMkLst>
          <pc:docMk/>
          <pc:sldMk cId="79370613" sldId="438"/>
        </pc:sldMkLst>
        <pc:spChg chg="mod">
          <ac:chgData name="Thanyarat wongchana" userId="79912f5e1a588575" providerId="LiveId" clId="{53BF720A-7C91-4FFF-816A-DC8A81314389}" dt="2021-10-06T16:40:06.434" v="496" actId="20577"/>
          <ac:spMkLst>
            <pc:docMk/>
            <pc:sldMk cId="79370613" sldId="438"/>
            <ac:spMk id="8" creationId="{7D213EC2-EBF5-4CF0-AB4D-85A0B4CF87BA}"/>
          </ac:spMkLst>
        </pc:spChg>
        <pc:spChg chg="mod">
          <ac:chgData name="Thanyarat wongchana" userId="79912f5e1a588575" providerId="LiveId" clId="{53BF720A-7C91-4FFF-816A-DC8A81314389}" dt="2021-10-09T14:32:20.561" v="4622" actId="207"/>
          <ac:spMkLst>
            <pc:docMk/>
            <pc:sldMk cId="79370613" sldId="438"/>
            <ac:spMk id="11" creationId="{24C94F9F-B194-4238-950E-2B9ED0ADA065}"/>
          </ac:spMkLst>
        </pc:spChg>
        <pc:graphicFrameChg chg="del">
          <ac:chgData name="Thanyarat wongchana" userId="79912f5e1a588575" providerId="LiveId" clId="{53BF720A-7C91-4FFF-816A-DC8A81314389}" dt="2021-10-06T16:39:48.393" v="486" actId="478"/>
          <ac:graphicFrameMkLst>
            <pc:docMk/>
            <pc:sldMk cId="79370613" sldId="438"/>
            <ac:graphicFrameMk id="4" creationId="{4FEC4E0A-45E0-40E2-B4A4-18D8F9D013E2}"/>
          </ac:graphicFrameMkLst>
        </pc:graphicFrameChg>
        <pc:graphicFrameChg chg="add mod modGraphic">
          <ac:chgData name="Thanyarat wongchana" userId="79912f5e1a588575" providerId="LiveId" clId="{53BF720A-7C91-4FFF-816A-DC8A81314389}" dt="2021-10-09T14:36:59.129" v="4700"/>
          <ac:graphicFrameMkLst>
            <pc:docMk/>
            <pc:sldMk cId="79370613" sldId="438"/>
            <ac:graphicFrameMk id="9" creationId="{EA1DDA64-555F-4C7C-A185-5A43F0A23AE8}"/>
          </ac:graphicFrameMkLst>
        </pc:graphicFrameChg>
      </pc:sldChg>
      <pc:sldChg chg="del">
        <pc:chgData name="Thanyarat wongchana" userId="79912f5e1a588575" providerId="LiveId" clId="{53BF720A-7C91-4FFF-816A-DC8A81314389}" dt="2021-10-06T16:39:40.705" v="484" actId="47"/>
        <pc:sldMkLst>
          <pc:docMk/>
          <pc:sldMk cId="2304876259" sldId="438"/>
        </pc:sldMkLst>
      </pc:sldChg>
      <pc:sldChg chg="addSp delSp modSp mod ord">
        <pc:chgData name="Thanyarat wongchana" userId="79912f5e1a588575" providerId="LiveId" clId="{53BF720A-7C91-4FFF-816A-DC8A81314389}" dt="2021-10-09T14:37:02.273" v="4701"/>
        <pc:sldMkLst>
          <pc:docMk/>
          <pc:sldMk cId="2614692559" sldId="439"/>
        </pc:sldMkLst>
        <pc:spChg chg="mod">
          <ac:chgData name="Thanyarat wongchana" userId="79912f5e1a588575" providerId="LiveId" clId="{53BF720A-7C91-4FFF-816A-DC8A81314389}" dt="2021-10-06T16:44:26.258" v="518" actId="20577"/>
          <ac:spMkLst>
            <pc:docMk/>
            <pc:sldMk cId="2614692559" sldId="439"/>
            <ac:spMk id="8" creationId="{7D213EC2-EBF5-4CF0-AB4D-85A0B4CF87BA}"/>
          </ac:spMkLst>
        </pc:spChg>
        <pc:spChg chg="add del">
          <ac:chgData name="Thanyarat wongchana" userId="79912f5e1a588575" providerId="LiveId" clId="{53BF720A-7C91-4FFF-816A-DC8A81314389}" dt="2021-10-06T16:44:41.415" v="520" actId="478"/>
          <ac:spMkLst>
            <pc:docMk/>
            <pc:sldMk cId="2614692559" sldId="439"/>
            <ac:spMk id="10" creationId="{9EC6ED02-AE83-4839-9259-B9AEA37FE12A}"/>
          </ac:spMkLst>
        </pc:spChg>
        <pc:spChg chg="mod">
          <ac:chgData name="Thanyarat wongchana" userId="79912f5e1a588575" providerId="LiveId" clId="{53BF720A-7C91-4FFF-816A-DC8A81314389}" dt="2021-10-09T14:32:09.131" v="4614" actId="207"/>
          <ac:spMkLst>
            <pc:docMk/>
            <pc:sldMk cId="2614692559" sldId="439"/>
            <ac:spMk id="11" creationId="{24C94F9F-B194-4238-950E-2B9ED0ADA065}"/>
          </ac:spMkLst>
        </pc:spChg>
        <pc:spChg chg="mod">
          <ac:chgData name="Thanyarat wongchana" userId="79912f5e1a588575" providerId="LiveId" clId="{53BF720A-7C91-4FFF-816A-DC8A81314389}" dt="2021-10-06T16:47:43.048" v="533" actId="1076"/>
          <ac:spMkLst>
            <pc:docMk/>
            <pc:sldMk cId="2614692559" sldId="439"/>
            <ac:spMk id="12" creationId="{D43D55B4-A648-4921-9D1A-9EE880AABCC8}"/>
          </ac:spMkLst>
        </pc:spChg>
        <pc:graphicFrameChg chg="del">
          <ac:chgData name="Thanyarat wongchana" userId="79912f5e1a588575" providerId="LiveId" clId="{53BF720A-7C91-4FFF-816A-DC8A81314389}" dt="2021-10-06T16:42:36.808" v="504" actId="478"/>
          <ac:graphicFrameMkLst>
            <pc:docMk/>
            <pc:sldMk cId="2614692559" sldId="439"/>
            <ac:graphicFrameMk id="9" creationId="{EA1DDA64-555F-4C7C-A185-5A43F0A23AE8}"/>
          </ac:graphicFrameMkLst>
        </pc:graphicFrameChg>
        <pc:graphicFrameChg chg="add mod modGraphic">
          <ac:chgData name="Thanyarat wongchana" userId="79912f5e1a588575" providerId="LiveId" clId="{53BF720A-7C91-4FFF-816A-DC8A81314389}" dt="2021-10-09T14:37:02.273" v="4701"/>
          <ac:graphicFrameMkLst>
            <pc:docMk/>
            <pc:sldMk cId="2614692559" sldId="439"/>
            <ac:graphicFrameMk id="13" creationId="{581EFACC-9AE5-4533-9679-511750BCB68B}"/>
          </ac:graphicFrameMkLst>
        </pc:graphicFrameChg>
      </pc:sldChg>
      <pc:sldChg chg="modSp add del mod ord">
        <pc:chgData name="Thanyarat wongchana" userId="79912f5e1a588575" providerId="LiveId" clId="{53BF720A-7C91-4FFF-816A-DC8A81314389}" dt="2021-10-06T16:50:17.342" v="561" actId="47"/>
        <pc:sldMkLst>
          <pc:docMk/>
          <pc:sldMk cId="3417753552" sldId="440"/>
        </pc:sldMkLst>
        <pc:graphicFrameChg chg="mod modGraphic">
          <ac:chgData name="Thanyarat wongchana" userId="79912f5e1a588575" providerId="LiveId" clId="{53BF720A-7C91-4FFF-816A-DC8A81314389}" dt="2021-10-06T16:43:14.690" v="507"/>
          <ac:graphicFrameMkLst>
            <pc:docMk/>
            <pc:sldMk cId="3417753552" sldId="440"/>
            <ac:graphicFrameMk id="9" creationId="{EA1DDA64-555F-4C7C-A185-5A43F0A23AE8}"/>
          </ac:graphicFrameMkLst>
        </pc:graphicFrameChg>
      </pc:sldChg>
      <pc:sldChg chg="addSp delSp modSp add mod">
        <pc:chgData name="Thanyarat wongchana" userId="79912f5e1a588575" providerId="LiveId" clId="{53BF720A-7C91-4FFF-816A-DC8A81314389}" dt="2021-10-09T14:59:48.940" v="4827" actId="27636"/>
        <pc:sldMkLst>
          <pc:docMk/>
          <pc:sldMk cId="3420234786" sldId="440"/>
        </pc:sldMkLst>
        <pc:spChg chg="mod">
          <ac:chgData name="Thanyarat wongchana" userId="79912f5e1a588575" providerId="LiveId" clId="{53BF720A-7C91-4FFF-816A-DC8A81314389}" dt="2021-10-09T14:59:48.940" v="4827" actId="27636"/>
          <ac:spMkLst>
            <pc:docMk/>
            <pc:sldMk cId="3420234786" sldId="440"/>
            <ac:spMk id="2" creationId="{F3BD091E-C732-4F97-B617-21BE84A17690}"/>
          </ac:spMkLst>
        </pc:spChg>
        <pc:spChg chg="add del">
          <ac:chgData name="Thanyarat wongchana" userId="79912f5e1a588575" providerId="LiveId" clId="{53BF720A-7C91-4FFF-816A-DC8A81314389}" dt="2021-10-06T16:52:43.593" v="581" actId="478"/>
          <ac:spMkLst>
            <pc:docMk/>
            <pc:sldMk cId="3420234786" sldId="440"/>
            <ac:spMk id="4" creationId="{9D34A34E-0C6B-4C81-BB6A-8BF256685203}"/>
          </ac:spMkLst>
        </pc:spChg>
        <pc:spChg chg="add del">
          <ac:chgData name="Thanyarat wongchana" userId="79912f5e1a588575" providerId="LiveId" clId="{53BF720A-7C91-4FFF-816A-DC8A81314389}" dt="2021-10-06T16:52:52.980" v="583" actId="478"/>
          <ac:spMkLst>
            <pc:docMk/>
            <pc:sldMk cId="3420234786" sldId="440"/>
            <ac:spMk id="5" creationId="{11CD8DA9-22D6-42E1-B43B-08CADD1C0373}"/>
          </ac:spMkLst>
        </pc:spChg>
        <pc:spChg chg="add del mod">
          <ac:chgData name="Thanyarat wongchana" userId="79912f5e1a588575" providerId="LiveId" clId="{53BF720A-7C91-4FFF-816A-DC8A81314389}" dt="2021-10-08T15:18:26.147" v="1410" actId="478"/>
          <ac:spMkLst>
            <pc:docMk/>
            <pc:sldMk cId="3420234786" sldId="440"/>
            <ac:spMk id="6" creationId="{E41F9213-40B1-4021-9276-EF4592F556F0}"/>
          </ac:spMkLst>
        </pc:spChg>
        <pc:spChg chg="del">
          <ac:chgData name="Thanyarat wongchana" userId="79912f5e1a588575" providerId="LiveId" clId="{53BF720A-7C91-4FFF-816A-DC8A81314389}" dt="2021-10-09T07:15:05.095" v="1423" actId="478"/>
          <ac:spMkLst>
            <pc:docMk/>
            <pc:sldMk cId="3420234786" sldId="440"/>
            <ac:spMk id="8" creationId="{6234CBA8-8221-4F88-B9FF-396357C7E1F2}"/>
          </ac:spMkLst>
        </pc:spChg>
        <pc:spChg chg="add del mod">
          <ac:chgData name="Thanyarat wongchana" userId="79912f5e1a588575" providerId="LiveId" clId="{53BF720A-7C91-4FFF-816A-DC8A81314389}" dt="2021-10-06T16:52:36.164" v="579" actId="478"/>
          <ac:spMkLst>
            <pc:docMk/>
            <pc:sldMk cId="3420234786" sldId="440"/>
            <ac:spMk id="9" creationId="{5EDBF5EE-A390-4E4A-AADE-8C699F687584}"/>
          </ac:spMkLst>
        </pc:spChg>
      </pc:sldChg>
      <pc:sldChg chg="addSp delSp modSp add mod">
        <pc:chgData name="Thanyarat wongchana" userId="79912f5e1a588575" providerId="LiveId" clId="{53BF720A-7C91-4FFF-816A-DC8A81314389}" dt="2021-10-09T13:10:13.207" v="3338" actId="403"/>
        <pc:sldMkLst>
          <pc:docMk/>
          <pc:sldMk cId="3936443611" sldId="441"/>
        </pc:sldMkLst>
        <pc:spChg chg="mod">
          <ac:chgData name="Thanyarat wongchana" userId="79912f5e1a588575" providerId="LiveId" clId="{53BF720A-7C91-4FFF-816A-DC8A81314389}" dt="2021-10-08T15:14:29.469" v="1336" actId="20577"/>
          <ac:spMkLst>
            <pc:docMk/>
            <pc:sldMk cId="3936443611" sldId="441"/>
            <ac:spMk id="2" creationId="{F3BD091E-C732-4F97-B617-21BE84A17690}"/>
          </ac:spMkLst>
        </pc:spChg>
        <pc:spChg chg="mod">
          <ac:chgData name="Thanyarat wongchana" userId="79912f5e1a588575" providerId="LiveId" clId="{53BF720A-7C91-4FFF-816A-DC8A81314389}" dt="2021-10-09T13:09:26.425" v="3336" actId="208"/>
          <ac:spMkLst>
            <pc:docMk/>
            <pc:sldMk cId="3936443611" sldId="441"/>
            <ac:spMk id="5" creationId="{A29652D9-3150-47DC-80D3-298A012D12A1}"/>
          </ac:spMkLst>
        </pc:spChg>
        <pc:spChg chg="del">
          <ac:chgData name="Thanyarat wongchana" userId="79912f5e1a588575" providerId="LiveId" clId="{53BF720A-7C91-4FFF-816A-DC8A81314389}" dt="2021-10-06T16:54:55.195" v="633" actId="478"/>
          <ac:spMkLst>
            <pc:docMk/>
            <pc:sldMk cId="3936443611" sldId="441"/>
            <ac:spMk id="8" creationId="{6234CBA8-8221-4F88-B9FF-396357C7E1F2}"/>
          </ac:spMkLst>
        </pc:spChg>
        <pc:graphicFrameChg chg="del">
          <ac:chgData name="Thanyarat wongchana" userId="79912f5e1a588575" providerId="LiveId" clId="{53BF720A-7C91-4FFF-816A-DC8A81314389}" dt="2021-10-06T16:54:15.462" v="598" actId="478"/>
          <ac:graphicFrameMkLst>
            <pc:docMk/>
            <pc:sldMk cId="3936443611" sldId="441"/>
            <ac:graphicFrameMk id="4" creationId="{4FEC4E0A-45E0-40E2-B4A4-18D8F9D013E2}"/>
          </ac:graphicFrameMkLst>
        </pc:graphicFrameChg>
        <pc:graphicFrameChg chg="add mod">
          <ac:chgData name="Thanyarat wongchana" userId="79912f5e1a588575" providerId="LiveId" clId="{53BF720A-7C91-4FFF-816A-DC8A81314389}" dt="2021-10-09T13:10:13.207" v="3338" actId="403"/>
          <ac:graphicFrameMkLst>
            <pc:docMk/>
            <pc:sldMk cId="3936443611" sldId="441"/>
            <ac:graphicFrameMk id="6" creationId="{7E38401B-0D9C-4236-B8B4-8CDE9100933B}"/>
          </ac:graphicFrameMkLst>
        </pc:graphicFrameChg>
        <pc:graphicFrameChg chg="add del mod">
          <ac:chgData name="Thanyarat wongchana" userId="79912f5e1a588575" providerId="LiveId" clId="{53BF720A-7C91-4FFF-816A-DC8A81314389}" dt="2021-10-06T17:05:58.196" v="655" actId="478"/>
          <ac:graphicFrameMkLst>
            <pc:docMk/>
            <pc:sldMk cId="3936443611" sldId="441"/>
            <ac:graphicFrameMk id="9" creationId="{7694E440-87B5-4978-85E5-4DF97A620248}"/>
          </ac:graphicFrameMkLst>
        </pc:graphicFrameChg>
        <pc:graphicFrameChg chg="add del mod">
          <ac:chgData name="Thanyarat wongchana" userId="79912f5e1a588575" providerId="LiveId" clId="{53BF720A-7C91-4FFF-816A-DC8A81314389}" dt="2021-10-07T11:39:58.364" v="802" actId="478"/>
          <ac:graphicFrameMkLst>
            <pc:docMk/>
            <pc:sldMk cId="3936443611" sldId="441"/>
            <ac:graphicFrameMk id="12" creationId="{78A3D262-D2A7-4476-9109-7764B8F1E3E5}"/>
          </ac:graphicFrameMkLst>
        </pc:graphicFrameChg>
      </pc:sldChg>
      <pc:sldChg chg="addSp delSp modSp new mod">
        <pc:chgData name="Thanyarat wongchana" userId="79912f5e1a588575" providerId="LiveId" clId="{53BF720A-7C91-4FFF-816A-DC8A81314389}" dt="2021-10-09T15:15:36.967" v="4899" actId="403"/>
        <pc:sldMkLst>
          <pc:docMk/>
          <pc:sldMk cId="1018341379" sldId="442"/>
        </pc:sldMkLst>
        <pc:spChg chg="add mod">
          <ac:chgData name="Thanyarat wongchana" userId="79912f5e1a588575" providerId="LiveId" clId="{53BF720A-7C91-4FFF-816A-DC8A81314389}" dt="2021-10-07T10:58:47.675" v="748" actId="20577"/>
          <ac:spMkLst>
            <pc:docMk/>
            <pc:sldMk cId="1018341379" sldId="442"/>
            <ac:spMk id="4" creationId="{9AE4DF6B-9027-4F97-9A68-7C40BD2CFC49}"/>
          </ac:spMkLst>
        </pc:spChg>
        <pc:graphicFrameChg chg="add del mod">
          <ac:chgData name="Thanyarat wongchana" userId="79912f5e1a588575" providerId="LiveId" clId="{53BF720A-7C91-4FFF-816A-DC8A81314389}" dt="2021-10-07T13:42:17.093" v="890" actId="478"/>
          <ac:graphicFrameMkLst>
            <pc:docMk/>
            <pc:sldMk cId="1018341379" sldId="442"/>
            <ac:graphicFrameMk id="5" creationId="{4E8180EF-152B-4101-A039-AC071A541F6E}"/>
          </ac:graphicFrameMkLst>
        </pc:graphicFrameChg>
        <pc:graphicFrameChg chg="add mod">
          <ac:chgData name="Thanyarat wongchana" userId="79912f5e1a588575" providerId="LiveId" clId="{53BF720A-7C91-4FFF-816A-DC8A81314389}" dt="2021-10-09T15:15:36.967" v="4899" actId="403"/>
          <ac:graphicFrameMkLst>
            <pc:docMk/>
            <pc:sldMk cId="1018341379" sldId="442"/>
            <ac:graphicFrameMk id="7" creationId="{688EAB8C-1DBF-4F6F-BE96-68448CB9B2F7}"/>
          </ac:graphicFrameMkLst>
        </pc:graphicFrameChg>
      </pc:sldChg>
      <pc:sldChg chg="modSp add mod">
        <pc:chgData name="Thanyarat wongchana" userId="79912f5e1a588575" providerId="LiveId" clId="{53BF720A-7C91-4FFF-816A-DC8A81314389}" dt="2021-10-08T14:53:42.724" v="1250" actId="208"/>
        <pc:sldMkLst>
          <pc:docMk/>
          <pc:sldMk cId="898414218" sldId="443"/>
        </pc:sldMkLst>
        <pc:spChg chg="mod">
          <ac:chgData name="Thanyarat wongchana" userId="79912f5e1a588575" providerId="LiveId" clId="{53BF720A-7C91-4FFF-816A-DC8A81314389}" dt="2021-10-07T13:44:59.355" v="929" actId="20577"/>
          <ac:spMkLst>
            <pc:docMk/>
            <pc:sldMk cId="898414218" sldId="443"/>
            <ac:spMk id="4" creationId="{9AE4DF6B-9027-4F97-9A68-7C40BD2CFC49}"/>
          </ac:spMkLst>
        </pc:spChg>
        <pc:graphicFrameChg chg="mod">
          <ac:chgData name="Thanyarat wongchana" userId="79912f5e1a588575" providerId="LiveId" clId="{53BF720A-7C91-4FFF-816A-DC8A81314389}" dt="2021-10-08T14:53:42.724" v="1250" actId="208"/>
          <ac:graphicFrameMkLst>
            <pc:docMk/>
            <pc:sldMk cId="898414218" sldId="443"/>
            <ac:graphicFrameMk id="7" creationId="{688EAB8C-1DBF-4F6F-BE96-68448CB9B2F7}"/>
          </ac:graphicFrameMkLst>
        </pc:graphicFrameChg>
      </pc:sldChg>
      <pc:sldChg chg="addSp delSp modSp mod">
        <pc:chgData name="Thanyarat wongchana" userId="79912f5e1a588575" providerId="LiveId" clId="{53BF720A-7C91-4FFF-816A-DC8A81314389}" dt="2021-10-09T15:05:05.343" v="4845" actId="113"/>
        <pc:sldMkLst>
          <pc:docMk/>
          <pc:sldMk cId="4009984768" sldId="444"/>
        </pc:sldMkLst>
        <pc:spChg chg="mod">
          <ac:chgData name="Thanyarat wongchana" userId="79912f5e1a588575" providerId="LiveId" clId="{53BF720A-7C91-4FFF-816A-DC8A81314389}" dt="2021-10-07T14:32:56.690" v="1031" actId="20577"/>
          <ac:spMkLst>
            <pc:docMk/>
            <pc:sldMk cId="4009984768" sldId="444"/>
            <ac:spMk id="4" creationId="{9AE4DF6B-9027-4F97-9A68-7C40BD2CFC49}"/>
          </ac:spMkLst>
        </pc:spChg>
        <pc:graphicFrameChg chg="add mod">
          <ac:chgData name="Thanyarat wongchana" userId="79912f5e1a588575" providerId="LiveId" clId="{53BF720A-7C91-4FFF-816A-DC8A81314389}" dt="2021-10-09T15:05:05.343" v="4845" actId="113"/>
          <ac:graphicFrameMkLst>
            <pc:docMk/>
            <pc:sldMk cId="4009984768" sldId="444"/>
            <ac:graphicFrameMk id="6" creationId="{636B51AA-DBA4-4DDC-A7A2-746D09232523}"/>
          </ac:graphicFrameMkLst>
        </pc:graphicFrameChg>
        <pc:graphicFrameChg chg="del">
          <ac:chgData name="Thanyarat wongchana" userId="79912f5e1a588575" providerId="LiveId" clId="{53BF720A-7C91-4FFF-816A-DC8A81314389}" dt="2021-10-07T14:13:49.227" v="975" actId="478"/>
          <ac:graphicFrameMkLst>
            <pc:docMk/>
            <pc:sldMk cId="4009984768" sldId="444"/>
            <ac:graphicFrameMk id="7" creationId="{688EAB8C-1DBF-4F6F-BE96-68448CB9B2F7}"/>
          </ac:graphicFrameMkLst>
        </pc:graphicFrameChg>
      </pc:sldChg>
      <pc:sldChg chg="addSp delSp modSp mod">
        <pc:chgData name="Thanyarat wongchana" userId="79912f5e1a588575" providerId="LiveId" clId="{53BF720A-7C91-4FFF-816A-DC8A81314389}" dt="2021-10-09T14:58:52.389" v="4790"/>
        <pc:sldMkLst>
          <pc:docMk/>
          <pc:sldMk cId="766353818" sldId="445"/>
        </pc:sldMkLst>
        <pc:spChg chg="mod">
          <ac:chgData name="Thanyarat wongchana" userId="79912f5e1a588575" providerId="LiveId" clId="{53BF720A-7C91-4FFF-816A-DC8A81314389}" dt="2021-10-07T15:15:14.385" v="1156" actId="20577"/>
          <ac:spMkLst>
            <pc:docMk/>
            <pc:sldMk cId="766353818" sldId="445"/>
            <ac:spMk id="4" creationId="{9AE4DF6B-9027-4F97-9A68-7C40BD2CFC49}"/>
          </ac:spMkLst>
        </pc:spChg>
        <pc:graphicFrameChg chg="del">
          <ac:chgData name="Thanyarat wongchana" userId="79912f5e1a588575" providerId="LiveId" clId="{53BF720A-7C91-4FFF-816A-DC8A81314389}" dt="2021-10-07T14:35:08.066" v="1040" actId="478"/>
          <ac:graphicFrameMkLst>
            <pc:docMk/>
            <pc:sldMk cId="766353818" sldId="445"/>
            <ac:graphicFrameMk id="6" creationId="{636B51AA-DBA4-4DDC-A7A2-746D09232523}"/>
          </ac:graphicFrameMkLst>
        </pc:graphicFrameChg>
        <pc:graphicFrameChg chg="add mod">
          <ac:chgData name="Thanyarat wongchana" userId="79912f5e1a588575" providerId="LiveId" clId="{53BF720A-7C91-4FFF-816A-DC8A81314389}" dt="2021-10-09T14:58:52.389" v="4790"/>
          <ac:graphicFrameMkLst>
            <pc:docMk/>
            <pc:sldMk cId="766353818" sldId="445"/>
            <ac:graphicFrameMk id="7" creationId="{C2CB3602-267C-4356-AA0E-17A6BE3DC37E}"/>
          </ac:graphicFrameMkLst>
        </pc:graphicFrameChg>
      </pc:sldChg>
      <pc:sldChg chg="addSp delSp modSp mod">
        <pc:chgData name="Thanyarat wongchana" userId="79912f5e1a588575" providerId="LiveId" clId="{53BF720A-7C91-4FFF-816A-DC8A81314389}" dt="2021-10-09T14:49:33.144" v="4744" actId="27918"/>
        <pc:sldMkLst>
          <pc:docMk/>
          <pc:sldMk cId="849371047" sldId="446"/>
        </pc:sldMkLst>
        <pc:spChg chg="mod">
          <ac:chgData name="Thanyarat wongchana" userId="79912f5e1a588575" providerId="LiveId" clId="{53BF720A-7C91-4FFF-816A-DC8A81314389}" dt="2021-10-07T15:14:44.545" v="1145" actId="20577"/>
          <ac:spMkLst>
            <pc:docMk/>
            <pc:sldMk cId="849371047" sldId="446"/>
            <ac:spMk id="4" creationId="{9AE4DF6B-9027-4F97-9A68-7C40BD2CFC49}"/>
          </ac:spMkLst>
        </pc:spChg>
        <pc:graphicFrameChg chg="add mod">
          <ac:chgData name="Thanyarat wongchana" userId="79912f5e1a588575" providerId="LiveId" clId="{53BF720A-7C91-4FFF-816A-DC8A81314389}" dt="2021-10-08T14:58:34.427" v="1322"/>
          <ac:graphicFrameMkLst>
            <pc:docMk/>
            <pc:sldMk cId="849371047" sldId="446"/>
            <ac:graphicFrameMk id="6" creationId="{91C42C52-3146-4801-94D3-A1BECBFB4760}"/>
          </ac:graphicFrameMkLst>
        </pc:graphicFrameChg>
        <pc:graphicFrameChg chg="del">
          <ac:chgData name="Thanyarat wongchana" userId="79912f5e1a588575" providerId="LiveId" clId="{53BF720A-7C91-4FFF-816A-DC8A81314389}" dt="2021-10-07T14:50:06.507" v="1085" actId="478"/>
          <ac:graphicFrameMkLst>
            <pc:docMk/>
            <pc:sldMk cId="849371047" sldId="446"/>
            <ac:graphicFrameMk id="7" creationId="{C2CB3602-267C-4356-AA0E-17A6BE3DC37E}"/>
          </ac:graphicFrameMkLst>
        </pc:graphicFrameChg>
      </pc:sldChg>
      <pc:sldChg chg="addSp delSp modSp new mod">
        <pc:chgData name="Thanyarat wongchana" userId="79912f5e1a588575" providerId="LiveId" clId="{53BF720A-7C91-4FFF-816A-DC8A81314389}" dt="2021-10-10T04:40:10.175" v="5965"/>
        <pc:sldMkLst>
          <pc:docMk/>
          <pc:sldMk cId="1063998546" sldId="447"/>
        </pc:sldMkLst>
        <pc:graphicFrameChg chg="add del mod">
          <ac:chgData name="Thanyarat wongchana" userId="79912f5e1a588575" providerId="LiveId" clId="{53BF720A-7C91-4FFF-816A-DC8A81314389}" dt="2021-10-10T00:35:28.511" v="5868" actId="478"/>
          <ac:graphicFrameMkLst>
            <pc:docMk/>
            <pc:sldMk cId="1063998546" sldId="447"/>
            <ac:graphicFrameMk id="5" creationId="{E0C8C779-77ED-47D2-9B05-6323D6667E5B}"/>
          </ac:graphicFrameMkLst>
        </pc:graphicFrameChg>
        <pc:graphicFrameChg chg="add mod">
          <ac:chgData name="Thanyarat wongchana" userId="79912f5e1a588575" providerId="LiveId" clId="{53BF720A-7C91-4FFF-816A-DC8A81314389}" dt="2021-10-10T04:40:10.175" v="5965"/>
          <ac:graphicFrameMkLst>
            <pc:docMk/>
            <pc:sldMk cId="1063998546" sldId="447"/>
            <ac:graphicFrameMk id="6" creationId="{9BD88BEF-3AC6-4E0A-B61F-1A99EBB6C3D1}"/>
          </ac:graphicFrameMkLst>
        </pc:graphicFrameChg>
      </pc:sldChg>
      <pc:sldChg chg="modSp add del ord">
        <pc:chgData name="Thanyarat wongchana" userId="79912f5e1a588575" providerId="LiveId" clId="{53BF720A-7C91-4FFF-816A-DC8A81314389}" dt="2021-10-09T08:28:22.201" v="1618"/>
        <pc:sldMkLst>
          <pc:docMk/>
          <pc:sldMk cId="811680490" sldId="448"/>
        </pc:sldMkLst>
        <pc:graphicFrameChg chg="mod">
          <ac:chgData name="Thanyarat wongchana" userId="79912f5e1a588575" providerId="LiveId" clId="{53BF720A-7C91-4FFF-816A-DC8A81314389}" dt="2021-10-09T08:28:11.686" v="1616" actId="2085"/>
          <ac:graphicFrameMkLst>
            <pc:docMk/>
            <pc:sldMk cId="811680490" sldId="448"/>
            <ac:graphicFrameMk id="5" creationId="{E0C8C779-77ED-47D2-9B05-6323D6667E5B}"/>
          </ac:graphicFrameMkLst>
        </pc:graphicFrameChg>
      </pc:sldChg>
      <pc:sldChg chg="new ord">
        <pc:chgData name="Thanyarat wongchana" userId="79912f5e1a588575" providerId="LiveId" clId="{53BF720A-7C91-4FFF-816A-DC8A81314389}" dt="2021-10-09T08:40:14.706" v="1627"/>
        <pc:sldMkLst>
          <pc:docMk/>
          <pc:sldMk cId="683928964" sldId="449"/>
        </pc:sldMkLst>
      </pc:sldChg>
      <pc:sldChg chg="addSp delSp modSp mod ord modShow">
        <pc:chgData name="Thanyarat wongchana" userId="79912f5e1a588575" providerId="LiveId" clId="{53BF720A-7C91-4FFF-816A-DC8A81314389}" dt="2021-10-09T17:49:23.211" v="5753"/>
        <pc:sldMkLst>
          <pc:docMk/>
          <pc:sldMk cId="4070199146" sldId="450"/>
        </pc:sldMkLst>
        <pc:spChg chg="mod">
          <ac:chgData name="Thanyarat wongchana" userId="79912f5e1a588575" providerId="LiveId" clId="{53BF720A-7C91-4FFF-816A-DC8A81314389}" dt="2021-10-09T08:55:42.977" v="1832" actId="6549"/>
          <ac:spMkLst>
            <pc:docMk/>
            <pc:sldMk cId="4070199146" sldId="450"/>
            <ac:spMk id="2" creationId="{F3BD091E-C732-4F97-B617-21BE84A17690}"/>
          </ac:spMkLst>
        </pc:spChg>
        <pc:spChg chg="del mod">
          <ac:chgData name="Thanyarat wongchana" userId="79912f5e1a588575" providerId="LiveId" clId="{53BF720A-7C91-4FFF-816A-DC8A81314389}" dt="2021-10-09T08:49:05.551" v="1720" actId="478"/>
          <ac:spMkLst>
            <pc:docMk/>
            <pc:sldMk cId="4070199146" sldId="450"/>
            <ac:spMk id="5" creationId="{1F2A196F-690E-4E75-8293-B4775A25C07F}"/>
          </ac:spMkLst>
        </pc:spChg>
        <pc:spChg chg="del">
          <ac:chgData name="Thanyarat wongchana" userId="79912f5e1a588575" providerId="LiveId" clId="{53BF720A-7C91-4FFF-816A-DC8A81314389}" dt="2021-10-09T08:55:00.540" v="1812" actId="478"/>
          <ac:spMkLst>
            <pc:docMk/>
            <pc:sldMk cId="4070199146" sldId="450"/>
            <ac:spMk id="8" creationId="{6234CBA8-8221-4F88-B9FF-396357C7E1F2}"/>
          </ac:spMkLst>
        </pc:spChg>
        <pc:graphicFrameChg chg="add mod modGraphic">
          <ac:chgData name="Thanyarat wongchana" userId="79912f5e1a588575" providerId="LiveId" clId="{53BF720A-7C91-4FFF-816A-DC8A81314389}" dt="2021-10-09T08:55:13.923" v="1813" actId="20577"/>
          <ac:graphicFrameMkLst>
            <pc:docMk/>
            <pc:sldMk cId="4070199146" sldId="450"/>
            <ac:graphicFrameMk id="4" creationId="{E4F71C52-2957-40CF-ADDB-4CB5EA2691D9}"/>
          </ac:graphicFrameMkLst>
        </pc:graphicFrameChg>
      </pc:sldChg>
      <pc:sldChg chg="addSp delSp modSp new mod">
        <pc:chgData name="Thanyarat wongchana" userId="79912f5e1a588575" providerId="LiveId" clId="{53BF720A-7C91-4FFF-816A-DC8A81314389}" dt="2021-10-09T17:44:45.596" v="5627" actId="20577"/>
        <pc:sldMkLst>
          <pc:docMk/>
          <pc:sldMk cId="707770480" sldId="451"/>
        </pc:sldMkLst>
        <pc:spChg chg="del">
          <ac:chgData name="Thanyarat wongchana" userId="79912f5e1a588575" providerId="LiveId" clId="{53BF720A-7C91-4FFF-816A-DC8A81314389}" dt="2021-10-09T08:43:48.566" v="1635" actId="931"/>
          <ac:spMkLst>
            <pc:docMk/>
            <pc:sldMk cId="707770480" sldId="451"/>
            <ac:spMk id="2" creationId="{5E03D75C-63B8-44B3-AB30-2587B28AD3E8}"/>
          </ac:spMkLst>
        </pc:spChg>
        <pc:spChg chg="mod">
          <ac:chgData name="Thanyarat wongchana" userId="79912f5e1a588575" providerId="LiveId" clId="{53BF720A-7C91-4FFF-816A-DC8A81314389}" dt="2021-10-09T17:44:45.596" v="5627" actId="20577"/>
          <ac:spMkLst>
            <pc:docMk/>
            <pc:sldMk cId="707770480" sldId="451"/>
            <ac:spMk id="3" creationId="{086A4B0F-A695-44F4-A11F-F604972F2181}"/>
          </ac:spMkLst>
        </pc:spChg>
        <pc:spChg chg="del">
          <ac:chgData name="Thanyarat wongchana" userId="79912f5e1a588575" providerId="LiveId" clId="{53BF720A-7C91-4FFF-816A-DC8A81314389}" dt="2021-10-09T08:46:25.752" v="1683" actId="478"/>
          <ac:spMkLst>
            <pc:docMk/>
            <pc:sldMk cId="707770480" sldId="451"/>
            <ac:spMk id="4" creationId="{D38553F2-003D-46F8-BE79-050C1853E1CD}"/>
          </ac:spMkLst>
        </pc:spChg>
        <pc:spChg chg="add del mod">
          <ac:chgData name="Thanyarat wongchana" userId="79912f5e1a588575" providerId="LiveId" clId="{53BF720A-7C91-4FFF-816A-DC8A81314389}" dt="2021-10-09T08:44:41.051" v="1639" actId="931"/>
          <ac:spMkLst>
            <pc:docMk/>
            <pc:sldMk cId="707770480" sldId="451"/>
            <ac:spMk id="9" creationId="{D0DA3734-9D3B-4404-98E4-78F1C88141E9}"/>
          </ac:spMkLst>
        </pc:spChg>
        <pc:spChg chg="add del mod">
          <ac:chgData name="Thanyarat wongchana" userId="79912f5e1a588575" providerId="LiveId" clId="{53BF720A-7C91-4FFF-816A-DC8A81314389}" dt="2021-10-09T08:44:53.604" v="1643" actId="931"/>
          <ac:spMkLst>
            <pc:docMk/>
            <pc:sldMk cId="707770480" sldId="451"/>
            <ac:spMk id="13" creationId="{467B9BE7-D313-4809-9C37-919EE88E321E}"/>
          </ac:spMkLst>
        </pc:spChg>
        <pc:spChg chg="add del mod">
          <ac:chgData name="Thanyarat wongchana" userId="79912f5e1a588575" providerId="LiveId" clId="{53BF720A-7C91-4FFF-816A-DC8A81314389}" dt="2021-10-09T08:45:09.261" v="1647" actId="931"/>
          <ac:spMkLst>
            <pc:docMk/>
            <pc:sldMk cId="707770480" sldId="451"/>
            <ac:spMk id="17" creationId="{8852F408-619F-4A17-95D1-D636959EE3E0}"/>
          </ac:spMkLst>
        </pc:spChg>
        <pc:spChg chg="add del mod">
          <ac:chgData name="Thanyarat wongchana" userId="79912f5e1a588575" providerId="LiveId" clId="{53BF720A-7C91-4FFF-816A-DC8A81314389}" dt="2021-10-09T08:45:24.008" v="1653" actId="931"/>
          <ac:spMkLst>
            <pc:docMk/>
            <pc:sldMk cId="707770480" sldId="451"/>
            <ac:spMk id="21" creationId="{A9B444D6-A303-47F8-9534-098300CC1710}"/>
          </ac:spMkLst>
        </pc:spChg>
        <pc:picChg chg="add del mod">
          <ac:chgData name="Thanyarat wongchana" userId="79912f5e1a588575" providerId="LiveId" clId="{53BF720A-7C91-4FFF-816A-DC8A81314389}" dt="2021-10-09T08:44:32.119" v="1638" actId="478"/>
          <ac:picMkLst>
            <pc:docMk/>
            <pc:sldMk cId="707770480" sldId="451"/>
            <ac:picMk id="7" creationId="{541E31B1-4A95-4C65-9EBC-E9239FCE5DD5}"/>
          </ac:picMkLst>
        </pc:picChg>
        <pc:picChg chg="add del mod">
          <ac:chgData name="Thanyarat wongchana" userId="79912f5e1a588575" providerId="LiveId" clId="{53BF720A-7C91-4FFF-816A-DC8A81314389}" dt="2021-10-09T08:44:45.562" v="1642" actId="478"/>
          <ac:picMkLst>
            <pc:docMk/>
            <pc:sldMk cId="707770480" sldId="451"/>
            <ac:picMk id="11" creationId="{2978AA22-DBA3-4749-9994-DA3CC9DE46E4}"/>
          </ac:picMkLst>
        </pc:picChg>
        <pc:picChg chg="add del mod">
          <ac:chgData name="Thanyarat wongchana" userId="79912f5e1a588575" providerId="LiveId" clId="{53BF720A-7C91-4FFF-816A-DC8A81314389}" dt="2021-10-09T08:44:57.960" v="1646" actId="478"/>
          <ac:picMkLst>
            <pc:docMk/>
            <pc:sldMk cId="707770480" sldId="451"/>
            <ac:picMk id="15" creationId="{5A9D120E-1EA5-4B05-A39C-CE14F549D647}"/>
          </ac:picMkLst>
        </pc:picChg>
        <pc:picChg chg="add del mod">
          <ac:chgData name="Thanyarat wongchana" userId="79912f5e1a588575" providerId="LiveId" clId="{53BF720A-7C91-4FFF-816A-DC8A81314389}" dt="2021-10-09T08:45:18.382" v="1652" actId="478"/>
          <ac:picMkLst>
            <pc:docMk/>
            <pc:sldMk cId="707770480" sldId="451"/>
            <ac:picMk id="19" creationId="{0BA8399F-C2CB-4EC1-BC55-2CDBD4467FB2}"/>
          </ac:picMkLst>
        </pc:picChg>
        <pc:picChg chg="add mod">
          <ac:chgData name="Thanyarat wongchana" userId="79912f5e1a588575" providerId="LiveId" clId="{53BF720A-7C91-4FFF-816A-DC8A81314389}" dt="2021-10-09T08:45:34.222" v="1655" actId="1076"/>
          <ac:picMkLst>
            <pc:docMk/>
            <pc:sldMk cId="707770480" sldId="451"/>
            <ac:picMk id="23" creationId="{E07393DC-5B01-4321-9053-74B76B5BA5A6}"/>
          </ac:picMkLst>
        </pc:picChg>
      </pc:sldChg>
      <pc:sldChg chg="new del">
        <pc:chgData name="Thanyarat wongchana" userId="79912f5e1a588575" providerId="LiveId" clId="{53BF720A-7C91-4FFF-816A-DC8A81314389}" dt="2021-10-09T08:41:02.529" v="1633" actId="680"/>
        <pc:sldMkLst>
          <pc:docMk/>
          <pc:sldMk cId="3073154664" sldId="451"/>
        </pc:sldMkLst>
      </pc:sldChg>
      <pc:sldChg chg="new del">
        <pc:chgData name="Thanyarat wongchana" userId="79912f5e1a588575" providerId="LiveId" clId="{53BF720A-7C91-4FFF-816A-DC8A81314389}" dt="2021-10-09T08:40:32.191" v="1629" actId="680"/>
        <pc:sldMkLst>
          <pc:docMk/>
          <pc:sldMk cId="3777964176" sldId="451"/>
        </pc:sldMkLst>
      </pc:sldChg>
      <pc:sldChg chg="new del">
        <pc:chgData name="Thanyarat wongchana" userId="79912f5e1a588575" providerId="LiveId" clId="{53BF720A-7C91-4FFF-816A-DC8A81314389}" dt="2021-10-09T08:40:49.916" v="1631" actId="680"/>
        <pc:sldMkLst>
          <pc:docMk/>
          <pc:sldMk cId="3946756822" sldId="451"/>
        </pc:sldMkLst>
      </pc:sldChg>
      <pc:sldChg chg="addSp delSp modSp mod ord">
        <pc:chgData name="Thanyarat wongchana" userId="79912f5e1a588575" providerId="LiveId" clId="{53BF720A-7C91-4FFF-816A-DC8A81314389}" dt="2021-10-09T17:49:14.455" v="5751"/>
        <pc:sldMkLst>
          <pc:docMk/>
          <pc:sldMk cId="2883173222" sldId="452"/>
        </pc:sldMkLst>
        <pc:spChg chg="mod">
          <ac:chgData name="Thanyarat wongchana" userId="79912f5e1a588575" providerId="LiveId" clId="{53BF720A-7C91-4FFF-816A-DC8A81314389}" dt="2021-10-09T12:59:03.755" v="3327" actId="1076"/>
          <ac:spMkLst>
            <pc:docMk/>
            <pc:sldMk cId="2883173222" sldId="452"/>
            <ac:spMk id="2" creationId="{F3BD091E-C732-4F97-B617-21BE84A17690}"/>
          </ac:spMkLst>
        </pc:spChg>
        <pc:spChg chg="add mod">
          <ac:chgData name="Thanyarat wongchana" userId="79912f5e1a588575" providerId="LiveId" clId="{53BF720A-7C91-4FFF-816A-DC8A81314389}" dt="2021-10-09T12:59:36.042" v="3330" actId="14100"/>
          <ac:spMkLst>
            <pc:docMk/>
            <pc:sldMk cId="2883173222" sldId="452"/>
            <ac:spMk id="12" creationId="{14B8A3A0-3E3C-4855-9D9C-A9362783A5BE}"/>
          </ac:spMkLst>
        </pc:spChg>
        <pc:graphicFrameChg chg="del">
          <ac:chgData name="Thanyarat wongchana" userId="79912f5e1a588575" providerId="LiveId" clId="{53BF720A-7C91-4FFF-816A-DC8A81314389}" dt="2021-10-09T08:56:05.690" v="1833" actId="478"/>
          <ac:graphicFrameMkLst>
            <pc:docMk/>
            <pc:sldMk cId="2883173222" sldId="452"/>
            <ac:graphicFrameMk id="4" creationId="{E4F71C52-2957-40CF-ADDB-4CB5EA2691D9}"/>
          </ac:graphicFrameMkLst>
        </pc:graphicFrameChg>
        <pc:picChg chg="add mod modCrop">
          <ac:chgData name="Thanyarat wongchana" userId="79912f5e1a588575" providerId="LiveId" clId="{53BF720A-7C91-4FFF-816A-DC8A81314389}" dt="2021-10-09T09:00:59.303" v="1874" actId="1076"/>
          <ac:picMkLst>
            <pc:docMk/>
            <pc:sldMk cId="2883173222" sldId="452"/>
            <ac:picMk id="6" creationId="{7B420BBA-156E-473B-8242-F59DD15CA40D}"/>
          </ac:picMkLst>
        </pc:picChg>
        <pc:picChg chg="add mod modCrop">
          <ac:chgData name="Thanyarat wongchana" userId="79912f5e1a588575" providerId="LiveId" clId="{53BF720A-7C91-4FFF-816A-DC8A81314389}" dt="2021-10-09T09:00:05.070" v="1863" actId="1076"/>
          <ac:picMkLst>
            <pc:docMk/>
            <pc:sldMk cId="2883173222" sldId="452"/>
            <ac:picMk id="9" creationId="{8C384C47-477C-4880-ADF4-C434173A657D}"/>
          </ac:picMkLst>
        </pc:picChg>
        <pc:picChg chg="add mod modCrop">
          <ac:chgData name="Thanyarat wongchana" userId="79912f5e1a588575" providerId="LiveId" clId="{53BF720A-7C91-4FFF-816A-DC8A81314389}" dt="2021-10-09T09:00:56.163" v="1873" actId="14100"/>
          <ac:picMkLst>
            <pc:docMk/>
            <pc:sldMk cId="2883173222" sldId="452"/>
            <ac:picMk id="11" creationId="{7917E235-C440-4CBA-9E55-D3982F816DD6}"/>
          </ac:picMkLst>
        </pc:picChg>
      </pc:sldChg>
      <pc:sldChg chg="addSp delSp modSp mod ord">
        <pc:chgData name="Thanyarat wongchana" userId="79912f5e1a588575" providerId="LiveId" clId="{53BF720A-7C91-4FFF-816A-DC8A81314389}" dt="2021-10-09T13:56:32.776" v="4071" actId="1076"/>
        <pc:sldMkLst>
          <pc:docMk/>
          <pc:sldMk cId="1871383447" sldId="453"/>
        </pc:sldMkLst>
        <pc:spChg chg="mod">
          <ac:chgData name="Thanyarat wongchana" userId="79912f5e1a588575" providerId="LiveId" clId="{53BF720A-7C91-4FFF-816A-DC8A81314389}" dt="2021-10-09T13:56:18.474" v="4069" actId="20577"/>
          <ac:spMkLst>
            <pc:docMk/>
            <pc:sldMk cId="1871383447" sldId="453"/>
            <ac:spMk id="2" creationId="{F3BD091E-C732-4F97-B617-21BE84A17690}"/>
          </ac:spMkLst>
        </pc:spChg>
        <pc:spChg chg="del mod">
          <ac:chgData name="Thanyarat wongchana" userId="79912f5e1a588575" providerId="LiveId" clId="{53BF720A-7C91-4FFF-816A-DC8A81314389}" dt="2021-10-09T13:30:49.544" v="3447" actId="478"/>
          <ac:spMkLst>
            <pc:docMk/>
            <pc:sldMk cId="1871383447" sldId="453"/>
            <ac:spMk id="3" creationId="{94DB34C6-0631-4A86-936A-602F3476BEEE}"/>
          </ac:spMkLst>
        </pc:spChg>
        <pc:spChg chg="add mod">
          <ac:chgData name="Thanyarat wongchana" userId="79912f5e1a588575" providerId="LiveId" clId="{53BF720A-7C91-4FFF-816A-DC8A81314389}" dt="2021-10-09T13:35:17.549" v="3555" actId="1035"/>
          <ac:spMkLst>
            <pc:docMk/>
            <pc:sldMk cId="1871383447" sldId="453"/>
            <ac:spMk id="6" creationId="{0C7D917C-4D76-4C30-96C2-151C75BFFCE2}"/>
          </ac:spMkLst>
        </pc:spChg>
        <pc:spChg chg="add mod">
          <ac:chgData name="Thanyarat wongchana" userId="79912f5e1a588575" providerId="LiveId" clId="{53BF720A-7C91-4FFF-816A-DC8A81314389}" dt="2021-10-09T13:35:17.549" v="3555" actId="1035"/>
          <ac:spMkLst>
            <pc:docMk/>
            <pc:sldMk cId="1871383447" sldId="453"/>
            <ac:spMk id="8" creationId="{7944C627-36D7-4306-89F0-22C08E238B68}"/>
          </ac:spMkLst>
        </pc:spChg>
        <pc:spChg chg="add mod">
          <ac:chgData name="Thanyarat wongchana" userId="79912f5e1a588575" providerId="LiveId" clId="{53BF720A-7C91-4FFF-816A-DC8A81314389}" dt="2021-10-09T13:35:17.549" v="3555" actId="1035"/>
          <ac:spMkLst>
            <pc:docMk/>
            <pc:sldMk cId="1871383447" sldId="453"/>
            <ac:spMk id="9" creationId="{F4D0D24D-369E-4ABE-A797-E26715D8EF58}"/>
          </ac:spMkLst>
        </pc:spChg>
        <pc:spChg chg="add mod">
          <ac:chgData name="Thanyarat wongchana" userId="79912f5e1a588575" providerId="LiveId" clId="{53BF720A-7C91-4FFF-816A-DC8A81314389}" dt="2021-10-09T13:35:00.609" v="3514" actId="2711"/>
          <ac:spMkLst>
            <pc:docMk/>
            <pc:sldMk cId="1871383447" sldId="453"/>
            <ac:spMk id="10" creationId="{89681019-2098-4676-B05C-CBC35533123C}"/>
          </ac:spMkLst>
        </pc:spChg>
        <pc:spChg chg="add mod">
          <ac:chgData name="Thanyarat wongchana" userId="79912f5e1a588575" providerId="LiveId" clId="{53BF720A-7C91-4FFF-816A-DC8A81314389}" dt="2021-10-09T13:35:00.609" v="3514" actId="2711"/>
          <ac:spMkLst>
            <pc:docMk/>
            <pc:sldMk cId="1871383447" sldId="453"/>
            <ac:spMk id="11" creationId="{67A98840-9C05-4838-B8DD-B49B1CCFAE69}"/>
          </ac:spMkLst>
        </pc:spChg>
        <pc:spChg chg="add mod">
          <ac:chgData name="Thanyarat wongchana" userId="79912f5e1a588575" providerId="LiveId" clId="{53BF720A-7C91-4FFF-816A-DC8A81314389}" dt="2021-10-09T13:38:31.135" v="3641" actId="1076"/>
          <ac:spMkLst>
            <pc:docMk/>
            <pc:sldMk cId="1871383447" sldId="453"/>
            <ac:spMk id="13" creationId="{4C83D2F3-071B-4431-8215-B53BC8BBF50F}"/>
          </ac:spMkLst>
        </pc:spChg>
        <pc:spChg chg="add mod">
          <ac:chgData name="Thanyarat wongchana" userId="79912f5e1a588575" providerId="LiveId" clId="{53BF720A-7C91-4FFF-816A-DC8A81314389}" dt="2021-10-09T13:35:17.549" v="3555" actId="1035"/>
          <ac:spMkLst>
            <pc:docMk/>
            <pc:sldMk cId="1871383447" sldId="453"/>
            <ac:spMk id="14" creationId="{4CF1422E-10A7-4395-A262-0778BDF8138A}"/>
          </ac:spMkLst>
        </pc:spChg>
        <pc:spChg chg="add mod">
          <ac:chgData name="Thanyarat wongchana" userId="79912f5e1a588575" providerId="LiveId" clId="{53BF720A-7C91-4FFF-816A-DC8A81314389}" dt="2021-10-09T13:37:03.610" v="3579" actId="6549"/>
          <ac:spMkLst>
            <pc:docMk/>
            <pc:sldMk cId="1871383447" sldId="453"/>
            <ac:spMk id="15" creationId="{B7073D47-AAEC-496A-B0AC-6D8002BBB29B}"/>
          </ac:spMkLst>
        </pc:spChg>
        <pc:spChg chg="add mod">
          <ac:chgData name="Thanyarat wongchana" userId="79912f5e1a588575" providerId="LiveId" clId="{53BF720A-7C91-4FFF-816A-DC8A81314389}" dt="2021-10-09T13:35:17.549" v="3555" actId="1035"/>
          <ac:spMkLst>
            <pc:docMk/>
            <pc:sldMk cId="1871383447" sldId="453"/>
            <ac:spMk id="16" creationId="{CDFD4E61-0876-412A-A849-5D693F1D0CB5}"/>
          </ac:spMkLst>
        </pc:spChg>
        <pc:spChg chg="add mod">
          <ac:chgData name="Thanyarat wongchana" userId="79912f5e1a588575" providerId="LiveId" clId="{53BF720A-7C91-4FFF-816A-DC8A81314389}" dt="2021-10-09T13:43:49.225" v="3794" actId="1076"/>
          <ac:spMkLst>
            <pc:docMk/>
            <pc:sldMk cId="1871383447" sldId="453"/>
            <ac:spMk id="17" creationId="{A3A99D95-1B1C-4834-A1E7-50225F64F8D8}"/>
          </ac:spMkLst>
        </pc:spChg>
        <pc:graphicFrameChg chg="del">
          <ac:chgData name="Thanyarat wongchana" userId="79912f5e1a588575" providerId="LiveId" clId="{53BF720A-7C91-4FFF-816A-DC8A81314389}" dt="2021-10-09T09:04:33.543" v="1928" actId="478"/>
          <ac:graphicFrameMkLst>
            <pc:docMk/>
            <pc:sldMk cId="1871383447" sldId="453"/>
            <ac:graphicFrameMk id="4" creationId="{E4F71C52-2957-40CF-ADDB-4CB5EA2691D9}"/>
          </ac:graphicFrameMkLst>
        </pc:graphicFrameChg>
        <pc:graphicFrameChg chg="add del modGraphic">
          <ac:chgData name="Thanyarat wongchana" userId="79912f5e1a588575" providerId="LiveId" clId="{53BF720A-7C91-4FFF-816A-DC8A81314389}" dt="2021-10-09T09:12:05.398" v="1930" actId="478"/>
          <ac:graphicFrameMkLst>
            <pc:docMk/>
            <pc:sldMk cId="1871383447" sldId="453"/>
            <ac:graphicFrameMk id="5" creationId="{23E1633B-6FCD-4851-9A80-771057B9DC98}"/>
          </ac:graphicFrameMkLst>
        </pc:graphicFrameChg>
        <pc:cxnChg chg="add mod">
          <ac:chgData name="Thanyarat wongchana" userId="79912f5e1a588575" providerId="LiveId" clId="{53BF720A-7C91-4FFF-816A-DC8A81314389}" dt="2021-10-09T13:56:30.212" v="4070" actId="1076"/>
          <ac:cxnSpMkLst>
            <pc:docMk/>
            <pc:sldMk cId="1871383447" sldId="453"/>
            <ac:cxnSpMk id="18" creationId="{8838B67D-73C2-4A5B-9C24-295C864C1717}"/>
          </ac:cxnSpMkLst>
        </pc:cxnChg>
        <pc:cxnChg chg="add mod">
          <ac:chgData name="Thanyarat wongchana" userId="79912f5e1a588575" providerId="LiveId" clId="{53BF720A-7C91-4FFF-816A-DC8A81314389}" dt="2021-10-09T13:56:30.212" v="4070" actId="1076"/>
          <ac:cxnSpMkLst>
            <pc:docMk/>
            <pc:sldMk cId="1871383447" sldId="453"/>
            <ac:cxnSpMk id="19" creationId="{1CDB28FA-FABC-44FC-AFD3-FDF15ACA756E}"/>
          </ac:cxnSpMkLst>
        </pc:cxnChg>
        <pc:cxnChg chg="add mod">
          <ac:chgData name="Thanyarat wongchana" userId="79912f5e1a588575" providerId="LiveId" clId="{53BF720A-7C91-4FFF-816A-DC8A81314389}" dt="2021-10-09T13:56:30.212" v="4070" actId="1076"/>
          <ac:cxnSpMkLst>
            <pc:docMk/>
            <pc:sldMk cId="1871383447" sldId="453"/>
            <ac:cxnSpMk id="20" creationId="{FECF3B74-FAAE-4694-9F0F-6142BB13E0D4}"/>
          </ac:cxnSpMkLst>
        </pc:cxnChg>
        <pc:cxnChg chg="add mod">
          <ac:chgData name="Thanyarat wongchana" userId="79912f5e1a588575" providerId="LiveId" clId="{53BF720A-7C91-4FFF-816A-DC8A81314389}" dt="2021-10-09T13:56:30.212" v="4070" actId="1076"/>
          <ac:cxnSpMkLst>
            <pc:docMk/>
            <pc:sldMk cId="1871383447" sldId="453"/>
            <ac:cxnSpMk id="21" creationId="{D874ADD0-197C-40AC-8193-7C31E26F54B3}"/>
          </ac:cxnSpMkLst>
        </pc:cxnChg>
        <pc:cxnChg chg="add mod">
          <ac:chgData name="Thanyarat wongchana" userId="79912f5e1a588575" providerId="LiveId" clId="{53BF720A-7C91-4FFF-816A-DC8A81314389}" dt="2021-10-09T13:56:30.212" v="4070" actId="1076"/>
          <ac:cxnSpMkLst>
            <pc:docMk/>
            <pc:sldMk cId="1871383447" sldId="453"/>
            <ac:cxnSpMk id="22" creationId="{C06FF94D-E09D-4112-927F-8926B96DC971}"/>
          </ac:cxnSpMkLst>
        </pc:cxnChg>
        <pc:cxnChg chg="add mod">
          <ac:chgData name="Thanyarat wongchana" userId="79912f5e1a588575" providerId="LiveId" clId="{53BF720A-7C91-4FFF-816A-DC8A81314389}" dt="2021-10-09T13:56:32.776" v="4071" actId="1076"/>
          <ac:cxnSpMkLst>
            <pc:docMk/>
            <pc:sldMk cId="1871383447" sldId="453"/>
            <ac:cxnSpMk id="23" creationId="{62851405-8F3C-4527-A5FF-AB7BB1A67412}"/>
          </ac:cxnSpMkLst>
        </pc:cxnChg>
      </pc:sldChg>
      <pc:sldChg chg="addSp delSp modSp mod ord">
        <pc:chgData name="Thanyarat wongchana" userId="79912f5e1a588575" providerId="LiveId" clId="{53BF720A-7C91-4FFF-816A-DC8A81314389}" dt="2021-10-09T17:49:23.211" v="5753"/>
        <pc:sldMkLst>
          <pc:docMk/>
          <pc:sldMk cId="501636761" sldId="454"/>
        </pc:sldMkLst>
        <pc:spChg chg="mod">
          <ac:chgData name="Thanyarat wongchana" userId="79912f5e1a588575" providerId="LiveId" clId="{53BF720A-7C91-4FFF-816A-DC8A81314389}" dt="2021-10-09T09:44:49.490" v="2825" actId="207"/>
          <ac:spMkLst>
            <pc:docMk/>
            <pc:sldMk cId="501636761" sldId="454"/>
            <ac:spMk id="2" creationId="{F3BD091E-C732-4F97-B617-21BE84A17690}"/>
          </ac:spMkLst>
        </pc:spChg>
        <pc:spChg chg="del">
          <ac:chgData name="Thanyarat wongchana" userId="79912f5e1a588575" providerId="LiveId" clId="{53BF720A-7C91-4FFF-816A-DC8A81314389}" dt="2021-10-09T09:22:19.622" v="2348" actId="478"/>
          <ac:spMkLst>
            <pc:docMk/>
            <pc:sldMk cId="501636761" sldId="454"/>
            <ac:spMk id="6" creationId="{0C7D917C-4D76-4C30-96C2-151C75BFFCE2}"/>
          </ac:spMkLst>
        </pc:spChg>
        <pc:spChg chg="del">
          <ac:chgData name="Thanyarat wongchana" userId="79912f5e1a588575" providerId="LiveId" clId="{53BF720A-7C91-4FFF-816A-DC8A81314389}" dt="2021-10-09T09:22:19.622" v="2348" actId="478"/>
          <ac:spMkLst>
            <pc:docMk/>
            <pc:sldMk cId="501636761" sldId="454"/>
            <ac:spMk id="8" creationId="{7944C627-36D7-4306-89F0-22C08E238B68}"/>
          </ac:spMkLst>
        </pc:spChg>
        <pc:spChg chg="del">
          <ac:chgData name="Thanyarat wongchana" userId="79912f5e1a588575" providerId="LiveId" clId="{53BF720A-7C91-4FFF-816A-DC8A81314389}" dt="2021-10-09T09:22:19.622" v="2348" actId="478"/>
          <ac:spMkLst>
            <pc:docMk/>
            <pc:sldMk cId="501636761" sldId="454"/>
            <ac:spMk id="9" creationId="{F4D0D24D-369E-4ABE-A797-E26715D8EF58}"/>
          </ac:spMkLst>
        </pc:spChg>
        <pc:spChg chg="del">
          <ac:chgData name="Thanyarat wongchana" userId="79912f5e1a588575" providerId="LiveId" clId="{53BF720A-7C91-4FFF-816A-DC8A81314389}" dt="2021-10-09T09:22:13.808" v="2347" actId="478"/>
          <ac:spMkLst>
            <pc:docMk/>
            <pc:sldMk cId="501636761" sldId="454"/>
            <ac:spMk id="10" creationId="{89681019-2098-4676-B05C-CBC35533123C}"/>
          </ac:spMkLst>
        </pc:spChg>
        <pc:spChg chg="del">
          <ac:chgData name="Thanyarat wongchana" userId="79912f5e1a588575" providerId="LiveId" clId="{53BF720A-7C91-4FFF-816A-DC8A81314389}" dt="2021-10-09T09:22:19.622" v="2348" actId="478"/>
          <ac:spMkLst>
            <pc:docMk/>
            <pc:sldMk cId="501636761" sldId="454"/>
            <ac:spMk id="11" creationId="{67A98840-9C05-4838-B8DD-B49B1CCFAE69}"/>
          </ac:spMkLst>
        </pc:spChg>
        <pc:graphicFrameChg chg="add mod modGraphic">
          <ac:chgData name="Thanyarat wongchana" userId="79912f5e1a588575" providerId="LiveId" clId="{53BF720A-7C91-4FFF-816A-DC8A81314389}" dt="2021-10-09T13:01:47.721" v="3333" actId="113"/>
          <ac:graphicFrameMkLst>
            <pc:docMk/>
            <pc:sldMk cId="501636761" sldId="454"/>
            <ac:graphicFrameMk id="4" creationId="{57899FAA-DE7E-40C9-99D5-B4532C13D4C2}"/>
          </ac:graphicFrameMkLst>
        </pc:graphicFrameChg>
      </pc:sldChg>
      <pc:sldChg chg="addSp delSp modSp mod ord">
        <pc:chgData name="Thanyarat wongchana" userId="79912f5e1a588575" providerId="LiveId" clId="{53BF720A-7C91-4FFF-816A-DC8A81314389}" dt="2021-10-09T17:46:47.924" v="5681"/>
        <pc:sldMkLst>
          <pc:docMk/>
          <pc:sldMk cId="1327444028" sldId="455"/>
        </pc:sldMkLst>
        <pc:spChg chg="mod">
          <ac:chgData name="Thanyarat wongchana" userId="79912f5e1a588575" providerId="LiveId" clId="{53BF720A-7C91-4FFF-816A-DC8A81314389}" dt="2021-10-09T10:12:50.334" v="2937" actId="1076"/>
          <ac:spMkLst>
            <pc:docMk/>
            <pc:sldMk cId="1327444028" sldId="455"/>
            <ac:spMk id="2" creationId="{F3BD091E-C732-4F97-B617-21BE84A17690}"/>
          </ac:spMkLst>
        </pc:spChg>
        <pc:spChg chg="add mod">
          <ac:chgData name="Thanyarat wongchana" userId="79912f5e1a588575" providerId="LiveId" clId="{53BF720A-7C91-4FFF-816A-DC8A81314389}" dt="2021-10-09T10:14:48.920" v="2967" actId="20577"/>
          <ac:spMkLst>
            <pc:docMk/>
            <pc:sldMk cId="1327444028" sldId="455"/>
            <ac:spMk id="5" creationId="{828B0A34-6A9E-491F-BB34-65DB6DC448CC}"/>
          </ac:spMkLst>
        </pc:spChg>
        <pc:spChg chg="add del mod">
          <ac:chgData name="Thanyarat wongchana" userId="79912f5e1a588575" providerId="LiveId" clId="{53BF720A-7C91-4FFF-816A-DC8A81314389}" dt="2021-10-09T10:05:42.246" v="2916" actId="478"/>
          <ac:spMkLst>
            <pc:docMk/>
            <pc:sldMk cId="1327444028" sldId="455"/>
            <ac:spMk id="6" creationId="{3DE5DC4E-9980-4A5A-9270-71001E68733E}"/>
          </ac:spMkLst>
        </pc:spChg>
        <pc:graphicFrameChg chg="del">
          <ac:chgData name="Thanyarat wongchana" userId="79912f5e1a588575" providerId="LiveId" clId="{53BF720A-7C91-4FFF-816A-DC8A81314389}" dt="2021-10-09T10:05:31.512" v="2914" actId="478"/>
          <ac:graphicFrameMkLst>
            <pc:docMk/>
            <pc:sldMk cId="1327444028" sldId="455"/>
            <ac:graphicFrameMk id="4" creationId="{E4F71C52-2957-40CF-ADDB-4CB5EA2691D9}"/>
          </ac:graphicFrameMkLst>
        </pc:graphicFrameChg>
      </pc:sldChg>
      <pc:sldChg chg="delSp modSp mod">
        <pc:chgData name="Thanyarat wongchana" userId="79912f5e1a588575" providerId="LiveId" clId="{53BF720A-7C91-4FFF-816A-DC8A81314389}" dt="2021-10-09T10:15:14.939" v="2989" actId="478"/>
        <pc:sldMkLst>
          <pc:docMk/>
          <pc:sldMk cId="3475399033" sldId="456"/>
        </pc:sldMkLst>
        <pc:spChg chg="mod">
          <ac:chgData name="Thanyarat wongchana" userId="79912f5e1a588575" providerId="LiveId" clId="{53BF720A-7C91-4FFF-816A-DC8A81314389}" dt="2021-10-09T10:15:11.764" v="2988" actId="20577"/>
          <ac:spMkLst>
            <pc:docMk/>
            <pc:sldMk cId="3475399033" sldId="456"/>
            <ac:spMk id="2" creationId="{F3BD091E-C732-4F97-B617-21BE84A17690}"/>
          </ac:spMkLst>
        </pc:spChg>
        <pc:spChg chg="del">
          <ac:chgData name="Thanyarat wongchana" userId="79912f5e1a588575" providerId="LiveId" clId="{53BF720A-7C91-4FFF-816A-DC8A81314389}" dt="2021-10-09T10:15:14.939" v="2989" actId="478"/>
          <ac:spMkLst>
            <pc:docMk/>
            <pc:sldMk cId="3475399033" sldId="456"/>
            <ac:spMk id="5" creationId="{828B0A34-6A9E-491F-BB34-65DB6DC448CC}"/>
          </ac:spMkLst>
        </pc:spChg>
      </pc:sldChg>
      <pc:sldChg chg="modSp add mod">
        <pc:chgData name="Thanyarat wongchana" userId="79912f5e1a588575" providerId="LiveId" clId="{53BF720A-7C91-4FFF-816A-DC8A81314389}" dt="2021-10-09T10:16:12.589" v="3029" actId="20577"/>
        <pc:sldMkLst>
          <pc:docMk/>
          <pc:sldMk cId="2614013620" sldId="457"/>
        </pc:sldMkLst>
        <pc:spChg chg="mod">
          <ac:chgData name="Thanyarat wongchana" userId="79912f5e1a588575" providerId="LiveId" clId="{53BF720A-7C91-4FFF-816A-DC8A81314389}" dt="2021-10-09T10:16:12.589" v="3029" actId="20577"/>
          <ac:spMkLst>
            <pc:docMk/>
            <pc:sldMk cId="2614013620" sldId="457"/>
            <ac:spMk id="2" creationId="{F3BD091E-C732-4F97-B617-21BE84A17690}"/>
          </ac:spMkLst>
        </pc:spChg>
      </pc:sldChg>
      <pc:sldChg chg="modSp mod">
        <pc:chgData name="Thanyarat wongchana" userId="79912f5e1a588575" providerId="LiveId" clId="{53BF720A-7C91-4FFF-816A-DC8A81314389}" dt="2021-10-10T05:11:23.357" v="6187" actId="207"/>
        <pc:sldMkLst>
          <pc:docMk/>
          <pc:sldMk cId="1506779541" sldId="458"/>
        </pc:sldMkLst>
        <pc:spChg chg="mod">
          <ac:chgData name="Thanyarat wongchana" userId="79912f5e1a588575" providerId="LiveId" clId="{53BF720A-7C91-4FFF-816A-DC8A81314389}" dt="2021-10-09T17:51:56.392" v="5805" actId="207"/>
          <ac:spMkLst>
            <pc:docMk/>
            <pc:sldMk cId="1506779541" sldId="458"/>
            <ac:spMk id="2" creationId="{F3BD091E-C732-4F97-B617-21BE84A17690}"/>
          </ac:spMkLst>
        </pc:spChg>
        <pc:spChg chg="mod">
          <ac:chgData name="Thanyarat wongchana" userId="79912f5e1a588575" providerId="LiveId" clId="{53BF720A-7C91-4FFF-816A-DC8A81314389}" dt="2021-10-10T05:11:23.357" v="6187" actId="207"/>
          <ac:spMkLst>
            <pc:docMk/>
            <pc:sldMk cId="1506779541" sldId="458"/>
            <ac:spMk id="5" creationId="{828B0A34-6A9E-491F-BB34-65DB6DC448CC}"/>
          </ac:spMkLst>
        </pc:spChg>
      </pc:sldChg>
      <pc:sldChg chg="addSp modSp new mod">
        <pc:chgData name="Thanyarat wongchana" userId="79912f5e1a588575" providerId="LiveId" clId="{53BF720A-7C91-4FFF-816A-DC8A81314389}" dt="2021-10-09T17:48:56.559" v="5749" actId="2711"/>
        <pc:sldMkLst>
          <pc:docMk/>
          <pc:sldMk cId="4141427312" sldId="459"/>
        </pc:sldMkLst>
        <pc:spChg chg="add mod">
          <ac:chgData name="Thanyarat wongchana" userId="79912f5e1a588575" providerId="LiveId" clId="{53BF720A-7C91-4FFF-816A-DC8A81314389}" dt="2021-10-09T17:48:56.559" v="5749" actId="2711"/>
          <ac:spMkLst>
            <pc:docMk/>
            <pc:sldMk cId="4141427312" sldId="459"/>
            <ac:spMk id="4" creationId="{51C82E1E-4C91-42F5-9950-56D0C92A0F59}"/>
          </ac:spMkLst>
        </pc:spChg>
      </pc:sldChg>
      <pc:sldChg chg="addSp delSp modSp mod ord">
        <pc:chgData name="Thanyarat wongchana" userId="79912f5e1a588575" providerId="LiveId" clId="{53BF720A-7C91-4FFF-816A-DC8A81314389}" dt="2021-10-09T17:35:17.141" v="5599" actId="1076"/>
        <pc:sldMkLst>
          <pc:docMk/>
          <pc:sldMk cId="770075831" sldId="460"/>
        </pc:sldMkLst>
        <pc:spChg chg="mod">
          <ac:chgData name="Thanyarat wongchana" userId="79912f5e1a588575" providerId="LiveId" clId="{53BF720A-7C91-4FFF-816A-DC8A81314389}" dt="2021-10-09T17:35:17.141" v="5599" actId="1076"/>
          <ac:spMkLst>
            <pc:docMk/>
            <pc:sldMk cId="770075831" sldId="460"/>
            <ac:spMk id="2" creationId="{F3BD091E-C732-4F97-B617-21BE84A17690}"/>
          </ac:spMkLst>
        </pc:spChg>
        <pc:spChg chg="add del mod">
          <ac:chgData name="Thanyarat wongchana" userId="79912f5e1a588575" providerId="LiveId" clId="{53BF720A-7C91-4FFF-816A-DC8A81314389}" dt="2021-10-09T13:42:12.064" v="3772" actId="478"/>
          <ac:spMkLst>
            <pc:docMk/>
            <pc:sldMk cId="770075831" sldId="460"/>
            <ac:spMk id="3" creationId="{18BE881D-C0E0-4EFF-B6B1-9BBE80FB86CF}"/>
          </ac:spMkLst>
        </pc:spChg>
        <pc:spChg chg="mod">
          <ac:chgData name="Thanyarat wongchana" userId="79912f5e1a588575" providerId="LiveId" clId="{53BF720A-7C91-4FFF-816A-DC8A81314389}" dt="2021-10-09T16:51:07.357" v="5288" actId="6549"/>
          <ac:spMkLst>
            <pc:docMk/>
            <pc:sldMk cId="770075831" sldId="460"/>
            <ac:spMk id="6" creationId="{0C7D917C-4D76-4C30-96C2-151C75BFFCE2}"/>
          </ac:spMkLst>
        </pc:spChg>
        <pc:spChg chg="mod">
          <ac:chgData name="Thanyarat wongchana" userId="79912f5e1a588575" providerId="LiveId" clId="{53BF720A-7C91-4FFF-816A-DC8A81314389}" dt="2021-10-09T14:19:06.497" v="4333" actId="1037"/>
          <ac:spMkLst>
            <pc:docMk/>
            <pc:sldMk cId="770075831" sldId="460"/>
            <ac:spMk id="8" creationId="{7944C627-36D7-4306-89F0-22C08E238B68}"/>
          </ac:spMkLst>
        </pc:spChg>
        <pc:spChg chg="mod">
          <ac:chgData name="Thanyarat wongchana" userId="79912f5e1a588575" providerId="LiveId" clId="{53BF720A-7C91-4FFF-816A-DC8A81314389}" dt="2021-10-09T14:19:06.497" v="4333" actId="1037"/>
          <ac:spMkLst>
            <pc:docMk/>
            <pc:sldMk cId="770075831" sldId="460"/>
            <ac:spMk id="9" creationId="{F4D0D24D-369E-4ABE-A797-E26715D8EF58}"/>
          </ac:spMkLst>
        </pc:spChg>
        <pc:spChg chg="mod">
          <ac:chgData name="Thanyarat wongchana" userId="79912f5e1a588575" providerId="LiveId" clId="{53BF720A-7C91-4FFF-816A-DC8A81314389}" dt="2021-10-09T14:19:56.257" v="4373" actId="1037"/>
          <ac:spMkLst>
            <pc:docMk/>
            <pc:sldMk cId="770075831" sldId="460"/>
            <ac:spMk id="10" creationId="{89681019-2098-4676-B05C-CBC35533123C}"/>
          </ac:spMkLst>
        </pc:spChg>
        <pc:spChg chg="mod">
          <ac:chgData name="Thanyarat wongchana" userId="79912f5e1a588575" providerId="LiveId" clId="{53BF720A-7C91-4FFF-816A-DC8A81314389}" dt="2021-10-09T13:58:24.998" v="4088" actId="14100"/>
          <ac:spMkLst>
            <pc:docMk/>
            <pc:sldMk cId="770075831" sldId="460"/>
            <ac:spMk id="11" creationId="{67A98840-9C05-4838-B8DD-B49B1CCFAE69}"/>
          </ac:spMkLst>
        </pc:spChg>
        <pc:spChg chg="del">
          <ac:chgData name="Thanyarat wongchana" userId="79912f5e1a588575" providerId="LiveId" clId="{53BF720A-7C91-4FFF-816A-DC8A81314389}" dt="2021-10-09T13:55:37.911" v="4048" actId="478"/>
          <ac:spMkLst>
            <pc:docMk/>
            <pc:sldMk cId="770075831" sldId="460"/>
            <ac:spMk id="13" creationId="{4C83D2F3-071B-4431-8215-B53BC8BBF50F}"/>
          </ac:spMkLst>
        </pc:spChg>
        <pc:spChg chg="mod">
          <ac:chgData name="Thanyarat wongchana" userId="79912f5e1a588575" providerId="LiveId" clId="{53BF720A-7C91-4FFF-816A-DC8A81314389}" dt="2021-10-09T14:19:06.497" v="4333" actId="1037"/>
          <ac:spMkLst>
            <pc:docMk/>
            <pc:sldMk cId="770075831" sldId="460"/>
            <ac:spMk id="14" creationId="{4CF1422E-10A7-4395-A262-0778BDF8138A}"/>
          </ac:spMkLst>
        </pc:spChg>
        <pc:spChg chg="mod">
          <ac:chgData name="Thanyarat wongchana" userId="79912f5e1a588575" providerId="LiveId" clId="{53BF720A-7C91-4FFF-816A-DC8A81314389}" dt="2021-10-09T14:19:06.497" v="4333" actId="1037"/>
          <ac:spMkLst>
            <pc:docMk/>
            <pc:sldMk cId="770075831" sldId="460"/>
            <ac:spMk id="15" creationId="{B7073D47-AAEC-496A-B0AC-6D8002BBB29B}"/>
          </ac:spMkLst>
        </pc:spChg>
        <pc:spChg chg="mod">
          <ac:chgData name="Thanyarat wongchana" userId="79912f5e1a588575" providerId="LiveId" clId="{53BF720A-7C91-4FFF-816A-DC8A81314389}" dt="2021-10-09T14:19:06.497" v="4333" actId="1037"/>
          <ac:spMkLst>
            <pc:docMk/>
            <pc:sldMk cId="770075831" sldId="460"/>
            <ac:spMk id="16" creationId="{CDFD4E61-0876-412A-A849-5D693F1D0CB5}"/>
          </ac:spMkLst>
        </pc:spChg>
        <pc:spChg chg="mod">
          <ac:chgData name="Thanyarat wongchana" userId="79912f5e1a588575" providerId="LiveId" clId="{53BF720A-7C91-4FFF-816A-DC8A81314389}" dt="2021-10-09T14:19:06.497" v="4333" actId="1037"/>
          <ac:spMkLst>
            <pc:docMk/>
            <pc:sldMk cId="770075831" sldId="460"/>
            <ac:spMk id="17" creationId="{A3A99D95-1B1C-4834-A1E7-50225F64F8D8}"/>
          </ac:spMkLst>
        </pc:spChg>
        <pc:spChg chg="add del mod">
          <ac:chgData name="Thanyarat wongchana" userId="79912f5e1a588575" providerId="LiveId" clId="{53BF720A-7C91-4FFF-816A-DC8A81314389}" dt="2021-10-09T13:49:09.254" v="3848" actId="478"/>
          <ac:spMkLst>
            <pc:docMk/>
            <pc:sldMk cId="770075831" sldId="460"/>
            <ac:spMk id="24" creationId="{51C0168B-8DB3-4030-9064-839E992557AE}"/>
          </ac:spMkLst>
        </pc:spChg>
        <pc:spChg chg="add mod">
          <ac:chgData name="Thanyarat wongchana" userId="79912f5e1a588575" providerId="LiveId" clId="{53BF720A-7C91-4FFF-816A-DC8A81314389}" dt="2021-10-09T14:19:56.257" v="4373" actId="1037"/>
          <ac:spMkLst>
            <pc:docMk/>
            <pc:sldMk cId="770075831" sldId="460"/>
            <ac:spMk id="25" creationId="{E21C9E13-BFCB-4CE6-A96A-6C4578EBE1F8}"/>
          </ac:spMkLst>
        </pc:spChg>
        <pc:spChg chg="add mod">
          <ac:chgData name="Thanyarat wongchana" userId="79912f5e1a588575" providerId="LiveId" clId="{53BF720A-7C91-4FFF-816A-DC8A81314389}" dt="2021-10-09T14:19:56.257" v="4373" actId="1037"/>
          <ac:spMkLst>
            <pc:docMk/>
            <pc:sldMk cId="770075831" sldId="460"/>
            <ac:spMk id="38" creationId="{65A491EA-904E-49F8-9EA9-5BFFA5168E52}"/>
          </ac:spMkLst>
        </pc:spChg>
        <pc:spChg chg="add mod">
          <ac:chgData name="Thanyarat wongchana" userId="79912f5e1a588575" providerId="LiveId" clId="{53BF720A-7C91-4FFF-816A-DC8A81314389}" dt="2021-10-09T14:19:56.257" v="4373" actId="1037"/>
          <ac:spMkLst>
            <pc:docMk/>
            <pc:sldMk cId="770075831" sldId="460"/>
            <ac:spMk id="40" creationId="{B7292BAF-01A1-4BDB-9569-F4F74D95B91C}"/>
          </ac:spMkLst>
        </pc:spChg>
        <pc:spChg chg="add mod">
          <ac:chgData name="Thanyarat wongchana" userId="79912f5e1a588575" providerId="LiveId" clId="{53BF720A-7C91-4FFF-816A-DC8A81314389}" dt="2021-10-09T14:19:56.257" v="4373" actId="1037"/>
          <ac:spMkLst>
            <pc:docMk/>
            <pc:sldMk cId="770075831" sldId="460"/>
            <ac:spMk id="44" creationId="{9FAB3A56-CA44-475C-8563-97F33D402FB2}"/>
          </ac:spMkLst>
        </pc:spChg>
        <pc:spChg chg="add mod">
          <ac:chgData name="Thanyarat wongchana" userId="79912f5e1a588575" providerId="LiveId" clId="{53BF720A-7C91-4FFF-816A-DC8A81314389}" dt="2021-10-09T14:19:56.257" v="4373" actId="1037"/>
          <ac:spMkLst>
            <pc:docMk/>
            <pc:sldMk cId="770075831" sldId="460"/>
            <ac:spMk id="46" creationId="{79ACA667-6AEC-476C-9231-8F3A3A9A66A2}"/>
          </ac:spMkLst>
        </pc:spChg>
        <pc:spChg chg="add mod">
          <ac:chgData name="Thanyarat wongchana" userId="79912f5e1a588575" providerId="LiveId" clId="{53BF720A-7C91-4FFF-816A-DC8A81314389}" dt="2021-10-09T16:55:39.033" v="5353" actId="1037"/>
          <ac:spMkLst>
            <pc:docMk/>
            <pc:sldMk cId="770075831" sldId="460"/>
            <ac:spMk id="48" creationId="{4A677163-90D3-4A0A-871C-53B72BEB0E0D}"/>
          </ac:spMkLst>
        </pc:spChg>
        <pc:spChg chg="add mod">
          <ac:chgData name="Thanyarat wongchana" userId="79912f5e1a588575" providerId="LiveId" clId="{53BF720A-7C91-4FFF-816A-DC8A81314389}" dt="2021-10-09T16:54:26.896" v="5337" actId="2711"/>
          <ac:spMkLst>
            <pc:docMk/>
            <pc:sldMk cId="770075831" sldId="460"/>
            <ac:spMk id="56" creationId="{5A772613-37CD-4AEC-8013-54CADAB31EB8}"/>
          </ac:spMkLst>
        </pc:spChg>
        <pc:spChg chg="add mod">
          <ac:chgData name="Thanyarat wongchana" userId="79912f5e1a588575" providerId="LiveId" clId="{53BF720A-7C91-4FFF-816A-DC8A81314389}" dt="2021-10-09T16:54:32.869" v="5339" actId="113"/>
          <ac:spMkLst>
            <pc:docMk/>
            <pc:sldMk cId="770075831" sldId="460"/>
            <ac:spMk id="57" creationId="{37CA5BD0-D297-4554-B2B2-AE94539E8E35}"/>
          </ac:spMkLst>
        </pc:spChg>
        <pc:spChg chg="add mod">
          <ac:chgData name="Thanyarat wongchana" userId="79912f5e1a588575" providerId="LiveId" clId="{53BF720A-7C91-4FFF-816A-DC8A81314389}" dt="2021-10-09T16:58:54.820" v="5429" actId="20577"/>
          <ac:spMkLst>
            <pc:docMk/>
            <pc:sldMk cId="770075831" sldId="460"/>
            <ac:spMk id="64" creationId="{7D395567-FFE9-43BC-8848-03C60A970A6A}"/>
          </ac:spMkLst>
        </pc:spChg>
        <pc:spChg chg="add mod">
          <ac:chgData name="Thanyarat wongchana" userId="79912f5e1a588575" providerId="LiveId" clId="{53BF720A-7C91-4FFF-816A-DC8A81314389}" dt="2021-10-09T17:35:10.555" v="5598"/>
          <ac:spMkLst>
            <pc:docMk/>
            <pc:sldMk cId="770075831" sldId="460"/>
            <ac:spMk id="67" creationId="{0BEC6A3B-DCD9-42E0-A994-39E83ED16C79}"/>
          </ac:spMkLst>
        </pc:spChg>
        <pc:cxnChg chg="add mod">
          <ac:chgData name="Thanyarat wongchana" userId="79912f5e1a588575" providerId="LiveId" clId="{53BF720A-7C91-4FFF-816A-DC8A81314389}" dt="2021-10-09T14:19:06.497" v="4333" actId="1037"/>
          <ac:cxnSpMkLst>
            <pc:docMk/>
            <pc:sldMk cId="770075831" sldId="460"/>
            <ac:cxnSpMk id="5" creationId="{B15421E3-CE50-4E74-8769-7EBBAE0D3F73}"/>
          </ac:cxnSpMkLst>
        </pc:cxnChg>
        <pc:cxnChg chg="add mod">
          <ac:chgData name="Thanyarat wongchana" userId="79912f5e1a588575" providerId="LiveId" clId="{53BF720A-7C91-4FFF-816A-DC8A81314389}" dt="2021-10-09T14:19:36.847" v="4352" actId="1038"/>
          <ac:cxnSpMkLst>
            <pc:docMk/>
            <pc:sldMk cId="770075831" sldId="460"/>
            <ac:cxnSpMk id="18" creationId="{BF062B2D-8605-46DE-9EE6-9402B96EDB3D}"/>
          </ac:cxnSpMkLst>
        </pc:cxnChg>
        <pc:cxnChg chg="add mod">
          <ac:chgData name="Thanyarat wongchana" userId="79912f5e1a588575" providerId="LiveId" clId="{53BF720A-7C91-4FFF-816A-DC8A81314389}" dt="2021-10-09T14:19:36.847" v="4352" actId="1038"/>
          <ac:cxnSpMkLst>
            <pc:docMk/>
            <pc:sldMk cId="770075831" sldId="460"/>
            <ac:cxnSpMk id="19" creationId="{2388DAD3-F373-4AD9-BCC5-B27EE86B2592}"/>
          </ac:cxnSpMkLst>
        </pc:cxnChg>
        <pc:cxnChg chg="add mod">
          <ac:chgData name="Thanyarat wongchana" userId="79912f5e1a588575" providerId="LiveId" clId="{53BF720A-7C91-4FFF-816A-DC8A81314389}" dt="2021-10-09T14:19:36.847" v="4352" actId="1038"/>
          <ac:cxnSpMkLst>
            <pc:docMk/>
            <pc:sldMk cId="770075831" sldId="460"/>
            <ac:cxnSpMk id="20" creationId="{99595A53-09FA-4022-99C8-B161569A6A51}"/>
          </ac:cxnSpMkLst>
        </pc:cxnChg>
        <pc:cxnChg chg="add mod">
          <ac:chgData name="Thanyarat wongchana" userId="79912f5e1a588575" providerId="LiveId" clId="{53BF720A-7C91-4FFF-816A-DC8A81314389}" dt="2021-10-09T14:19:36.847" v="4352" actId="1038"/>
          <ac:cxnSpMkLst>
            <pc:docMk/>
            <pc:sldMk cId="770075831" sldId="460"/>
            <ac:cxnSpMk id="21" creationId="{7187391E-98FB-4E80-8938-942695568DFB}"/>
          </ac:cxnSpMkLst>
        </pc:cxnChg>
        <pc:cxnChg chg="add mod">
          <ac:chgData name="Thanyarat wongchana" userId="79912f5e1a588575" providerId="LiveId" clId="{53BF720A-7C91-4FFF-816A-DC8A81314389}" dt="2021-10-09T14:19:36.847" v="4352" actId="1038"/>
          <ac:cxnSpMkLst>
            <pc:docMk/>
            <pc:sldMk cId="770075831" sldId="460"/>
            <ac:cxnSpMk id="22" creationId="{F96697F2-8A71-4E30-97A8-C20DFD0D4C1C}"/>
          </ac:cxnSpMkLst>
        </pc:cxnChg>
        <pc:cxnChg chg="add mod">
          <ac:chgData name="Thanyarat wongchana" userId="79912f5e1a588575" providerId="LiveId" clId="{53BF720A-7C91-4FFF-816A-DC8A81314389}" dt="2021-10-09T14:19:43.759" v="4353" actId="1076"/>
          <ac:cxnSpMkLst>
            <pc:docMk/>
            <pc:sldMk cId="770075831" sldId="460"/>
            <ac:cxnSpMk id="23" creationId="{E111A47C-B02C-41E5-A09B-E5C628357E9A}"/>
          </ac:cxnSpMkLst>
        </pc:cxnChg>
        <pc:cxnChg chg="add mod">
          <ac:chgData name="Thanyarat wongchana" userId="79912f5e1a588575" providerId="LiveId" clId="{53BF720A-7C91-4FFF-816A-DC8A81314389}" dt="2021-10-09T14:19:56.257" v="4373" actId="1037"/>
          <ac:cxnSpMkLst>
            <pc:docMk/>
            <pc:sldMk cId="770075831" sldId="460"/>
            <ac:cxnSpMk id="26" creationId="{E7833634-864B-4293-B47F-738530E3D95A}"/>
          </ac:cxnSpMkLst>
        </pc:cxnChg>
        <pc:cxnChg chg="add mod">
          <ac:chgData name="Thanyarat wongchana" userId="79912f5e1a588575" providerId="LiveId" clId="{53BF720A-7C91-4FFF-816A-DC8A81314389}" dt="2021-10-09T14:20:03.411" v="4375" actId="1076"/>
          <ac:cxnSpMkLst>
            <pc:docMk/>
            <pc:sldMk cId="770075831" sldId="460"/>
            <ac:cxnSpMk id="30" creationId="{2085BA2E-A02F-4E72-9A3B-41D6E96A89E5}"/>
          </ac:cxnSpMkLst>
        </pc:cxnChg>
        <pc:cxnChg chg="add del mod">
          <ac:chgData name="Thanyarat wongchana" userId="79912f5e1a588575" providerId="LiveId" clId="{53BF720A-7C91-4FFF-816A-DC8A81314389}" dt="2021-10-09T13:59:42.783" v="4095" actId="478"/>
          <ac:cxnSpMkLst>
            <pc:docMk/>
            <pc:sldMk cId="770075831" sldId="460"/>
            <ac:cxnSpMk id="37" creationId="{F0949EE6-531F-4AD2-98D6-750B343A6A7F}"/>
          </ac:cxnSpMkLst>
        </pc:cxnChg>
        <pc:cxnChg chg="add mod">
          <ac:chgData name="Thanyarat wongchana" userId="79912f5e1a588575" providerId="LiveId" clId="{53BF720A-7C91-4FFF-816A-DC8A81314389}" dt="2021-10-09T14:19:56.257" v="4373" actId="1037"/>
          <ac:cxnSpMkLst>
            <pc:docMk/>
            <pc:sldMk cId="770075831" sldId="460"/>
            <ac:cxnSpMk id="39" creationId="{2E0CA8C8-6101-42E7-B53E-9903C6B5A5BB}"/>
          </ac:cxnSpMkLst>
        </pc:cxnChg>
        <pc:cxnChg chg="add mod">
          <ac:chgData name="Thanyarat wongchana" userId="79912f5e1a588575" providerId="LiveId" clId="{53BF720A-7C91-4FFF-816A-DC8A81314389}" dt="2021-10-09T14:19:56.257" v="4373" actId="1037"/>
          <ac:cxnSpMkLst>
            <pc:docMk/>
            <pc:sldMk cId="770075831" sldId="460"/>
            <ac:cxnSpMk id="41" creationId="{CE0C59FE-5696-41D0-AAAC-69FC6650EC2F}"/>
          </ac:cxnSpMkLst>
        </pc:cxnChg>
        <pc:cxnChg chg="add mod">
          <ac:chgData name="Thanyarat wongchana" userId="79912f5e1a588575" providerId="LiveId" clId="{53BF720A-7C91-4FFF-816A-DC8A81314389}" dt="2021-10-09T14:19:56.257" v="4373" actId="1037"/>
          <ac:cxnSpMkLst>
            <pc:docMk/>
            <pc:sldMk cId="770075831" sldId="460"/>
            <ac:cxnSpMk id="45" creationId="{D78C1481-AD08-44E4-9041-4E7B99F639AC}"/>
          </ac:cxnSpMkLst>
        </pc:cxnChg>
        <pc:cxnChg chg="add mod">
          <ac:chgData name="Thanyarat wongchana" userId="79912f5e1a588575" providerId="LiveId" clId="{53BF720A-7C91-4FFF-816A-DC8A81314389}" dt="2021-10-09T16:54:56.103" v="5344" actId="1076"/>
          <ac:cxnSpMkLst>
            <pc:docMk/>
            <pc:sldMk cId="770075831" sldId="460"/>
            <ac:cxnSpMk id="58" creationId="{BAE110D6-3567-4413-930D-34C50ADE86C1}"/>
          </ac:cxnSpMkLst>
        </pc:cxnChg>
        <pc:cxnChg chg="add mod">
          <ac:chgData name="Thanyarat wongchana" userId="79912f5e1a588575" providerId="LiveId" clId="{53BF720A-7C91-4FFF-816A-DC8A81314389}" dt="2021-10-09T16:55:39.033" v="5353" actId="1037"/>
          <ac:cxnSpMkLst>
            <pc:docMk/>
            <pc:sldMk cId="770075831" sldId="460"/>
            <ac:cxnSpMk id="61" creationId="{6F5043DE-E752-4811-A6CA-3F62C051DA4D}"/>
          </ac:cxnSpMkLst>
        </pc:cxnChg>
        <pc:cxnChg chg="add mod">
          <ac:chgData name="Thanyarat wongchana" userId="79912f5e1a588575" providerId="LiveId" clId="{53BF720A-7C91-4FFF-816A-DC8A81314389}" dt="2021-10-09T16:58:38.496" v="5418" actId="14100"/>
          <ac:cxnSpMkLst>
            <pc:docMk/>
            <pc:sldMk cId="770075831" sldId="460"/>
            <ac:cxnSpMk id="65" creationId="{DD2EF66C-E799-4E24-89FA-0949EDE79EF3}"/>
          </ac:cxnSpMkLst>
        </pc:cxnChg>
      </pc:sldChg>
      <pc:sldChg chg="addSp delSp modSp mod">
        <pc:chgData name="Thanyarat wongchana" userId="79912f5e1a588575" providerId="LiveId" clId="{53BF720A-7C91-4FFF-816A-DC8A81314389}" dt="2021-10-09T14:29:11.278" v="4595" actId="20577"/>
        <pc:sldMkLst>
          <pc:docMk/>
          <pc:sldMk cId="3810311124" sldId="461"/>
        </pc:sldMkLst>
        <pc:spChg chg="mod">
          <ac:chgData name="Thanyarat wongchana" userId="79912f5e1a588575" providerId="LiveId" clId="{53BF720A-7C91-4FFF-816A-DC8A81314389}" dt="2021-10-09T14:27:11.374" v="4542" actId="1076"/>
          <ac:spMkLst>
            <pc:docMk/>
            <pc:sldMk cId="3810311124" sldId="461"/>
            <ac:spMk id="2" creationId="{F3BD091E-C732-4F97-B617-21BE84A17690}"/>
          </ac:spMkLst>
        </pc:spChg>
        <pc:spChg chg="del">
          <ac:chgData name="Thanyarat wongchana" userId="79912f5e1a588575" providerId="LiveId" clId="{53BF720A-7C91-4FFF-816A-DC8A81314389}" dt="2021-10-09T14:24:39.524" v="4493" actId="478"/>
          <ac:spMkLst>
            <pc:docMk/>
            <pc:sldMk cId="3810311124" sldId="461"/>
            <ac:spMk id="3" creationId="{94DB34C6-0631-4A86-936A-602F3476BEEE}"/>
          </ac:spMkLst>
        </pc:spChg>
        <pc:spChg chg="add mod">
          <ac:chgData name="Thanyarat wongchana" userId="79912f5e1a588575" providerId="LiveId" clId="{53BF720A-7C91-4FFF-816A-DC8A81314389}" dt="2021-10-09T14:27:19.256" v="4543" actId="1076"/>
          <ac:spMkLst>
            <pc:docMk/>
            <pc:sldMk cId="3810311124" sldId="461"/>
            <ac:spMk id="6" creationId="{FCE49D23-F346-4BBD-990B-68947A5385A2}"/>
          </ac:spMkLst>
        </pc:spChg>
        <pc:graphicFrameChg chg="mod modGraphic">
          <ac:chgData name="Thanyarat wongchana" userId="79912f5e1a588575" providerId="LiveId" clId="{53BF720A-7C91-4FFF-816A-DC8A81314389}" dt="2021-10-09T14:29:11.278" v="4595" actId="20577"/>
          <ac:graphicFrameMkLst>
            <pc:docMk/>
            <pc:sldMk cId="3810311124" sldId="461"/>
            <ac:graphicFrameMk id="4" creationId="{57899FAA-DE7E-40C9-99D5-B4532C13D4C2}"/>
          </ac:graphicFrameMkLst>
        </pc:graphicFrameChg>
      </pc:sldChg>
      <pc:sldChg chg="modSp mod">
        <pc:chgData name="Thanyarat wongchana" userId="79912f5e1a588575" providerId="LiveId" clId="{53BF720A-7C91-4FFF-816A-DC8A81314389}" dt="2021-10-09T15:40:21.151" v="5058" actId="20577"/>
        <pc:sldMkLst>
          <pc:docMk/>
          <pc:sldMk cId="443060969" sldId="462"/>
        </pc:sldMkLst>
        <pc:spChg chg="mod">
          <ac:chgData name="Thanyarat wongchana" userId="79912f5e1a588575" providerId="LiveId" clId="{53BF720A-7C91-4FFF-816A-DC8A81314389}" dt="2021-10-09T15:20:41.811" v="4933" actId="14100"/>
          <ac:spMkLst>
            <pc:docMk/>
            <pc:sldMk cId="443060969" sldId="462"/>
            <ac:spMk id="6" creationId="{FCE49D23-F346-4BBD-990B-68947A5385A2}"/>
          </ac:spMkLst>
        </pc:spChg>
        <pc:graphicFrameChg chg="mod modGraphic">
          <ac:chgData name="Thanyarat wongchana" userId="79912f5e1a588575" providerId="LiveId" clId="{53BF720A-7C91-4FFF-816A-DC8A81314389}" dt="2021-10-09T15:40:21.151" v="5058" actId="20577"/>
          <ac:graphicFrameMkLst>
            <pc:docMk/>
            <pc:sldMk cId="443060969" sldId="462"/>
            <ac:graphicFrameMk id="4" creationId="{57899FAA-DE7E-40C9-99D5-B4532C13D4C2}"/>
          </ac:graphicFrameMkLst>
        </pc:graphicFrameChg>
      </pc:sldChg>
      <pc:sldChg chg="modSp mod">
        <pc:chgData name="Thanyarat wongchana" userId="79912f5e1a588575" providerId="LiveId" clId="{53BF720A-7C91-4FFF-816A-DC8A81314389}" dt="2021-10-09T23:54:17.392" v="5808" actId="20577"/>
        <pc:sldMkLst>
          <pc:docMk/>
          <pc:sldMk cId="2650576905" sldId="463"/>
        </pc:sldMkLst>
        <pc:spChg chg="mod">
          <ac:chgData name="Thanyarat wongchana" userId="79912f5e1a588575" providerId="LiveId" clId="{53BF720A-7C91-4FFF-816A-DC8A81314389}" dt="2021-10-09T23:54:17.392" v="5808" actId="20577"/>
          <ac:spMkLst>
            <pc:docMk/>
            <pc:sldMk cId="2650576905" sldId="463"/>
            <ac:spMk id="2" creationId="{F3BD091E-C732-4F97-B617-21BE84A17690}"/>
          </ac:spMkLst>
        </pc:spChg>
        <pc:spChg chg="mod">
          <ac:chgData name="Thanyarat wongchana" userId="79912f5e1a588575" providerId="LiveId" clId="{53BF720A-7C91-4FFF-816A-DC8A81314389}" dt="2021-10-09T17:51:45.962" v="5803" actId="208"/>
          <ac:spMkLst>
            <pc:docMk/>
            <pc:sldMk cId="2650576905" sldId="463"/>
            <ac:spMk id="5" creationId="{828B0A34-6A9E-491F-BB34-65DB6DC448CC}"/>
          </ac:spMkLst>
        </pc:spChg>
      </pc:sldChg>
      <pc:sldChg chg="addSp delSp modSp mod">
        <pc:chgData name="Thanyarat wongchana" userId="79912f5e1a588575" providerId="LiveId" clId="{53BF720A-7C91-4FFF-816A-DC8A81314389}" dt="2021-10-09T17:35:07.436" v="5597" actId="21"/>
        <pc:sldMkLst>
          <pc:docMk/>
          <pc:sldMk cId="1739945349" sldId="464"/>
        </pc:sldMkLst>
        <pc:spChg chg="mod">
          <ac:chgData name="Thanyarat wongchana" userId="79912f5e1a588575" providerId="LiveId" clId="{53BF720A-7C91-4FFF-816A-DC8A81314389}" dt="2021-10-09T17:00:10.946" v="5456" actId="6549"/>
          <ac:spMkLst>
            <pc:docMk/>
            <pc:sldMk cId="1739945349" sldId="464"/>
            <ac:spMk id="2" creationId="{F3BD091E-C732-4F97-B617-21BE84A17690}"/>
          </ac:spMkLst>
        </pc:spChg>
        <pc:spChg chg="add del mod">
          <ac:chgData name="Thanyarat wongchana" userId="79912f5e1a588575" providerId="LiveId" clId="{53BF720A-7C91-4FFF-816A-DC8A81314389}" dt="2021-10-09T17:35:07.436" v="5597" actId="21"/>
          <ac:spMkLst>
            <pc:docMk/>
            <pc:sldMk cId="1739945349" sldId="464"/>
            <ac:spMk id="3" creationId="{073BAD43-FB8B-4A5A-9CC1-150D76F13CE9}"/>
          </ac:spMkLst>
        </pc:spChg>
        <pc:spChg chg="mod">
          <ac:chgData name="Thanyarat wongchana" userId="79912f5e1a588575" providerId="LiveId" clId="{53BF720A-7C91-4FFF-816A-DC8A81314389}" dt="2021-10-09T17:32:44.113" v="5499" actId="20577"/>
          <ac:spMkLst>
            <pc:docMk/>
            <pc:sldMk cId="1739945349" sldId="464"/>
            <ac:spMk id="15" creationId="{B7073D47-AAEC-496A-B0AC-6D8002BBB29B}"/>
          </ac:spMkLst>
        </pc:spChg>
        <pc:spChg chg="mod">
          <ac:chgData name="Thanyarat wongchana" userId="79912f5e1a588575" providerId="LiveId" clId="{53BF720A-7C91-4FFF-816A-DC8A81314389}" dt="2021-10-09T17:32:12.967" v="5479" actId="1036"/>
          <ac:spMkLst>
            <pc:docMk/>
            <pc:sldMk cId="1739945349" sldId="464"/>
            <ac:spMk id="17" creationId="{A3A99D95-1B1C-4834-A1E7-50225F64F8D8}"/>
          </ac:spMkLst>
        </pc:spChg>
        <pc:cxnChg chg="mod">
          <ac:chgData name="Thanyarat wongchana" userId="79912f5e1a588575" providerId="LiveId" clId="{53BF720A-7C91-4FFF-816A-DC8A81314389}" dt="2021-10-09T17:32:16.703" v="5488" actId="1036"/>
          <ac:cxnSpMkLst>
            <pc:docMk/>
            <pc:sldMk cId="1739945349" sldId="464"/>
            <ac:cxnSpMk id="22" creationId="{F96697F2-8A71-4E30-97A8-C20DFD0D4C1C}"/>
          </ac:cxnSpMkLst>
        </pc:cxnChg>
      </pc:sldChg>
      <pc:sldChg chg="addSp delSp modSp mod">
        <pc:chgData name="Thanyarat wongchana" userId="79912f5e1a588575" providerId="LiveId" clId="{53BF720A-7C91-4FFF-816A-DC8A81314389}" dt="2021-10-09T17:51:12.511" v="5799" actId="1076"/>
        <pc:sldMkLst>
          <pc:docMk/>
          <pc:sldMk cId="2780536598" sldId="465"/>
        </pc:sldMkLst>
        <pc:spChg chg="mod">
          <ac:chgData name="Thanyarat wongchana" userId="79912f5e1a588575" providerId="LiveId" clId="{53BF720A-7C91-4FFF-816A-DC8A81314389}" dt="2021-10-09T17:51:07.245" v="5798" actId="113"/>
          <ac:spMkLst>
            <pc:docMk/>
            <pc:sldMk cId="2780536598" sldId="465"/>
            <ac:spMk id="2" creationId="{F3BD091E-C732-4F97-B617-21BE84A17690}"/>
          </ac:spMkLst>
        </pc:spChg>
        <pc:spChg chg="add mod">
          <ac:chgData name="Thanyarat wongchana" userId="79912f5e1a588575" providerId="LiveId" clId="{53BF720A-7C91-4FFF-816A-DC8A81314389}" dt="2021-10-09T17:51:12.511" v="5799" actId="1076"/>
          <ac:spMkLst>
            <pc:docMk/>
            <pc:sldMk cId="2780536598" sldId="465"/>
            <ac:spMk id="8" creationId="{0F451FE1-14AA-411A-B817-32B16BA78D8F}"/>
          </ac:spMkLst>
        </pc:spChg>
        <pc:graphicFrameChg chg="del">
          <ac:chgData name="Thanyarat wongchana" userId="79912f5e1a588575" providerId="LiveId" clId="{53BF720A-7C91-4FFF-816A-DC8A81314389}" dt="2021-10-09T17:49:57.823" v="5755" actId="478"/>
          <ac:graphicFrameMkLst>
            <pc:docMk/>
            <pc:sldMk cId="2780536598" sldId="465"/>
            <ac:graphicFrameMk id="4" creationId="{E4F71C52-2957-40CF-ADDB-4CB5EA2691D9}"/>
          </ac:graphicFrameMkLst>
        </pc:graphicFrameChg>
      </pc:sldChg>
      <pc:sldChg chg="del mod">
        <pc:chgData name="Thanyarat wongchana" userId="79912f5e1a588575" providerId="LiveId" clId="{53BF720A-7C91-4FFF-816A-DC8A81314389}" dt="2021-10-10T04:41:47.305" v="5972" actId="47"/>
        <pc:sldMkLst>
          <pc:docMk/>
          <pc:sldMk cId="724323089" sldId="466"/>
        </pc:sldMkLst>
      </pc:sldChg>
      <pc:sldChg chg="add mod">
        <pc:chgData name="Thanyarat wongchana" userId="79912f5e1a588575" providerId="LiveId" clId="{53BF720A-7C91-4FFF-816A-DC8A81314389}" dt="2021-10-10T04:41:23.617" v="5971" actId="27918"/>
        <pc:sldMkLst>
          <pc:docMk/>
          <pc:sldMk cId="2480823910" sldId="467"/>
        </pc:sldMkLst>
      </pc:sldChg>
      <pc:sldChg chg="add mod">
        <pc:chgData name="Thanyarat wongchana" userId="79912f5e1a588575" providerId="LiveId" clId="{53BF720A-7C91-4FFF-816A-DC8A81314389}" dt="2021-10-10T04:46:19.166" v="5997" actId="27918"/>
        <pc:sldMkLst>
          <pc:docMk/>
          <pc:sldMk cId="957649047" sldId="468"/>
        </pc:sldMkLst>
      </pc:sldChg>
      <pc:sldChg chg="add del mod">
        <pc:chgData name="Thanyarat wongchana" userId="79912f5e1a588575" providerId="LiveId" clId="{53BF720A-7C91-4FFF-816A-DC8A81314389}" dt="2021-10-10T04:54:30.684" v="6032" actId="47"/>
        <pc:sldMkLst>
          <pc:docMk/>
          <pc:sldMk cId="4074138809" sldId="469"/>
        </pc:sldMkLst>
      </pc:sldChg>
      <pc:sldChg chg="add mod">
        <pc:chgData name="Thanyarat wongchana" userId="79912f5e1a588575" providerId="LiveId" clId="{53BF720A-7C91-4FFF-816A-DC8A81314389}" dt="2021-10-10T04:52:55.404" v="6026" actId="27918"/>
        <pc:sldMkLst>
          <pc:docMk/>
          <pc:sldMk cId="2840605704" sldId="470"/>
        </pc:sldMkLst>
      </pc:sldChg>
      <pc:sldChg chg="mod">
        <pc:chgData name="Thanyarat wongchana" userId="79912f5e1a588575" providerId="LiveId" clId="{53BF720A-7C91-4FFF-816A-DC8A81314389}" dt="2021-10-10T04:59:43.929" v="6064" actId="27918"/>
        <pc:sldMkLst>
          <pc:docMk/>
          <pc:sldMk cId="1762909208" sldId="471"/>
        </pc:sldMkLst>
      </pc:sldChg>
    </pc:docChg>
  </pc:docChgLst>
  <pc:docChgLst>
    <pc:chgData name="Thanyarat wongchana" userId="79912f5e1a588575" providerId="LiveId" clId="{3F171258-A4E4-4738-BA70-F7EC34AACFB3}"/>
    <pc:docChg chg="undo custSel modSld">
      <pc:chgData name="Thanyarat wongchana" userId="79912f5e1a588575" providerId="LiveId" clId="{3F171258-A4E4-4738-BA70-F7EC34AACFB3}" dt="2021-10-06T10:27:11.431" v="872" actId="1076"/>
      <pc:docMkLst>
        <pc:docMk/>
      </pc:docMkLst>
      <pc:sldChg chg="modSp">
        <pc:chgData name="Thanyarat wongchana" userId="79912f5e1a588575" providerId="LiveId" clId="{3F171258-A4E4-4738-BA70-F7EC34AACFB3}" dt="2021-10-06T10:20:56.414" v="761" actId="1037"/>
        <pc:sldMkLst>
          <pc:docMk/>
          <pc:sldMk cId="16955120" sldId="423"/>
        </pc:sldMkLst>
        <pc:spChg chg="mod">
          <ac:chgData name="Thanyarat wongchana" userId="79912f5e1a588575" providerId="LiveId" clId="{3F171258-A4E4-4738-BA70-F7EC34AACFB3}" dt="2021-10-06T10:20:56.414" v="761" actId="1037"/>
          <ac:spMkLst>
            <pc:docMk/>
            <pc:sldMk cId="16955120" sldId="423"/>
            <ac:spMk id="5" creationId="{C5A4CC94-3A08-4060-881D-A762C80C8CB5}"/>
          </ac:spMkLst>
        </pc:spChg>
      </pc:sldChg>
      <pc:sldChg chg="modSp">
        <pc:chgData name="Thanyarat wongchana" userId="79912f5e1a588575" providerId="LiveId" clId="{3F171258-A4E4-4738-BA70-F7EC34AACFB3}" dt="2021-10-06T04:52:26.748" v="1" actId="14100"/>
        <pc:sldMkLst>
          <pc:docMk/>
          <pc:sldMk cId="2210962772" sldId="426"/>
        </pc:sldMkLst>
        <pc:spChg chg="mod">
          <ac:chgData name="Thanyarat wongchana" userId="79912f5e1a588575" providerId="LiveId" clId="{3F171258-A4E4-4738-BA70-F7EC34AACFB3}" dt="2021-10-06T04:52:26.748" v="1" actId="14100"/>
          <ac:spMkLst>
            <pc:docMk/>
            <pc:sldMk cId="2210962772" sldId="426"/>
            <ac:spMk id="2" creationId="{F3BD091E-C732-4F97-B617-21BE84A17690}"/>
          </ac:spMkLst>
        </pc:spChg>
        <pc:graphicFrameChg chg="modGraphic">
          <ac:chgData name="Thanyarat wongchana" userId="79912f5e1a588575" providerId="LiveId" clId="{3F171258-A4E4-4738-BA70-F7EC34AACFB3}" dt="2021-10-06T04:51:57.257" v="0" actId="14100"/>
          <ac:graphicFrameMkLst>
            <pc:docMk/>
            <pc:sldMk cId="2210962772" sldId="426"/>
            <ac:graphicFrameMk id="4" creationId="{4FEC4E0A-45E0-40E2-B4A4-18D8F9D013E2}"/>
          </ac:graphicFrameMkLst>
        </pc:graphicFrameChg>
      </pc:sldChg>
      <pc:sldChg chg="addSp delSp modSp">
        <pc:chgData name="Thanyarat wongchana" userId="79912f5e1a588575" providerId="LiveId" clId="{3F171258-A4E4-4738-BA70-F7EC34AACFB3}" dt="2021-10-06T09:18:37.726" v="581" actId="14100"/>
        <pc:sldMkLst>
          <pc:docMk/>
          <pc:sldMk cId="3027917072" sldId="427"/>
        </pc:sldMkLst>
        <pc:spChg chg="mod">
          <ac:chgData name="Thanyarat wongchana" userId="79912f5e1a588575" providerId="LiveId" clId="{3F171258-A4E4-4738-BA70-F7EC34AACFB3}" dt="2021-10-06T05:30:05.239" v="97" actId="20577"/>
          <ac:spMkLst>
            <pc:docMk/>
            <pc:sldMk cId="3027917072" sldId="427"/>
            <ac:spMk id="2" creationId="{F3BD091E-C732-4F97-B617-21BE84A17690}"/>
          </ac:spMkLst>
        </pc:spChg>
        <pc:spChg chg="del mod">
          <ac:chgData name="Thanyarat wongchana" userId="79912f5e1a588575" providerId="LiveId" clId="{3F171258-A4E4-4738-BA70-F7EC34AACFB3}" dt="2021-10-06T07:00:35.398" v="378" actId="478"/>
          <ac:spMkLst>
            <pc:docMk/>
            <pc:sldMk cId="3027917072" sldId="427"/>
            <ac:spMk id="3" creationId="{94DB34C6-0631-4A86-936A-602F3476BEEE}"/>
          </ac:spMkLst>
        </pc:spChg>
        <pc:spChg chg="add mod">
          <ac:chgData name="Thanyarat wongchana" userId="79912f5e1a588575" providerId="LiveId" clId="{3F171258-A4E4-4738-BA70-F7EC34AACFB3}" dt="2021-10-06T09:18:37.726" v="581" actId="14100"/>
          <ac:spMkLst>
            <pc:docMk/>
            <pc:sldMk cId="3027917072" sldId="427"/>
            <ac:spMk id="5" creationId="{A29652D9-3150-47DC-80D3-298A012D12A1}"/>
          </ac:spMkLst>
        </pc:spChg>
        <pc:graphicFrameChg chg="mod modGraphic">
          <ac:chgData name="Thanyarat wongchana" userId="79912f5e1a588575" providerId="LiveId" clId="{3F171258-A4E4-4738-BA70-F7EC34AACFB3}" dt="2021-10-06T09:17:15.556" v="579" actId="20577"/>
          <ac:graphicFrameMkLst>
            <pc:docMk/>
            <pc:sldMk cId="3027917072" sldId="427"/>
            <ac:graphicFrameMk id="4" creationId="{4FEC4E0A-45E0-40E2-B4A4-18D8F9D013E2}"/>
          </ac:graphicFrameMkLst>
        </pc:graphicFrameChg>
      </pc:sldChg>
      <pc:sldChg chg="addSp delSp modSp">
        <pc:chgData name="Thanyarat wongchana" userId="79912f5e1a588575" providerId="LiveId" clId="{3F171258-A4E4-4738-BA70-F7EC34AACFB3}" dt="2021-10-06T10:27:11.431" v="872" actId="1076"/>
        <pc:sldMkLst>
          <pc:docMk/>
          <pc:sldMk cId="1224617932" sldId="428"/>
        </pc:sldMkLst>
        <pc:spChg chg="mod">
          <ac:chgData name="Thanyarat wongchana" userId="79912f5e1a588575" providerId="LiveId" clId="{3F171258-A4E4-4738-BA70-F7EC34AACFB3}" dt="2021-10-06T10:23:02.681" v="791" actId="27636"/>
          <ac:spMkLst>
            <pc:docMk/>
            <pc:sldMk cId="1224617932" sldId="428"/>
            <ac:spMk id="2" creationId="{F3BD091E-C732-4F97-B617-21BE84A17690}"/>
          </ac:spMkLst>
        </pc:spChg>
        <pc:spChg chg="mod">
          <ac:chgData name="Thanyarat wongchana" userId="79912f5e1a588575" providerId="LiveId" clId="{3F171258-A4E4-4738-BA70-F7EC34AACFB3}" dt="2021-10-06T07:10:31.367" v="492" actId="1038"/>
          <ac:spMkLst>
            <pc:docMk/>
            <pc:sldMk cId="1224617932" sldId="428"/>
            <ac:spMk id="5" creationId="{A29652D9-3150-47DC-80D3-298A012D12A1}"/>
          </ac:spMkLst>
        </pc:spChg>
        <pc:spChg chg="del">
          <ac:chgData name="Thanyarat wongchana" userId="79912f5e1a588575" providerId="LiveId" clId="{3F171258-A4E4-4738-BA70-F7EC34AACFB3}" dt="2021-10-06T10:25:55.916" v="868" actId="478"/>
          <ac:spMkLst>
            <pc:docMk/>
            <pc:sldMk cId="1224617932" sldId="428"/>
            <ac:spMk id="8" creationId="{6234CBA8-8221-4F88-B9FF-396357C7E1F2}"/>
          </ac:spMkLst>
        </pc:spChg>
        <pc:spChg chg="add mod">
          <ac:chgData name="Thanyarat wongchana" userId="79912f5e1a588575" providerId="LiveId" clId="{3F171258-A4E4-4738-BA70-F7EC34AACFB3}" dt="2021-10-06T10:27:11.431" v="872" actId="1076"/>
          <ac:spMkLst>
            <pc:docMk/>
            <pc:sldMk cId="1224617932" sldId="428"/>
            <ac:spMk id="9" creationId="{C2834784-9C93-45B0-934F-DDD8DFE213E5}"/>
          </ac:spMkLst>
        </pc:spChg>
        <pc:graphicFrameChg chg="add del mod modGraphic">
          <ac:chgData name="Thanyarat wongchana" userId="79912f5e1a588575" providerId="LiveId" clId="{3F171258-A4E4-4738-BA70-F7EC34AACFB3}" dt="2021-10-06T07:09:46.105" v="482" actId="478"/>
          <ac:graphicFrameMkLst>
            <pc:docMk/>
            <pc:sldMk cId="1224617932" sldId="428"/>
            <ac:graphicFrameMk id="3" creationId="{00F1B6C9-E4C0-4E86-B87B-986D1CABCE8A}"/>
          </ac:graphicFrameMkLst>
        </pc:graphicFrameChg>
        <pc:graphicFrameChg chg="mod modGraphic">
          <ac:chgData name="Thanyarat wongchana" userId="79912f5e1a588575" providerId="LiveId" clId="{3F171258-A4E4-4738-BA70-F7EC34AACFB3}" dt="2021-10-06T10:23:54.906" v="792" actId="113"/>
          <ac:graphicFrameMkLst>
            <pc:docMk/>
            <pc:sldMk cId="1224617932" sldId="428"/>
            <ac:graphicFrameMk id="4" creationId="{4FEC4E0A-45E0-40E2-B4A4-18D8F9D013E2}"/>
          </ac:graphicFrameMkLst>
        </pc:graphicFrameChg>
        <pc:graphicFrameChg chg="add del mod modGraphic">
          <ac:chgData name="Thanyarat wongchana" userId="79912f5e1a588575" providerId="LiveId" clId="{3F171258-A4E4-4738-BA70-F7EC34AACFB3}" dt="2021-10-06T09:21:10.922" v="603" actId="478"/>
          <ac:graphicFrameMkLst>
            <pc:docMk/>
            <pc:sldMk cId="1224617932" sldId="428"/>
            <ac:graphicFrameMk id="6" creationId="{530B5B51-ED14-4272-8A4D-3C4C2F5F2441}"/>
          </ac:graphicFrameMkLst>
        </pc:graphicFrameChg>
      </pc:sldChg>
      <pc:sldChg chg="addSp delSp modSp">
        <pc:chgData name="Thanyarat wongchana" userId="79912f5e1a588575" providerId="LiveId" clId="{3F171258-A4E4-4738-BA70-F7EC34AACFB3}" dt="2021-10-06T09:50:20.416" v="688" actId="113"/>
        <pc:sldMkLst>
          <pc:docMk/>
          <pc:sldMk cId="1989304288" sldId="429"/>
        </pc:sldMkLst>
        <pc:spChg chg="mod">
          <ac:chgData name="Thanyarat wongchana" userId="79912f5e1a588575" providerId="LiveId" clId="{3F171258-A4E4-4738-BA70-F7EC34AACFB3}" dt="2021-10-06T09:36:42.315" v="665" actId="20577"/>
          <ac:spMkLst>
            <pc:docMk/>
            <pc:sldMk cId="1989304288" sldId="429"/>
            <ac:spMk id="2" creationId="{F3BD091E-C732-4F97-B617-21BE84A17690}"/>
          </ac:spMkLst>
        </pc:spChg>
        <pc:graphicFrameChg chg="add del mod modGraphic">
          <ac:chgData name="Thanyarat wongchana" userId="79912f5e1a588575" providerId="LiveId" clId="{3F171258-A4E4-4738-BA70-F7EC34AACFB3}" dt="2021-10-06T09:34:15.155" v="635" actId="478"/>
          <ac:graphicFrameMkLst>
            <pc:docMk/>
            <pc:sldMk cId="1989304288" sldId="429"/>
            <ac:graphicFrameMk id="3" creationId="{19CB40BA-4FBE-4E44-9FB9-92F7A9C959F4}"/>
          </ac:graphicFrameMkLst>
        </pc:graphicFrameChg>
        <pc:graphicFrameChg chg="mod modGraphic">
          <ac:chgData name="Thanyarat wongchana" userId="79912f5e1a588575" providerId="LiveId" clId="{3F171258-A4E4-4738-BA70-F7EC34AACFB3}" dt="2021-10-06T09:50:20.416" v="688" actId="113"/>
          <ac:graphicFrameMkLst>
            <pc:docMk/>
            <pc:sldMk cId="1989304288" sldId="429"/>
            <ac:graphicFrameMk id="4" creationId="{4FEC4E0A-45E0-40E2-B4A4-18D8F9D013E2}"/>
          </ac:graphicFrameMkLst>
        </pc:graphicFrameChg>
      </pc:sldChg>
      <pc:sldChg chg="modSp">
        <pc:chgData name="Thanyarat wongchana" userId="79912f5e1a588575" providerId="LiveId" clId="{3F171258-A4E4-4738-BA70-F7EC34AACFB3}" dt="2021-10-06T10:01:31.088" v="708" actId="20577"/>
        <pc:sldMkLst>
          <pc:docMk/>
          <pc:sldMk cId="448431739" sldId="430"/>
        </pc:sldMkLst>
        <pc:spChg chg="mod">
          <ac:chgData name="Thanyarat wongchana" userId="79912f5e1a588575" providerId="LiveId" clId="{3F171258-A4E4-4738-BA70-F7EC34AACFB3}" dt="2021-10-06T10:01:31.088" v="708" actId="20577"/>
          <ac:spMkLst>
            <pc:docMk/>
            <pc:sldMk cId="448431739" sldId="430"/>
            <ac:spMk id="2" creationId="{F3BD091E-C732-4F97-B617-21BE84A17690}"/>
          </ac:spMkLst>
        </pc:spChg>
        <pc:graphicFrameChg chg="mod modGraphic">
          <ac:chgData name="Thanyarat wongchana" userId="79912f5e1a588575" providerId="LiveId" clId="{3F171258-A4E4-4738-BA70-F7EC34AACFB3}" dt="2021-10-06T10:00:47.779" v="698" actId="113"/>
          <ac:graphicFrameMkLst>
            <pc:docMk/>
            <pc:sldMk cId="448431739" sldId="430"/>
            <ac:graphicFrameMk id="4" creationId="{4FEC4E0A-45E0-40E2-B4A4-18D8F9D013E2}"/>
          </ac:graphicFrameMkLst>
        </pc:graphicFrameChg>
      </pc:sldChg>
      <pc:sldChg chg="modSp">
        <pc:chgData name="Thanyarat wongchana" userId="79912f5e1a588575" providerId="LiveId" clId="{3F171258-A4E4-4738-BA70-F7EC34AACFB3}" dt="2021-10-06T10:12:53.139" v="723" actId="20577"/>
        <pc:sldMkLst>
          <pc:docMk/>
          <pc:sldMk cId="4014717631" sldId="431"/>
        </pc:sldMkLst>
        <pc:spChg chg="mod">
          <ac:chgData name="Thanyarat wongchana" userId="79912f5e1a588575" providerId="LiveId" clId="{3F171258-A4E4-4738-BA70-F7EC34AACFB3}" dt="2021-10-06T10:09:05.867" v="712" actId="20577"/>
          <ac:spMkLst>
            <pc:docMk/>
            <pc:sldMk cId="4014717631" sldId="431"/>
            <ac:spMk id="2" creationId="{F3BD091E-C732-4F97-B617-21BE84A17690}"/>
          </ac:spMkLst>
        </pc:spChg>
        <pc:graphicFrameChg chg="mod modGraphic">
          <ac:chgData name="Thanyarat wongchana" userId="79912f5e1a588575" providerId="LiveId" clId="{3F171258-A4E4-4738-BA70-F7EC34AACFB3}" dt="2021-10-06T10:12:53.139" v="723" actId="20577"/>
          <ac:graphicFrameMkLst>
            <pc:docMk/>
            <pc:sldMk cId="4014717631" sldId="431"/>
            <ac:graphicFrameMk id="4" creationId="{4FEC4E0A-45E0-40E2-B4A4-18D8F9D013E2}"/>
          </ac:graphicFrameMkLst>
        </pc:graphicFrameChg>
      </pc:sldChg>
      <pc:sldChg chg="modSp">
        <pc:chgData name="Thanyarat wongchana" userId="79912f5e1a588575" providerId="LiveId" clId="{3F171258-A4E4-4738-BA70-F7EC34AACFB3}" dt="2021-10-06T10:20:17.240" v="754" actId="20577"/>
        <pc:sldMkLst>
          <pc:docMk/>
          <pc:sldMk cId="3442568709" sldId="432"/>
        </pc:sldMkLst>
        <pc:spChg chg="mod">
          <ac:chgData name="Thanyarat wongchana" userId="79912f5e1a588575" providerId="LiveId" clId="{3F171258-A4E4-4738-BA70-F7EC34AACFB3}" dt="2021-10-06T10:15:01.937" v="742" actId="20577"/>
          <ac:spMkLst>
            <pc:docMk/>
            <pc:sldMk cId="3442568709" sldId="432"/>
            <ac:spMk id="2" creationId="{F3BD091E-C732-4F97-B617-21BE84A17690}"/>
          </ac:spMkLst>
        </pc:spChg>
        <pc:graphicFrameChg chg="mod modGraphic">
          <ac:chgData name="Thanyarat wongchana" userId="79912f5e1a588575" providerId="LiveId" clId="{3F171258-A4E4-4738-BA70-F7EC34AACFB3}" dt="2021-10-06T10:20:17.240" v="754" actId="20577"/>
          <ac:graphicFrameMkLst>
            <pc:docMk/>
            <pc:sldMk cId="3442568709" sldId="432"/>
            <ac:graphicFrameMk id="4" creationId="{4FEC4E0A-45E0-40E2-B4A4-18D8F9D013E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Relationship Id="rId4" Type="http://schemas.microsoft.com/office/2011/relationships/chartColorStyle" Target="colors2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rgbClr val="D67C82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อุตรดิตถ์</c:v>
                </c:pt>
                <c:pt idx="1">
                  <c:v>ตาก</c:v>
                </c:pt>
                <c:pt idx="2">
                  <c:v>สุโขทัย</c:v>
                </c:pt>
                <c:pt idx="3">
                  <c:v>พิษณุโลก</c:v>
                </c:pt>
                <c:pt idx="4">
                  <c:v>เพชรบูรณ์</c:v>
                </c:pt>
                <c:pt idx="5">
                  <c:v>เขตสุขภาพที่ 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63.5</c:v>
                </c:pt>
                <c:pt idx="1">
                  <c:v>80</c:v>
                </c:pt>
                <c:pt idx="2">
                  <c:v>73.400000000000006</c:v>
                </c:pt>
                <c:pt idx="3">
                  <c:v>91.3</c:v>
                </c:pt>
                <c:pt idx="4">
                  <c:v>66.7</c:v>
                </c:pt>
                <c:pt idx="5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E2-4FDA-8C86-FEFC14BA6C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2563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อุตรดิตถ์</c:v>
                </c:pt>
                <c:pt idx="1">
                  <c:v>ตาก</c:v>
                </c:pt>
                <c:pt idx="2">
                  <c:v>สุโขทัย</c:v>
                </c:pt>
                <c:pt idx="3">
                  <c:v>พิษณุโลก</c:v>
                </c:pt>
                <c:pt idx="4">
                  <c:v>เพชรบูรณ์</c:v>
                </c:pt>
                <c:pt idx="5">
                  <c:v>เขตสุขภาพที่ 2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77.5</c:v>
                </c:pt>
                <c:pt idx="1">
                  <c:v>84.9</c:v>
                </c:pt>
                <c:pt idx="2">
                  <c:v>72.5</c:v>
                </c:pt>
                <c:pt idx="3">
                  <c:v>88</c:v>
                </c:pt>
                <c:pt idx="4">
                  <c:v>66.8</c:v>
                </c:pt>
                <c:pt idx="5">
                  <c:v>77.599999999999994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E2-4FDA-8C86-FEFC14BA6C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2564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อุตรดิตถ์</c:v>
                </c:pt>
                <c:pt idx="1">
                  <c:v>ตาก</c:v>
                </c:pt>
                <c:pt idx="2">
                  <c:v>สุโขทัย</c:v>
                </c:pt>
                <c:pt idx="3">
                  <c:v>พิษณุโลก</c:v>
                </c:pt>
                <c:pt idx="4">
                  <c:v>เพชรบูรณ์</c:v>
                </c:pt>
                <c:pt idx="5">
                  <c:v>เขตสุขภาพที่ 2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71</c:v>
                </c:pt>
                <c:pt idx="1">
                  <c:v>55.3</c:v>
                </c:pt>
                <c:pt idx="2">
                  <c:v>76.400000000000006</c:v>
                </c:pt>
                <c:pt idx="3">
                  <c:v>81</c:v>
                </c:pt>
                <c:pt idx="4">
                  <c:v>73.3</c:v>
                </c:pt>
                <c:pt idx="5">
                  <c:v>71.900000000000006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E2-4FDA-8C86-FEFC14BA6C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5915904"/>
        <c:axId val="215917696"/>
      </c:barChart>
      <c:catAx>
        <c:axId val="21591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15917696"/>
        <c:crosses val="autoZero"/>
        <c:auto val="1"/>
        <c:lblAlgn val="ctr"/>
        <c:lblOffset val="100"/>
        <c:noMultiLvlLbl val="0"/>
      </c:catAx>
      <c:valAx>
        <c:axId val="21591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2000"/>
                  <a:t>ร้อยละ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1591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69545282282681"/>
          <c:y val="0.91619312635168593"/>
          <c:w val="0.37891518918101524"/>
          <c:h val="6.7895167330802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innerShdw blurRad="63500" dist="50800" dir="5400000">
        <a:prstClr val="black">
          <a:alpha val="50000"/>
        </a:prstClr>
      </a:innerShdw>
    </a:effectLst>
  </c:spPr>
  <c:txPr>
    <a:bodyPr/>
    <a:lstStyle/>
    <a:p>
      <a:pPr>
        <a:defRPr sz="1800" b="1">
          <a:solidFill>
            <a:schemeClr val="tx1">
              <a:lumMod val="95000"/>
              <a:lumOff val="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'ปี 62-64'!$B$1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rgbClr val="0066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-6.5074554773048195E-3"/>
                  <c:y val="-2.329178480961968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51-4F9F-9A62-C3FE73A90F34}"/>
                </c:ext>
              </c:extLst>
            </c:dLbl>
            <c:dLbl>
              <c:idx val="7"/>
              <c:layout>
                <c:manualLayout>
                  <c:x val="-4.3383036515365989E-3"/>
                  <c:y val="1.5245707993072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51-4F9F-9A62-C3FE73A90F34}"/>
                </c:ext>
              </c:extLst>
            </c:dLbl>
            <c:dLbl>
              <c:idx val="11"/>
              <c:layout>
                <c:manualLayout>
                  <c:x val="-1.0845759128841458E-2"/>
                  <c:y val="2.54095133217872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51-4F9F-9A62-C3FE73A90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'ปี 62-64'!$A$2:$A$13</c:f>
              <c:strCache>
                <c:ptCount val="12"/>
                <c:pt idx="0">
                  <c:v>วังโป่ง</c:v>
                </c:pt>
                <c:pt idx="1">
                  <c:v>หนองไผ่</c:v>
                </c:pt>
                <c:pt idx="2">
                  <c:v>วิเชียรบุรี</c:v>
                </c:pt>
                <c:pt idx="3">
                  <c:v>เมืองเพชรบูรณ์</c:v>
                </c:pt>
                <c:pt idx="4">
                  <c:v>หล่มสัก</c:v>
                </c:pt>
                <c:pt idx="5">
                  <c:v>บึงสามพัน</c:v>
                </c:pt>
                <c:pt idx="6">
                  <c:v>ศรีเทพ</c:v>
                </c:pt>
                <c:pt idx="7">
                  <c:v>ชนแดน</c:v>
                </c:pt>
                <c:pt idx="8">
                  <c:v>หล่มเก่า</c:v>
                </c:pt>
                <c:pt idx="9">
                  <c:v>น้ำหนาว</c:v>
                </c:pt>
                <c:pt idx="10">
                  <c:v>เขาค้อ</c:v>
                </c:pt>
                <c:pt idx="11">
                  <c:v>จังหวัดเพชรบูรณ์</c:v>
                </c:pt>
              </c:strCache>
            </c:strRef>
          </c:cat>
          <c:val>
            <c:numRef>
              <c:f>'ปี 62-64'!$B$2:$B$13</c:f>
              <c:numCache>
                <c:formatCode>0.0</c:formatCode>
                <c:ptCount val="12"/>
                <c:pt idx="0">
                  <c:v>79.310344827586206</c:v>
                </c:pt>
                <c:pt idx="1">
                  <c:v>64.571428571428569</c:v>
                </c:pt>
                <c:pt idx="2">
                  <c:v>69.417475728155338</c:v>
                </c:pt>
                <c:pt idx="3">
                  <c:v>80.061349693251529</c:v>
                </c:pt>
                <c:pt idx="4">
                  <c:v>70.731707317073173</c:v>
                </c:pt>
                <c:pt idx="5">
                  <c:v>66.071428571428569</c:v>
                </c:pt>
                <c:pt idx="6">
                  <c:v>54.545454545454547</c:v>
                </c:pt>
                <c:pt idx="7">
                  <c:v>62.903225806451616</c:v>
                </c:pt>
                <c:pt idx="8">
                  <c:v>47.61904761904762</c:v>
                </c:pt>
                <c:pt idx="9">
                  <c:v>55.172413793103445</c:v>
                </c:pt>
                <c:pt idx="10">
                  <c:v>32.786885245901637</c:v>
                </c:pt>
                <c:pt idx="11">
                  <c:v>66.645202833226008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51-4F9F-9A62-C3FE73A90F34}"/>
            </c:ext>
          </c:extLst>
        </c:ser>
        <c:ser>
          <c:idx val="1"/>
          <c:order val="1"/>
          <c:tx>
            <c:strRef>
              <c:f>'ปี 62-64'!$C$1</c:f>
              <c:strCache>
                <c:ptCount val="1"/>
                <c:pt idx="0">
                  <c:v>ปี 2563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8.6766073030730383E-3"/>
                  <c:y val="1.5245707993072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51-4F9F-9A62-C3FE73A90F34}"/>
                </c:ext>
              </c:extLst>
            </c:dLbl>
            <c:dLbl>
              <c:idx val="9"/>
              <c:layout>
                <c:manualLayout>
                  <c:x val="0"/>
                  <c:y val="1.77866593252512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51-4F9F-9A62-C3FE73A90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'ปี 62-64'!$A$2:$A$13</c:f>
              <c:strCache>
                <c:ptCount val="12"/>
                <c:pt idx="0">
                  <c:v>วังโป่ง</c:v>
                </c:pt>
                <c:pt idx="1">
                  <c:v>หนองไผ่</c:v>
                </c:pt>
                <c:pt idx="2">
                  <c:v>วิเชียรบุรี</c:v>
                </c:pt>
                <c:pt idx="3">
                  <c:v>เมืองเพชรบูรณ์</c:v>
                </c:pt>
                <c:pt idx="4">
                  <c:v>หล่มสัก</c:v>
                </c:pt>
                <c:pt idx="5">
                  <c:v>บึงสามพัน</c:v>
                </c:pt>
                <c:pt idx="6">
                  <c:v>ศรีเทพ</c:v>
                </c:pt>
                <c:pt idx="7">
                  <c:v>ชนแดน</c:v>
                </c:pt>
                <c:pt idx="8">
                  <c:v>หล่มเก่า</c:v>
                </c:pt>
                <c:pt idx="9">
                  <c:v>น้ำหนาว</c:v>
                </c:pt>
                <c:pt idx="10">
                  <c:v>เขาค้อ</c:v>
                </c:pt>
                <c:pt idx="11">
                  <c:v>จังหวัดเพชรบูรณ์</c:v>
                </c:pt>
              </c:strCache>
            </c:strRef>
          </c:cat>
          <c:val>
            <c:numRef>
              <c:f>'ปี 62-64'!$C$2:$C$13</c:f>
              <c:numCache>
                <c:formatCode>0.0</c:formatCode>
                <c:ptCount val="12"/>
                <c:pt idx="0">
                  <c:v>105.35714285714286</c:v>
                </c:pt>
                <c:pt idx="1">
                  <c:v>54.970760233918128</c:v>
                </c:pt>
                <c:pt idx="2">
                  <c:v>65.841584158415841</c:v>
                </c:pt>
                <c:pt idx="3">
                  <c:v>78.4375</c:v>
                </c:pt>
                <c:pt idx="4">
                  <c:v>66.390041493775939</c:v>
                </c:pt>
                <c:pt idx="5">
                  <c:v>55.454545454545453</c:v>
                </c:pt>
                <c:pt idx="6">
                  <c:v>70.370370370370367</c:v>
                </c:pt>
                <c:pt idx="7">
                  <c:v>66.942148760330582</c:v>
                </c:pt>
                <c:pt idx="8">
                  <c:v>64.705882352941174</c:v>
                </c:pt>
                <c:pt idx="9">
                  <c:v>42.857142857142854</c:v>
                </c:pt>
                <c:pt idx="10">
                  <c:v>38.333333333333336</c:v>
                </c:pt>
                <c:pt idx="11">
                  <c:v>66.886109282422652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51-4F9F-9A62-C3FE73A90F34}"/>
            </c:ext>
          </c:extLst>
        </c:ser>
        <c:ser>
          <c:idx val="2"/>
          <c:order val="2"/>
          <c:tx>
            <c:strRef>
              <c:f>'ปี 62-64'!$D$1</c:f>
              <c:strCache>
                <c:ptCount val="1"/>
                <c:pt idx="0">
                  <c:v>ปี 2564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59203139018890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51-4F9F-9A62-C3FE73A90F34}"/>
                </c:ext>
              </c:extLst>
            </c:dLbl>
            <c:dLbl>
              <c:idx val="3"/>
              <c:layout>
                <c:manualLayout>
                  <c:x val="6.5074554773047397E-3"/>
                  <c:y val="1.0163805328715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51-4F9F-9A62-C3FE73A90F34}"/>
                </c:ext>
              </c:extLst>
            </c:dLbl>
            <c:dLbl>
              <c:idx val="6"/>
              <c:layout>
                <c:manualLayout>
                  <c:x val="4.3383036515364402E-3"/>
                  <c:y val="1.5245707993072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51-4F9F-9A62-C3FE73A90F34}"/>
                </c:ext>
              </c:extLst>
            </c:dLbl>
            <c:dLbl>
              <c:idx val="8"/>
              <c:layout>
                <c:manualLayout>
                  <c:x val="3.2537277386523898E-3"/>
                  <c:y val="7.62285399653634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51-4F9F-9A62-C3FE73A90F34}"/>
                </c:ext>
              </c:extLst>
            </c:dLbl>
            <c:dLbl>
              <c:idx val="9"/>
              <c:layout>
                <c:manualLayout>
                  <c:x val="6.5074554773047796E-3"/>
                  <c:y val="1.5245707993072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451-4F9F-9A62-C3FE73A90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'ปี 62-64'!$A$2:$A$13</c:f>
              <c:strCache>
                <c:ptCount val="12"/>
                <c:pt idx="0">
                  <c:v>วังโป่ง</c:v>
                </c:pt>
                <c:pt idx="1">
                  <c:v>หนองไผ่</c:v>
                </c:pt>
                <c:pt idx="2">
                  <c:v>วิเชียรบุรี</c:v>
                </c:pt>
                <c:pt idx="3">
                  <c:v>เมืองเพชรบูรณ์</c:v>
                </c:pt>
                <c:pt idx="4">
                  <c:v>หล่มสัก</c:v>
                </c:pt>
                <c:pt idx="5">
                  <c:v>บึงสามพัน</c:v>
                </c:pt>
                <c:pt idx="6">
                  <c:v>ศรีเทพ</c:v>
                </c:pt>
                <c:pt idx="7">
                  <c:v>ชนแดน</c:v>
                </c:pt>
                <c:pt idx="8">
                  <c:v>หล่มเก่า</c:v>
                </c:pt>
                <c:pt idx="9">
                  <c:v>น้ำหนาว</c:v>
                </c:pt>
                <c:pt idx="10">
                  <c:v>เขาค้อ</c:v>
                </c:pt>
                <c:pt idx="11">
                  <c:v>จังหวัดเพชรบูรณ์</c:v>
                </c:pt>
              </c:strCache>
            </c:strRef>
          </c:cat>
          <c:val>
            <c:numRef>
              <c:f>'ปี 62-64'!$D$2:$D$13</c:f>
              <c:numCache>
                <c:formatCode>0.0</c:formatCode>
                <c:ptCount val="12"/>
                <c:pt idx="0">
                  <c:v>105.45454545454545</c:v>
                </c:pt>
                <c:pt idx="1">
                  <c:v>94.011976047904199</c:v>
                </c:pt>
                <c:pt idx="2">
                  <c:v>83.756345177664969</c:v>
                </c:pt>
                <c:pt idx="3">
                  <c:v>76.357827476038338</c:v>
                </c:pt>
                <c:pt idx="4">
                  <c:v>75.847457627118644</c:v>
                </c:pt>
                <c:pt idx="5">
                  <c:v>74.074074074074076</c:v>
                </c:pt>
                <c:pt idx="6">
                  <c:v>63.20754716981132</c:v>
                </c:pt>
                <c:pt idx="7">
                  <c:v>52.941176470588232</c:v>
                </c:pt>
                <c:pt idx="8">
                  <c:v>50</c:v>
                </c:pt>
                <c:pt idx="9">
                  <c:v>46.428571428571431</c:v>
                </c:pt>
                <c:pt idx="10">
                  <c:v>33.333333333333336</c:v>
                </c:pt>
                <c:pt idx="11">
                  <c:v>73.270651443922091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51-4F9F-9A62-C3FE73A90F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16484864"/>
        <c:axId val="216503040"/>
      </c:barChart>
      <c:catAx>
        <c:axId val="21648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16503040"/>
        <c:crosses val="autoZero"/>
        <c:auto val="1"/>
        <c:lblAlgn val="ctr"/>
        <c:lblOffset val="100"/>
        <c:noMultiLvlLbl val="0"/>
      </c:catAx>
      <c:valAx>
        <c:axId val="21650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2000"/>
                  <a:t>ร้อยละ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164848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47426420918269"/>
          <c:y val="0.91416666399900126"/>
          <c:w val="0.37901154313290086"/>
          <c:h val="7.05876280079261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 b="1">
          <a:solidFill>
            <a:schemeClr val="tx1">
              <a:lumMod val="95000"/>
              <a:lumOff val="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%สำเร็จ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จังหวัดเพชรบูรณ์</c:v>
                </c:pt>
                <c:pt idx="1">
                  <c:v>น้ำหนาว</c:v>
                </c:pt>
                <c:pt idx="2">
                  <c:v>หล่มเก่า</c:v>
                </c:pt>
                <c:pt idx="3">
                  <c:v>หล่มสัก</c:v>
                </c:pt>
                <c:pt idx="4">
                  <c:v>เพชรบูรณ์</c:v>
                </c:pt>
                <c:pt idx="5">
                  <c:v>วิเชียรบุรี</c:v>
                </c:pt>
                <c:pt idx="6">
                  <c:v>ชนแดน</c:v>
                </c:pt>
                <c:pt idx="7">
                  <c:v>หนองไผ่</c:v>
                </c:pt>
                <c:pt idx="8">
                  <c:v>บึงสามพัน</c:v>
                </c:pt>
                <c:pt idx="9">
                  <c:v>ศรีเทพ</c:v>
                </c:pt>
                <c:pt idx="10">
                  <c:v>วังโป่ง</c:v>
                </c:pt>
                <c:pt idx="11">
                  <c:v>เขาค้อ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75.462962962962962</c:v>
                </c:pt>
                <c:pt idx="1">
                  <c:v>40</c:v>
                </c:pt>
                <c:pt idx="2">
                  <c:v>62.5</c:v>
                </c:pt>
                <c:pt idx="3">
                  <c:v>66.666666666666657</c:v>
                </c:pt>
                <c:pt idx="4">
                  <c:v>70.270270270270274</c:v>
                </c:pt>
                <c:pt idx="5">
                  <c:v>71.875</c:v>
                </c:pt>
                <c:pt idx="6">
                  <c:v>72.222222222222214</c:v>
                </c:pt>
                <c:pt idx="7">
                  <c:v>78.260869565217391</c:v>
                </c:pt>
                <c:pt idx="8">
                  <c:v>90.476190476190482</c:v>
                </c:pt>
                <c:pt idx="9">
                  <c:v>92.307692307692307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B02-4A11-A0B4-F333AD4C00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%กำลังรักษา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02-4A11-A0B4-F333AD4C001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02-4A11-A0B4-F333AD4C001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02-4A11-A0B4-F333AD4C001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02-4A11-A0B4-F333AD4C001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BB02-4A11-A0B4-F333AD4C001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BB02-4A11-A0B4-F333AD4C001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B02-4A11-A0B4-F333AD4C001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B02-4A11-A0B4-F333AD4C001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B02-4A11-A0B4-F333AD4C0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จังหวัดเพชรบูรณ์</c:v>
                </c:pt>
                <c:pt idx="1">
                  <c:v>น้ำหนาว</c:v>
                </c:pt>
                <c:pt idx="2">
                  <c:v>หล่มเก่า</c:v>
                </c:pt>
                <c:pt idx="3">
                  <c:v>หล่มสัก</c:v>
                </c:pt>
                <c:pt idx="4">
                  <c:v>เพชรบูรณ์</c:v>
                </c:pt>
                <c:pt idx="5">
                  <c:v>วิเชียรบุรี</c:v>
                </c:pt>
                <c:pt idx="6">
                  <c:v>ชนแดน</c:v>
                </c:pt>
                <c:pt idx="7">
                  <c:v>หนองไผ่</c:v>
                </c:pt>
                <c:pt idx="8">
                  <c:v>บึงสามพัน</c:v>
                </c:pt>
                <c:pt idx="9">
                  <c:v>ศรีเทพ</c:v>
                </c:pt>
                <c:pt idx="10">
                  <c:v>วังโป่ง</c:v>
                </c:pt>
                <c:pt idx="11">
                  <c:v>เขาค้อ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1.8518518518518516</c:v>
                </c:pt>
                <c:pt idx="1">
                  <c:v>0</c:v>
                </c:pt>
                <c:pt idx="2">
                  <c:v>0</c:v>
                </c:pt>
                <c:pt idx="3">
                  <c:v>4.7619047619047619</c:v>
                </c:pt>
                <c:pt idx="4">
                  <c:v>2.7027027027027026</c:v>
                </c:pt>
                <c:pt idx="5">
                  <c:v>3.125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B02-4A11-A0B4-F333AD4C00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%โอนออก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B02-4A11-A0B4-F333AD4C001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B02-4A11-A0B4-F333AD4C001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B02-4A11-A0B4-F333AD4C001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B02-4A11-A0B4-F333AD4C001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BB02-4A11-A0B4-F333AD4C001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BB02-4A11-A0B4-F333AD4C001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B02-4A11-A0B4-F333AD4C001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B02-4A11-A0B4-F333AD4C001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B02-4A11-A0B4-F333AD4C001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B02-4A11-A0B4-F333AD4C0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จังหวัดเพชรบูรณ์</c:v>
                </c:pt>
                <c:pt idx="1">
                  <c:v>น้ำหนาว</c:v>
                </c:pt>
                <c:pt idx="2">
                  <c:v>หล่มเก่า</c:v>
                </c:pt>
                <c:pt idx="3">
                  <c:v>หล่มสัก</c:v>
                </c:pt>
                <c:pt idx="4">
                  <c:v>เพชรบูรณ์</c:v>
                </c:pt>
                <c:pt idx="5">
                  <c:v>วิเชียรบุรี</c:v>
                </c:pt>
                <c:pt idx="6">
                  <c:v>ชนแดน</c:v>
                </c:pt>
                <c:pt idx="7">
                  <c:v>หนองไผ่</c:v>
                </c:pt>
                <c:pt idx="8">
                  <c:v>บึงสามพัน</c:v>
                </c:pt>
                <c:pt idx="9">
                  <c:v>ศรีเทพ</c:v>
                </c:pt>
                <c:pt idx="10">
                  <c:v>วังโป่ง</c:v>
                </c:pt>
                <c:pt idx="11">
                  <c:v>เขาค้อ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0.46296296296296291</c:v>
                </c:pt>
                <c:pt idx="1">
                  <c:v>0</c:v>
                </c:pt>
                <c:pt idx="2">
                  <c:v>0</c:v>
                </c:pt>
                <c:pt idx="3">
                  <c:v>2.3809523809523809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B02-4A11-A0B4-F333AD4C00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%ล้มเหลว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B02-4A11-A0B4-F333AD4C001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B02-4A11-A0B4-F333AD4C001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B02-4A11-A0B4-F333AD4C001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B02-4A11-A0B4-F333AD4C001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BB02-4A11-A0B4-F333AD4C001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BB02-4A11-A0B4-F333AD4C001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BB02-4A11-A0B4-F333AD4C001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B02-4A11-A0B4-F333AD4C001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B02-4A11-A0B4-F333AD4C001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B02-4A11-A0B4-F333AD4C0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จังหวัดเพชรบูรณ์</c:v>
                </c:pt>
                <c:pt idx="1">
                  <c:v>น้ำหนาว</c:v>
                </c:pt>
                <c:pt idx="2">
                  <c:v>หล่มเก่า</c:v>
                </c:pt>
                <c:pt idx="3">
                  <c:v>หล่มสัก</c:v>
                </c:pt>
                <c:pt idx="4">
                  <c:v>เพชรบูรณ์</c:v>
                </c:pt>
                <c:pt idx="5">
                  <c:v>วิเชียรบุรี</c:v>
                </c:pt>
                <c:pt idx="6">
                  <c:v>ชนแดน</c:v>
                </c:pt>
                <c:pt idx="7">
                  <c:v>หนองไผ่</c:v>
                </c:pt>
                <c:pt idx="8">
                  <c:v>บึงสามพัน</c:v>
                </c:pt>
                <c:pt idx="9">
                  <c:v>ศรีเทพ</c:v>
                </c:pt>
                <c:pt idx="10">
                  <c:v>วังโป่ง</c:v>
                </c:pt>
                <c:pt idx="11">
                  <c:v>เขาค้อ</c:v>
                </c:pt>
              </c:strCache>
            </c:strRef>
          </c:cat>
          <c:val>
            <c:numRef>
              <c:f>Sheet1!$E$2:$E$13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BB02-4A11-A0B4-F333AD4C001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%ขาดยา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B02-4A11-A0B4-F333AD4C001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B02-4A11-A0B4-F333AD4C001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B02-4A11-A0B4-F333AD4C001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B02-4A11-A0B4-F333AD4C001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B02-4A11-A0B4-F333AD4C001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B02-4A11-A0B4-F333AD4C001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B02-4A11-A0B4-F333AD4C0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จังหวัดเพชรบูรณ์</c:v>
                </c:pt>
                <c:pt idx="1">
                  <c:v>น้ำหนาว</c:v>
                </c:pt>
                <c:pt idx="2">
                  <c:v>หล่มเก่า</c:v>
                </c:pt>
                <c:pt idx="3">
                  <c:v>หล่มสัก</c:v>
                </c:pt>
                <c:pt idx="4">
                  <c:v>เพชรบูรณ์</c:v>
                </c:pt>
                <c:pt idx="5">
                  <c:v>วิเชียรบุรี</c:v>
                </c:pt>
                <c:pt idx="6">
                  <c:v>ชนแดน</c:v>
                </c:pt>
                <c:pt idx="7">
                  <c:v>หนองไผ่</c:v>
                </c:pt>
                <c:pt idx="8">
                  <c:v>บึงสามพัน</c:v>
                </c:pt>
                <c:pt idx="9">
                  <c:v>ศรีเทพ</c:v>
                </c:pt>
                <c:pt idx="10">
                  <c:v>วังโป่ง</c:v>
                </c:pt>
                <c:pt idx="11">
                  <c:v>เขาค้อ</c:v>
                </c:pt>
              </c:strCache>
            </c:strRef>
          </c:cat>
          <c:val>
            <c:numRef>
              <c:f>Sheet1!$F$2:$F$13</c:f>
              <c:numCache>
                <c:formatCode>0.0</c:formatCode>
                <c:ptCount val="12"/>
                <c:pt idx="0">
                  <c:v>3.2407407407407405</c:v>
                </c:pt>
                <c:pt idx="1">
                  <c:v>0</c:v>
                </c:pt>
                <c:pt idx="2">
                  <c:v>0</c:v>
                </c:pt>
                <c:pt idx="3">
                  <c:v>4.7619047619047619</c:v>
                </c:pt>
                <c:pt idx="4">
                  <c:v>5.4054054054054053</c:v>
                </c:pt>
                <c:pt idx="5">
                  <c:v>9.375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BB02-4A11-A0B4-F333AD4C001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%เสียชีวิต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dLbls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B02-4A11-A0B4-F333AD4C001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B02-4A11-A0B4-F333AD4C001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B02-4A11-A0B4-F333AD4C0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จังหวัดเพชรบูรณ์</c:v>
                </c:pt>
                <c:pt idx="1">
                  <c:v>น้ำหนาว</c:v>
                </c:pt>
                <c:pt idx="2">
                  <c:v>หล่มเก่า</c:v>
                </c:pt>
                <c:pt idx="3">
                  <c:v>หล่มสัก</c:v>
                </c:pt>
                <c:pt idx="4">
                  <c:v>เพชรบูรณ์</c:v>
                </c:pt>
                <c:pt idx="5">
                  <c:v>วิเชียรบุรี</c:v>
                </c:pt>
                <c:pt idx="6">
                  <c:v>ชนแดน</c:v>
                </c:pt>
                <c:pt idx="7">
                  <c:v>หนองไผ่</c:v>
                </c:pt>
                <c:pt idx="8">
                  <c:v>บึงสามพัน</c:v>
                </c:pt>
                <c:pt idx="9">
                  <c:v>ศรีเทพ</c:v>
                </c:pt>
                <c:pt idx="10">
                  <c:v>วังโป่ง</c:v>
                </c:pt>
                <c:pt idx="11">
                  <c:v>เขาค้อ</c:v>
                </c:pt>
              </c:strCache>
            </c:strRef>
          </c:cat>
          <c:val>
            <c:numRef>
              <c:f>Sheet1!$G$2:$G$13</c:f>
              <c:numCache>
                <c:formatCode>0.0</c:formatCode>
                <c:ptCount val="12"/>
                <c:pt idx="0">
                  <c:v>18.981481481481481</c:v>
                </c:pt>
                <c:pt idx="1">
                  <c:v>60</c:v>
                </c:pt>
                <c:pt idx="2">
                  <c:v>37.5</c:v>
                </c:pt>
                <c:pt idx="3">
                  <c:v>21.428571428571427</c:v>
                </c:pt>
                <c:pt idx="4">
                  <c:v>21.621621621621621</c:v>
                </c:pt>
                <c:pt idx="5">
                  <c:v>15.625</c:v>
                </c:pt>
                <c:pt idx="6">
                  <c:v>27.777777777777779</c:v>
                </c:pt>
                <c:pt idx="7">
                  <c:v>21.739130434782609</c:v>
                </c:pt>
                <c:pt idx="8">
                  <c:v>9.5238095238095237</c:v>
                </c:pt>
                <c:pt idx="9">
                  <c:v>7.6923076923076925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BB02-4A11-A0B4-F333AD4C00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71662080"/>
        <c:axId val="271684352"/>
      </c:barChart>
      <c:catAx>
        <c:axId val="27166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71684352"/>
        <c:crosses val="autoZero"/>
        <c:auto val="1"/>
        <c:lblAlgn val="ctr"/>
        <c:lblOffset val="100"/>
        <c:noMultiLvlLbl val="0"/>
      </c:catAx>
      <c:valAx>
        <c:axId val="2716843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cap="all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/>
                  <a:t>ร้อยละ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9.9095939322463009E-2"/>
              <c:y val="0.822988719262311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7166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82195990175607"/>
          <c:y val="0.83725435895326361"/>
          <c:w val="0.61364318405591678"/>
          <c:h val="6.4247226699440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1">
    <c:autoUpdate val="0"/>
  </c:externalData>
</c:chartSpac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0.6795</cdr:x>
      <cdr:y>0.08754</cdr:y>
    </cdr:from>
    <cdr:to>
      <cdr:x>0.84362</cdr:x>
      <cdr:y>0.9116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71717" y="419236"/>
          <a:ext cx="1828800" cy="3946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0.68814</cdr:x>
      <cdr:y>0.10262</cdr:y>
    </cdr:from>
    <cdr:to>
      <cdr:x>0.6903</cdr:x>
      <cdr:y>0.89904</cdr:y>
    </cdr:to>
    <cdr:cxnSp macro="">
      <cdr:nvCxnSpPr>
        <cdr:cNvPr id="6" name="ตัวเชื่อมต่อตรง 5"/>
        <cdr:cNvCxnSpPr/>
      </cdr:nvCxnSpPr>
      <cdr:spPr>
        <a:xfrm xmlns:a="http://schemas.openxmlformats.org/drawingml/2006/main">
          <a:off x="7667970" y="491426"/>
          <a:ext cx="24063" cy="3814010"/>
        </a:xfrm>
        <a:prstGeom xmlns:a="http://schemas.openxmlformats.org/drawingml/2006/main" prst="line">
          <a:avLst/>
        </a:prstGeom>
        <a:ln xmlns:a="http://schemas.openxmlformats.org/drawingml/2006/main" w="50800" cmpd="sng">
          <a:solidFill>
            <a:srgbClr val="FF000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0.68706</cdr:x>
      <cdr:y>0.10262</cdr:y>
    </cdr:from>
    <cdr:to>
      <cdr:x>0.83822</cdr:x>
      <cdr:y>0.10262</cdr:y>
    </cdr:to>
    <cdr:cxnSp macro="">
      <cdr:nvCxnSpPr>
        <cdr:cNvPr id="8" name="ตัวเชื่อมต่อตรง 7"/>
        <cdr:cNvCxnSpPr/>
      </cdr:nvCxnSpPr>
      <cdr:spPr>
        <a:xfrm xmlns:a="http://schemas.openxmlformats.org/drawingml/2006/main">
          <a:off x="7655938" y="491426"/>
          <a:ext cx="1684422" cy="0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rgbClr val="FF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0.83522</cdr:x>
      <cdr:y>0.10318</cdr:y>
    </cdr:from>
    <cdr:to>
      <cdr:x>0.83738</cdr:x>
      <cdr:y>0.8996</cdr:y>
    </cdr:to>
    <cdr:cxnSp macro="">
      <cdr:nvCxnSpPr>
        <cdr:cNvPr id="9" name="ตัวเชื่อมต่อตรง 8"/>
        <cdr:cNvCxnSpPr/>
      </cdr:nvCxnSpPr>
      <cdr:spPr>
        <a:xfrm xmlns:a="http://schemas.openxmlformats.org/drawingml/2006/main">
          <a:off x="9306938" y="494100"/>
          <a:ext cx="24063" cy="3814010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rgbClr val="FF000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0.68946</cdr:x>
      <cdr:y>0.8996</cdr:y>
    </cdr:from>
    <cdr:to>
      <cdr:x>0.84146</cdr:x>
      <cdr:y>0.90155</cdr:y>
    </cdr:to>
    <cdr:cxnSp macro="">
      <cdr:nvCxnSpPr>
        <cdr:cNvPr id="10" name="ตัวเชื่อมต่อตรง 9"/>
        <cdr:cNvCxnSpPr/>
      </cdr:nvCxnSpPr>
      <cdr:spPr>
        <a:xfrm xmlns:a="http://schemas.openxmlformats.org/drawingml/2006/main">
          <a:off x="7682675" y="4308110"/>
          <a:ext cx="1693779" cy="9358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rgbClr val="FF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A178E-8ED1-4541-B5B3-03A330968FF7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A962B-80AC-41D2-BE27-C6D5BB027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2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8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6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69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6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8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4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9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79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34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7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A23F-4316-477E-9DD6-4F238E14C5DB}" type="datetime1">
              <a:rPr lang="en-US" smtClean="0"/>
              <a:t>28-Oct-21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30A-2F68-41D9-AE8C-DEED38296C8D}" type="datetime1">
              <a:rPr lang="en-US" smtClean="0"/>
              <a:t>28-Oct-21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24BE-B295-4281-AEF2-405064EBC961}" type="datetime1">
              <a:rPr lang="en-US" smtClean="0"/>
              <a:t>28-Oct-21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E410-58BE-4BD3-A0BC-CB78E76FFB56}" type="datetime1">
              <a:rPr lang="en-US" smtClean="0"/>
              <a:t>28-Oct-21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0771-A701-4331-B587-3369B62097AF}" type="datetime1">
              <a:rPr lang="en-US" smtClean="0"/>
              <a:t>28-Oct-21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099B-C96A-4542-B565-C803113BCAC6}" type="datetime1">
              <a:rPr lang="en-US" smtClean="0"/>
              <a:t>28-Oct-21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C330-E1A0-4610-8C1A-1D2BE74F6005}" type="datetime1">
              <a:rPr lang="en-US" smtClean="0"/>
              <a:t>28-Oct-21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11E3-3D76-4663-AC81-1E33CDD7A9F5}" type="datetime1">
              <a:rPr lang="en-US" smtClean="0"/>
              <a:t>28-Oct-21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D162-A692-46D0-8547-7638242FB81E}" type="datetime1">
              <a:rPr lang="en-US" smtClean="0"/>
              <a:t>28-Oct-21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562183B0-5AC2-41B6-BDF5-E861A3ADA1A5}" type="datetime1">
              <a:rPr lang="en-US" smtClean="0"/>
              <a:t>28-Oct-21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40814-E9EC-4117-83CF-4ED8362B4035}" type="datetime1">
              <a:rPr lang="en-US" smtClean="0"/>
              <a:t>28-Oct-21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C1B03ED-4DB5-49EA-B4A6-0CBA383F6C33}" type="datetime1">
              <a:rPr lang="en-US" smtClean="0"/>
              <a:t>28-Oct-21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97C75CD-4766-4D04-96AE-FB899B78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C82E1E-4C91-42F5-9950-56D0C92A0F59}"/>
              </a:ext>
            </a:extLst>
          </p:cNvPr>
          <p:cNvSpPr txBox="1"/>
          <p:nvPr/>
        </p:nvSpPr>
        <p:spPr>
          <a:xfrm>
            <a:off x="1093432" y="551168"/>
            <a:ext cx="10198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32" y="288759"/>
            <a:ext cx="9879367" cy="601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42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D091E-C732-4F97-B617-21BE84A17690}"/>
              </a:ext>
            </a:extLst>
          </p:cNvPr>
          <p:cNvSpPr txBox="1">
            <a:spLocks/>
          </p:cNvSpPr>
          <p:nvPr/>
        </p:nvSpPr>
        <p:spPr>
          <a:xfrm>
            <a:off x="602167" y="146945"/>
            <a:ext cx="10820847" cy="813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เป้าหมายการดำเนินงาน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การค้นหาและขึ้นทะเบียนรักษาวัณโรครายใหม่และกลับเป็นซ้ำ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(Treatment coverage)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จังหวัดเพชรบูรณ์ ปี 2565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FEC4E0A-45E0-40E2-B4A4-18D8F9D01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43261"/>
              </p:ext>
            </p:extLst>
          </p:nvPr>
        </p:nvGraphicFramePr>
        <p:xfrm>
          <a:off x="731080" y="1010014"/>
          <a:ext cx="10729839" cy="55168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634443">
                  <a:extLst>
                    <a:ext uri="{9D8B030D-6E8A-4147-A177-3AD203B41FA5}">
                      <a16:colId xmlns:a16="http://schemas.microsoft.com/office/drawing/2014/main" xmlns="" val="1232725110"/>
                    </a:ext>
                  </a:extLst>
                </a:gridCol>
                <a:gridCol w="3488447">
                  <a:extLst>
                    <a:ext uri="{9D8B030D-6E8A-4147-A177-3AD203B41FA5}">
                      <a16:colId xmlns:a16="http://schemas.microsoft.com/office/drawing/2014/main" xmlns="" val="706614580"/>
                    </a:ext>
                  </a:extLst>
                </a:gridCol>
                <a:gridCol w="3606949">
                  <a:extLst>
                    <a:ext uri="{9D8B030D-6E8A-4147-A177-3AD203B41FA5}">
                      <a16:colId xmlns:a16="http://schemas.microsoft.com/office/drawing/2014/main" xmlns="" val="3016831468"/>
                    </a:ext>
                  </a:extLst>
                </a:gridCol>
              </a:tblGrid>
              <a:tr h="1023323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en-US" sz="3600" b="1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(ราย</a:t>
                      </a:r>
                      <a:r>
                        <a:rPr lang="th-TH" sz="2800" dirty="0" smtClean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/>
                      <a:r>
                        <a:rPr lang="th-TH" sz="1800" dirty="0" smtClean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**ค่าคาดประมาณ จำนวนผู้ป่วยวัณโรค 150 ต่อแสนประชากร </a:t>
                      </a:r>
                      <a:endParaRPr lang="en-US" sz="24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(ร้อยละ 88</a:t>
                      </a:r>
                      <a:r>
                        <a:rPr lang="th-TH" sz="24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endParaRPr lang="en-US" sz="24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4145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8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840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7604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เมืองเพชรบูรณ์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993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39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130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181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17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95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492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6414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8750583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A29652D9-3150-47DC-80D3-298A012D12A1}"/>
              </a:ext>
            </a:extLst>
          </p:cNvPr>
          <p:cNvSpPr/>
          <p:nvPr/>
        </p:nvSpPr>
        <p:spPr>
          <a:xfrm>
            <a:off x="9339309" y="533569"/>
            <a:ext cx="2083705" cy="43046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ร้อยละ 88</a:t>
            </a:r>
          </a:p>
        </p:txBody>
      </p:sp>
    </p:spTree>
    <p:extLst>
      <p:ext uri="{BB962C8B-B14F-4D97-AF65-F5344CB8AC3E}">
        <p14:creationId xmlns:p14="http://schemas.microsoft.com/office/powerpoint/2010/main" val="344256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D091E-C732-4F97-B617-21BE84A17690}"/>
              </a:ext>
            </a:extLst>
          </p:cNvPr>
          <p:cNvSpPr txBox="1">
            <a:spLocks/>
          </p:cNvSpPr>
          <p:nvPr/>
        </p:nvSpPr>
        <p:spPr>
          <a:xfrm>
            <a:off x="848093" y="362534"/>
            <a:ext cx="10360501" cy="927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Quick Win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7899FAA-DE7E-40C9-99D5-B4532C13D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330087"/>
              </p:ext>
            </p:extLst>
          </p:nvPr>
        </p:nvGraphicFramePr>
        <p:xfrm>
          <a:off x="701336" y="1783080"/>
          <a:ext cx="1100831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59">
                  <a:extLst>
                    <a:ext uri="{9D8B030D-6E8A-4147-A177-3AD203B41FA5}">
                      <a16:colId xmlns:a16="http://schemas.microsoft.com/office/drawing/2014/main" xmlns="" val="1412213250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xmlns="" val="3075083228"/>
                    </a:ext>
                  </a:extLst>
                </a:gridCol>
                <a:gridCol w="1473693">
                  <a:extLst>
                    <a:ext uri="{9D8B030D-6E8A-4147-A177-3AD203B41FA5}">
                      <a16:colId xmlns:a16="http://schemas.microsoft.com/office/drawing/2014/main" xmlns="" val="1901195382"/>
                    </a:ext>
                  </a:extLst>
                </a:gridCol>
                <a:gridCol w="1491449">
                  <a:extLst>
                    <a:ext uri="{9D8B030D-6E8A-4147-A177-3AD203B41FA5}">
                      <a16:colId xmlns:a16="http://schemas.microsoft.com/office/drawing/2014/main" xmlns="" val="890749655"/>
                    </a:ext>
                  </a:extLst>
                </a:gridCol>
                <a:gridCol w="1402673">
                  <a:extLst>
                    <a:ext uri="{9D8B030D-6E8A-4147-A177-3AD203B41FA5}">
                      <a16:colId xmlns:a16="http://schemas.microsoft.com/office/drawing/2014/main" xmlns="" val="3290822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3 เดือน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(ต.ค.-ธ.ค.64)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6 เดือน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(ต.ค.64-มี.ค.65)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9 เดือน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(ต.ค.64-มิ.ย.65)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12 เดือน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(ต.ค.64-ก.ย.65)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3719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การค้นหาและขึ้นทะเบียนรักษาวัณโรครายใหม่และกลับเป็นซ้ำ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(Treatment coverage)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th-TH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th-TH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th-TH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 88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4690370"/>
                  </a:ext>
                </a:extLst>
              </a:tr>
            </a:tbl>
          </a:graphicData>
        </a:graphic>
      </p:graphicFrame>
      <p:sp>
        <p:nvSpPr>
          <p:cNvPr id="6" name="Pentagon 4">
            <a:extLst>
              <a:ext uri="{FF2B5EF4-FFF2-40B4-BE49-F238E27FC236}">
                <a16:creationId xmlns:a16="http://schemas.microsoft.com/office/drawing/2014/main" xmlns="" id="{FCE49D23-F346-4BBD-990B-68947A5385A2}"/>
              </a:ext>
            </a:extLst>
          </p:cNvPr>
          <p:cNvSpPr/>
          <p:nvPr/>
        </p:nvSpPr>
        <p:spPr>
          <a:xfrm>
            <a:off x="9392575" y="941056"/>
            <a:ext cx="2381017" cy="447261"/>
          </a:xfrm>
          <a:prstGeom prst="homePlat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≥ ร้อยละ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88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875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FEC4E0A-45E0-40E2-B4A4-18D8F9D01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64161"/>
              </p:ext>
            </p:extLst>
          </p:nvPr>
        </p:nvGraphicFramePr>
        <p:xfrm>
          <a:off x="722671" y="1746972"/>
          <a:ext cx="10729839" cy="34442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23419">
                  <a:extLst>
                    <a:ext uri="{9D8B030D-6E8A-4147-A177-3AD203B41FA5}">
                      <a16:colId xmlns:a16="http://schemas.microsoft.com/office/drawing/2014/main" xmlns="" val="1232725110"/>
                    </a:ext>
                  </a:extLst>
                </a:gridCol>
                <a:gridCol w="4099471">
                  <a:extLst>
                    <a:ext uri="{9D8B030D-6E8A-4147-A177-3AD203B41FA5}">
                      <a16:colId xmlns:a16="http://schemas.microsoft.com/office/drawing/2014/main" xmlns="" val="706614580"/>
                    </a:ext>
                  </a:extLst>
                </a:gridCol>
                <a:gridCol w="3606949">
                  <a:extLst>
                    <a:ext uri="{9D8B030D-6E8A-4147-A177-3AD203B41FA5}">
                      <a16:colId xmlns:a16="http://schemas.microsoft.com/office/drawing/2014/main" xmlns="" val="3016831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en-US" sz="28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(ราย)</a:t>
                      </a:r>
                      <a:endParaRPr lang="en-US" sz="28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(≥ ร้อยละ 70) </a:t>
                      </a:r>
                      <a:endParaRPr lang="en-US" sz="28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4145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อุตรดิตถ์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58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ตาก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7604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สุโขทัย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8993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พิษณุโลก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439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เพชรบูรณ์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130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เขตสุขภาพที่ 2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1818165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FF99688-B551-4826-8D6D-19A4BCD5E43C}"/>
              </a:ext>
            </a:extLst>
          </p:cNvPr>
          <p:cNvSpPr txBox="1">
            <a:spLocks/>
          </p:cNvSpPr>
          <p:nvPr/>
        </p:nvSpPr>
        <p:spPr>
          <a:xfrm>
            <a:off x="631663" y="267613"/>
            <a:ext cx="10820847" cy="813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การค้นพบและขึ้นทะเบียนรักษาวัณโรคดื้อยา 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MDR/RR-TB 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เขตสุขภาพที่ 2 ปี 2565</a:t>
            </a:r>
          </a:p>
        </p:txBody>
      </p:sp>
      <p:sp>
        <p:nvSpPr>
          <p:cNvPr id="12" name="สี่เหลี่ยมผืนผ้า 4">
            <a:extLst>
              <a:ext uri="{FF2B5EF4-FFF2-40B4-BE49-F238E27FC236}">
                <a16:creationId xmlns:a16="http://schemas.microsoft.com/office/drawing/2014/main" xmlns="" id="{6F6C399C-3A55-42DF-B864-77C5A5E2118F}"/>
              </a:ext>
            </a:extLst>
          </p:cNvPr>
          <p:cNvSpPr/>
          <p:nvPr/>
        </p:nvSpPr>
        <p:spPr>
          <a:xfrm>
            <a:off x="9262273" y="1063978"/>
            <a:ext cx="2190237" cy="43046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70</a:t>
            </a:r>
          </a:p>
        </p:txBody>
      </p:sp>
    </p:spTree>
    <p:extLst>
      <p:ext uri="{BB962C8B-B14F-4D97-AF65-F5344CB8AC3E}">
        <p14:creationId xmlns:p14="http://schemas.microsoft.com/office/powerpoint/2010/main" val="326246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D091E-C732-4F97-B617-21BE84A17690}"/>
              </a:ext>
            </a:extLst>
          </p:cNvPr>
          <p:cNvSpPr txBox="1">
            <a:spLocks/>
          </p:cNvSpPr>
          <p:nvPr/>
        </p:nvSpPr>
        <p:spPr>
          <a:xfrm>
            <a:off x="602167" y="146945"/>
            <a:ext cx="10820847" cy="813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การค้นพบและขึ้นทะเบียนรักษาวัณโรคดื้อยา 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MDR/RR-TB 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ปี 2565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FEC4E0A-45E0-40E2-B4A4-18D8F9D01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134868"/>
              </p:ext>
            </p:extLst>
          </p:nvPr>
        </p:nvGraphicFramePr>
        <p:xfrm>
          <a:off x="731080" y="1010014"/>
          <a:ext cx="10729839" cy="50215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634443">
                  <a:extLst>
                    <a:ext uri="{9D8B030D-6E8A-4147-A177-3AD203B41FA5}">
                      <a16:colId xmlns:a16="http://schemas.microsoft.com/office/drawing/2014/main" xmlns="" val="1232725110"/>
                    </a:ext>
                  </a:extLst>
                </a:gridCol>
                <a:gridCol w="3488447">
                  <a:extLst>
                    <a:ext uri="{9D8B030D-6E8A-4147-A177-3AD203B41FA5}">
                      <a16:colId xmlns:a16="http://schemas.microsoft.com/office/drawing/2014/main" xmlns="" val="706614580"/>
                    </a:ext>
                  </a:extLst>
                </a:gridCol>
                <a:gridCol w="3606949">
                  <a:extLst>
                    <a:ext uri="{9D8B030D-6E8A-4147-A177-3AD203B41FA5}">
                      <a16:colId xmlns:a16="http://schemas.microsoft.com/office/drawing/2014/main" xmlns="" val="3016831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en-US" sz="2800" b="1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(ราย)</a:t>
                      </a:r>
                      <a:endParaRPr lang="en-US" sz="28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ร้อยละ 70 (ราย) </a:t>
                      </a:r>
                      <a:endParaRPr lang="en-US" sz="28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4145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เมืองเพชรบูรณ์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58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7604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8993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439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130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181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417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595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492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6414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9684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8750583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A29652D9-3150-47DC-80D3-298A012D12A1}"/>
              </a:ext>
            </a:extLst>
          </p:cNvPr>
          <p:cNvSpPr/>
          <p:nvPr/>
        </p:nvSpPr>
        <p:spPr>
          <a:xfrm>
            <a:off x="9232777" y="533569"/>
            <a:ext cx="2190237" cy="43046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70</a:t>
            </a:r>
          </a:p>
        </p:txBody>
      </p:sp>
      <p:sp>
        <p:nvSpPr>
          <p:cNvPr id="9" name="กล่องข้อความ 12">
            <a:extLst>
              <a:ext uri="{FF2B5EF4-FFF2-40B4-BE49-F238E27FC236}">
                <a16:creationId xmlns:a16="http://schemas.microsoft.com/office/drawing/2014/main" xmlns="" id="{0C82BF96-8C50-4BF9-B23D-AA01FB6D5142}"/>
              </a:ext>
            </a:extLst>
          </p:cNvPr>
          <p:cNvSpPr txBox="1"/>
          <p:nvPr/>
        </p:nvSpPr>
        <p:spPr>
          <a:xfrm>
            <a:off x="731080" y="5961555"/>
            <a:ext cx="987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**ค่าคาดประมาณ จำนวนผู้ป่วยวัณโรคดื้อยา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MDR/RR-TB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3.6 ต่อแสนประชากร </a:t>
            </a:r>
          </a:p>
        </p:txBody>
      </p:sp>
    </p:spTree>
    <p:extLst>
      <p:ext uri="{BB962C8B-B14F-4D97-AF65-F5344CB8AC3E}">
        <p14:creationId xmlns:p14="http://schemas.microsoft.com/office/powerpoint/2010/main" val="26951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D091E-C732-4F97-B617-21BE84A17690}"/>
              </a:ext>
            </a:extLst>
          </p:cNvPr>
          <p:cNvSpPr txBox="1">
            <a:spLocks/>
          </p:cNvSpPr>
          <p:nvPr/>
        </p:nvSpPr>
        <p:spPr>
          <a:xfrm>
            <a:off x="848093" y="362534"/>
            <a:ext cx="10360501" cy="927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Quick Win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7899FAA-DE7E-40C9-99D5-B4532C13D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80336"/>
              </p:ext>
            </p:extLst>
          </p:nvPr>
        </p:nvGraphicFramePr>
        <p:xfrm>
          <a:off x="701336" y="1783080"/>
          <a:ext cx="11008312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59">
                  <a:extLst>
                    <a:ext uri="{9D8B030D-6E8A-4147-A177-3AD203B41FA5}">
                      <a16:colId xmlns:a16="http://schemas.microsoft.com/office/drawing/2014/main" xmlns="" val="1412213250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xmlns="" val="3075083228"/>
                    </a:ext>
                  </a:extLst>
                </a:gridCol>
                <a:gridCol w="1473693">
                  <a:extLst>
                    <a:ext uri="{9D8B030D-6E8A-4147-A177-3AD203B41FA5}">
                      <a16:colId xmlns:a16="http://schemas.microsoft.com/office/drawing/2014/main" xmlns="" val="1901195382"/>
                    </a:ext>
                  </a:extLst>
                </a:gridCol>
                <a:gridCol w="1491449">
                  <a:extLst>
                    <a:ext uri="{9D8B030D-6E8A-4147-A177-3AD203B41FA5}">
                      <a16:colId xmlns:a16="http://schemas.microsoft.com/office/drawing/2014/main" xmlns="" val="890749655"/>
                    </a:ext>
                  </a:extLst>
                </a:gridCol>
                <a:gridCol w="1402673">
                  <a:extLst>
                    <a:ext uri="{9D8B030D-6E8A-4147-A177-3AD203B41FA5}">
                      <a16:colId xmlns:a16="http://schemas.microsoft.com/office/drawing/2014/main" xmlns="" val="3290822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3 เดือน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(ต.ค.-ธ.ค.64)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6 เดือน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(ต.ค.64-มี.ค.65)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9 เดือน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(ต.ค.64-มิ.ย.65)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12 เดือน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(ต.ค.64-ก.ย.65)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3719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อัตราความครอบคลุมการค้นพบและขึ้นทะเบียนรักษาวัณโรคดื้อยา 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MDR/RR-TB </a:t>
                      </a:r>
                    </a:p>
                    <a:p>
                      <a:pPr algn="l"/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17.5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35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52.5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ร้อยละ70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4690370"/>
                  </a:ext>
                </a:extLst>
              </a:tr>
            </a:tbl>
          </a:graphicData>
        </a:graphic>
      </p:graphicFrame>
      <p:sp>
        <p:nvSpPr>
          <p:cNvPr id="6" name="Pentagon 4">
            <a:extLst>
              <a:ext uri="{FF2B5EF4-FFF2-40B4-BE49-F238E27FC236}">
                <a16:creationId xmlns:a16="http://schemas.microsoft.com/office/drawing/2014/main" xmlns="" id="{FCE49D23-F346-4BBD-990B-68947A5385A2}"/>
              </a:ext>
            </a:extLst>
          </p:cNvPr>
          <p:cNvSpPr/>
          <p:nvPr/>
        </p:nvSpPr>
        <p:spPr>
          <a:xfrm>
            <a:off x="9392575" y="941056"/>
            <a:ext cx="2381017" cy="447261"/>
          </a:xfrm>
          <a:prstGeom prst="homePlat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≥ ร้อยละ 70</a:t>
            </a:r>
          </a:p>
        </p:txBody>
      </p:sp>
    </p:spTree>
    <p:extLst>
      <p:ext uri="{BB962C8B-B14F-4D97-AF65-F5344CB8AC3E}">
        <p14:creationId xmlns:p14="http://schemas.microsoft.com/office/powerpoint/2010/main" val="44306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D091E-C732-4F97-B617-21BE84A17690}"/>
              </a:ext>
            </a:extLst>
          </p:cNvPr>
          <p:cNvSpPr txBox="1">
            <a:spLocks/>
          </p:cNvSpPr>
          <p:nvPr/>
        </p:nvSpPr>
        <p:spPr>
          <a:xfrm>
            <a:off x="848093" y="362534"/>
            <a:ext cx="10360501" cy="5785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Quick Win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7899FAA-DE7E-40C9-99D5-B4532C13D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04860"/>
              </p:ext>
            </p:extLst>
          </p:nvPr>
        </p:nvGraphicFramePr>
        <p:xfrm>
          <a:off x="283097" y="1164686"/>
          <a:ext cx="11490495" cy="529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3920">
                  <a:extLst>
                    <a:ext uri="{9D8B030D-6E8A-4147-A177-3AD203B41FA5}">
                      <a16:colId xmlns:a16="http://schemas.microsoft.com/office/drawing/2014/main" xmlns="" val="1412213250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xmlns="" val="3075083228"/>
                    </a:ext>
                  </a:extLst>
                </a:gridCol>
                <a:gridCol w="1562470">
                  <a:extLst>
                    <a:ext uri="{9D8B030D-6E8A-4147-A177-3AD203B41FA5}">
                      <a16:colId xmlns:a16="http://schemas.microsoft.com/office/drawing/2014/main" xmlns="" val="1901195382"/>
                    </a:ext>
                  </a:extLst>
                </a:gridCol>
                <a:gridCol w="1438183">
                  <a:extLst>
                    <a:ext uri="{9D8B030D-6E8A-4147-A177-3AD203B41FA5}">
                      <a16:colId xmlns:a16="http://schemas.microsoft.com/office/drawing/2014/main" xmlns="" val="890749655"/>
                    </a:ext>
                  </a:extLst>
                </a:gridCol>
                <a:gridCol w="1439984">
                  <a:extLst>
                    <a:ext uri="{9D8B030D-6E8A-4147-A177-3AD203B41FA5}">
                      <a16:colId xmlns:a16="http://schemas.microsoft.com/office/drawing/2014/main" xmlns="" val="3290822146"/>
                    </a:ext>
                  </a:extLst>
                </a:gridCol>
              </a:tblGrid>
              <a:tr h="49004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กลุ่มเสี่ยงสูงวัณโรคได้รับการ 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3 เดือน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6 เดือน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9 เดือน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12 เดือน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3719214"/>
                  </a:ext>
                </a:extLst>
              </a:tr>
              <a:tr h="4802471"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ผู้สัมผัสผู้ป่วยวัณโรคปอด ได้แก่ ผู้สัมผัสร่วมบ้าน และผู้สัมผัสใกล้ชิด</a:t>
                      </a:r>
                    </a:p>
                    <a:p>
                      <a:pPr algn="l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ผู้ต้องขัง ผู้อาศัยในสถานคุ้มครองและพัฒนา คนพิการ/สถานคุ้มครองคนไร้ที่พึ่ง</a:t>
                      </a:r>
                    </a:p>
                    <a:p>
                      <a:pPr algn="l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ผู้ติดเชื้อเอชไอวี</a:t>
                      </a:r>
                    </a:p>
                    <a:p>
                      <a:pPr algn="l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ผู้ป่วยโรคที่ทำให้ภูมิคุ้มกันลดลง ได้แก่ ผู้ป่วย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DM 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ที่ควบคุมระดับน้ำตาลไม่ได้  (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HbA1C ≥ 7 mg %), CKD, CA</a:t>
                      </a:r>
                    </a:p>
                    <a:p>
                      <a:pPr algn="l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ผู้สูงอายุมากกว่าหรือเท่ากับ 60 ปี ที่สูบ</a:t>
                      </a:r>
                      <a:r>
                        <a:rPr lang="th-TH" sz="25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บุหรี่,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COPD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DM 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ร่วม</a:t>
                      </a:r>
                    </a:p>
                    <a:p>
                      <a:pPr algn="l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ผู้ใช้สารเสพติด ติดสุราเรื้อรัง</a:t>
                      </a:r>
                    </a:p>
                    <a:p>
                      <a:pPr algn="l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บุคลากรสาธารณสุข</a:t>
                      </a:r>
                    </a:p>
                    <a:p>
                      <a:pPr algn="l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</a:t>
                      </a:r>
                      <a:r>
                        <a:rPr lang="th-TH" sz="25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ประชากรข้ามชาติ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45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67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4690370"/>
                  </a:ext>
                </a:extLst>
              </a:tr>
            </a:tbl>
          </a:graphicData>
        </a:graphic>
      </p:graphicFrame>
      <p:sp>
        <p:nvSpPr>
          <p:cNvPr id="6" name="Pentagon 4">
            <a:extLst>
              <a:ext uri="{FF2B5EF4-FFF2-40B4-BE49-F238E27FC236}">
                <a16:creationId xmlns:a16="http://schemas.microsoft.com/office/drawing/2014/main" xmlns="" id="{FCE49D23-F346-4BBD-990B-68947A5385A2}"/>
              </a:ext>
            </a:extLst>
          </p:cNvPr>
          <p:cNvSpPr/>
          <p:nvPr/>
        </p:nvSpPr>
        <p:spPr>
          <a:xfrm>
            <a:off x="9596760" y="544514"/>
            <a:ext cx="2176831" cy="447261"/>
          </a:xfrm>
          <a:prstGeom prst="homePlat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ร้อยละ 90</a:t>
            </a:r>
          </a:p>
        </p:txBody>
      </p:sp>
    </p:spTree>
    <p:extLst>
      <p:ext uri="{BB962C8B-B14F-4D97-AF65-F5344CB8AC3E}">
        <p14:creationId xmlns:p14="http://schemas.microsoft.com/office/powerpoint/2010/main" val="381031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D091E-C732-4F97-B617-21BE84A17690}"/>
              </a:ext>
            </a:extLst>
          </p:cNvPr>
          <p:cNvSpPr txBox="1">
            <a:spLocks/>
          </p:cNvSpPr>
          <p:nvPr/>
        </p:nvSpPr>
        <p:spPr>
          <a:xfrm>
            <a:off x="303029" y="225801"/>
            <a:ext cx="10360501" cy="5620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วัณโรค 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ตัวชี้วัดกระทรวงสาธารณสุข ปีงบประมาณ 2565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B34C6-0631-4A86-936A-602F3476BEEE}"/>
              </a:ext>
            </a:extLst>
          </p:cNvPr>
          <p:cNvSpPr txBox="1">
            <a:spLocks/>
          </p:cNvSpPr>
          <p:nvPr/>
        </p:nvSpPr>
        <p:spPr>
          <a:xfrm>
            <a:off x="739489" y="1569621"/>
            <a:ext cx="10360501" cy="446227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420BBA-156E-473B-8242-F59DD15CA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2" t="18253" r="28059" b="24142"/>
          <a:stretch/>
        </p:blipFill>
        <p:spPr>
          <a:xfrm>
            <a:off x="3691960" y="914318"/>
            <a:ext cx="4230706" cy="5409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384C47-477C-4880-ADF4-C434173A65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10" t="14886" r="39345" b="25566"/>
          <a:stretch/>
        </p:blipFill>
        <p:spPr>
          <a:xfrm>
            <a:off x="236922" y="914318"/>
            <a:ext cx="3657600" cy="54099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17E235-C440-4CBA-9E55-D3982F816D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175" t="23391" r="29388" b="20735"/>
          <a:stretch/>
        </p:blipFill>
        <p:spPr>
          <a:xfrm>
            <a:off x="7718480" y="235838"/>
            <a:ext cx="4346273" cy="60884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B8A3A0-3E3C-4855-9D9C-A9362783A5BE}"/>
              </a:ext>
            </a:extLst>
          </p:cNvPr>
          <p:cNvSpPr/>
          <p:nvPr/>
        </p:nvSpPr>
        <p:spPr>
          <a:xfrm>
            <a:off x="7847860" y="1597981"/>
            <a:ext cx="4021585" cy="13494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3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D091E-C732-4F97-B617-21BE84A17690}"/>
              </a:ext>
            </a:extLst>
          </p:cNvPr>
          <p:cNvSpPr txBox="1">
            <a:spLocks/>
          </p:cNvSpPr>
          <p:nvPr/>
        </p:nvSpPr>
        <p:spPr>
          <a:xfrm>
            <a:off x="633081" y="533727"/>
            <a:ext cx="10360501" cy="5620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Quick 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B34C6-0631-4A86-936A-602F3476BEEE}"/>
              </a:ext>
            </a:extLst>
          </p:cNvPr>
          <p:cNvSpPr txBox="1">
            <a:spLocks/>
          </p:cNvSpPr>
          <p:nvPr/>
        </p:nvSpPr>
        <p:spPr>
          <a:xfrm>
            <a:off x="739489" y="1569621"/>
            <a:ext cx="10360501" cy="446227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7899FAA-DE7E-40C9-99D5-B4532C13D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04500"/>
              </p:ext>
            </p:extLst>
          </p:nvPr>
        </p:nvGraphicFramePr>
        <p:xfrm>
          <a:off x="283098" y="1569621"/>
          <a:ext cx="1149049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099">
                  <a:extLst>
                    <a:ext uri="{9D8B030D-6E8A-4147-A177-3AD203B41FA5}">
                      <a16:colId xmlns:a16="http://schemas.microsoft.com/office/drawing/2014/main" xmlns="" val="1412213250"/>
                    </a:ext>
                  </a:extLst>
                </a:gridCol>
                <a:gridCol w="2298099">
                  <a:extLst>
                    <a:ext uri="{9D8B030D-6E8A-4147-A177-3AD203B41FA5}">
                      <a16:colId xmlns:a16="http://schemas.microsoft.com/office/drawing/2014/main" xmlns="" val="3075083228"/>
                    </a:ext>
                  </a:extLst>
                </a:gridCol>
                <a:gridCol w="2298099">
                  <a:extLst>
                    <a:ext uri="{9D8B030D-6E8A-4147-A177-3AD203B41FA5}">
                      <a16:colId xmlns:a16="http://schemas.microsoft.com/office/drawing/2014/main" xmlns="" val="1901195382"/>
                    </a:ext>
                  </a:extLst>
                </a:gridCol>
                <a:gridCol w="2298099">
                  <a:extLst>
                    <a:ext uri="{9D8B030D-6E8A-4147-A177-3AD203B41FA5}">
                      <a16:colId xmlns:a16="http://schemas.microsoft.com/office/drawing/2014/main" xmlns="" val="890749655"/>
                    </a:ext>
                  </a:extLst>
                </a:gridCol>
                <a:gridCol w="2298099">
                  <a:extLst>
                    <a:ext uri="{9D8B030D-6E8A-4147-A177-3AD203B41FA5}">
                      <a16:colId xmlns:a16="http://schemas.microsoft.com/office/drawing/2014/main" xmlns="" val="3290822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3 เดือน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6 เดือน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9 เดือน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12 เดือน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3719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อัตราความสำเร็จการรักษาผู้ป่วยวัณโรคปอดรายใหม่ (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Success rate)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88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469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อัตราความครอบคลุมการขึ้นทะเบียนของผู้ป่วยวัณโรครายใหม่และกลับเป็นซ้ำ (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TB Treatment Coverage)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22 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44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66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88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3593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63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" y="0"/>
            <a:ext cx="10804357" cy="64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54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D091E-C732-4F97-B617-21BE84A17690}"/>
              </a:ext>
            </a:extLst>
          </p:cNvPr>
          <p:cNvSpPr txBox="1">
            <a:spLocks/>
          </p:cNvSpPr>
          <p:nvPr/>
        </p:nvSpPr>
        <p:spPr>
          <a:xfrm>
            <a:off x="631663" y="345658"/>
            <a:ext cx="10820847" cy="813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อัตราการค้นพบและขึ้นทะเบียนรักษาวัณโรครายใหม่และกลับเป็นซ้ำ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(Treatment coverage)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เขตสุขภาพที่ 2 ปี 2562-2564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A29652D9-3150-47DC-80D3-298A012D12A1}"/>
              </a:ext>
            </a:extLst>
          </p:cNvPr>
          <p:cNvSpPr/>
          <p:nvPr/>
        </p:nvSpPr>
        <p:spPr>
          <a:xfrm>
            <a:off x="9540348" y="1036927"/>
            <a:ext cx="2019988" cy="430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ร้อยละ 85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E38401B-0D9C-4236-B8B4-8CDE91009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781113"/>
              </p:ext>
            </p:extLst>
          </p:nvPr>
        </p:nvGraphicFramePr>
        <p:xfrm>
          <a:off x="417251" y="1349406"/>
          <a:ext cx="11143086" cy="478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644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942C434-3842-4176-A943-7C6ADA0D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AE4DF6B-9027-4F97-9A68-7C40BD2CFC49}"/>
              </a:ext>
            </a:extLst>
          </p:cNvPr>
          <p:cNvSpPr txBox="1">
            <a:spLocks/>
          </p:cNvSpPr>
          <p:nvPr/>
        </p:nvSpPr>
        <p:spPr>
          <a:xfrm>
            <a:off x="631663" y="345658"/>
            <a:ext cx="10820847" cy="813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อัตราการค้นพบและขึ้นทะเบียนรักษาวัณโรครายใหม่และกลับเป็นซ้ำ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(Treatment coverage)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ปี 2564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36B51AA-DBA4-4DDC-A7A2-746D09232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57534"/>
              </p:ext>
            </p:extLst>
          </p:nvPr>
        </p:nvGraphicFramePr>
        <p:xfrm>
          <a:off x="195309" y="1287262"/>
          <a:ext cx="11709646" cy="499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98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A4D339B-E007-4756-8DC6-8ECAD792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BD88BEF-3AC6-4E0A-B61F-1A99EBB6C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973264"/>
              </p:ext>
            </p:extLst>
          </p:nvPr>
        </p:nvGraphicFramePr>
        <p:xfrm>
          <a:off x="220717" y="1366619"/>
          <a:ext cx="11552875" cy="549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9AE4DF6B-9027-4F97-9A68-7C40BD2CFC49}"/>
              </a:ext>
            </a:extLst>
          </p:cNvPr>
          <p:cNvSpPr txBox="1">
            <a:spLocks/>
          </p:cNvSpPr>
          <p:nvPr/>
        </p:nvSpPr>
        <p:spPr>
          <a:xfrm>
            <a:off x="631663" y="345658"/>
            <a:ext cx="10820847" cy="813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 อัตรา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ผลสำเร็จการรักษาผู้ป่วยวัณโรคปอดรายใหม่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Success rate) 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ปี 2564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082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4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648060"/>
              </p:ext>
            </p:extLst>
          </p:nvPr>
        </p:nvGraphicFramePr>
        <p:xfrm>
          <a:off x="1043606" y="1058783"/>
          <a:ext cx="9604340" cy="5018640"/>
        </p:xfrm>
        <a:graphic>
          <a:graphicData uri="http://schemas.openxmlformats.org/drawingml/2006/table">
            <a:tbl>
              <a:tblPr/>
              <a:tblGrid>
                <a:gridCol w="2401085"/>
                <a:gridCol w="2401085"/>
                <a:gridCol w="2401085"/>
                <a:gridCol w="2401085"/>
              </a:tblGrid>
              <a:tr h="3476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อำเภอ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รวม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CXR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เมือง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768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       4,253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43.54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7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ชนแดน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       1,212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52.93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7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หล่มสัก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       3,189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31.35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347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หล่มเก่า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          944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22.41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367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วิเชียรบุรี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       1,942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7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ศรีเทพ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791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          971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54.22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7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หนองไผ่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       1,447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49.90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1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บึงสามพัน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       2,540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53.44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7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น้ำหนาว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2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665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2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          668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2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100.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00( เกินเป้าหมาย)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248"/>
                    </a:solidFill>
                  </a:tcPr>
                </a:tc>
              </a:tr>
              <a:tr h="347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วังโป่ง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2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531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2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       2,149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2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100.00 (เกินเป้าหมาย)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248"/>
                    </a:solidFill>
                  </a:tcPr>
                </a:tc>
              </a:tr>
              <a:tr h="347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เขาค้อ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          800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40.00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7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51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20" marR="7420" marT="7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     20,115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39.13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382712" y="115888"/>
            <a:ext cx="8568183" cy="936625"/>
          </a:xfrm>
          <a:prstGeom prst="rect">
            <a:avLst/>
          </a:prstGeom>
          <a:solidFill>
            <a:srgbClr val="FCD9B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i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ผลรวมการคัดกรองกลุ่มเสี่ยงวัณโรค ด้วยการเอกซเรย์ แยกรายอำเภอ จังหวัดเพชรบูรณ์ </a:t>
            </a:r>
            <a:br>
              <a:rPr lang="th-TH" sz="2800" b="1" i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i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ไตรมาส  1 – 4 ปี 2564</a:t>
            </a:r>
            <a:endParaRPr lang="th-TH" sz="3600" i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6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86A4B0F-A695-44F4-A11F-F604972F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77" y="5261001"/>
            <a:ext cx="10113645" cy="743682"/>
          </a:xfrm>
        </p:spPr>
        <p:txBody>
          <a:bodyPr/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แนวทางการดำเนินงานแผนงานป้องกันควบคุมวัณโรค  ปี 2565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DDCA00-5508-4B78-BA0E-1DD30880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xmlns="" id="{E07393DC-5B01-4321-9053-74B76B5BA5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7" b="14747"/>
          <a:stretch>
            <a:fillRect/>
          </a:stretch>
        </p:blipFill>
        <p:spPr>
          <a:xfrm>
            <a:off x="1642369" y="611722"/>
            <a:ext cx="8907262" cy="3344867"/>
          </a:xfrm>
        </p:spPr>
      </p:pic>
    </p:spTree>
    <p:extLst>
      <p:ext uri="{BB962C8B-B14F-4D97-AF65-F5344CB8AC3E}">
        <p14:creationId xmlns:p14="http://schemas.microsoft.com/office/powerpoint/2010/main" val="7077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5C543D20-930F-4863-AD19-47C798CFEC4D}"/>
              </a:ext>
            </a:extLst>
          </p:cNvPr>
          <p:cNvSpPr txBox="1">
            <a:spLocks/>
          </p:cNvSpPr>
          <p:nvPr/>
        </p:nvSpPr>
        <p:spPr>
          <a:xfrm>
            <a:off x="631663" y="365736"/>
            <a:ext cx="11016998" cy="6350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แนวทางการดำเนินงานแผนงานป้องกันควบคุมวัณโรค  ปี 2565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6BCF3B-275E-479E-865B-67C03C3FB00A}"/>
              </a:ext>
            </a:extLst>
          </p:cNvPr>
          <p:cNvSpPr/>
          <p:nvPr/>
        </p:nvSpPr>
        <p:spPr>
          <a:xfrm>
            <a:off x="0" y="1127464"/>
            <a:ext cx="12192000" cy="9120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(Goals)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อุบัติการณ์วัณโรคของเขตสุขภาพที่ 2 ลดลง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DD70D2-546F-4BBA-9A46-5537F2F93636}"/>
              </a:ext>
            </a:extLst>
          </p:cNvPr>
          <p:cNvSpPr/>
          <p:nvPr/>
        </p:nvSpPr>
        <p:spPr>
          <a:xfrm>
            <a:off x="641606" y="2616452"/>
            <a:ext cx="11007055" cy="2062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อัตราความครอบคลุมการค้นพบและขึ้นทะเบียนรักษาวัณโรครายใหม่และกลับเป็นซ้ำ              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ร้อยละ 88</a:t>
            </a:r>
          </a:p>
          <a:p>
            <a:pPr marL="514350" indent="-514350">
              <a:buAutoNum type="arabicPeriod"/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อัตราความครอบคลุมการค้นพบและขึ้นทะเบียนรักษาวัณโรคดื้อยา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MDR/RR-TB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70</a:t>
            </a:r>
          </a:p>
          <a:p>
            <a:pPr marL="514350" indent="-514350">
              <a:buAutoNum type="arabicPeriod"/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อัตราผลสำเร็จการรักษาผู้ป่วยวัณโรคปอดรายใหม่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ร้อยละ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88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833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D091E-C732-4F97-B617-21BE84A17690}"/>
              </a:ext>
            </a:extLst>
          </p:cNvPr>
          <p:cNvSpPr txBox="1">
            <a:spLocks/>
          </p:cNvSpPr>
          <p:nvPr/>
        </p:nvSpPr>
        <p:spPr>
          <a:xfrm>
            <a:off x="837142" y="545060"/>
            <a:ext cx="10360501" cy="5620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คัดกรองกลุ่มเสี่ยงสูงต่อวัณโรค 7 กลุ่มเสี่ยง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B34C6-0631-4A86-936A-602F3476BEEE}"/>
              </a:ext>
            </a:extLst>
          </p:cNvPr>
          <p:cNvSpPr txBox="1">
            <a:spLocks/>
          </p:cNvSpPr>
          <p:nvPr/>
        </p:nvSpPr>
        <p:spPr>
          <a:xfrm>
            <a:off x="739489" y="1569621"/>
            <a:ext cx="10360501" cy="446227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8B0A34-6A9E-491F-BB34-65DB6DC448CC}"/>
              </a:ext>
            </a:extLst>
          </p:cNvPr>
          <p:cNvSpPr/>
          <p:nvPr/>
        </p:nvSpPr>
        <p:spPr>
          <a:xfrm>
            <a:off x="739488" y="1010653"/>
            <a:ext cx="10836993" cy="4838261"/>
          </a:xfrm>
          <a:prstGeom prst="roundRect">
            <a:avLst>
              <a:gd name="adj" fmla="val 672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Calibri" panose="020F0502020204030204" pitchFamily="34" charset="0"/>
              <a:buAutoNum type="arabicPeriod"/>
            </a:pPr>
            <a:endParaRPr lang="en-US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สัมผัสผู้ป่วยวัณโรคปอด ได้แก่ ผู้สัมผัสร่วมบ้าน และผู้สัมผัสใกล้ชิด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ผู้ต้องขัง ผู้อาศัยในสถานคุ้มครองและพัฒนา คนพิการ/สถานคุ้มครองคนไร้ที่พึ่ง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ผู้ติดเชื้อเอชไอวี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ผู้ป่วยโรคที่ทำให้ภูมิคุ้มกันลดลง ได้แก่ ผู้ป่วย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DM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ที่ควบคุมระดับน้ำตาลไม่ได้  (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HbA1C ≥ 7 mg %), CKD, CA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ผู้สูงอายุมากกว่าหรือเท่ากับ 60 ปี ที่สูบบุหรี่ ,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COPD , DM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ผู้ใช้สารเสพติด ติดสุราเรื้อรัง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บุคลากรสาธารณสุข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ประชากรข้ามชาติ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640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D091E-C732-4F97-B617-21BE84A17690}"/>
              </a:ext>
            </a:extLst>
          </p:cNvPr>
          <p:cNvSpPr txBox="1">
            <a:spLocks/>
          </p:cNvSpPr>
          <p:nvPr/>
        </p:nvSpPr>
        <p:spPr>
          <a:xfrm>
            <a:off x="631663" y="345658"/>
            <a:ext cx="10820847" cy="813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การค้นพบและขึ้นทะเบียนรักษาวัณโรครายใหม่และกลับเป็นซ้ำ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(Treatment coverage)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เขตสุขภาพที่ 2 ปี 2565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FEC4E0A-45E0-40E2-B4A4-18D8F9D01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94322"/>
              </p:ext>
            </p:extLst>
          </p:nvPr>
        </p:nvGraphicFramePr>
        <p:xfrm>
          <a:off x="722671" y="1746972"/>
          <a:ext cx="10729839" cy="35661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23419">
                  <a:extLst>
                    <a:ext uri="{9D8B030D-6E8A-4147-A177-3AD203B41FA5}">
                      <a16:colId xmlns:a16="http://schemas.microsoft.com/office/drawing/2014/main" xmlns="" val="1232725110"/>
                    </a:ext>
                  </a:extLst>
                </a:gridCol>
                <a:gridCol w="4099471">
                  <a:extLst>
                    <a:ext uri="{9D8B030D-6E8A-4147-A177-3AD203B41FA5}">
                      <a16:colId xmlns:a16="http://schemas.microsoft.com/office/drawing/2014/main" xmlns="" val="706614580"/>
                    </a:ext>
                  </a:extLst>
                </a:gridCol>
                <a:gridCol w="3606949">
                  <a:extLst>
                    <a:ext uri="{9D8B030D-6E8A-4147-A177-3AD203B41FA5}">
                      <a16:colId xmlns:a16="http://schemas.microsoft.com/office/drawing/2014/main" xmlns="" val="3016831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en-US" sz="28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(ราย)</a:t>
                      </a:r>
                      <a:endParaRPr lang="en-US" sz="28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(ร้อยละ 88) </a:t>
                      </a:r>
                      <a:endParaRPr lang="en-US" sz="2800" dirty="0">
                        <a:solidFill>
                          <a:srgbClr val="00006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4145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ตาก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885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58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พิษณุโลก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121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7604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เพชรบูรณ์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,296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8993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สุโขทัย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439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อุตรดิตถ์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130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เขตสุขภาพที่ 2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4,671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1818165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A29652D9-3150-47DC-80D3-298A012D12A1}"/>
              </a:ext>
            </a:extLst>
          </p:cNvPr>
          <p:cNvSpPr/>
          <p:nvPr/>
        </p:nvSpPr>
        <p:spPr>
          <a:xfrm>
            <a:off x="9410008" y="1208871"/>
            <a:ext cx="2019988" cy="43046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ร้อยละ 88</a:t>
            </a:r>
          </a:p>
        </p:txBody>
      </p:sp>
    </p:spTree>
    <p:extLst>
      <p:ext uri="{BB962C8B-B14F-4D97-AF65-F5344CB8AC3E}">
        <p14:creationId xmlns:p14="http://schemas.microsoft.com/office/powerpoint/2010/main" val="384793531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{2A97C070-AB60-480B-ACC6-B16B02A393ED}tf56160789_win32</Template>
  <TotalTime>7963</TotalTime>
  <Words>1110</Words>
  <Application>Microsoft Office PowerPoint</Application>
  <PresentationFormat>กำหนดเอง</PresentationFormat>
  <Paragraphs>320</Paragraphs>
  <Slides>18</Slides>
  <Notes>12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1_RetrospectVTI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แนวทางการดำเนินงานแผนงานป้องกันควบคุมวัณโรค  ปี 2565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Thanyarat wongchana</dc:creator>
  <cp:lastModifiedBy>SSJ-POOK</cp:lastModifiedBy>
  <cp:revision>101</cp:revision>
  <cp:lastPrinted>2021-09-27T13:40:31Z</cp:lastPrinted>
  <dcterms:created xsi:type="dcterms:W3CDTF">2021-09-25T01:50:14Z</dcterms:created>
  <dcterms:modified xsi:type="dcterms:W3CDTF">2021-10-28T06:12:39Z</dcterms:modified>
</cp:coreProperties>
</file>