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74" r:id="rId4"/>
    <p:sldId id="267" r:id="rId5"/>
  </p:sldIdLst>
  <p:sldSz cx="12192000" cy="6858000"/>
  <p:notesSz cx="6888163" cy="100218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EAEFF7"/>
    <a:srgbClr val="D2DEEF"/>
    <a:srgbClr val="FDCFD9"/>
    <a:srgbClr val="FCB6C5"/>
    <a:srgbClr val="F7C3FD"/>
    <a:srgbClr val="F4B183"/>
    <a:srgbClr val="D6DCE5"/>
    <a:srgbClr val="FBE5D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สไตล์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สไตล์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7853C-536D-4A76-A0AE-DD22124D55A5}" styleName="สไตล์ธีม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สไตล์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สไตล์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454" autoAdjust="0"/>
  </p:normalViewPr>
  <p:slideViewPr>
    <p:cSldViewPr snapToGrid="0">
      <p:cViewPr varScale="1">
        <p:scale>
          <a:sx n="68" d="100"/>
          <a:sy n="68" d="100"/>
        </p:scale>
        <p:origin x="6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E4919-88BE-49D4-A2CB-77AFE5A917D1}" type="datetimeFigureOut">
              <a:rPr lang="th-TH" smtClean="0"/>
              <a:t>28/10/64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3624C-AD7B-4F62-A2A5-0A4FB288EC8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3658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3624C-AD7B-4F62-A2A5-0A4FB288EC8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322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38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4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4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5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9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16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75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29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7"/>
            <a:ext cx="12192000" cy="6858594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0" y="-297"/>
            <a:ext cx="12192000" cy="6858594"/>
          </a:xfrm>
          <a:prstGeom prst="rect">
            <a:avLst/>
          </a:prstGeom>
          <a:solidFill>
            <a:srgbClr val="FFFFFF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51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6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74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4C9D-4C0D-4472-AE75-C7D0372CBDB7}" type="datetimeFigureOut">
              <a:rPr lang="zh-CN" altLang="en-US" smtClean="0"/>
              <a:pPr/>
              <a:t>2021/10/28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552A-FC76-4CE8-B2DB-7E656B645C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8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五边形 19"/>
          <p:cNvSpPr/>
          <p:nvPr/>
        </p:nvSpPr>
        <p:spPr>
          <a:xfrm>
            <a:off x="4642171" y="939562"/>
            <a:ext cx="3290884" cy="3134176"/>
          </a:xfrm>
          <a:prstGeom prst="pentagon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任意多边形 23"/>
          <p:cNvSpPr/>
          <p:nvPr/>
        </p:nvSpPr>
        <p:spPr>
          <a:xfrm>
            <a:off x="4080318" y="404461"/>
            <a:ext cx="4414590" cy="4204372"/>
          </a:xfrm>
          <a:custGeom>
            <a:avLst/>
            <a:gdLst>
              <a:gd name="connsiteX0" fmla="*/ 1815747 w 3631494"/>
              <a:gd name="connsiteY0" fmla="*/ 277315 h 3458565"/>
              <a:gd name="connsiteX1" fmla="*/ 284084 w 3631494"/>
              <a:gd name="connsiteY1" fmla="*/ 1391683 h 3458565"/>
              <a:gd name="connsiteX2" fmla="*/ 869127 w 3631494"/>
              <a:gd name="connsiteY2" fmla="*/ 3194768 h 3458565"/>
              <a:gd name="connsiteX3" fmla="*/ 2762367 w 3631494"/>
              <a:gd name="connsiteY3" fmla="*/ 3194768 h 3458565"/>
              <a:gd name="connsiteX4" fmla="*/ 3347410 w 3631494"/>
              <a:gd name="connsiteY4" fmla="*/ 1391683 h 3458565"/>
              <a:gd name="connsiteX5" fmla="*/ 1815747 w 3631494"/>
              <a:gd name="connsiteY5" fmla="*/ 0 h 3458565"/>
              <a:gd name="connsiteX6" fmla="*/ 3631494 w 3631494"/>
              <a:gd name="connsiteY6" fmla="*/ 1321054 h 3458565"/>
              <a:gd name="connsiteX7" fmla="*/ 2937940 w 3631494"/>
              <a:gd name="connsiteY7" fmla="*/ 3458565 h 3458565"/>
              <a:gd name="connsiteX8" fmla="*/ 693554 w 3631494"/>
              <a:gd name="connsiteY8" fmla="*/ 3458565 h 3458565"/>
              <a:gd name="connsiteX9" fmla="*/ 0 w 3631494"/>
              <a:gd name="connsiteY9" fmla="*/ 1321054 h 3458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1494" h="3458565">
                <a:moveTo>
                  <a:pt x="1815747" y="277315"/>
                </a:moveTo>
                <a:lnTo>
                  <a:pt x="284084" y="1391683"/>
                </a:lnTo>
                <a:lnTo>
                  <a:pt x="869127" y="3194768"/>
                </a:lnTo>
                <a:lnTo>
                  <a:pt x="2762367" y="3194768"/>
                </a:lnTo>
                <a:lnTo>
                  <a:pt x="3347410" y="1391683"/>
                </a:lnTo>
                <a:close/>
                <a:moveTo>
                  <a:pt x="1815747" y="0"/>
                </a:moveTo>
                <a:lnTo>
                  <a:pt x="3631494" y="1321054"/>
                </a:lnTo>
                <a:lnTo>
                  <a:pt x="2937940" y="3458565"/>
                </a:lnTo>
                <a:lnTo>
                  <a:pt x="693554" y="3458565"/>
                </a:lnTo>
                <a:lnTo>
                  <a:pt x="0" y="132105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Picture 6" descr="C:\Users\u\Desktop\16265706_768647479953724_5327370973399543095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483" y="1401625"/>
            <a:ext cx="2568260" cy="2541036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3" name="Title 1">
            <a:extLst>
              <a:ext uri="{FF2B5EF4-FFF2-40B4-BE49-F238E27FC236}">
                <a16:creationId xmlns:a16="http://schemas.microsoft.com/office/drawing/2014/main" id="{7A55F11D-A055-474D-9E7A-1A32787C4D33}"/>
              </a:ext>
            </a:extLst>
          </p:cNvPr>
          <p:cNvSpPr txBox="1">
            <a:spLocks/>
          </p:cNvSpPr>
          <p:nvPr/>
        </p:nvSpPr>
        <p:spPr>
          <a:xfrm>
            <a:off x="1923896" y="5013904"/>
            <a:ext cx="8336812" cy="10668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โครงการรณรงค์ป้องกันและแก้ไขปัญหายาเสพติด 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</a:t>
            </a:r>
          </a:p>
        </p:txBody>
      </p:sp>
      <p:sp>
        <p:nvSpPr>
          <p:cNvPr id="134" name="Subtitle 2">
            <a:extLst>
              <a:ext uri="{FF2B5EF4-FFF2-40B4-BE49-F238E27FC236}">
                <a16:creationId xmlns:a16="http://schemas.microsoft.com/office/drawing/2014/main" id="{E00EE749-116D-4783-BE5F-1F40465505AC}"/>
              </a:ext>
            </a:extLst>
          </p:cNvPr>
          <p:cNvSpPr txBox="1">
            <a:spLocks/>
          </p:cNvSpPr>
          <p:nvPr/>
        </p:nvSpPr>
        <p:spPr>
          <a:xfrm>
            <a:off x="4563166" y="6290100"/>
            <a:ext cx="2860982" cy="9144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3200" b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กลุ่มงานส่งเสริมสุขภาพ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1541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61950" y="190500"/>
            <a:ext cx="1028700" cy="1028700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390650" y="352425"/>
            <a:ext cx="152400" cy="152400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790699" y="428624"/>
            <a:ext cx="200025" cy="200025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438274" y="600074"/>
            <a:ext cx="352426" cy="352426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2190748" y="188083"/>
            <a:ext cx="9669155" cy="1000928"/>
          </a:xfrm>
          <a:prstGeom prst="roundRect">
            <a:avLst/>
          </a:prstGeom>
          <a:solidFill>
            <a:srgbClr val="00B0F0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แจ้งการลงพื้นที่เพื่อเก็บคะแนนการประกวดกิจกรรมในโครงการ </a:t>
            </a:r>
            <a:r>
              <a:rPr lang="en-US" sz="28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sz="28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ระดับประเทศ (รับคณะกรรมการลงพื้นที่) ประเภทชมรม ประจำปี 2564</a:t>
            </a:r>
            <a:endParaRPr lang="th-TH" sz="26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Picture 6" descr="C:\Users\u\Desktop\16265706_768647479953724_532737097339954309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66" y="231498"/>
            <a:ext cx="967772" cy="957513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สี่เหลี่ยมผืนผ้า 7"/>
          <p:cNvSpPr/>
          <p:nvPr/>
        </p:nvSpPr>
        <p:spPr>
          <a:xfrm>
            <a:off x="687810" y="1745967"/>
            <a:ext cx="11172093" cy="394467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th-TH" sz="24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วันจันทร์ที่ 8 พฤศจิกายน 2564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				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เวลา 11.00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- 11.30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น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.  	: 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ติดตามประเมินผลการดำเนินงานชมรม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TO BE NUMBER ONE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ชุมชนประดู่งาม อำเภอศรีเทพ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เวลา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13.30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-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14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.00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น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.  	: 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ติดตามประเมินผลการดำเนินงานชมรม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TO BE NUMBER ONE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ชุมชนบ้านนายม อำเภอเมือง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เวลา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14.30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- 15.00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น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.  	: 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ติดตามประเมินผลการดำเนินงาน</a:t>
            </a:r>
            <a:r>
              <a:rPr lang="th-TH" sz="2400" spc="-4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ชมรม </a:t>
            </a:r>
            <a:r>
              <a:rPr lang="en-US" sz="2400" spc="-4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TO BE NUMBER ONE </a:t>
            </a:r>
            <a:r>
              <a:rPr lang="th-TH" sz="2400" spc="-4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สถานพินิจและคุ้มครองเด็กและเยาวชน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เวลา 15.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30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–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16.00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น. 	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: 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ติดตามประเมินผลการดำเนินงานชมรม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TO BE NUMBER ONE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วิทยาลัยเทคนิคเพชรบูรณ์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b="1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วันอังคารที่ 9 พฤศจิกายน 2564</a:t>
            </a:r>
            <a:endParaRPr lang="en-US" sz="2400" b="1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เวลา 09.00 -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09.30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น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.  	: 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ติดตามประเมินผลการดำเนินงานชมรม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TO BE NUMBER ONE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โรงเรียนวังโป่งศึกษา อำเภอวังโป่ง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  <a:p>
            <a:pPr>
              <a:spcAft>
                <a:spcPts val="1000"/>
              </a:spcAft>
            </a:pP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เวลา 13.00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– 13.30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น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.  	: 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ติดตามประเมินผลการดำเนินงา อำเภอ </a:t>
            </a:r>
            <a:r>
              <a:rPr lang="en-US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TO BE NUMBER ONE </a:t>
            </a:r>
            <a:r>
              <a:rPr lang="th-TH" sz="2400" dirty="0"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อำเภอหล่มเก่า</a:t>
            </a:r>
            <a:endParaRPr lang="en-US" sz="2400" dirty="0">
              <a:effectLst/>
              <a:latin typeface="TH SarabunIT๙" panose="020B0500040200020003" pitchFamily="34" charset="-34"/>
              <a:ea typeface="Calibri" panose="020F0502020204030204" pitchFamily="34" charset="0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424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61950" y="190500"/>
            <a:ext cx="1028700" cy="1028700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390650" y="352425"/>
            <a:ext cx="152400" cy="152400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790699" y="428624"/>
            <a:ext cx="200025" cy="200025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438274" y="600074"/>
            <a:ext cx="352426" cy="352426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2190748" y="188083"/>
            <a:ext cx="9669155" cy="1000928"/>
          </a:xfrm>
          <a:prstGeom prst="roundRect">
            <a:avLst/>
          </a:prstGeom>
          <a:solidFill>
            <a:srgbClr val="00B0F0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แจ้งการลงพื้นที่เพื่อเก็บคะแนนการประกวดกิจกรรมในโครงการ </a:t>
            </a:r>
            <a:r>
              <a:rPr lang="en-US" sz="2800" b="1" dirty="0">
                <a:solidFill>
                  <a:schemeClr val="tx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TO BE NUMBER ONE </a:t>
            </a:r>
            <a:r>
              <a:rPr lang="th-TH" sz="2800" b="1" dirty="0">
                <a:solidFill>
                  <a:schemeClr val="tx2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ระดับประเทศ (รับคณะกรรมการลงพื้นที่) ประเภทชมรม ประจำปี 2564</a:t>
            </a:r>
            <a:endParaRPr lang="th-TH" sz="2600" b="1" dirty="0">
              <a:solidFill>
                <a:schemeClr val="tx2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10" name="Picture 6" descr="C:\Users\u\Desktop\16265706_768647479953724_532737097339954309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66" y="231498"/>
            <a:ext cx="967772" cy="957513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สี่เหลี่ยมผืนผ้า 7"/>
          <p:cNvSpPr/>
          <p:nvPr/>
        </p:nvSpPr>
        <p:spPr>
          <a:xfrm>
            <a:off x="180535" y="1360461"/>
            <a:ext cx="11830929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457200" indent="-457200" algn="thaiDi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ประเภทอำเภอ 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TO BE NUMBER ONE</a:t>
            </a:r>
            <a:endParaRPr lang="th-TH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	- </a:t>
            </a:r>
            <a:r>
              <a:rPr lang="th-TH" sz="24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ให้นายอำเภอ และเลขานุการโครงการ </a:t>
            </a:r>
            <a:r>
              <a:rPr lang="en-US" sz="24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TO BE NUMBER ONE </a:t>
            </a:r>
            <a:r>
              <a:rPr lang="th-TH" sz="24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ของอำเภอ (สาธารณสุขอำเภอ)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พูดถึงการดำเนินงานเกี่ยวกับ หน้าที่ หลักการ และการบริหารจัดการในความรับผิดชอบ เช่น นายอำเภอให้ข้อมูลเรื่อง นโยบาย วิสัยทัศน์ เป้าหมาย การบริหารจัดการ แผนงาน และการสนับสนุนงบประมาณ ฯลฯ เลขานุการให้ข้อมูลเรื่อง การดำเนินงานตามนโยบายนายอำเภอแนวทางโครงการ 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TO BE NUMBER ONE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และผลสำเร็จต่างๆ </a:t>
            </a:r>
          </a:p>
          <a:p>
            <a:pPr algn="thaiDist">
              <a:spcAft>
                <a:spcPts val="0"/>
              </a:spcAft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- </a:t>
            </a:r>
            <a:r>
              <a:rPr lang="th-TH" sz="24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ใช้เวลา ๒ ท่าน ไม่เกิน ๑๐ นาที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ส่วนคณะกรรมการอำนวยการโครงการ 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TO BE  NUMBER ONE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ระดับอำเภอ และเจ้าหน้าที่ที่เกี่ยวข้องอื่นเข้าร่วมเสนอผลงานเพื่อแสดงถึงการบูรณาการความร่วมมือจากทุกภาคส่วน จากนั้นให้คณะกรรมการพูดคุยซักถามรวมเวลาแล้ว ไม่เกิน ๓๐ นาที โดยมีผู้ให้ข้อมูลรวมทั้งหมด </a:t>
            </a:r>
            <a:r>
              <a:rPr lang="th-TH" sz="2400" dirty="0">
                <a:solidFill>
                  <a:srgbClr val="FF0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ไม่เกิน ๑๐ คน </a:t>
            </a:r>
            <a:endParaRPr lang="th-TH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>
              <a:spcAft>
                <a:spcPts val="0"/>
              </a:spcAft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	- ไม่มีการรวมตัวต้อนรับและกิจกรรมใดๆ เพิ่มเติมทั้งสิ้น</a:t>
            </a:r>
            <a:endParaRPr lang="th-TH" sz="2400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indent="-342900" algn="thaiDi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แนวทางการติดตามผลงานชมรม 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TO BE NUMBER ONE</a:t>
            </a:r>
          </a:p>
          <a:p>
            <a:pPr algn="thaiDist"/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-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ให้ประธานชมรม เลขานุการชมรม หรือผู้จัดการศูนย์เพื่อนใจ </a:t>
            </a:r>
            <a:r>
              <a:rPr lang="en-US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TO BE NUMBER ONE  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พูดถึงการดำเนินงานเกี่ยวกับหน้าที่ หลักการ และการบริหารจัดการในความรับผิดชอบ ใช้เวลา 2 ท่าน ไม่เกิน 10 นาที จากนั้นให้คณะกรรมการพูดคุยซักถามรวมเวลาแล้วไม่เกิน 30 นาที      โดยมีเจ้าหน้าที่ที่เกี่ยวข้องอื่นๆ เข้าร่วมด้วยไม่เกิน 10 คน</a:t>
            </a:r>
          </a:p>
          <a:p>
            <a:pPr algn="thaiDist">
              <a:spcAft>
                <a:spcPts val="0"/>
              </a:spcAft>
            </a:pP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	- ไม่มีการรวมตัวต้อนรับและกิจกรรม</a:t>
            </a:r>
            <a:r>
              <a:rPr lang="th-TH" sz="24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ใดๆ</a:t>
            </a:r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เพิ่มเติมทั้งสิ้น</a:t>
            </a:r>
          </a:p>
        </p:txBody>
      </p:sp>
    </p:spTree>
    <p:extLst>
      <p:ext uri="{BB962C8B-B14F-4D97-AF65-F5344CB8AC3E}">
        <p14:creationId xmlns:p14="http://schemas.microsoft.com/office/powerpoint/2010/main" val="193331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61950" y="190500"/>
            <a:ext cx="1028700" cy="1028700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390650" y="352425"/>
            <a:ext cx="152400" cy="152400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790699" y="428624"/>
            <a:ext cx="200025" cy="200025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438274" y="600074"/>
            <a:ext cx="352426" cy="352426"/>
          </a:xfrm>
          <a:prstGeom prst="ellipse">
            <a:avLst/>
          </a:prstGeom>
          <a:solidFill>
            <a:srgbClr val="00B0F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2190748" y="188083"/>
            <a:ext cx="9669155" cy="1000928"/>
          </a:xfrm>
          <a:prstGeom prst="roundRect">
            <a:avLst/>
          </a:prstGeom>
          <a:solidFill>
            <a:srgbClr val="00B0F0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การสมัครนิตยสาร </a:t>
            </a:r>
            <a:r>
              <a:rPr lang="en-US" sz="32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TO BE NUMBER ONE </a:t>
            </a:r>
            <a:r>
              <a:rPr lang="th-TH" sz="32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แบบถาวร ประจำปี 2564</a:t>
            </a:r>
            <a:endParaRPr lang="en-US" sz="3200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Picture 6" descr="C:\Users\u\Desktop\16265706_768647479953724_532737097339954309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066" y="231498"/>
            <a:ext cx="967772" cy="957513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763972"/>
              </p:ext>
            </p:extLst>
          </p:nvPr>
        </p:nvGraphicFramePr>
        <p:xfrm>
          <a:off x="2190748" y="1828001"/>
          <a:ext cx="9669156" cy="487870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20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8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1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0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24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  <a:endParaRPr lang="th-TH" sz="24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จำนวน/คน</a:t>
                      </a:r>
                      <a:endParaRPr lang="th-TH" sz="24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ราคา</a:t>
                      </a:r>
                      <a:endParaRPr lang="th-TH" sz="24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</a:t>
                      </a:r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อ.เมืองเพชรบูรณ์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9,200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คปสอ.หล่มสัก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8,000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คปสอ.หล่มเก่า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คปสอ.วิเชียรบุรี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คปสอ.ชนแดน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คปสอ.หนองไผ่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คปสอ.ศรีเทพ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คปสอ.บึงสามพัน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คปสอ.วังโป่ง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คปสอ.เขาค้อ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คปสอ.น้ำหนาว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</a:t>
                      </a:r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2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2400" b="1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321</a:t>
                      </a:r>
                      <a:endParaRPr lang="th-TH" sz="24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64,200</a:t>
                      </a:r>
                      <a:endParaRPr lang="th-TH" sz="2400" b="1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6B303902-3CB8-4B76-B249-3AA3557A940F}"/>
              </a:ext>
            </a:extLst>
          </p:cNvPr>
          <p:cNvSpPr/>
          <p:nvPr/>
        </p:nvSpPr>
        <p:spPr>
          <a:xfrm>
            <a:off x="4842314" y="1277673"/>
            <a:ext cx="3996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4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แบบถาวร (รายละ 200 บาท/ปีๆ ละ 4 เล่ม)</a:t>
            </a:r>
          </a:p>
        </p:txBody>
      </p:sp>
    </p:spTree>
    <p:extLst>
      <p:ext uri="{BB962C8B-B14F-4D97-AF65-F5344CB8AC3E}">
        <p14:creationId xmlns:p14="http://schemas.microsoft.com/office/powerpoint/2010/main" val="203535941"/>
      </p:ext>
    </p:extLst>
  </p:cSld>
  <p:clrMapOvr>
    <a:masterClrMapping/>
  </p:clrMapOvr>
</p:sld>
</file>

<file path=ppt/theme/theme1.xml><?xml version="1.0" encoding="utf-8"?>
<a:theme xmlns:a="http://schemas.openxmlformats.org/drawingml/2006/main" name="www.home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>
            <a:alpha val="38000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567</Words>
  <Application>Microsoft Office PowerPoint</Application>
  <PresentationFormat>แบบจอกว้าง</PresentationFormat>
  <Paragraphs>73</Paragraphs>
  <Slides>4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TH SarabunIT๙</vt:lpstr>
      <vt:lpstr>TH SarabunPSK</vt:lpstr>
      <vt:lpstr>Wingdings</vt:lpstr>
      <vt:lpstr>www.homeppt.com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rawinon thanin</cp:lastModifiedBy>
  <cp:revision>292</cp:revision>
  <cp:lastPrinted>2018-04-06T04:42:57Z</cp:lastPrinted>
  <dcterms:created xsi:type="dcterms:W3CDTF">2014-10-16T06:53:09Z</dcterms:created>
  <dcterms:modified xsi:type="dcterms:W3CDTF">2021-10-28T02:34:16Z</dcterms:modified>
</cp:coreProperties>
</file>