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  <p:sldMasterId id="2147483847" r:id="rId2"/>
    <p:sldMasterId id="2147485141" r:id="rId3"/>
  </p:sldMasterIdLst>
  <p:notesMasterIdLst>
    <p:notesMasterId r:id="rId17"/>
  </p:notesMasterIdLst>
  <p:handoutMasterIdLst>
    <p:handoutMasterId r:id="rId18"/>
  </p:handoutMasterIdLst>
  <p:sldIdLst>
    <p:sldId id="335" r:id="rId4"/>
    <p:sldId id="349" r:id="rId5"/>
    <p:sldId id="404" r:id="rId6"/>
    <p:sldId id="405" r:id="rId7"/>
    <p:sldId id="406" r:id="rId8"/>
    <p:sldId id="407" r:id="rId9"/>
    <p:sldId id="410" r:id="rId10"/>
    <p:sldId id="411" r:id="rId11"/>
    <p:sldId id="408" r:id="rId12"/>
    <p:sldId id="409" r:id="rId13"/>
    <p:sldId id="402" r:id="rId14"/>
    <p:sldId id="403" r:id="rId15"/>
    <p:sldId id="360" r:id="rId16"/>
  </p:sldIdLst>
  <p:sldSz cx="12192000" cy="6858000"/>
  <p:notesSz cx="9302750" cy="701675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829"/>
    <a:srgbClr val="6666FF"/>
    <a:srgbClr val="3333FF"/>
    <a:srgbClr val="008000"/>
    <a:srgbClr val="333300"/>
    <a:srgbClr val="009999"/>
    <a:srgbClr val="336699"/>
    <a:srgbClr val="FFD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ลักษณะสีอ่อน 1 - เน้น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46F890A9-2807-4EBB-B81D-B2AA78EC7F39}" styleName="ลักษณะสีเข้ม 2 - เน้น 5/เน้น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ลักษณะสีเข้ม 2 - เน้น 3/เน้น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ลักษณะสีเข้ม 2 - เน้น 1/เน้น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ลักษณะสีปานกลาง 3 - เน้น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ลักษณะสีอ่อน 1 - เน้น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สไตล์สีอ่อน 1 - เน้น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สไตล์สีปานกลาง 4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สไตล์สีอ่อน 3 - เน้น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สไตล์สีอ่อน 1 - เน้น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สไตล์สีอ่อน 1 - เน้น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407" autoAdjust="0"/>
  </p:normalViewPr>
  <p:slideViewPr>
    <p:cSldViewPr>
      <p:cViewPr varScale="1">
        <p:scale>
          <a:sx n="73" d="100"/>
          <a:sy n="73" d="100"/>
        </p:scale>
        <p:origin x="59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7C5A12-7969-4A01-A498-A019D496FE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0663" cy="352425"/>
          </a:xfrm>
          <a:prstGeom prst="rect">
            <a:avLst/>
          </a:prstGeom>
        </p:spPr>
        <p:txBody>
          <a:bodyPr vert="horz" lIns="93249" tIns="46625" rIns="93249" bIns="46625" rtlCol="0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0B3800-BB7D-4F61-B91A-E7C8B549BA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70500" y="0"/>
            <a:ext cx="4030663" cy="352425"/>
          </a:xfrm>
          <a:prstGeom prst="rect">
            <a:avLst/>
          </a:prstGeom>
        </p:spPr>
        <p:txBody>
          <a:bodyPr vert="horz" lIns="93249" tIns="46625" rIns="93249" bIns="46625" rtlCol="0"/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96E7437B-6097-4368-8C43-288A18485E8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3C0DF6-8A93-4411-BA53-AC280BACFD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64325"/>
            <a:ext cx="4030663" cy="352425"/>
          </a:xfrm>
          <a:prstGeom prst="rect">
            <a:avLst/>
          </a:prstGeom>
        </p:spPr>
        <p:txBody>
          <a:bodyPr vert="horz" lIns="93249" tIns="46625" rIns="93249" bIns="46625" rtlCol="0" anchor="b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338E87-B211-4B42-97F8-660271775F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70500" y="6664325"/>
            <a:ext cx="4030663" cy="352425"/>
          </a:xfrm>
          <a:prstGeom prst="rect">
            <a:avLst/>
          </a:prstGeom>
        </p:spPr>
        <p:txBody>
          <a:bodyPr vert="horz" wrap="square" lIns="93249" tIns="46625" rIns="93249" bIns="466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B388D793-DCBC-4E38-A244-503E79AC14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>
            <a:extLst>
              <a:ext uri="{FF2B5EF4-FFF2-40B4-BE49-F238E27FC236}">
                <a16:creationId xmlns:a16="http://schemas.microsoft.com/office/drawing/2014/main" id="{7AC981E8-FEC5-483B-86EE-B41D3D4BD9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0663" cy="350838"/>
          </a:xfrm>
          <a:prstGeom prst="rect">
            <a:avLst/>
          </a:prstGeom>
        </p:spPr>
        <p:txBody>
          <a:bodyPr vert="horz" lIns="93249" tIns="46625" rIns="93249" bIns="46625" rtlCol="0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4739B294-3F42-4873-8008-AE9F8C57ECF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270500" y="0"/>
            <a:ext cx="4030663" cy="350838"/>
          </a:xfrm>
          <a:prstGeom prst="rect">
            <a:avLst/>
          </a:prstGeom>
        </p:spPr>
        <p:txBody>
          <a:bodyPr vert="horz" lIns="93249" tIns="46625" rIns="93249" bIns="46625" rtlCol="0"/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159DC483-536A-495D-BFD3-DCE2880B0788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4" name="ตัวแทนรูปบนภาพนิ่ง 3">
            <a:extLst>
              <a:ext uri="{FF2B5EF4-FFF2-40B4-BE49-F238E27FC236}">
                <a16:creationId xmlns:a16="http://schemas.microsoft.com/office/drawing/2014/main" id="{B8E02744-5275-47F1-BCF0-163A862C45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3600" cy="2630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49" tIns="46625" rIns="93249" bIns="46625" rtlCol="0" anchor="ctr"/>
          <a:lstStyle/>
          <a:p>
            <a:pPr lvl="0"/>
            <a:endParaRPr lang="en-US" noProof="0"/>
          </a:p>
        </p:txBody>
      </p:sp>
      <p:sp>
        <p:nvSpPr>
          <p:cNvPr id="5" name="ตัวแทนบันทึกย่อ 4">
            <a:extLst>
              <a:ext uri="{FF2B5EF4-FFF2-40B4-BE49-F238E27FC236}">
                <a16:creationId xmlns:a16="http://schemas.microsoft.com/office/drawing/2014/main" id="{666EDF59-8972-4E0F-A439-8546BC2D62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30275" y="3332163"/>
            <a:ext cx="7442200" cy="3159125"/>
          </a:xfrm>
          <a:prstGeom prst="rect">
            <a:avLst/>
          </a:prstGeom>
        </p:spPr>
        <p:txBody>
          <a:bodyPr vert="horz" lIns="93249" tIns="46625" rIns="93249" bIns="46625" rtlCol="0"/>
          <a:lstStyle/>
          <a:p>
            <a:pPr lvl="0"/>
            <a:r>
              <a:rPr lang="th-TH" noProof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/>
              <a:t>ระดับที่สอง</a:t>
            </a:r>
          </a:p>
          <a:p>
            <a:pPr lvl="2"/>
            <a:r>
              <a:rPr lang="th-TH" noProof="0"/>
              <a:t>ระดับที่สาม</a:t>
            </a:r>
          </a:p>
          <a:p>
            <a:pPr lvl="3"/>
            <a:r>
              <a:rPr lang="th-TH" noProof="0"/>
              <a:t>ระดับที่สี่</a:t>
            </a:r>
          </a:p>
          <a:p>
            <a:pPr lvl="4"/>
            <a:r>
              <a:rPr lang="th-TH" noProof="0"/>
              <a:t>ระดับที่ห้า</a:t>
            </a:r>
            <a:endParaRPr lang="en-US" noProof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BE2556C-1218-4032-B0A8-21B9E8F754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664325"/>
            <a:ext cx="4030663" cy="350838"/>
          </a:xfrm>
          <a:prstGeom prst="rect">
            <a:avLst/>
          </a:prstGeom>
        </p:spPr>
        <p:txBody>
          <a:bodyPr vert="horz" lIns="93249" tIns="46625" rIns="93249" bIns="46625" rtlCol="0" anchor="b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ภาพนิ่ง 6">
            <a:extLst>
              <a:ext uri="{FF2B5EF4-FFF2-40B4-BE49-F238E27FC236}">
                <a16:creationId xmlns:a16="http://schemas.microsoft.com/office/drawing/2014/main" id="{1B08DC58-942E-43D4-96BA-88DDE766D8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270500" y="6664325"/>
            <a:ext cx="4030663" cy="350838"/>
          </a:xfrm>
          <a:prstGeom prst="rect">
            <a:avLst/>
          </a:prstGeom>
        </p:spPr>
        <p:txBody>
          <a:bodyPr vert="horz" wrap="square" lIns="93249" tIns="46625" rIns="93249" bIns="466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6B7788A3-A6B5-47F9-8922-B3FB274D613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65A77-EA62-4C8F-B0EB-86207117D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143ED-4BD4-430F-8633-C4206CAA2EB5}" type="datetimeFigureOut">
              <a:rPr lang="th-TH"/>
              <a:pPr>
                <a:defRPr/>
              </a:pPr>
              <a:t>28/10/64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91A8F-8A13-460D-A73F-6B7F554E0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A52DC-8334-4656-8874-82BACDD81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88EB4-6CFB-4023-A9C7-473BB4099FB3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814359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8DC62-4ACF-4CB4-BD55-207BE9B7C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A107D-E4DC-4DCC-8565-28907AA95350}" type="datetimeFigureOut">
              <a:rPr lang="th-TH"/>
              <a:pPr>
                <a:defRPr/>
              </a:pPr>
              <a:t>28/10/64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8A29B-F16F-4E1A-9726-3AD521C18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26533-2182-4079-BF8C-02DBB4F25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DAA9D-CE98-4C22-98DE-79E550D56A93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68394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03C99-32FD-4CE5-ACE2-1730E620A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086DE-AE80-4C36-AF55-9D232DFB42DC}" type="datetimeFigureOut">
              <a:rPr lang="th-TH"/>
              <a:pPr>
                <a:defRPr/>
              </a:pPr>
              <a:t>28/10/64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F65B-998E-40ED-A736-E941838A4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307F1-D646-4A6F-B050-D418F5C9E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B5D2D-3767-46AD-A704-1DEC2F15DCA8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72158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th-TH" altLang="ko-KR"/>
              <a:t>คลิกเพื่อแก้ไขสไตล์ของข้อความต้นแบบ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128499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841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rgbClr val="507C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91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3A160267-DAAD-4233-8B55-67DEBABE428E}"/>
              </a:ext>
            </a:extLst>
          </p:cNvPr>
          <p:cNvSpPr/>
          <p:nvPr userDrawn="1"/>
        </p:nvSpPr>
        <p:spPr>
          <a:xfrm>
            <a:off x="0" y="4702176"/>
            <a:ext cx="12192000" cy="2155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35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0" y="1393371"/>
            <a:ext cx="406080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th-TH" altLang="ko-KR" noProof="0"/>
              <a:t>คลิกไอคอนเพื่อเพิ่มรูปภาพ</a:t>
            </a:r>
            <a:endParaRPr lang="ko-KR" alt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/>
          </p:nvPr>
        </p:nvSpPr>
        <p:spPr>
          <a:xfrm>
            <a:off x="4060801" y="1393371"/>
            <a:ext cx="4074311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th-TH" altLang="ko-KR" noProof="0"/>
              <a:t>คลิกไอคอนเพื่อเพิ่มรูปภาพ</a:t>
            </a:r>
            <a:endParaRPr lang="ko-KR" alt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/>
          </p:nvPr>
        </p:nvSpPr>
        <p:spPr>
          <a:xfrm>
            <a:off x="8131200" y="1393371"/>
            <a:ext cx="406080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th-TH" altLang="ko-KR" noProof="0"/>
              <a:t>คลิกไอคอนเพื่อเพิ่มรูปภาพ</a:t>
            </a:r>
            <a:endParaRPr lang="ko-KR" altLang="en-US" noProof="0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th-TH" altLang="ko-KR"/>
              <a:t>คลิกเพื่อแก้ไขสไตล์ของข้อความต้นแบบ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519552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th-TH" altLang="ko-KR" noProof="0"/>
              <a:t>คลิกไอคอนเพื่อเพิ่มรูปภาพ</a:t>
            </a:r>
            <a:endParaRPr lang="ko-KR" altLang="en-US" noProof="0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481869" y="1459517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th-TH" altLang="ko-KR" noProof="0"/>
              <a:t>คลิกไอคอนเพื่อเพิ่มรูปภาพ</a:t>
            </a:r>
            <a:endParaRPr lang="ko-KR" altLang="en-US" noProof="0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9050308" y="1459517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th-TH" altLang="ko-KR" noProof="0"/>
              <a:t>คลิกไอคอนเพื่อเพิ่มรูปภาพ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91288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7EC39F0-3584-4471-B853-24C5442155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16998-A3FA-41ED-95FA-E01BFA690817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ED536EA-49BF-4675-AEC7-167121813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1BFA826-653D-4832-BA6B-F154F8098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520EDD5-56E0-4FBB-87AB-59B9CBF20265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927653239"/>
      </p:ext>
    </p:extLst>
  </p:cSld>
  <p:clrMapOvr>
    <a:masterClrMapping/>
  </p:clrMapOvr>
  <p:transition spd="slow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FA405-78CF-4CA4-8A63-377013759E7F}" type="datetimeFigureOut">
              <a:rPr lang="en-US" smtClean="0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A22B-8008-42C6-B6C9-F6AEB2B0D86F}" type="slidenum">
              <a:rPr lang="en-US" altLang="en-US" smtClean="0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17048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AB4D34-4F25-497F-8CE5-B7B53BD25911}" type="datetimeFigureOut">
              <a:rPr lang="en-US" smtClean="0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4BCE-10F2-40CB-8FC4-99E933030911}" type="slidenum">
              <a:rPr lang="en-US" altLang="en-US" smtClean="0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698969957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D6307-F250-4839-90AA-5C6157B7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E0F44-2B57-4CEE-A5DF-BE04E098A838}" type="datetimeFigureOut">
              <a:rPr lang="th-TH"/>
              <a:pPr>
                <a:defRPr/>
              </a:pPr>
              <a:t>28/10/64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BB610-776E-414B-93EE-9671C6A3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D2DFA-39B8-4C6B-A4F4-43A5E2EFB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315BE-C61E-4050-A228-5064F0260F26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436107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32483B-12CB-4B32-B279-01DE91383CF3}" type="datetimeFigureOut">
              <a:rPr lang="en-US" smtClean="0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909C-8374-4D2D-B437-468D54929D3E}" type="slidenum">
              <a:rPr lang="en-US" altLang="en-US" smtClean="0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48997151"/>
      </p:ext>
    </p:extLst>
  </p:cSld>
  <p:clrMapOvr>
    <a:masterClrMapping/>
  </p:clrMapOvr>
  <p:transition spd="slow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FADCCC-035D-44C9-B1CC-40C1FE0C9284}" type="datetimeFigureOut">
              <a:rPr lang="en-US" smtClean="0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0DDE-957B-459E-A293-F0D3C879EB71}" type="slidenum">
              <a:rPr lang="en-US" altLang="en-US" smtClean="0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152892212"/>
      </p:ext>
    </p:extLst>
  </p:cSld>
  <p:clrMapOvr>
    <a:masterClrMapping/>
  </p:clrMapOvr>
  <p:transition spd="slow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566CBE-3FAC-46B7-9F65-19D9C3923758}" type="datetimeFigureOut">
              <a:rPr lang="en-US" smtClean="0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6D89-0ACF-40B5-BF52-707940DB541B}" type="slidenum">
              <a:rPr lang="en-US" altLang="en-US" smtClean="0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79712328"/>
      </p:ext>
    </p:extLst>
  </p:cSld>
  <p:clrMapOvr>
    <a:masterClrMapping/>
  </p:clrMapOvr>
  <p:transition spd="slow"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25EE97-F105-437A-96F0-D7DA6837CFF7}" type="datetimeFigureOut">
              <a:rPr lang="en-US" smtClean="0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ACB-265B-47C2-9515-6C6072A2E5AF}" type="slidenum">
              <a:rPr lang="en-US" altLang="en-US" smtClean="0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742972799"/>
      </p:ext>
    </p:extLst>
  </p:cSld>
  <p:clrMapOvr>
    <a:masterClrMapping/>
  </p:clrMapOvr>
  <p:transition spd="slow"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77BAC0-DB44-4EC1-8A1A-2BE6468C9C17}" type="datetimeFigureOut">
              <a:rPr lang="en-US" smtClean="0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0DA2-B613-4DF9-8AD3-86B0379ED69F}" type="slidenum">
              <a:rPr lang="en-US" altLang="en-US" smtClean="0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956604930"/>
      </p:ext>
    </p:extLst>
  </p:cSld>
  <p:clrMapOvr>
    <a:masterClrMapping/>
  </p:clrMapOvr>
  <p:transition spd="slow">
    <p:blinds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82F3A-635C-4515-AACB-E38B24D9DE4F}" type="datetimeFigureOut">
              <a:rPr lang="en-US" smtClean="0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C726-A3D0-431F-8B8C-17C76421F39A}" type="slidenum">
              <a:rPr lang="en-US" altLang="en-US" smtClean="0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582491812"/>
      </p:ext>
    </p:extLst>
  </p:cSld>
  <p:clrMapOvr>
    <a:masterClrMapping/>
  </p:clrMapOvr>
  <p:transition spd="slow">
    <p:blinds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B5899-85C3-4F4D-886F-765594F0E45E}" type="datetimeFigureOut">
              <a:rPr lang="en-US" smtClean="0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5A98-0A02-4FAD-8D58-9D596AC0843D}" type="slidenum">
              <a:rPr lang="en-US" altLang="en-US" smtClean="0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873471911"/>
      </p:ext>
    </p:extLst>
  </p:cSld>
  <p:clrMapOvr>
    <a:masterClrMapping/>
  </p:clrMapOvr>
  <p:transition spd="slow">
    <p:blinds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0D6D46-4476-4581-A328-4AA5F4368CC2}" type="datetimeFigureOut">
              <a:rPr lang="en-US" smtClean="0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FB89-CFD0-4976-A09C-1AF84A04724A}" type="slidenum">
              <a:rPr lang="en-US" altLang="en-US" smtClean="0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202514412"/>
      </p:ext>
    </p:extLst>
  </p:cSld>
  <p:clrMapOvr>
    <a:masterClrMapping/>
  </p:clrMapOvr>
  <p:transition spd="slow">
    <p:blinds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611CE3-68FB-476B-8FA6-F19AE1D7B755}" type="datetimeFigureOut">
              <a:rPr lang="en-US" smtClean="0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41611-D096-409A-BF99-185560BB12A6}" type="slidenum">
              <a:rPr lang="en-US" altLang="en-US" smtClean="0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186418988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715E0-0C23-417A-809C-E97DE9F5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D079E-308F-4DCD-AD4E-586334CFA9E3}" type="datetimeFigureOut">
              <a:rPr lang="th-TH"/>
              <a:pPr>
                <a:defRPr/>
              </a:pPr>
              <a:t>28/10/64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E3CED-7DC3-4175-8A9D-0B5E35B2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237A-CA69-468A-AFCF-CC9E43156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6FFF1-91AE-4CE6-B465-270FE1020BA6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90401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971368-028B-4D54-96FE-D50E8D507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0B313-BBC0-4F9C-938D-2C0E8D9E0FA6}" type="datetimeFigureOut">
              <a:rPr lang="th-TH"/>
              <a:pPr>
                <a:defRPr/>
              </a:pPr>
              <a:t>28/10/64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2AD0BD-7A5E-4985-937B-087879163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9352A3-33F8-4FAD-AB2F-21A073CC1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4AD11-7D09-4C3A-90D9-969A965B789B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70497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26593D5-268C-47AC-AB29-EFD4DE19A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F3D1D-5931-44FD-B721-E952438F8D71}" type="datetimeFigureOut">
              <a:rPr lang="th-TH"/>
              <a:pPr>
                <a:defRPr/>
              </a:pPr>
              <a:t>28/10/64</a:t>
            </a:fld>
            <a:endParaRPr lang="th-TH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A2191EF-C430-4C5C-A35F-2AA73C7FB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50C6883-48D6-47B9-8CBE-88C7E999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64D30-70BA-485B-89EF-5B7925066102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83811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E4B1865-ACB4-4351-B550-60C819D42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EA10F-D801-4E46-856F-C40814C4F08C}" type="datetimeFigureOut">
              <a:rPr lang="th-TH"/>
              <a:pPr>
                <a:defRPr/>
              </a:pPr>
              <a:t>28/10/64</a:t>
            </a:fld>
            <a:endParaRPr lang="th-TH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13EB07-6D33-4C60-922F-44012172D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77ED5FA-07C0-4C61-8E78-06DDA9B42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DC4B7-53D9-4776-9188-3A367D6DFA05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28788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190BF92-2493-4BAF-94AA-F86C3CE48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843B9-9DB7-47B9-9289-BA58B09F7147}" type="datetimeFigureOut">
              <a:rPr lang="th-TH"/>
              <a:pPr>
                <a:defRPr/>
              </a:pPr>
              <a:t>28/10/64</a:t>
            </a:fld>
            <a:endParaRPr lang="th-TH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3C59C3A-8F43-41DC-832E-4216AF468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D373FE4-F3A9-4191-97CB-F97F899F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20B04-F4F7-4F46-934D-DB38323D3209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80732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DC3767-D06D-4115-994E-9B16AA06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9C302-935F-432C-B7F6-91985CAE325B}" type="datetimeFigureOut">
              <a:rPr lang="th-TH"/>
              <a:pPr>
                <a:defRPr/>
              </a:pPr>
              <a:t>28/10/64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AEB2D92-19C3-4C32-9473-7D8B08A22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01FA5D-551C-4BD3-9BFE-246627C2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A3E17-614C-421F-8B64-7B9D0E8C3ADF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50826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th-TH" noProof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708683-8D66-41FE-ADE9-D94F052D0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2E230-5360-482C-A7B1-A561AE019098}" type="datetimeFigureOut">
              <a:rPr lang="th-TH"/>
              <a:pPr>
                <a:defRPr/>
              </a:pPr>
              <a:t>28/10/64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5CAF95-9645-46CA-A4E6-FFE47469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3E7CEE-4803-4DEA-AFB2-1E13DFEF4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F506A-E0C7-4ABD-B656-A909299E3671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4326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0A6FF1E0-4476-4DED-A0F3-CDFDDAC83B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44551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คลิกเพื่อแก้ไขสไตล์ชื่อเรื่องต้นแบบ</a:t>
            </a:r>
            <a:endParaRPr lang="en-US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C6BD0DD4-E1E8-45B1-88D9-156BD5C505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44551" y="182880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คลิกเพื่อแก้ไขสไตล์ของข้อความต้นแบบ</a:t>
            </a:r>
          </a:p>
          <a:p>
            <a:pPr lvl="1"/>
            <a:r>
              <a:rPr lang="th-TH" altLang="en-US"/>
              <a:t>ระดับที่สอง</a:t>
            </a:r>
          </a:p>
          <a:p>
            <a:pPr lvl="2"/>
            <a:r>
              <a:rPr lang="th-TH" altLang="en-US"/>
              <a:t>ระดับที่สาม</a:t>
            </a:r>
          </a:p>
          <a:p>
            <a:pPr lvl="3"/>
            <a:r>
              <a:rPr lang="th-TH" altLang="en-US"/>
              <a:t>ระดับที่สี่</a:t>
            </a:r>
          </a:p>
          <a:p>
            <a:pPr lvl="4"/>
            <a:r>
              <a:rPr lang="th-TH" altLang="en-US"/>
              <a:t>ระดับที่ห้า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AE795-3C93-4F63-B469-912A1754B8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35AABC00-534C-444B-859B-741ECAB22A78}" type="datetimeFigureOut">
              <a:rPr lang="th-TH"/>
              <a:pPr>
                <a:defRPr/>
              </a:pPr>
              <a:t>28/10/64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48908-85BF-4955-8DC2-CBF8969B5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183F3-E845-4343-A59C-FB4B0B560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6951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fld id="{1B14DFF3-D0AE-4909-9F88-6B782189A5F0}" type="slidenum">
              <a:rPr lang="th-TH" altLang="en-US"/>
              <a:pPr/>
              <a:t>‹#›</a:t>
            </a:fld>
            <a:endParaRPr lang="th-T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4" r:id="rId1"/>
    <p:sldLayoutId id="2147485125" r:id="rId2"/>
    <p:sldLayoutId id="2147485126" r:id="rId3"/>
    <p:sldLayoutId id="2147485127" r:id="rId4"/>
    <p:sldLayoutId id="2147485128" r:id="rId5"/>
    <p:sldLayoutId id="2147485129" r:id="rId6"/>
    <p:sldLayoutId id="2147485130" r:id="rId7"/>
    <p:sldLayoutId id="2147485131" r:id="rId8"/>
    <p:sldLayoutId id="2147485132" r:id="rId9"/>
    <p:sldLayoutId id="2147485133" r:id="rId10"/>
    <p:sldLayoutId id="2147485134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135" r:id="rId1"/>
    <p:sldLayoutId id="2147485136" r:id="rId2"/>
    <p:sldLayoutId id="2147485138" r:id="rId3"/>
    <p:sldLayoutId id="2147485139" r:id="rId4"/>
    <p:sldLayoutId id="2147485137" r:id="rId5"/>
    <p:sldLayoutId id="2147485140" r:id="rId6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Arial Unicode MS" panose="020B0604020202020204" pitchFamily="34" charset="-128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CB28F3-98E6-4242-8AF6-4D91F18ECDF6}" type="datetimeFigureOut">
              <a:rPr lang="en-US" smtClean="0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AEAF5-85E3-4344-B037-BD62410A336C}" type="slidenum">
              <a:rPr lang="en-US" altLang="en-US" smtClean="0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73829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2" r:id="rId1"/>
    <p:sldLayoutId id="2147485143" r:id="rId2"/>
    <p:sldLayoutId id="2147485144" r:id="rId3"/>
    <p:sldLayoutId id="2147485145" r:id="rId4"/>
    <p:sldLayoutId id="2147485146" r:id="rId5"/>
    <p:sldLayoutId id="2147485147" r:id="rId6"/>
    <p:sldLayoutId id="2147485148" r:id="rId7"/>
    <p:sldLayoutId id="2147485149" r:id="rId8"/>
    <p:sldLayoutId id="2147485150" r:id="rId9"/>
    <p:sldLayoutId id="2147485151" r:id="rId10"/>
    <p:sldLayoutId id="2147485152" r:id="rId11"/>
  </p:sldLayoutIdLst>
  <p:transition spd="slow">
    <p:blinds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3C5AE0-2B71-4D5C-BB8F-128E903B6C93}"/>
              </a:ext>
            </a:extLst>
          </p:cNvPr>
          <p:cNvSpPr/>
          <p:nvPr/>
        </p:nvSpPr>
        <p:spPr>
          <a:xfrm>
            <a:off x="1505316" y="1655837"/>
            <a:ext cx="9118234" cy="20255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  <a:p>
            <a:pPr algn="ctr">
              <a:defRPr/>
            </a:pPr>
            <a:endParaRPr lang="th-TH" dirty="0"/>
          </a:p>
          <a:p>
            <a:pPr algn="ctr">
              <a:defRPr/>
            </a:pPr>
            <a:endParaRPr lang="th-TH" dirty="0"/>
          </a:p>
          <a:p>
            <a:pPr algn="ctr">
              <a:defRPr/>
            </a:pPr>
            <a:endParaRPr lang="th-TH" dirty="0"/>
          </a:p>
          <a:p>
            <a:pPr algn="ctr">
              <a:defRPr/>
            </a:pPr>
            <a:endParaRPr lang="en-US" dirty="0"/>
          </a:p>
        </p:txBody>
      </p:sp>
      <p:sp>
        <p:nvSpPr>
          <p:cNvPr id="4098" name="Title 1">
            <a:extLst>
              <a:ext uri="{FF2B5EF4-FFF2-40B4-BE49-F238E27FC236}">
                <a16:creationId xmlns:a16="http://schemas.microsoft.com/office/drawing/2014/main" id="{8BA69452-20DD-4A6C-8478-7633A136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114" y="751504"/>
            <a:ext cx="10648881" cy="6103321"/>
          </a:xfrm>
          <a:solidFill>
            <a:schemeClr val="accent2">
              <a:lumMod val="40000"/>
              <a:lumOff val="60000"/>
            </a:schemeClr>
          </a:solidFill>
          <a:effectLst>
            <a:softEdge rad="31750"/>
          </a:effec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 Sans Lite" panose="02000000000000000000" pitchFamily="2" charset="-34"/>
                <a:ea typeface="Arial Unicode MS"/>
                <a:cs typeface="Thai Sans Lite" panose="02000000000000000000" pitchFamily="2" charset="-34"/>
              </a:rPr>
            </a:br>
            <a:endParaRPr lang="en-US" alt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 Sans Lite" panose="02000000000000000000" pitchFamily="2" charset="-34"/>
              <a:cs typeface="Thai Sans Lite" panose="02000000000000000000" pitchFamily="2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42A52C22-A771-454F-95F9-A20C560029CB}"/>
              </a:ext>
            </a:extLst>
          </p:cNvPr>
          <p:cNvSpPr txBox="1"/>
          <p:nvPr/>
        </p:nvSpPr>
        <p:spPr>
          <a:xfrm>
            <a:off x="4295776" y="136525"/>
            <a:ext cx="7899334" cy="9540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การดูแลจิตใจในช่วงสถานการณ์การระบาด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COVID-19 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>
              <a:defRPr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จังหวัดเพชรบูรณ์</a:t>
            </a:r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AC213CA7-414C-4FDC-8194-9FA0D5FDE72C}"/>
              </a:ext>
            </a:extLst>
          </p:cNvPr>
          <p:cNvSpPr/>
          <p:nvPr/>
        </p:nvSpPr>
        <p:spPr>
          <a:xfrm>
            <a:off x="0" y="115889"/>
            <a:ext cx="4800601" cy="1011237"/>
          </a:xfrm>
          <a:custGeom>
            <a:avLst/>
            <a:gdLst>
              <a:gd name="connsiteX0" fmla="*/ 0 w 3264608"/>
              <a:gd name="connsiteY0" fmla="*/ 0 h 954107"/>
              <a:gd name="connsiteX1" fmla="*/ 3264608 w 3264608"/>
              <a:gd name="connsiteY1" fmla="*/ 0 h 954107"/>
              <a:gd name="connsiteX2" fmla="*/ 3264608 w 3264608"/>
              <a:gd name="connsiteY2" fmla="*/ 954107 h 954107"/>
              <a:gd name="connsiteX3" fmla="*/ 0 w 3264608"/>
              <a:gd name="connsiteY3" fmla="*/ 954107 h 954107"/>
              <a:gd name="connsiteX4" fmla="*/ 0 w 3264608"/>
              <a:gd name="connsiteY4" fmla="*/ 0 h 954107"/>
              <a:gd name="connsiteX0" fmla="*/ 0 w 3264608"/>
              <a:gd name="connsiteY0" fmla="*/ 0 h 954107"/>
              <a:gd name="connsiteX1" fmla="*/ 2907556 w 3264608"/>
              <a:gd name="connsiteY1" fmla="*/ 8709 h 954107"/>
              <a:gd name="connsiteX2" fmla="*/ 3264608 w 3264608"/>
              <a:gd name="connsiteY2" fmla="*/ 954107 h 954107"/>
              <a:gd name="connsiteX3" fmla="*/ 0 w 3264608"/>
              <a:gd name="connsiteY3" fmla="*/ 954107 h 954107"/>
              <a:gd name="connsiteX4" fmla="*/ 0 w 3264608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08" h="954107">
                <a:moveTo>
                  <a:pt x="0" y="0"/>
                </a:moveTo>
                <a:lnTo>
                  <a:pt x="2907556" y="8709"/>
                </a:lnTo>
                <a:lnTo>
                  <a:pt x="3264608" y="954107"/>
                </a:lnTo>
                <a:lnTo>
                  <a:pt x="0" y="9541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COVID-19</a:t>
            </a:r>
          </a:p>
        </p:txBody>
      </p:sp>
      <p:pic>
        <p:nvPicPr>
          <p:cNvPr id="7178" name="รูปภาพ 3">
            <a:extLst>
              <a:ext uri="{FF2B5EF4-FFF2-40B4-BE49-F238E27FC236}">
                <a16:creationId xmlns:a16="http://schemas.microsoft.com/office/drawing/2014/main" id="{7C9081FD-C9E4-45A1-BF1C-5570728C9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" y="1147763"/>
            <a:ext cx="12183995" cy="581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รูปภาพ 7">
            <a:extLst>
              <a:ext uri="{FF2B5EF4-FFF2-40B4-BE49-F238E27FC236}">
                <a16:creationId xmlns:a16="http://schemas.microsoft.com/office/drawing/2014/main" id="{32B0B830-2471-457B-82F9-F8277271D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825" y="1960740"/>
            <a:ext cx="2089150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รูปภาพ 8">
            <a:extLst>
              <a:ext uri="{FF2B5EF4-FFF2-40B4-BE49-F238E27FC236}">
                <a16:creationId xmlns:a16="http://schemas.microsoft.com/office/drawing/2014/main" id="{6DC76E04-277F-4C3C-9362-5CD55CE57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1824039"/>
            <a:ext cx="2063750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C13E7E15-BCFB-450C-9F96-88D6E0E14731}"/>
              </a:ext>
            </a:extLst>
          </p:cNvPr>
          <p:cNvSpPr/>
          <p:nvPr/>
        </p:nvSpPr>
        <p:spPr>
          <a:xfrm>
            <a:off x="0" y="1"/>
            <a:ext cx="10656888" cy="792163"/>
          </a:xfrm>
          <a:custGeom>
            <a:avLst/>
            <a:gdLst>
              <a:gd name="connsiteX0" fmla="*/ 0 w 3264608"/>
              <a:gd name="connsiteY0" fmla="*/ 0 h 954107"/>
              <a:gd name="connsiteX1" fmla="*/ 3264608 w 3264608"/>
              <a:gd name="connsiteY1" fmla="*/ 0 h 954107"/>
              <a:gd name="connsiteX2" fmla="*/ 3264608 w 3264608"/>
              <a:gd name="connsiteY2" fmla="*/ 954107 h 954107"/>
              <a:gd name="connsiteX3" fmla="*/ 0 w 3264608"/>
              <a:gd name="connsiteY3" fmla="*/ 954107 h 954107"/>
              <a:gd name="connsiteX4" fmla="*/ 0 w 3264608"/>
              <a:gd name="connsiteY4" fmla="*/ 0 h 954107"/>
              <a:gd name="connsiteX0" fmla="*/ 0 w 3264608"/>
              <a:gd name="connsiteY0" fmla="*/ 0 h 954107"/>
              <a:gd name="connsiteX1" fmla="*/ 2907556 w 3264608"/>
              <a:gd name="connsiteY1" fmla="*/ 8709 h 954107"/>
              <a:gd name="connsiteX2" fmla="*/ 3264608 w 3264608"/>
              <a:gd name="connsiteY2" fmla="*/ 954107 h 954107"/>
              <a:gd name="connsiteX3" fmla="*/ 0 w 3264608"/>
              <a:gd name="connsiteY3" fmla="*/ 954107 h 954107"/>
              <a:gd name="connsiteX4" fmla="*/ 0 w 3264608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08" h="954107">
                <a:moveTo>
                  <a:pt x="0" y="0"/>
                </a:moveTo>
                <a:lnTo>
                  <a:pt x="2907556" y="8709"/>
                </a:lnTo>
                <a:lnTo>
                  <a:pt x="3264608" y="954107"/>
                </a:lnTo>
                <a:lnTo>
                  <a:pt x="0" y="9541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รายงานสถานการณ์สุขภาพจิตประชาชน จังหวัดเพชรบูรณ์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19AF60B-2A77-48BB-9960-CF6ED59FC7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0" b="20601"/>
          <a:stretch/>
        </p:blipFill>
        <p:spPr>
          <a:xfrm>
            <a:off x="0" y="836712"/>
            <a:ext cx="12072664" cy="58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9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รูปภาพ 3">
            <a:extLst>
              <a:ext uri="{FF2B5EF4-FFF2-40B4-BE49-F238E27FC236}">
                <a16:creationId xmlns:a16="http://schemas.microsoft.com/office/drawing/2014/main" id="{FCFFA0D8-8827-4EC9-80ED-1A18EC2F7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76214"/>
            <a:ext cx="8207375" cy="668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FDCC157-C5BF-40CB-B718-42DB72D2ED35}"/>
              </a:ext>
            </a:extLst>
          </p:cNvPr>
          <p:cNvSpPr/>
          <p:nvPr/>
        </p:nvSpPr>
        <p:spPr>
          <a:xfrm>
            <a:off x="3071814" y="0"/>
            <a:ext cx="7572375" cy="838200"/>
          </a:xfrm>
          <a:custGeom>
            <a:avLst/>
            <a:gdLst>
              <a:gd name="connsiteX0" fmla="*/ 0 w 3264608"/>
              <a:gd name="connsiteY0" fmla="*/ 0 h 954107"/>
              <a:gd name="connsiteX1" fmla="*/ 3264608 w 3264608"/>
              <a:gd name="connsiteY1" fmla="*/ 0 h 954107"/>
              <a:gd name="connsiteX2" fmla="*/ 3264608 w 3264608"/>
              <a:gd name="connsiteY2" fmla="*/ 954107 h 954107"/>
              <a:gd name="connsiteX3" fmla="*/ 0 w 3264608"/>
              <a:gd name="connsiteY3" fmla="*/ 954107 h 954107"/>
              <a:gd name="connsiteX4" fmla="*/ 0 w 3264608"/>
              <a:gd name="connsiteY4" fmla="*/ 0 h 954107"/>
              <a:gd name="connsiteX0" fmla="*/ 0 w 3264608"/>
              <a:gd name="connsiteY0" fmla="*/ 0 h 954107"/>
              <a:gd name="connsiteX1" fmla="*/ 2907556 w 3264608"/>
              <a:gd name="connsiteY1" fmla="*/ 8709 h 954107"/>
              <a:gd name="connsiteX2" fmla="*/ 3264608 w 3264608"/>
              <a:gd name="connsiteY2" fmla="*/ 954107 h 954107"/>
              <a:gd name="connsiteX3" fmla="*/ 0 w 3264608"/>
              <a:gd name="connsiteY3" fmla="*/ 954107 h 954107"/>
              <a:gd name="connsiteX4" fmla="*/ 0 w 3264608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08" h="954107">
                <a:moveTo>
                  <a:pt x="0" y="0"/>
                </a:moveTo>
                <a:lnTo>
                  <a:pt x="2907556" y="8709"/>
                </a:lnTo>
                <a:lnTo>
                  <a:pt x="3264608" y="954107"/>
                </a:lnTo>
                <a:lnTo>
                  <a:pt x="0" y="9541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   </a:t>
            </a:r>
            <a:r>
              <a:rPr lang="en-US" sz="4000" dirty="0"/>
              <a:t>Mental Health Check In</a:t>
            </a:r>
          </a:p>
        </p:txBody>
      </p:sp>
      <p:pic>
        <p:nvPicPr>
          <p:cNvPr id="22532" name="รูปภาพ 8">
            <a:extLst>
              <a:ext uri="{FF2B5EF4-FFF2-40B4-BE49-F238E27FC236}">
                <a16:creationId xmlns:a16="http://schemas.microsoft.com/office/drawing/2014/main" id="{D0969162-185B-45D4-88DE-6864EEF1A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"/>
            <a:ext cx="13589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DABDA35-F6E7-4DEE-A150-F47A01BE419C}"/>
              </a:ext>
            </a:extLst>
          </p:cNvPr>
          <p:cNvSpPr/>
          <p:nvPr/>
        </p:nvSpPr>
        <p:spPr>
          <a:xfrm>
            <a:off x="3071814" y="0"/>
            <a:ext cx="7572375" cy="838200"/>
          </a:xfrm>
          <a:custGeom>
            <a:avLst/>
            <a:gdLst>
              <a:gd name="connsiteX0" fmla="*/ 0 w 3264608"/>
              <a:gd name="connsiteY0" fmla="*/ 0 h 954107"/>
              <a:gd name="connsiteX1" fmla="*/ 3264608 w 3264608"/>
              <a:gd name="connsiteY1" fmla="*/ 0 h 954107"/>
              <a:gd name="connsiteX2" fmla="*/ 3264608 w 3264608"/>
              <a:gd name="connsiteY2" fmla="*/ 954107 h 954107"/>
              <a:gd name="connsiteX3" fmla="*/ 0 w 3264608"/>
              <a:gd name="connsiteY3" fmla="*/ 954107 h 954107"/>
              <a:gd name="connsiteX4" fmla="*/ 0 w 3264608"/>
              <a:gd name="connsiteY4" fmla="*/ 0 h 954107"/>
              <a:gd name="connsiteX0" fmla="*/ 0 w 3264608"/>
              <a:gd name="connsiteY0" fmla="*/ 0 h 954107"/>
              <a:gd name="connsiteX1" fmla="*/ 2907556 w 3264608"/>
              <a:gd name="connsiteY1" fmla="*/ 8709 h 954107"/>
              <a:gd name="connsiteX2" fmla="*/ 3264608 w 3264608"/>
              <a:gd name="connsiteY2" fmla="*/ 954107 h 954107"/>
              <a:gd name="connsiteX3" fmla="*/ 0 w 3264608"/>
              <a:gd name="connsiteY3" fmla="*/ 954107 h 954107"/>
              <a:gd name="connsiteX4" fmla="*/ 0 w 3264608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08" h="954107">
                <a:moveTo>
                  <a:pt x="0" y="0"/>
                </a:moveTo>
                <a:lnTo>
                  <a:pt x="2907556" y="8709"/>
                </a:lnTo>
                <a:lnTo>
                  <a:pt x="3264608" y="954107"/>
                </a:lnTo>
                <a:lnTo>
                  <a:pt x="0" y="9541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   </a:t>
            </a:r>
            <a:r>
              <a:rPr lang="en-US" sz="4000" dirty="0"/>
              <a:t>Mental Health Check In</a:t>
            </a:r>
          </a:p>
        </p:txBody>
      </p:sp>
      <p:pic>
        <p:nvPicPr>
          <p:cNvPr id="23555" name="รูปภาพ 8">
            <a:extLst>
              <a:ext uri="{FF2B5EF4-FFF2-40B4-BE49-F238E27FC236}">
                <a16:creationId xmlns:a16="http://schemas.microsoft.com/office/drawing/2014/main" id="{0813C00A-2635-447D-BE9F-8DDCBF4FD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"/>
            <a:ext cx="13589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รูปภาพ 5">
            <a:extLst>
              <a:ext uri="{FF2B5EF4-FFF2-40B4-BE49-F238E27FC236}">
                <a16:creationId xmlns:a16="http://schemas.microsoft.com/office/drawing/2014/main" id="{57C18E5D-85F0-4608-856C-388EBC769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1557338"/>
            <a:ext cx="403383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รูปภาพ 6">
            <a:extLst>
              <a:ext uri="{FF2B5EF4-FFF2-40B4-BE49-F238E27FC236}">
                <a16:creationId xmlns:a16="http://schemas.microsoft.com/office/drawing/2014/main" id="{848F5C62-AF30-4D32-BB10-657B08CD3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550988"/>
            <a:ext cx="393065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รูปภาพ 3">
            <a:extLst>
              <a:ext uri="{FF2B5EF4-FFF2-40B4-BE49-F238E27FC236}">
                <a16:creationId xmlns:a16="http://schemas.microsoft.com/office/drawing/2014/main" id="{EC30BC99-2045-4E65-B6EB-77438E80F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765175"/>
            <a:ext cx="914400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C13E7E15-BCFB-450C-9F96-88D6E0E14731}"/>
              </a:ext>
            </a:extLst>
          </p:cNvPr>
          <p:cNvSpPr/>
          <p:nvPr/>
        </p:nvSpPr>
        <p:spPr>
          <a:xfrm>
            <a:off x="0" y="1"/>
            <a:ext cx="10656888" cy="792163"/>
          </a:xfrm>
          <a:custGeom>
            <a:avLst/>
            <a:gdLst>
              <a:gd name="connsiteX0" fmla="*/ 0 w 3264608"/>
              <a:gd name="connsiteY0" fmla="*/ 0 h 954107"/>
              <a:gd name="connsiteX1" fmla="*/ 3264608 w 3264608"/>
              <a:gd name="connsiteY1" fmla="*/ 0 h 954107"/>
              <a:gd name="connsiteX2" fmla="*/ 3264608 w 3264608"/>
              <a:gd name="connsiteY2" fmla="*/ 954107 h 954107"/>
              <a:gd name="connsiteX3" fmla="*/ 0 w 3264608"/>
              <a:gd name="connsiteY3" fmla="*/ 954107 h 954107"/>
              <a:gd name="connsiteX4" fmla="*/ 0 w 3264608"/>
              <a:gd name="connsiteY4" fmla="*/ 0 h 954107"/>
              <a:gd name="connsiteX0" fmla="*/ 0 w 3264608"/>
              <a:gd name="connsiteY0" fmla="*/ 0 h 954107"/>
              <a:gd name="connsiteX1" fmla="*/ 2907556 w 3264608"/>
              <a:gd name="connsiteY1" fmla="*/ 8709 h 954107"/>
              <a:gd name="connsiteX2" fmla="*/ 3264608 w 3264608"/>
              <a:gd name="connsiteY2" fmla="*/ 954107 h 954107"/>
              <a:gd name="connsiteX3" fmla="*/ 0 w 3264608"/>
              <a:gd name="connsiteY3" fmla="*/ 954107 h 954107"/>
              <a:gd name="connsiteX4" fmla="*/ 0 w 3264608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08" h="954107">
                <a:moveTo>
                  <a:pt x="0" y="0"/>
                </a:moveTo>
                <a:lnTo>
                  <a:pt x="2907556" y="8709"/>
                </a:lnTo>
                <a:lnTo>
                  <a:pt x="3264608" y="954107"/>
                </a:lnTo>
                <a:lnTo>
                  <a:pt x="0" y="9541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รายงานสถานการณ์สุขภาพจิตประชาชน จังหวัดเพชรบูรณ์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6EE6F9C5-2D21-4932-9424-B73DBAB726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38" t="25782" r="10625" b="4937"/>
          <a:stretch/>
        </p:blipFill>
        <p:spPr>
          <a:xfrm>
            <a:off x="191344" y="859911"/>
            <a:ext cx="11881320" cy="58215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C13E7E15-BCFB-450C-9F96-88D6E0E14731}"/>
              </a:ext>
            </a:extLst>
          </p:cNvPr>
          <p:cNvSpPr/>
          <p:nvPr/>
        </p:nvSpPr>
        <p:spPr>
          <a:xfrm>
            <a:off x="-96688" y="1"/>
            <a:ext cx="10753576" cy="792163"/>
          </a:xfrm>
          <a:custGeom>
            <a:avLst/>
            <a:gdLst>
              <a:gd name="connsiteX0" fmla="*/ 0 w 3264608"/>
              <a:gd name="connsiteY0" fmla="*/ 0 h 954107"/>
              <a:gd name="connsiteX1" fmla="*/ 3264608 w 3264608"/>
              <a:gd name="connsiteY1" fmla="*/ 0 h 954107"/>
              <a:gd name="connsiteX2" fmla="*/ 3264608 w 3264608"/>
              <a:gd name="connsiteY2" fmla="*/ 954107 h 954107"/>
              <a:gd name="connsiteX3" fmla="*/ 0 w 3264608"/>
              <a:gd name="connsiteY3" fmla="*/ 954107 h 954107"/>
              <a:gd name="connsiteX4" fmla="*/ 0 w 3264608"/>
              <a:gd name="connsiteY4" fmla="*/ 0 h 954107"/>
              <a:gd name="connsiteX0" fmla="*/ 0 w 3264608"/>
              <a:gd name="connsiteY0" fmla="*/ 0 h 954107"/>
              <a:gd name="connsiteX1" fmla="*/ 2907556 w 3264608"/>
              <a:gd name="connsiteY1" fmla="*/ 8709 h 954107"/>
              <a:gd name="connsiteX2" fmla="*/ 3264608 w 3264608"/>
              <a:gd name="connsiteY2" fmla="*/ 954107 h 954107"/>
              <a:gd name="connsiteX3" fmla="*/ 0 w 3264608"/>
              <a:gd name="connsiteY3" fmla="*/ 954107 h 954107"/>
              <a:gd name="connsiteX4" fmla="*/ 0 w 3264608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08" h="954107">
                <a:moveTo>
                  <a:pt x="0" y="0"/>
                </a:moveTo>
                <a:lnTo>
                  <a:pt x="2907556" y="8709"/>
                </a:lnTo>
                <a:lnTo>
                  <a:pt x="3264608" y="954107"/>
                </a:lnTo>
                <a:lnTo>
                  <a:pt x="0" y="9541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รายงานสถานการณ์สุขภาพจิตประชาชน จังหวัดเพชรบูรณ์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07F73D5-933D-44FE-BE6E-ADDFEBD7AC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6" t="26200" r="12201" b="5201"/>
          <a:stretch/>
        </p:blipFill>
        <p:spPr>
          <a:xfrm>
            <a:off x="62990" y="908719"/>
            <a:ext cx="12129010" cy="58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73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C13E7E15-BCFB-450C-9F96-88D6E0E14731}"/>
              </a:ext>
            </a:extLst>
          </p:cNvPr>
          <p:cNvSpPr/>
          <p:nvPr/>
        </p:nvSpPr>
        <p:spPr>
          <a:xfrm>
            <a:off x="0" y="1"/>
            <a:ext cx="10656888" cy="792163"/>
          </a:xfrm>
          <a:custGeom>
            <a:avLst/>
            <a:gdLst>
              <a:gd name="connsiteX0" fmla="*/ 0 w 3264608"/>
              <a:gd name="connsiteY0" fmla="*/ 0 h 954107"/>
              <a:gd name="connsiteX1" fmla="*/ 3264608 w 3264608"/>
              <a:gd name="connsiteY1" fmla="*/ 0 h 954107"/>
              <a:gd name="connsiteX2" fmla="*/ 3264608 w 3264608"/>
              <a:gd name="connsiteY2" fmla="*/ 954107 h 954107"/>
              <a:gd name="connsiteX3" fmla="*/ 0 w 3264608"/>
              <a:gd name="connsiteY3" fmla="*/ 954107 h 954107"/>
              <a:gd name="connsiteX4" fmla="*/ 0 w 3264608"/>
              <a:gd name="connsiteY4" fmla="*/ 0 h 954107"/>
              <a:gd name="connsiteX0" fmla="*/ 0 w 3264608"/>
              <a:gd name="connsiteY0" fmla="*/ 0 h 954107"/>
              <a:gd name="connsiteX1" fmla="*/ 2907556 w 3264608"/>
              <a:gd name="connsiteY1" fmla="*/ 8709 h 954107"/>
              <a:gd name="connsiteX2" fmla="*/ 3264608 w 3264608"/>
              <a:gd name="connsiteY2" fmla="*/ 954107 h 954107"/>
              <a:gd name="connsiteX3" fmla="*/ 0 w 3264608"/>
              <a:gd name="connsiteY3" fmla="*/ 954107 h 954107"/>
              <a:gd name="connsiteX4" fmla="*/ 0 w 3264608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08" h="954107">
                <a:moveTo>
                  <a:pt x="0" y="0"/>
                </a:moveTo>
                <a:lnTo>
                  <a:pt x="2907556" y="8709"/>
                </a:lnTo>
                <a:lnTo>
                  <a:pt x="3264608" y="954107"/>
                </a:lnTo>
                <a:lnTo>
                  <a:pt x="0" y="9541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รายงานสถานการณ์สุขภาพจิตประชาชน จังหวัดเพชรบูรณ์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D88D9EC-3362-45C4-851F-2423166CE9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4" t="37399" r="35832" b="27601"/>
          <a:stretch/>
        </p:blipFill>
        <p:spPr>
          <a:xfrm>
            <a:off x="0" y="1255624"/>
            <a:ext cx="8525221" cy="3181488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750A4A7-B53A-4E33-A913-92E5213D24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45" t="57000" r="35825" b="27599"/>
          <a:stretch/>
        </p:blipFill>
        <p:spPr>
          <a:xfrm>
            <a:off x="-66541" y="3789040"/>
            <a:ext cx="8591761" cy="144016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A9CD766E-2F59-4991-802D-D7B3E982F6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74" t="38800" r="11413" b="27853"/>
          <a:stretch/>
        </p:blipFill>
        <p:spPr>
          <a:xfrm>
            <a:off x="8526593" y="1261709"/>
            <a:ext cx="3699552" cy="284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68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C13E7E15-BCFB-450C-9F96-88D6E0E14731}"/>
              </a:ext>
            </a:extLst>
          </p:cNvPr>
          <p:cNvSpPr/>
          <p:nvPr/>
        </p:nvSpPr>
        <p:spPr>
          <a:xfrm>
            <a:off x="0" y="1"/>
            <a:ext cx="10656888" cy="792163"/>
          </a:xfrm>
          <a:custGeom>
            <a:avLst/>
            <a:gdLst>
              <a:gd name="connsiteX0" fmla="*/ 0 w 3264608"/>
              <a:gd name="connsiteY0" fmla="*/ 0 h 954107"/>
              <a:gd name="connsiteX1" fmla="*/ 3264608 w 3264608"/>
              <a:gd name="connsiteY1" fmla="*/ 0 h 954107"/>
              <a:gd name="connsiteX2" fmla="*/ 3264608 w 3264608"/>
              <a:gd name="connsiteY2" fmla="*/ 954107 h 954107"/>
              <a:gd name="connsiteX3" fmla="*/ 0 w 3264608"/>
              <a:gd name="connsiteY3" fmla="*/ 954107 h 954107"/>
              <a:gd name="connsiteX4" fmla="*/ 0 w 3264608"/>
              <a:gd name="connsiteY4" fmla="*/ 0 h 954107"/>
              <a:gd name="connsiteX0" fmla="*/ 0 w 3264608"/>
              <a:gd name="connsiteY0" fmla="*/ 0 h 954107"/>
              <a:gd name="connsiteX1" fmla="*/ 2907556 w 3264608"/>
              <a:gd name="connsiteY1" fmla="*/ 8709 h 954107"/>
              <a:gd name="connsiteX2" fmla="*/ 3264608 w 3264608"/>
              <a:gd name="connsiteY2" fmla="*/ 954107 h 954107"/>
              <a:gd name="connsiteX3" fmla="*/ 0 w 3264608"/>
              <a:gd name="connsiteY3" fmla="*/ 954107 h 954107"/>
              <a:gd name="connsiteX4" fmla="*/ 0 w 3264608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08" h="954107">
                <a:moveTo>
                  <a:pt x="0" y="0"/>
                </a:moveTo>
                <a:lnTo>
                  <a:pt x="2907556" y="8709"/>
                </a:lnTo>
                <a:lnTo>
                  <a:pt x="3264608" y="954107"/>
                </a:lnTo>
                <a:lnTo>
                  <a:pt x="0" y="9541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รายงานสถานการณ์สุขภาพจิตประชาชน จังหวัดเพชรบูรณ์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B3865A3-E279-49D2-BF24-D24084B697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50"/>
          <a:stretch/>
        </p:blipFill>
        <p:spPr>
          <a:xfrm>
            <a:off x="10480" y="1066044"/>
            <a:ext cx="12171040" cy="579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C13E7E15-BCFB-450C-9F96-88D6E0E14731}"/>
              </a:ext>
            </a:extLst>
          </p:cNvPr>
          <p:cNvSpPr/>
          <p:nvPr/>
        </p:nvSpPr>
        <p:spPr>
          <a:xfrm>
            <a:off x="0" y="1"/>
            <a:ext cx="10656888" cy="792163"/>
          </a:xfrm>
          <a:custGeom>
            <a:avLst/>
            <a:gdLst>
              <a:gd name="connsiteX0" fmla="*/ 0 w 3264608"/>
              <a:gd name="connsiteY0" fmla="*/ 0 h 954107"/>
              <a:gd name="connsiteX1" fmla="*/ 3264608 w 3264608"/>
              <a:gd name="connsiteY1" fmla="*/ 0 h 954107"/>
              <a:gd name="connsiteX2" fmla="*/ 3264608 w 3264608"/>
              <a:gd name="connsiteY2" fmla="*/ 954107 h 954107"/>
              <a:gd name="connsiteX3" fmla="*/ 0 w 3264608"/>
              <a:gd name="connsiteY3" fmla="*/ 954107 h 954107"/>
              <a:gd name="connsiteX4" fmla="*/ 0 w 3264608"/>
              <a:gd name="connsiteY4" fmla="*/ 0 h 954107"/>
              <a:gd name="connsiteX0" fmla="*/ 0 w 3264608"/>
              <a:gd name="connsiteY0" fmla="*/ 0 h 954107"/>
              <a:gd name="connsiteX1" fmla="*/ 2907556 w 3264608"/>
              <a:gd name="connsiteY1" fmla="*/ 8709 h 954107"/>
              <a:gd name="connsiteX2" fmla="*/ 3264608 w 3264608"/>
              <a:gd name="connsiteY2" fmla="*/ 954107 h 954107"/>
              <a:gd name="connsiteX3" fmla="*/ 0 w 3264608"/>
              <a:gd name="connsiteY3" fmla="*/ 954107 h 954107"/>
              <a:gd name="connsiteX4" fmla="*/ 0 w 3264608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08" h="954107">
                <a:moveTo>
                  <a:pt x="0" y="0"/>
                </a:moveTo>
                <a:lnTo>
                  <a:pt x="2907556" y="8709"/>
                </a:lnTo>
                <a:lnTo>
                  <a:pt x="3264608" y="954107"/>
                </a:lnTo>
                <a:lnTo>
                  <a:pt x="0" y="9541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รายงานสถานการณ์สุขภาพจิตประชาชน จังหวัดเพชรบูรณ์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4F6D634-F999-45C8-A876-01DE3658BB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50"/>
          <a:stretch/>
        </p:blipFill>
        <p:spPr>
          <a:xfrm>
            <a:off x="6153" y="1196752"/>
            <a:ext cx="1214324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79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C13E7E15-BCFB-450C-9F96-88D6E0E14731}"/>
              </a:ext>
            </a:extLst>
          </p:cNvPr>
          <p:cNvSpPr/>
          <p:nvPr/>
        </p:nvSpPr>
        <p:spPr>
          <a:xfrm>
            <a:off x="0" y="1"/>
            <a:ext cx="10656888" cy="792163"/>
          </a:xfrm>
          <a:custGeom>
            <a:avLst/>
            <a:gdLst>
              <a:gd name="connsiteX0" fmla="*/ 0 w 3264608"/>
              <a:gd name="connsiteY0" fmla="*/ 0 h 954107"/>
              <a:gd name="connsiteX1" fmla="*/ 3264608 w 3264608"/>
              <a:gd name="connsiteY1" fmla="*/ 0 h 954107"/>
              <a:gd name="connsiteX2" fmla="*/ 3264608 w 3264608"/>
              <a:gd name="connsiteY2" fmla="*/ 954107 h 954107"/>
              <a:gd name="connsiteX3" fmla="*/ 0 w 3264608"/>
              <a:gd name="connsiteY3" fmla="*/ 954107 h 954107"/>
              <a:gd name="connsiteX4" fmla="*/ 0 w 3264608"/>
              <a:gd name="connsiteY4" fmla="*/ 0 h 954107"/>
              <a:gd name="connsiteX0" fmla="*/ 0 w 3264608"/>
              <a:gd name="connsiteY0" fmla="*/ 0 h 954107"/>
              <a:gd name="connsiteX1" fmla="*/ 2907556 w 3264608"/>
              <a:gd name="connsiteY1" fmla="*/ 8709 h 954107"/>
              <a:gd name="connsiteX2" fmla="*/ 3264608 w 3264608"/>
              <a:gd name="connsiteY2" fmla="*/ 954107 h 954107"/>
              <a:gd name="connsiteX3" fmla="*/ 0 w 3264608"/>
              <a:gd name="connsiteY3" fmla="*/ 954107 h 954107"/>
              <a:gd name="connsiteX4" fmla="*/ 0 w 3264608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08" h="954107">
                <a:moveTo>
                  <a:pt x="0" y="0"/>
                </a:moveTo>
                <a:lnTo>
                  <a:pt x="2907556" y="8709"/>
                </a:lnTo>
                <a:lnTo>
                  <a:pt x="3264608" y="954107"/>
                </a:lnTo>
                <a:lnTo>
                  <a:pt x="0" y="9541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รายงานสถานการณ์สุขภาพจิตประชาชน จังหวัดเพชรบูรณ์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3548F71-2A48-4E64-AA59-ACF8E266E3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38" t="25850" r="14563" b="11151"/>
          <a:stretch/>
        </p:blipFill>
        <p:spPr>
          <a:xfrm>
            <a:off x="24610" y="803726"/>
            <a:ext cx="12052501" cy="564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C13E7E15-BCFB-450C-9F96-88D6E0E14731}"/>
              </a:ext>
            </a:extLst>
          </p:cNvPr>
          <p:cNvSpPr/>
          <p:nvPr/>
        </p:nvSpPr>
        <p:spPr>
          <a:xfrm>
            <a:off x="0" y="1"/>
            <a:ext cx="10656888" cy="792163"/>
          </a:xfrm>
          <a:custGeom>
            <a:avLst/>
            <a:gdLst>
              <a:gd name="connsiteX0" fmla="*/ 0 w 3264608"/>
              <a:gd name="connsiteY0" fmla="*/ 0 h 954107"/>
              <a:gd name="connsiteX1" fmla="*/ 3264608 w 3264608"/>
              <a:gd name="connsiteY1" fmla="*/ 0 h 954107"/>
              <a:gd name="connsiteX2" fmla="*/ 3264608 w 3264608"/>
              <a:gd name="connsiteY2" fmla="*/ 954107 h 954107"/>
              <a:gd name="connsiteX3" fmla="*/ 0 w 3264608"/>
              <a:gd name="connsiteY3" fmla="*/ 954107 h 954107"/>
              <a:gd name="connsiteX4" fmla="*/ 0 w 3264608"/>
              <a:gd name="connsiteY4" fmla="*/ 0 h 954107"/>
              <a:gd name="connsiteX0" fmla="*/ 0 w 3264608"/>
              <a:gd name="connsiteY0" fmla="*/ 0 h 954107"/>
              <a:gd name="connsiteX1" fmla="*/ 2907556 w 3264608"/>
              <a:gd name="connsiteY1" fmla="*/ 8709 h 954107"/>
              <a:gd name="connsiteX2" fmla="*/ 3264608 w 3264608"/>
              <a:gd name="connsiteY2" fmla="*/ 954107 h 954107"/>
              <a:gd name="connsiteX3" fmla="*/ 0 w 3264608"/>
              <a:gd name="connsiteY3" fmla="*/ 954107 h 954107"/>
              <a:gd name="connsiteX4" fmla="*/ 0 w 3264608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08" h="954107">
                <a:moveTo>
                  <a:pt x="0" y="0"/>
                </a:moveTo>
                <a:lnTo>
                  <a:pt x="2907556" y="8709"/>
                </a:lnTo>
                <a:lnTo>
                  <a:pt x="3264608" y="954107"/>
                </a:lnTo>
                <a:lnTo>
                  <a:pt x="0" y="9541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รายงานสถานการณ์สุขภาพจิตประชาชน จังหวัดเพชรบูรณ์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B23171A-9833-4215-A234-03EEBCFE4D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82" t="30050" r="16925" b="31100"/>
          <a:stretch/>
        </p:blipFill>
        <p:spPr>
          <a:xfrm>
            <a:off x="0" y="1412776"/>
            <a:ext cx="12060436" cy="378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2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C13E7E15-BCFB-450C-9F96-88D6E0E14731}"/>
              </a:ext>
            </a:extLst>
          </p:cNvPr>
          <p:cNvSpPr/>
          <p:nvPr/>
        </p:nvSpPr>
        <p:spPr>
          <a:xfrm>
            <a:off x="0" y="1"/>
            <a:ext cx="10656888" cy="792163"/>
          </a:xfrm>
          <a:custGeom>
            <a:avLst/>
            <a:gdLst>
              <a:gd name="connsiteX0" fmla="*/ 0 w 3264608"/>
              <a:gd name="connsiteY0" fmla="*/ 0 h 954107"/>
              <a:gd name="connsiteX1" fmla="*/ 3264608 w 3264608"/>
              <a:gd name="connsiteY1" fmla="*/ 0 h 954107"/>
              <a:gd name="connsiteX2" fmla="*/ 3264608 w 3264608"/>
              <a:gd name="connsiteY2" fmla="*/ 954107 h 954107"/>
              <a:gd name="connsiteX3" fmla="*/ 0 w 3264608"/>
              <a:gd name="connsiteY3" fmla="*/ 954107 h 954107"/>
              <a:gd name="connsiteX4" fmla="*/ 0 w 3264608"/>
              <a:gd name="connsiteY4" fmla="*/ 0 h 954107"/>
              <a:gd name="connsiteX0" fmla="*/ 0 w 3264608"/>
              <a:gd name="connsiteY0" fmla="*/ 0 h 954107"/>
              <a:gd name="connsiteX1" fmla="*/ 2907556 w 3264608"/>
              <a:gd name="connsiteY1" fmla="*/ 8709 h 954107"/>
              <a:gd name="connsiteX2" fmla="*/ 3264608 w 3264608"/>
              <a:gd name="connsiteY2" fmla="*/ 954107 h 954107"/>
              <a:gd name="connsiteX3" fmla="*/ 0 w 3264608"/>
              <a:gd name="connsiteY3" fmla="*/ 954107 h 954107"/>
              <a:gd name="connsiteX4" fmla="*/ 0 w 3264608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08" h="954107">
                <a:moveTo>
                  <a:pt x="0" y="0"/>
                </a:moveTo>
                <a:lnTo>
                  <a:pt x="2907556" y="8709"/>
                </a:lnTo>
                <a:lnTo>
                  <a:pt x="3264608" y="954107"/>
                </a:lnTo>
                <a:lnTo>
                  <a:pt x="0" y="9541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รายงานสถานการณ์สุขภาพจิตประชาชน จังหวัดเพชรบูรณ์</a:t>
            </a:r>
          </a:p>
          <a:p>
            <a:pPr>
              <a:defRPr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LQ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รพ.สนาม/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2D894C4-116C-457A-9384-223A53EC51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00"/>
          <a:stretch/>
        </p:blipFill>
        <p:spPr>
          <a:xfrm>
            <a:off x="390736" y="792164"/>
            <a:ext cx="11410528" cy="607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6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ONLINE DOC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5006</TotalTime>
  <Words>91</Words>
  <Application>Microsoft Office PowerPoint</Application>
  <PresentationFormat>แบบจอกว้าง</PresentationFormat>
  <Paragraphs>19</Paragraphs>
  <Slides>13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24" baseType="lpstr">
      <vt:lpstr>Albertus Extra Bold</vt:lpstr>
      <vt:lpstr>Arial</vt:lpstr>
      <vt:lpstr>Calibri</vt:lpstr>
      <vt:lpstr>Calibri Light</vt:lpstr>
      <vt:lpstr>TH Sarabun New</vt:lpstr>
      <vt:lpstr>TH SarabunPSK</vt:lpstr>
      <vt:lpstr>Thai Sans Lite</vt:lpstr>
      <vt:lpstr>Wingdings 2</vt:lpstr>
      <vt:lpstr>1_HDOfficeLightV0</vt:lpstr>
      <vt:lpstr>Contents Slide Master</vt:lpstr>
      <vt:lpstr>ธีมของ Office</vt:lpstr>
      <vt:lpstr>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สถานการณ์ ปัญหาผู้สูงอายุ</dc:title>
  <dc:creator>TonHuGG</dc:creator>
  <cp:lastModifiedBy>rawinon thanin</cp:lastModifiedBy>
  <cp:revision>443</cp:revision>
  <dcterms:created xsi:type="dcterms:W3CDTF">2015-11-10T04:28:34Z</dcterms:created>
  <dcterms:modified xsi:type="dcterms:W3CDTF">2021-10-28T08:58:36Z</dcterms:modified>
</cp:coreProperties>
</file>