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56" r:id="rId2"/>
    <p:sldId id="257" r:id="rId3"/>
    <p:sldId id="263" r:id="rId4"/>
    <p:sldId id="258" r:id="rId5"/>
    <p:sldId id="264" r:id="rId6"/>
    <p:sldId id="259" r:id="rId7"/>
    <p:sldId id="260" r:id="rId8"/>
    <p:sldId id="261" r:id="rId9"/>
  </p:sldIdLst>
  <p:sldSz cx="9144000" cy="6858000" type="screen4x3"/>
  <p:notesSz cx="6797675" cy="9928225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46" autoAdjust="0"/>
    <p:restoredTop sz="94660"/>
  </p:normalViewPr>
  <p:slideViewPr>
    <p:cSldViewPr>
      <p:cViewPr>
        <p:scale>
          <a:sx n="90" d="100"/>
          <a:sy n="90" d="100"/>
        </p:scale>
        <p:origin x="-486" y="-3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78C75A-AA03-4394-BFE3-A4D989DECE62}" type="datetimeFigureOut">
              <a:rPr lang="th-TH" smtClean="0"/>
              <a:t>28/12/64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B50153-ADE4-4815-80C3-6C204F78E6E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34540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4DAEE-63AD-4AAE-B855-B3CD8521D3CD}" type="datetimeFigureOut">
              <a:rPr lang="th-TH" smtClean="0"/>
              <a:t>28/12/64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992C7-1896-4FE8-AFC5-8B7FEF4846E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50831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4DAEE-63AD-4AAE-B855-B3CD8521D3CD}" type="datetimeFigureOut">
              <a:rPr lang="th-TH" smtClean="0"/>
              <a:t>28/12/64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992C7-1896-4FE8-AFC5-8B7FEF4846E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52643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4DAEE-63AD-4AAE-B855-B3CD8521D3CD}" type="datetimeFigureOut">
              <a:rPr lang="th-TH" smtClean="0"/>
              <a:t>28/12/64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992C7-1896-4FE8-AFC5-8B7FEF4846E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4448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4DAEE-63AD-4AAE-B855-B3CD8521D3CD}" type="datetimeFigureOut">
              <a:rPr lang="th-TH" smtClean="0"/>
              <a:t>28/12/64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992C7-1896-4FE8-AFC5-8B7FEF4846E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6804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4DAEE-63AD-4AAE-B855-B3CD8521D3CD}" type="datetimeFigureOut">
              <a:rPr lang="th-TH" smtClean="0"/>
              <a:t>28/12/64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992C7-1896-4FE8-AFC5-8B7FEF4846E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53972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4DAEE-63AD-4AAE-B855-B3CD8521D3CD}" type="datetimeFigureOut">
              <a:rPr lang="th-TH" smtClean="0"/>
              <a:t>28/12/64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992C7-1896-4FE8-AFC5-8B7FEF4846E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24316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4DAEE-63AD-4AAE-B855-B3CD8521D3CD}" type="datetimeFigureOut">
              <a:rPr lang="th-TH" smtClean="0"/>
              <a:t>28/12/64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992C7-1896-4FE8-AFC5-8B7FEF4846E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52117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4DAEE-63AD-4AAE-B855-B3CD8521D3CD}" type="datetimeFigureOut">
              <a:rPr lang="th-TH" smtClean="0"/>
              <a:t>28/12/64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992C7-1896-4FE8-AFC5-8B7FEF4846E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6998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4DAEE-63AD-4AAE-B855-B3CD8521D3CD}" type="datetimeFigureOut">
              <a:rPr lang="th-TH" smtClean="0"/>
              <a:t>28/12/64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992C7-1896-4FE8-AFC5-8B7FEF4846E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17484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4DAEE-63AD-4AAE-B855-B3CD8521D3CD}" type="datetimeFigureOut">
              <a:rPr lang="th-TH" smtClean="0"/>
              <a:t>28/12/64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992C7-1896-4FE8-AFC5-8B7FEF4846E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04572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4DAEE-63AD-4AAE-B855-B3CD8521D3CD}" type="datetimeFigureOut">
              <a:rPr lang="th-TH" smtClean="0"/>
              <a:t>28/12/64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992C7-1896-4FE8-AFC5-8B7FEF4846E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40626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4DAEE-63AD-4AAE-B855-B3CD8521D3CD}" type="datetimeFigureOut">
              <a:rPr lang="th-TH" smtClean="0"/>
              <a:t>28/12/64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992C7-1896-4FE8-AFC5-8B7FEF4846E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53980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4293096"/>
            <a:ext cx="6400800" cy="1512168"/>
          </a:xfrm>
          <a:solidFill>
            <a:schemeClr val="accent3">
              <a:lumMod val="75000"/>
            </a:schemeClr>
          </a:solidFill>
        </p:spPr>
        <p:txBody>
          <a:bodyPr>
            <a:normAutofit fontScale="77500" lnSpcReduction="20000"/>
          </a:bodyPr>
          <a:lstStyle/>
          <a:p>
            <a:endParaRPr lang="th-TH" sz="4400" b="1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41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กรมการแพทย์ กระทรวงสาธารณสุข</a:t>
            </a:r>
          </a:p>
          <a:p>
            <a:r>
              <a:rPr lang="th-TH" sz="41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28 ธันวาคม 2564</a:t>
            </a:r>
            <a:endParaRPr lang="th-TH" sz="41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7" t="11695" r="15690" b="50054"/>
          <a:stretch/>
        </p:blipFill>
        <p:spPr bwMode="auto">
          <a:xfrm>
            <a:off x="0" y="31243"/>
            <a:ext cx="9144000" cy="4621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0320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2" t="25586" r="13437" b="22070"/>
          <a:stretch/>
        </p:blipFill>
        <p:spPr bwMode="auto">
          <a:xfrm>
            <a:off x="107504" y="188640"/>
            <a:ext cx="8856984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773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8" t="25216" r="13363" b="20959"/>
          <a:stretch/>
        </p:blipFill>
        <p:spPr bwMode="auto">
          <a:xfrm>
            <a:off x="-1" y="980728"/>
            <a:ext cx="9144001" cy="623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03964"/>
            <a:ext cx="8229600" cy="732748"/>
          </a:xfrm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th-TH" b="1" dirty="0" err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จ.พช</a:t>
            </a: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เจ้าหน้าที่ลงทะเบียนเข้าใช้งานเรียบร้อยทุกแห่ง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12539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136904" cy="720080"/>
          </a:xfrm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th-TH" sz="5300" b="1" dirty="0" err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จ.พช</a:t>
            </a:r>
            <a:r>
              <a:rPr lang="th-TH" sz="53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รพ./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CI/HI/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รพ.สนามทุกแห่ง มีรหัสในระบบแล้ว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2" t="25195" r="12969" b="21485"/>
          <a:stretch/>
        </p:blipFill>
        <p:spPr bwMode="auto">
          <a:xfrm>
            <a:off x="152400" y="1052736"/>
            <a:ext cx="8964488" cy="555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6316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95536" y="188639"/>
            <a:ext cx="8424936" cy="792089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ตั้ง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ค่า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เตียง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แบบเดิม </a:t>
            </a:r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7 ธ.ค.2563)</a:t>
            </a:r>
            <a:endParaRPr lang="th-TH" sz="5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1" t="24569" r="25000" b="39224"/>
          <a:stretch/>
        </p:blipFill>
        <p:spPr bwMode="auto">
          <a:xfrm>
            <a:off x="107504" y="1268760"/>
            <a:ext cx="8928992" cy="558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9757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2" t="25586" r="13282" b="20117"/>
          <a:stretch/>
        </p:blipFill>
        <p:spPr bwMode="auto">
          <a:xfrm>
            <a:off x="0" y="23664"/>
            <a:ext cx="91630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6122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6725" y="44624"/>
            <a:ext cx="8229600" cy="1224136"/>
          </a:xfrm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th-TH" dirty="0" smtClean="0"/>
              <a:t>แจ้งให้ รพ./</a:t>
            </a:r>
            <a:r>
              <a:rPr lang="en-US" dirty="0" smtClean="0"/>
              <a:t>CI/HI/</a:t>
            </a:r>
            <a:r>
              <a:rPr lang="th-TH" dirty="0" smtClean="0"/>
              <a:t>รพ.สนาม ทุกแห่ง ดำเนินการดังนี้ </a:t>
            </a:r>
            <a:r>
              <a:rPr lang="th-TH" sz="4900" dirty="0" smtClean="0">
                <a:solidFill>
                  <a:srgbClr val="FF0000"/>
                </a:solidFill>
              </a:rPr>
              <a:t>ภายใน 31 ธันวาคม 2564</a:t>
            </a:r>
            <a:endParaRPr lang="th-TH" sz="4900" dirty="0">
              <a:solidFill>
                <a:srgbClr val="FF0000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/>
          <a:lstStyle/>
          <a:p>
            <a:endParaRPr lang="th-TH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5" t="26562" r="13281" b="20508"/>
          <a:stretch/>
        </p:blipFill>
        <p:spPr bwMode="auto">
          <a:xfrm>
            <a:off x="-32491" y="1368892"/>
            <a:ext cx="9124950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0549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2" t="42578" r="12969" b="3907"/>
          <a:stretch/>
        </p:blipFill>
        <p:spPr bwMode="auto">
          <a:xfrm>
            <a:off x="-57150" y="0"/>
            <a:ext cx="920115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6788678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52</Words>
  <Application>Microsoft Office PowerPoint</Application>
  <PresentationFormat>นำเสนอทางหน้าจอ (4:3)</PresentationFormat>
  <Paragraphs>7</Paragraphs>
  <Slides>8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8</vt:i4>
      </vt:variant>
    </vt:vector>
  </HeadingPairs>
  <TitlesOfParts>
    <vt:vector size="9" baseType="lpstr">
      <vt:lpstr>ชุดรูปแบบของ Office</vt:lpstr>
      <vt:lpstr>งานนำเสนอ PowerPoint</vt:lpstr>
      <vt:lpstr>งานนำเสนอ PowerPoint</vt:lpstr>
      <vt:lpstr>จ.พช. เจ้าหน้าที่ลงทะเบียนเข้าใช้งานเรียบร้อยทุกแห่ง</vt:lpstr>
      <vt:lpstr>จ.พช. รพ./CI/HI/รพ.สนามทุกแห่ง มีรหัสในระบบแล้ว</vt:lpstr>
      <vt:lpstr>ตั้งค่าเตียงแบบเดิม (7 ธ.ค.2563)</vt:lpstr>
      <vt:lpstr>งานนำเสนอ PowerPoint</vt:lpstr>
      <vt:lpstr>แจ้งให้ รพ./CI/HI/รพ.สนาม ทุกแห่ง ดำเนินการดังนี้ ภายใน 31 ธันวาคม 2564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Windows User</dc:creator>
  <cp:lastModifiedBy>Windows User</cp:lastModifiedBy>
  <cp:revision>24</cp:revision>
  <dcterms:created xsi:type="dcterms:W3CDTF">2021-12-28T07:01:07Z</dcterms:created>
  <dcterms:modified xsi:type="dcterms:W3CDTF">2021-12-28T08:30:43Z</dcterms:modified>
</cp:coreProperties>
</file>