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7"/>
  </p:notesMasterIdLst>
  <p:handoutMasterIdLst>
    <p:handoutMasterId r:id="rId18"/>
  </p:handoutMasterIdLst>
  <p:sldIdLst>
    <p:sldId id="459" r:id="rId2"/>
    <p:sldId id="475" r:id="rId3"/>
    <p:sldId id="474" r:id="rId4"/>
    <p:sldId id="444" r:id="rId5"/>
    <p:sldId id="481" r:id="rId6"/>
    <p:sldId id="467" r:id="rId7"/>
    <p:sldId id="473" r:id="rId8"/>
    <p:sldId id="477" r:id="rId9"/>
    <p:sldId id="478" r:id="rId10"/>
    <p:sldId id="479" r:id="rId11"/>
    <p:sldId id="480" r:id="rId12"/>
    <p:sldId id="451" r:id="rId13"/>
    <p:sldId id="470" r:id="rId14"/>
    <p:sldId id="471" r:id="rId15"/>
    <p:sldId id="472" r:id="rId16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8E8F0"/>
    <a:srgbClr val="FF99FF"/>
    <a:srgbClr val="99FF66"/>
    <a:srgbClr val="F6FEDA"/>
    <a:srgbClr val="C67BE7"/>
    <a:srgbClr val="D67C82"/>
    <a:srgbClr val="5FAAC1"/>
    <a:srgbClr val="E9E25D"/>
    <a:srgbClr val="F1F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สไตล์สีปานกลาง 3 - เน้น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62" autoAdjust="0"/>
    <p:restoredTop sz="89706" autoAdjust="0"/>
  </p:normalViewPr>
  <p:slideViewPr>
    <p:cSldViewPr snapToGrid="0">
      <p:cViewPr>
        <p:scale>
          <a:sx n="79" d="100"/>
          <a:sy n="79" d="100"/>
        </p:scale>
        <p:origin x="-25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yarat wongchana" userId="79912f5e1a588575" providerId="LiveId" clId="{71A52A65-33EB-4C76-BED8-AFC56365FAFF}"/>
    <pc:docChg chg="undo custSel addSld delSld modSld delMainMaster">
      <pc:chgData name="Thanyarat wongchana" userId="79912f5e1a588575" providerId="LiveId" clId="{71A52A65-33EB-4C76-BED8-AFC56365FAFF}" dt="2021-10-05T10:25:03.801" v="282"/>
      <pc:docMkLst>
        <pc:docMk/>
      </pc:docMkLst>
      <pc:sldChg chg="delSp modSp del">
        <pc:chgData name="Thanyarat wongchana" userId="79912f5e1a588575" providerId="LiveId" clId="{71A52A65-33EB-4C76-BED8-AFC56365FAFF}" dt="2021-10-05T08:37:11.360" v="44" actId="47"/>
        <pc:sldMkLst>
          <pc:docMk/>
          <pc:sldMk cId="4043737824" sldId="257"/>
        </pc:sldMkLst>
        <pc:spChg chg="mod">
          <ac:chgData name="Thanyarat wongchana" userId="79912f5e1a588575" providerId="LiveId" clId="{71A52A65-33EB-4C76-BED8-AFC56365FAFF}" dt="2021-10-05T08:35:00.328" v="18" actId="14100"/>
          <ac:spMkLst>
            <pc:docMk/>
            <pc:sldMk cId="4043737824" sldId="257"/>
            <ac:spMk id="2" creationId="{78FD68DA-43BA-4508-8DE2-BA9BB7B2FA5B}"/>
          </ac:spMkLst>
        </pc:spChg>
        <pc:picChg chg="del">
          <ac:chgData name="Thanyarat wongchana" userId="79912f5e1a588575" providerId="LiveId" clId="{71A52A65-33EB-4C76-BED8-AFC56365FAFF}" dt="2021-10-05T08:34:25.849" v="11" actId="478"/>
          <ac:picMkLst>
            <pc:docMk/>
            <pc:sldMk cId="4043737824" sldId="257"/>
            <ac:picMk id="5" creationId="{282CF6DD-7FE8-4063-9551-1B7BBCE92ABE}"/>
          </ac:picMkLst>
        </pc:picChg>
      </pc:sldChg>
      <pc:sldChg chg="addSp modSp new add">
        <pc:chgData name="Thanyarat wongchana" userId="79912f5e1a588575" providerId="LiveId" clId="{71A52A65-33EB-4C76-BED8-AFC56365FAFF}" dt="2021-10-05T08:37:03.959" v="43" actId="1076"/>
        <pc:sldMkLst>
          <pc:docMk/>
          <pc:sldMk cId="3011529362" sldId="302"/>
        </pc:sldMkLst>
        <pc:spChg chg="add mod">
          <ac:chgData name="Thanyarat wongchana" userId="79912f5e1a588575" providerId="LiveId" clId="{71A52A65-33EB-4C76-BED8-AFC56365FAFF}" dt="2021-10-05T08:35:38.236" v="35" actId="1036"/>
          <ac:spMkLst>
            <pc:docMk/>
            <pc:sldMk cId="3011529362" sldId="302"/>
            <ac:spMk id="3" creationId="{6DB76040-335E-4CBE-A86A-7D9F33C2F6D3}"/>
          </ac:spMkLst>
        </pc:spChg>
        <pc:spChg chg="add mod">
          <ac:chgData name="Thanyarat wongchana" userId="79912f5e1a588575" providerId="LiveId" clId="{71A52A65-33EB-4C76-BED8-AFC56365FAFF}" dt="2021-10-05T08:37:03.959" v="43" actId="1076"/>
          <ac:spMkLst>
            <pc:docMk/>
            <pc:sldMk cId="3011529362" sldId="302"/>
            <ac:spMk id="4" creationId="{28D80C94-FF93-4630-8B80-3E8CF599BDDB}"/>
          </ac:spMkLst>
        </pc:spChg>
      </pc:sldChg>
      <pc:sldChg chg="del">
        <pc:chgData name="Thanyarat wongchana" userId="79912f5e1a588575" providerId="LiveId" clId="{71A52A65-33EB-4C76-BED8-AFC56365FAFF}" dt="2021-10-05T08:53:47.712" v="182" actId="47"/>
        <pc:sldMkLst>
          <pc:docMk/>
          <pc:sldMk cId="2446361696" sldId="304"/>
        </pc:sldMkLst>
      </pc:sldChg>
      <pc:sldChg chg="delSp modSp del">
        <pc:chgData name="Thanyarat wongchana" userId="79912f5e1a588575" providerId="LiveId" clId="{71A52A65-33EB-4C76-BED8-AFC56365FAFF}" dt="2021-10-05T08:47:46.490" v="85" actId="47"/>
        <pc:sldMkLst>
          <pc:docMk/>
          <pc:sldMk cId="2356939057" sldId="419"/>
        </pc:sldMkLst>
        <pc:spChg chg="mod">
          <ac:chgData name="Thanyarat wongchana" userId="79912f5e1a588575" providerId="LiveId" clId="{71A52A65-33EB-4C76-BED8-AFC56365FAFF}" dt="2021-10-05T08:44:59.705" v="60" actId="1076"/>
          <ac:spMkLst>
            <pc:docMk/>
            <pc:sldMk cId="2356939057" sldId="419"/>
            <ac:spMk id="5" creationId="{00000000-0000-0000-0000-000000000000}"/>
          </ac:spMkLst>
        </pc:spChg>
        <pc:spChg chg="mod">
          <ac:chgData name="Thanyarat wongchana" userId="79912f5e1a588575" providerId="LiveId" clId="{71A52A65-33EB-4C76-BED8-AFC56365FAFF}" dt="2021-10-05T08:45:59.002" v="71" actId="1038"/>
          <ac:spMkLst>
            <pc:docMk/>
            <pc:sldMk cId="2356939057" sldId="419"/>
            <ac:spMk id="10" creationId="{00000000-0000-0000-0000-000000000000}"/>
          </ac:spMkLst>
        </pc:spChg>
        <pc:graphicFrameChg chg="del mod">
          <ac:chgData name="Thanyarat wongchana" userId="79912f5e1a588575" providerId="LiveId" clId="{71A52A65-33EB-4C76-BED8-AFC56365FAFF}" dt="2021-10-05T08:46:50.690" v="74" actId="478"/>
          <ac:graphicFrameMkLst>
            <pc:docMk/>
            <pc:sldMk cId="2356939057" sldId="419"/>
            <ac:graphicFrameMk id="4" creationId="{B122A3C3-5BE8-4B13-BC84-03BDA7B6A945}"/>
          </ac:graphicFrameMkLst>
        </pc:graphicFrameChg>
        <pc:cxnChg chg="del">
          <ac:chgData name="Thanyarat wongchana" userId="79912f5e1a588575" providerId="LiveId" clId="{71A52A65-33EB-4C76-BED8-AFC56365FAFF}" dt="2021-10-05T08:46:54.319" v="75" actId="478"/>
          <ac:cxnSpMkLst>
            <pc:docMk/>
            <pc:sldMk cId="2356939057" sldId="419"/>
            <ac:cxnSpMk id="6" creationId="{00000000-0000-0000-0000-000000000000}"/>
          </ac:cxnSpMkLst>
        </pc:cxnChg>
      </pc:sldChg>
      <pc:sldChg chg="del">
        <pc:chgData name="Thanyarat wongchana" userId="79912f5e1a588575" providerId="LiveId" clId="{71A52A65-33EB-4C76-BED8-AFC56365FAFF}" dt="2021-10-05T08:47:46.490" v="85" actId="47"/>
        <pc:sldMkLst>
          <pc:docMk/>
          <pc:sldMk cId="3261844340" sldId="420"/>
        </pc:sldMkLst>
      </pc:sldChg>
      <pc:sldChg chg="addSp delSp modSp add">
        <pc:chgData name="Thanyarat wongchana" userId="79912f5e1a588575" providerId="LiveId" clId="{71A52A65-33EB-4C76-BED8-AFC56365FAFF}" dt="2021-10-05T09:23:29.997" v="279" actId="21"/>
        <pc:sldMkLst>
          <pc:docMk/>
          <pc:sldMk cId="3470528498" sldId="420"/>
        </pc:sldMkLst>
        <pc:spChg chg="del mod">
          <ac:chgData name="Thanyarat wongchana" userId="79912f5e1a588575" providerId="LiveId" clId="{71A52A65-33EB-4C76-BED8-AFC56365FAFF}" dt="2021-10-05T09:23:29.997" v="279" actId="21"/>
          <ac:spMkLst>
            <pc:docMk/>
            <pc:sldMk cId="3470528498" sldId="420"/>
            <ac:spMk id="5" creationId="{00000000-0000-0000-0000-000000000000}"/>
          </ac:spMkLst>
        </pc:spChg>
        <pc:graphicFrameChg chg="add del mod">
          <ac:chgData name="Thanyarat wongchana" userId="79912f5e1a588575" providerId="LiveId" clId="{71A52A65-33EB-4C76-BED8-AFC56365FAFF}" dt="2021-10-05T09:21:55.898" v="274" actId="14100"/>
          <ac:graphicFrameMkLst>
            <pc:docMk/>
            <pc:sldMk cId="3470528498" sldId="420"/>
            <ac:graphicFrameMk id="4" creationId="{C82E6C2C-623A-41F2-9518-45964E3CE844}"/>
          </ac:graphicFrameMkLst>
        </pc:graphicFrameChg>
      </pc:sldChg>
      <pc:sldChg chg="new add del">
        <pc:chgData name="Thanyarat wongchana" userId="79912f5e1a588575" providerId="LiveId" clId="{71A52A65-33EB-4C76-BED8-AFC56365FAFF}" dt="2021-10-05T08:47:46.490" v="85" actId="47"/>
        <pc:sldMkLst>
          <pc:docMk/>
          <pc:sldMk cId="1869316313" sldId="421"/>
        </pc:sldMkLst>
      </pc:sldChg>
      <pc:sldChg chg="modSp del">
        <pc:chgData name="Thanyarat wongchana" userId="79912f5e1a588575" providerId="LiveId" clId="{71A52A65-33EB-4C76-BED8-AFC56365FAFF}" dt="2021-10-05T08:57:08.053" v="250" actId="47"/>
        <pc:sldMkLst>
          <pc:docMk/>
          <pc:sldMk cId="1691527429" sldId="422"/>
        </pc:sldMkLst>
        <pc:graphicFrameChg chg="mod">
          <ac:chgData name="Thanyarat wongchana" userId="79912f5e1a588575" providerId="LiveId" clId="{71A52A65-33EB-4C76-BED8-AFC56365FAFF}" dt="2021-10-05T08:47:38.571" v="84"/>
          <ac:graphicFrameMkLst>
            <pc:docMk/>
            <pc:sldMk cId="1691527429" sldId="422"/>
            <ac:graphicFrameMk id="4" creationId="{B122A3C3-5BE8-4B13-BC84-03BDA7B6A945}"/>
          </ac:graphicFrameMkLst>
        </pc:graphicFrameChg>
      </pc:sldChg>
      <pc:sldChg chg="addSp modSp new add">
        <pc:chgData name="Thanyarat wongchana" userId="79912f5e1a588575" providerId="LiveId" clId="{71A52A65-33EB-4C76-BED8-AFC56365FAFF}" dt="2021-10-05T08:52:45.256" v="181" actId="1076"/>
        <pc:sldMkLst>
          <pc:docMk/>
          <pc:sldMk cId="16955120" sldId="423"/>
        </pc:sldMkLst>
        <pc:spChg chg="add mod">
          <ac:chgData name="Thanyarat wongchana" userId="79912f5e1a588575" providerId="LiveId" clId="{71A52A65-33EB-4C76-BED8-AFC56365FAFF}" dt="2021-10-05T08:50:31.553" v="162" actId="1076"/>
          <ac:spMkLst>
            <pc:docMk/>
            <pc:sldMk cId="16955120" sldId="423"/>
            <ac:spMk id="4" creationId="{2029C7F9-8958-47C7-A194-08D147004293}"/>
          </ac:spMkLst>
        </pc:spChg>
        <pc:spChg chg="add mod">
          <ac:chgData name="Thanyarat wongchana" userId="79912f5e1a588575" providerId="LiveId" clId="{71A52A65-33EB-4C76-BED8-AFC56365FAFF}" dt="2021-10-05T08:52:26.600" v="179" actId="14100"/>
          <ac:spMkLst>
            <pc:docMk/>
            <pc:sldMk cId="16955120" sldId="423"/>
            <ac:spMk id="5" creationId="{C5A4CC94-3A08-4060-881D-A762C80C8CB5}"/>
          </ac:spMkLst>
        </pc:spChg>
        <pc:spChg chg="add mod">
          <ac:chgData name="Thanyarat wongchana" userId="79912f5e1a588575" providerId="LiveId" clId="{71A52A65-33EB-4C76-BED8-AFC56365FAFF}" dt="2021-10-05T08:52:45.256" v="181" actId="1076"/>
          <ac:spMkLst>
            <pc:docMk/>
            <pc:sldMk cId="16955120" sldId="423"/>
            <ac:spMk id="6" creationId="{53935F09-D8A6-482A-B1B0-3862526C0B65}"/>
          </ac:spMkLst>
        </pc:spChg>
        <pc:graphicFrameChg chg="add mod">
          <ac:chgData name="Thanyarat wongchana" userId="79912f5e1a588575" providerId="LiveId" clId="{71A52A65-33EB-4C76-BED8-AFC56365FAFF}" dt="2021-10-05T08:52:05.896" v="174" actId="208"/>
          <ac:graphicFrameMkLst>
            <pc:docMk/>
            <pc:sldMk cId="16955120" sldId="423"/>
            <ac:graphicFrameMk id="3" creationId="{354AD58C-A9B5-4F1F-9BB2-C292FD93A629}"/>
          </ac:graphicFrameMkLst>
        </pc:graphicFrameChg>
      </pc:sldChg>
      <pc:sldChg chg="addSp delSp del">
        <pc:chgData name="Thanyarat wongchana" userId="79912f5e1a588575" providerId="LiveId" clId="{71A52A65-33EB-4C76-BED8-AFC56365FAFF}" dt="2021-10-05T08:54:22.522" v="191" actId="47"/>
        <pc:sldMkLst>
          <pc:docMk/>
          <pc:sldMk cId="1856353553" sldId="424"/>
        </pc:sldMkLst>
        <pc:spChg chg="add">
          <ac:chgData name="Thanyarat wongchana" userId="79912f5e1a588575" providerId="LiveId" clId="{71A52A65-33EB-4C76-BED8-AFC56365FAFF}" dt="2021-10-05T08:54:18.126" v="190" actId="11529"/>
          <ac:spMkLst>
            <pc:docMk/>
            <pc:sldMk cId="1856353553" sldId="424"/>
            <ac:spMk id="2" creationId="{9FD78ACB-2F7D-472B-BDE8-341D125EB5F5}"/>
          </ac:spMkLst>
        </pc:spChg>
        <pc:spChg chg="del">
          <ac:chgData name="Thanyarat wongchana" userId="79912f5e1a588575" providerId="LiveId" clId="{71A52A65-33EB-4C76-BED8-AFC56365FAFF}" dt="2021-10-05T08:54:06.340" v="185" actId="478"/>
          <ac:spMkLst>
            <pc:docMk/>
            <pc:sldMk cId="1856353553" sldId="424"/>
            <ac:spMk id="13" creationId="{F4714F45-DAE1-47D3-91F5-77EA95C20A08}"/>
          </ac:spMkLst>
        </pc:spChg>
        <pc:spChg chg="del">
          <ac:chgData name="Thanyarat wongchana" userId="79912f5e1a588575" providerId="LiveId" clId="{71A52A65-33EB-4C76-BED8-AFC56365FAFF}" dt="2021-10-05T08:54:05.515" v="184" actId="478"/>
          <ac:spMkLst>
            <pc:docMk/>
            <pc:sldMk cId="1856353553" sldId="424"/>
            <ac:spMk id="14" creationId="{5AF139C4-30E0-42C6-96CD-D222BC571C53}"/>
          </ac:spMkLst>
        </pc:spChg>
        <pc:spChg chg="del">
          <ac:chgData name="Thanyarat wongchana" userId="79912f5e1a588575" providerId="LiveId" clId="{71A52A65-33EB-4C76-BED8-AFC56365FAFF}" dt="2021-10-05T08:54:08.108" v="188" actId="478"/>
          <ac:spMkLst>
            <pc:docMk/>
            <pc:sldMk cId="1856353553" sldId="424"/>
            <ac:spMk id="15" creationId="{D05ECD7C-0AC7-4F01-9E44-E5CFDD3ACC87}"/>
          </ac:spMkLst>
        </pc:spChg>
        <pc:spChg chg="del">
          <ac:chgData name="Thanyarat wongchana" userId="79912f5e1a588575" providerId="LiveId" clId="{71A52A65-33EB-4C76-BED8-AFC56365FAFF}" dt="2021-10-05T08:54:08.948" v="189" actId="478"/>
          <ac:spMkLst>
            <pc:docMk/>
            <pc:sldMk cId="1856353553" sldId="424"/>
            <ac:spMk id="19" creationId="{E5E1E600-ACB6-4202-B3AF-C85C45F2D7AA}"/>
          </ac:spMkLst>
        </pc:spChg>
        <pc:graphicFrameChg chg="del">
          <ac:chgData name="Thanyarat wongchana" userId="79912f5e1a588575" providerId="LiveId" clId="{71A52A65-33EB-4C76-BED8-AFC56365FAFF}" dt="2021-10-05T08:54:02.455" v="183" actId="478"/>
          <ac:graphicFrameMkLst>
            <pc:docMk/>
            <pc:sldMk cId="1856353553" sldId="424"/>
            <ac:graphicFrameMk id="9" creationId="{B4DA9CD5-6BD2-4624-A4E9-B39597FB8179}"/>
          </ac:graphicFrameMkLst>
        </pc:graphicFrameChg>
        <pc:picChg chg="del">
          <ac:chgData name="Thanyarat wongchana" userId="79912f5e1a588575" providerId="LiveId" clId="{71A52A65-33EB-4C76-BED8-AFC56365FAFF}" dt="2021-10-05T08:54:07.476" v="187" actId="478"/>
          <ac:picMkLst>
            <pc:docMk/>
            <pc:sldMk cId="1856353553" sldId="424"/>
            <ac:picMk id="2052" creationId="{9C1C4F03-A3BA-4EE2-A0A4-2DF910435B86}"/>
          </ac:picMkLst>
        </pc:picChg>
        <pc:picChg chg="del">
          <ac:chgData name="Thanyarat wongchana" userId="79912f5e1a588575" providerId="LiveId" clId="{71A52A65-33EB-4C76-BED8-AFC56365FAFF}" dt="2021-10-05T08:54:06.995" v="186" actId="478"/>
          <ac:picMkLst>
            <pc:docMk/>
            <pc:sldMk cId="1856353553" sldId="424"/>
            <ac:picMk id="2054" creationId="{25EC9286-19AA-487B-B98B-B8CDDC2F8857}"/>
          </ac:picMkLst>
        </pc:picChg>
      </pc:sldChg>
      <pc:sldChg chg="addSp delSp modSp mod modTransition modShow">
        <pc:chgData name="Thanyarat wongchana" userId="79912f5e1a588575" providerId="LiveId" clId="{71A52A65-33EB-4C76-BED8-AFC56365FAFF}" dt="2021-10-05T08:56:12.725" v="249" actId="20577"/>
        <pc:sldMkLst>
          <pc:docMk/>
          <pc:sldMk cId="2380256729" sldId="424"/>
        </pc:sldMkLst>
        <pc:spChg chg="mod">
          <ac:chgData name="Thanyarat wongchana" userId="79912f5e1a588575" providerId="LiveId" clId="{71A52A65-33EB-4C76-BED8-AFC56365FAFF}" dt="2021-10-05T08:55:55.366" v="245" actId="20577"/>
          <ac:spMkLst>
            <pc:docMk/>
            <pc:sldMk cId="2380256729" sldId="424"/>
            <ac:spMk id="2" creationId="{F3BD091E-C732-4F97-B617-21BE84A17690}"/>
          </ac:spMkLst>
        </pc:spChg>
        <pc:spChg chg="del mod">
          <ac:chgData name="Thanyarat wongchana" userId="79912f5e1a588575" providerId="LiveId" clId="{71A52A65-33EB-4C76-BED8-AFC56365FAFF}" dt="2021-10-05T08:55:43.763" v="237" actId="478"/>
          <ac:spMkLst>
            <pc:docMk/>
            <pc:sldMk cId="2380256729" sldId="424"/>
            <ac:spMk id="5" creationId="{1F2A196F-690E-4E75-8293-B4775A25C07F}"/>
          </ac:spMkLst>
        </pc:spChg>
        <pc:spChg chg="add mod">
          <ac:chgData name="Thanyarat wongchana" userId="79912f5e1a588575" providerId="LiveId" clId="{71A52A65-33EB-4C76-BED8-AFC56365FAFF}" dt="2021-10-05T08:56:12.725" v="249" actId="20577"/>
          <ac:spMkLst>
            <pc:docMk/>
            <pc:sldMk cId="2380256729" sldId="424"/>
            <ac:spMk id="9" creationId="{5EDBF5EE-A390-4E4A-AADE-8C699F687584}"/>
          </ac:spMkLst>
        </pc:spChg>
      </pc:sldChg>
      <pc:sldChg chg="addSp modSp new add">
        <pc:chgData name="Thanyarat wongchana" userId="79912f5e1a588575" providerId="LiveId" clId="{71A52A65-33EB-4C76-BED8-AFC56365FAFF}" dt="2021-10-05T10:25:03.801" v="282"/>
        <pc:sldMkLst>
          <pc:docMk/>
          <pc:sldMk cId="200086841" sldId="425"/>
        </pc:sldMkLst>
        <pc:spChg chg="add">
          <ac:chgData name="Thanyarat wongchana" userId="79912f5e1a588575" providerId="LiveId" clId="{71A52A65-33EB-4C76-BED8-AFC56365FAFF}" dt="2021-10-05T09:22:16.101" v="275"/>
          <ac:spMkLst>
            <pc:docMk/>
            <pc:sldMk cId="200086841" sldId="425"/>
            <ac:spMk id="3" creationId="{DCB9E6ED-18BC-4B58-A531-C68BD323E2EE}"/>
          </ac:spMkLst>
        </pc:spChg>
        <pc:spChg chg="add">
          <ac:chgData name="Thanyarat wongchana" userId="79912f5e1a588575" providerId="LiveId" clId="{71A52A65-33EB-4C76-BED8-AFC56365FAFF}" dt="2021-10-05T09:23:03.303" v="277"/>
          <ac:spMkLst>
            <pc:docMk/>
            <pc:sldMk cId="200086841" sldId="425"/>
            <ac:spMk id="5" creationId="{DE2328BF-7DF6-4A24-81CA-A6126E23DCA5}"/>
          </ac:spMkLst>
        </pc:spChg>
        <pc:spChg chg="add">
          <ac:chgData name="Thanyarat wongchana" userId="79912f5e1a588575" providerId="LiveId" clId="{71A52A65-33EB-4C76-BED8-AFC56365FAFF}" dt="2021-10-05T09:23:14.668" v="278"/>
          <ac:spMkLst>
            <pc:docMk/>
            <pc:sldMk cId="200086841" sldId="425"/>
            <ac:spMk id="6" creationId="{E7A4170D-B13F-4C1D-A49C-F6AFA04543DA}"/>
          </ac:spMkLst>
        </pc:spChg>
        <pc:spChg chg="add mod">
          <ac:chgData name="Thanyarat wongchana" userId="79912f5e1a588575" providerId="LiveId" clId="{71A52A65-33EB-4C76-BED8-AFC56365FAFF}" dt="2021-10-05T09:23:36.537" v="281" actId="1076"/>
          <ac:spMkLst>
            <pc:docMk/>
            <pc:sldMk cId="200086841" sldId="425"/>
            <ac:spMk id="7" creationId="{129A0BB6-0C61-42FA-8873-01F8399D4E68}"/>
          </ac:spMkLst>
        </pc:spChg>
        <pc:graphicFrameChg chg="add mod">
          <ac:chgData name="Thanyarat wongchana" userId="79912f5e1a588575" providerId="LiveId" clId="{71A52A65-33EB-4C76-BED8-AFC56365FAFF}" dt="2021-10-05T10:25:03.801" v="282"/>
          <ac:graphicFrameMkLst>
            <pc:docMk/>
            <pc:sldMk cId="200086841" sldId="425"/>
            <ac:graphicFrameMk id="4" creationId="{C401A45A-154B-4F72-8B3B-1B3B3954877F}"/>
          </ac:graphicFrameMkLst>
        </pc:graphicFrameChg>
      </pc:sldChg>
      <pc:sldMasterChg chg="del delSldLayout">
        <pc:chgData name="Thanyarat wongchana" userId="79912f5e1a588575" providerId="LiveId" clId="{71A52A65-33EB-4C76-BED8-AFC56365FAFF}" dt="2021-10-05T08:47:46.490" v="85" actId="47"/>
        <pc:sldMasterMkLst>
          <pc:docMk/>
          <pc:sldMasterMk cId="3831901298" sldId="2147483750"/>
        </pc:sldMasterMkLst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4018351127" sldId="2147483751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3211475694" sldId="2147483752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3209875097" sldId="2147483753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1938154748" sldId="2147483754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3062633706" sldId="2147483755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642664069" sldId="2147483756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3361107761" sldId="2147483757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2159700549" sldId="2147483758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1502648793" sldId="2147483759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171772641" sldId="2147483760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1076312341" sldId="2147483761"/>
          </pc:sldLayoutMkLst>
        </pc:sldLayoutChg>
        <pc:sldLayoutChg chg="del">
          <pc:chgData name="Thanyarat wongchana" userId="79912f5e1a588575" providerId="LiveId" clId="{71A52A65-33EB-4C76-BED8-AFC56365FAFF}" dt="2021-10-05T08:47:46.490" v="85" actId="47"/>
          <pc:sldLayoutMkLst>
            <pc:docMk/>
            <pc:sldMasterMk cId="3831901298" sldId="2147483750"/>
            <pc:sldLayoutMk cId="1702087397" sldId="2147483762"/>
          </pc:sldLayoutMkLst>
        </pc:sldLayoutChg>
      </pc:sldMasterChg>
    </pc:docChg>
  </pc:docChgLst>
  <pc:docChgLst>
    <pc:chgData name="Thanyarat wongchana" userId="79912f5e1a588575" providerId="LiveId" clId="{53BF720A-7C91-4FFF-816A-DC8A81314389}"/>
    <pc:docChg chg="undo custSel addSld delSld modSld sldOrd">
      <pc:chgData name="Thanyarat wongchana" userId="79912f5e1a588575" providerId="LiveId" clId="{53BF720A-7C91-4FFF-816A-DC8A81314389}" dt="2021-10-10T05:11:23.357" v="6187" actId="207"/>
      <pc:docMkLst>
        <pc:docMk/>
      </pc:docMkLst>
      <pc:sldChg chg="del">
        <pc:chgData name="Thanyarat wongchana" userId="79912f5e1a588575" providerId="LiveId" clId="{53BF720A-7C91-4FFF-816A-DC8A81314389}" dt="2021-10-09T10:12:44.323" v="2935" actId="47"/>
        <pc:sldMkLst>
          <pc:docMk/>
          <pc:sldMk cId="1328848616" sldId="257"/>
        </pc:sldMkLst>
      </pc:sldChg>
      <pc:sldChg chg="ord">
        <pc:chgData name="Thanyarat wongchana" userId="79912f5e1a588575" providerId="LiveId" clId="{53BF720A-7C91-4FFF-816A-DC8A81314389}" dt="2021-10-07T10:52:56.549" v="724"/>
        <pc:sldMkLst>
          <pc:docMk/>
          <pc:sldMk cId="2665105839" sldId="264"/>
        </pc:sldMkLst>
      </pc:sldChg>
      <pc:sldChg chg="ord">
        <pc:chgData name="Thanyarat wongchana" userId="79912f5e1a588575" providerId="LiveId" clId="{53BF720A-7C91-4FFF-816A-DC8A81314389}" dt="2021-10-07T10:52:44.900" v="722"/>
        <pc:sldMkLst>
          <pc:docMk/>
          <pc:sldMk cId="176322097" sldId="299"/>
        </pc:sldMkLst>
      </pc:sldChg>
      <pc:sldChg chg="modSp mod">
        <pc:chgData name="Thanyarat wongchana" userId="79912f5e1a588575" providerId="LiveId" clId="{53BF720A-7C91-4FFF-816A-DC8A81314389}" dt="2021-10-09T16:15:09.707" v="5276" actId="404"/>
        <pc:sldMkLst>
          <pc:docMk/>
          <pc:sldMk cId="3011529362" sldId="302"/>
        </pc:sldMkLst>
        <pc:spChg chg="mod">
          <ac:chgData name="Thanyarat wongchana" userId="79912f5e1a588575" providerId="LiveId" clId="{53BF720A-7C91-4FFF-816A-DC8A81314389}" dt="2021-10-09T16:15:09.707" v="5276" actId="404"/>
          <ac:spMkLst>
            <pc:docMk/>
            <pc:sldMk cId="3011529362" sldId="302"/>
            <ac:spMk id="3" creationId="{6DB76040-335E-4CBE-A86A-7D9F33C2F6D3}"/>
          </ac:spMkLst>
        </pc:spChg>
        <pc:spChg chg="mod">
          <ac:chgData name="Thanyarat wongchana" userId="79912f5e1a588575" providerId="LiveId" clId="{53BF720A-7C91-4FFF-816A-DC8A81314389}" dt="2021-10-08T15:15:58.232" v="1387" actId="20577"/>
          <ac:spMkLst>
            <pc:docMk/>
            <pc:sldMk cId="3011529362" sldId="302"/>
            <ac:spMk id="4" creationId="{28D80C94-FF93-4630-8B80-3E8CF599BDDB}"/>
          </ac:spMkLst>
        </pc:spChg>
      </pc:sldChg>
      <pc:sldChg chg="delSp del mod">
        <pc:chgData name="Thanyarat wongchana" userId="79912f5e1a588575" providerId="LiveId" clId="{53BF720A-7C91-4FFF-816A-DC8A81314389}" dt="2021-10-09T08:39:50.443" v="1623" actId="47"/>
        <pc:sldMkLst>
          <pc:docMk/>
          <pc:sldMk cId="3470528498" sldId="420"/>
        </pc:sldMkLst>
        <pc:graphicFrameChg chg="del">
          <ac:chgData name="Thanyarat wongchana" userId="79912f5e1a588575" providerId="LiveId" clId="{53BF720A-7C91-4FFF-816A-DC8A81314389}" dt="2021-10-09T07:39:27.567" v="1424" actId="478"/>
          <ac:graphicFrameMkLst>
            <pc:docMk/>
            <pc:sldMk cId="3470528498" sldId="420"/>
            <ac:graphicFrameMk id="4" creationId="{C82E6C2C-623A-41F2-9518-45964E3CE844}"/>
          </ac:graphicFrameMkLst>
        </pc:graphicFrameChg>
      </pc:sldChg>
      <pc:sldChg chg="modSp del mod">
        <pc:chgData name="Thanyarat wongchana" userId="79912f5e1a588575" providerId="LiveId" clId="{53BF720A-7C91-4FFF-816A-DC8A81314389}" dt="2021-10-09T09:26:39.928" v="2390" actId="2696"/>
        <pc:sldMkLst>
          <pc:docMk/>
          <pc:sldMk cId="2380256729" sldId="424"/>
        </pc:sldMkLst>
        <pc:spChg chg="mod">
          <ac:chgData name="Thanyarat wongchana" userId="79912f5e1a588575" providerId="LiveId" clId="{53BF720A-7C91-4FFF-816A-DC8A81314389}" dt="2021-10-05T12:40:20.959" v="37" actId="6549"/>
          <ac:spMkLst>
            <pc:docMk/>
            <pc:sldMk cId="2380256729" sldId="424"/>
            <ac:spMk id="9" creationId="{5EDBF5EE-A390-4E4A-AADE-8C699F687584}"/>
          </ac:spMkLst>
        </pc:spChg>
      </pc:sldChg>
      <pc:sldChg chg="addSp delSp modSp mod ord">
        <pc:chgData name="Thanyarat wongchana" userId="79912f5e1a588575" providerId="LiveId" clId="{53BF720A-7C91-4FFF-816A-DC8A81314389}" dt="2021-10-09T17:46:05.546" v="5679" actId="113"/>
        <pc:sldMkLst>
          <pc:docMk/>
          <pc:sldMk cId="4005645301" sldId="424"/>
        </pc:sldMkLst>
        <pc:spChg chg="del">
          <ac:chgData name="Thanyarat wongchana" userId="79912f5e1a588575" providerId="LiveId" clId="{53BF720A-7C91-4FFF-816A-DC8A81314389}" dt="2021-10-09T09:27:23.519" v="2397" actId="478"/>
          <ac:spMkLst>
            <pc:docMk/>
            <pc:sldMk cId="4005645301" sldId="424"/>
            <ac:spMk id="2" creationId="{F3BD091E-C732-4F97-B617-21BE84A17690}"/>
          </ac:spMkLst>
        </pc:spChg>
        <pc:spChg chg="del mod">
          <ac:chgData name="Thanyarat wongchana" userId="79912f5e1a588575" providerId="LiveId" clId="{53BF720A-7C91-4FFF-816A-DC8A81314389}" dt="2021-10-09T09:33:36.934" v="2546" actId="478"/>
          <ac:spMkLst>
            <pc:docMk/>
            <pc:sldMk cId="4005645301" sldId="424"/>
            <ac:spMk id="3" creationId="{94DB34C6-0631-4A86-936A-602F3476BEEE}"/>
          </ac:spMkLst>
        </pc:spChg>
        <pc:spChg chg="add mod">
          <ac:chgData name="Thanyarat wongchana" userId="79912f5e1a588575" providerId="LiveId" clId="{53BF720A-7C91-4FFF-816A-DC8A81314389}" dt="2021-10-09T12:57:47.582" v="3274"/>
          <ac:spMkLst>
            <pc:docMk/>
            <pc:sldMk cId="4005645301" sldId="424"/>
            <ac:spMk id="4" creationId="{2A6BCF3B-275E-479E-865B-67C03C3FB00A}"/>
          </ac:spMkLst>
        </pc:spChg>
        <pc:spChg chg="add mod">
          <ac:chgData name="Thanyarat wongchana" userId="79912f5e1a588575" providerId="LiveId" clId="{53BF720A-7C91-4FFF-816A-DC8A81314389}" dt="2021-10-09T17:46:05.546" v="5679" actId="113"/>
          <ac:spMkLst>
            <pc:docMk/>
            <pc:sldMk cId="4005645301" sldId="424"/>
            <ac:spMk id="5" creationId="{3FDD70D2-546F-4BBA-9A46-5537F2F93636}"/>
          </ac:spMkLst>
        </pc:spChg>
        <pc:spChg chg="del">
          <ac:chgData name="Thanyarat wongchana" userId="79912f5e1a588575" providerId="LiveId" clId="{53BF720A-7C91-4FFF-816A-DC8A81314389}" dt="2021-10-09T09:54:10.318" v="2831" actId="478"/>
          <ac:spMkLst>
            <pc:docMk/>
            <pc:sldMk cId="4005645301" sldId="424"/>
            <ac:spMk id="8" creationId="{6234CBA8-8221-4F88-B9FF-396357C7E1F2}"/>
          </ac:spMkLst>
        </pc:spChg>
        <pc:spChg chg="add del mod">
          <ac:chgData name="Thanyarat wongchana" userId="79912f5e1a588575" providerId="LiveId" clId="{53BF720A-7C91-4FFF-816A-DC8A81314389}" dt="2021-10-09T09:29:03.234" v="2415" actId="478"/>
          <ac:spMkLst>
            <pc:docMk/>
            <pc:sldMk cId="4005645301" sldId="424"/>
            <ac:spMk id="9" creationId="{5EDBF5EE-A390-4E4A-AADE-8C699F687584}"/>
          </ac:spMkLst>
        </pc:spChg>
        <pc:spChg chg="add mod">
          <ac:chgData name="Thanyarat wongchana" userId="79912f5e1a588575" providerId="LiveId" clId="{53BF720A-7C91-4FFF-816A-DC8A81314389}" dt="2021-10-09T17:45:11.104" v="5658" actId="20577"/>
          <ac:spMkLst>
            <pc:docMk/>
            <pc:sldMk cId="4005645301" sldId="424"/>
            <ac:spMk id="10" creationId="{5C543D20-930F-4863-AD19-47C798CFEC4D}"/>
          </ac:spMkLst>
        </pc:spChg>
      </pc:sldChg>
      <pc:sldChg chg="addSp delSp modSp mod">
        <pc:chgData name="Thanyarat wongchana" userId="79912f5e1a588575" providerId="LiveId" clId="{53BF720A-7C91-4FFF-816A-DC8A81314389}" dt="2021-10-05T12:54:50.145" v="187" actId="255"/>
        <pc:sldMkLst>
          <pc:docMk/>
          <pc:sldMk cId="2210962772" sldId="426"/>
        </pc:sldMkLst>
        <pc:spChg chg="mod">
          <ac:chgData name="Thanyarat wongchana" userId="79912f5e1a588575" providerId="LiveId" clId="{53BF720A-7C91-4FFF-816A-DC8A81314389}" dt="2021-10-05T12:42:18.001" v="129" actId="20577"/>
          <ac:spMkLst>
            <pc:docMk/>
            <pc:sldMk cId="2210962772" sldId="426"/>
            <ac:spMk id="2" creationId="{F3BD091E-C732-4F97-B617-21BE84A17690}"/>
          </ac:spMkLst>
        </pc:spChg>
        <pc:spChg chg="del mod">
          <ac:chgData name="Thanyarat wongchana" userId="79912f5e1a588575" providerId="LiveId" clId="{53BF720A-7C91-4FFF-816A-DC8A81314389}" dt="2021-10-05T12:42:26.758" v="130" actId="478"/>
          <ac:spMkLst>
            <pc:docMk/>
            <pc:sldMk cId="2210962772" sldId="426"/>
            <ac:spMk id="9" creationId="{5EDBF5EE-A390-4E4A-AADE-8C699F687584}"/>
          </ac:spMkLst>
        </pc:spChg>
        <pc:graphicFrameChg chg="add mod modGraphic">
          <ac:chgData name="Thanyarat wongchana" userId="79912f5e1a588575" providerId="LiveId" clId="{53BF720A-7C91-4FFF-816A-DC8A81314389}" dt="2021-10-05T12:54:50.145" v="187" actId="255"/>
          <ac:graphicFrameMkLst>
            <pc:docMk/>
            <pc:sldMk cId="2210962772" sldId="426"/>
            <ac:graphicFrameMk id="4" creationId="{4FEC4E0A-45E0-40E2-B4A4-18D8F9D013E2}"/>
          </ac:graphicFrameMkLst>
        </pc:graphicFrameChg>
      </pc:sldChg>
      <pc:sldChg chg="modSp mod">
        <pc:chgData name="Thanyarat wongchana" userId="79912f5e1a588575" providerId="LiveId" clId="{53BF720A-7C91-4FFF-816A-DC8A81314389}" dt="2021-10-09T14:38:03.206" v="4705" actId="207"/>
        <pc:sldMkLst>
          <pc:docMk/>
          <pc:sldMk cId="1992297696" sldId="427"/>
        </pc:sldMkLst>
        <pc:graphicFrameChg chg="modGraphic">
          <ac:chgData name="Thanyarat wongchana" userId="79912f5e1a588575" providerId="LiveId" clId="{53BF720A-7C91-4FFF-816A-DC8A81314389}" dt="2021-10-09T14:38:03.206" v="4705" actId="207"/>
          <ac:graphicFrameMkLst>
            <pc:docMk/>
            <pc:sldMk cId="1992297696" sldId="427"/>
            <ac:graphicFrameMk id="4" creationId="{4FEC4E0A-45E0-40E2-B4A4-18D8F9D013E2}"/>
          </ac:graphicFrameMkLst>
        </pc:graphicFrameChg>
      </pc:sldChg>
      <pc:sldChg chg="modSp del mod">
        <pc:chgData name="Thanyarat wongchana" userId="79912f5e1a588575" providerId="LiveId" clId="{53BF720A-7C91-4FFF-816A-DC8A81314389}" dt="2021-10-09T14:37:52.416" v="4704" actId="2696"/>
        <pc:sldMkLst>
          <pc:docMk/>
          <pc:sldMk cId="3027917072" sldId="427"/>
        </pc:sldMkLst>
        <pc:spChg chg="mod">
          <ac:chgData name="Thanyarat wongchana" userId="79912f5e1a588575" providerId="LiveId" clId="{53BF720A-7C91-4FFF-816A-DC8A81314389}" dt="2021-10-06T16:49:26.499" v="554" actId="20577"/>
          <ac:spMkLst>
            <pc:docMk/>
            <pc:sldMk cId="3027917072" sldId="427"/>
            <ac:spMk id="2" creationId="{F3BD091E-C732-4F97-B617-21BE84A17690}"/>
          </ac:spMkLst>
        </pc:spChg>
        <pc:graphicFrameChg chg="mod modGraphic">
          <ac:chgData name="Thanyarat wongchana" userId="79912f5e1a588575" providerId="LiveId" clId="{53BF720A-7C91-4FFF-816A-DC8A81314389}" dt="2021-10-06T16:14:26.140" v="241" actId="113"/>
          <ac:graphicFrameMkLst>
            <pc:docMk/>
            <pc:sldMk cId="3027917072" sldId="427"/>
            <ac:graphicFrameMk id="4" creationId="{4FEC4E0A-45E0-40E2-B4A4-18D8F9D013E2}"/>
          </ac:graphicFrameMkLst>
        </pc:graphicFrameChg>
      </pc:sldChg>
      <pc:sldChg chg="addSp delSp modSp mod ord">
        <pc:chgData name="Thanyarat wongchana" userId="79912f5e1a588575" providerId="LiveId" clId="{53BF720A-7C91-4FFF-816A-DC8A81314389}" dt="2021-10-09T15:10:36.319" v="4875" actId="113"/>
        <pc:sldMkLst>
          <pc:docMk/>
          <pc:sldMk cId="1224617932" sldId="428"/>
        </pc:sldMkLst>
        <pc:spChg chg="del">
          <ac:chgData name="Thanyarat wongchana" userId="79912f5e1a588575" providerId="LiveId" clId="{53BF720A-7C91-4FFF-816A-DC8A81314389}" dt="2021-10-06T16:05:54.189" v="196" actId="478"/>
          <ac:spMkLst>
            <pc:docMk/>
            <pc:sldMk cId="1224617932" sldId="428"/>
            <ac:spMk id="5" creationId="{A29652D9-3150-47DC-80D3-298A012D12A1}"/>
          </ac:spMkLst>
        </pc:spChg>
        <pc:spChg chg="add mod">
          <ac:chgData name="Thanyarat wongchana" userId="79912f5e1a588575" providerId="LiveId" clId="{53BF720A-7C91-4FFF-816A-DC8A81314389}" dt="2021-10-06T16:05:57.633" v="197"/>
          <ac:spMkLst>
            <pc:docMk/>
            <pc:sldMk cId="1224617932" sldId="428"/>
            <ac:spMk id="8" creationId="{19707A03-61EB-4B16-8E3B-ADAF8DFCCF66}"/>
          </ac:spMkLst>
        </pc:spChg>
        <pc:spChg chg="mod">
          <ac:chgData name="Thanyarat wongchana" userId="79912f5e1a588575" providerId="LiveId" clId="{53BF720A-7C91-4FFF-816A-DC8A81314389}" dt="2021-10-09T15:10:22.073" v="4873" actId="1076"/>
          <ac:spMkLst>
            <pc:docMk/>
            <pc:sldMk cId="1224617932" sldId="428"/>
            <ac:spMk id="9" creationId="{C2834784-9C93-45B0-934F-DDD8DFE213E5}"/>
          </ac:spMkLst>
        </pc:spChg>
        <pc:graphicFrameChg chg="mod modGraphic">
          <ac:chgData name="Thanyarat wongchana" userId="79912f5e1a588575" providerId="LiveId" clId="{53BF720A-7C91-4FFF-816A-DC8A81314389}" dt="2021-10-09T15:10:36.319" v="4875" actId="113"/>
          <ac:graphicFrameMkLst>
            <pc:docMk/>
            <pc:sldMk cId="1224617932" sldId="428"/>
            <ac:graphicFrameMk id="4" creationId="{4FEC4E0A-45E0-40E2-B4A4-18D8F9D013E2}"/>
          </ac:graphicFrameMkLst>
        </pc:graphicFrameChg>
      </pc:sldChg>
      <pc:sldChg chg="addSp delSp modSp mod ord">
        <pc:chgData name="Thanyarat wongchana" userId="79912f5e1a588575" providerId="LiveId" clId="{53BF720A-7C91-4FFF-816A-DC8A81314389}" dt="2021-10-09T14:56:59.062" v="4778" actId="207"/>
        <pc:sldMkLst>
          <pc:docMk/>
          <pc:sldMk cId="1989304288" sldId="429"/>
        </pc:sldMkLst>
        <pc:spChg chg="mod">
          <ac:chgData name="Thanyarat wongchana" userId="79912f5e1a588575" providerId="LiveId" clId="{53BF720A-7C91-4FFF-816A-DC8A81314389}" dt="2021-10-06T16:08:35.050" v="213" actId="1076"/>
          <ac:spMkLst>
            <pc:docMk/>
            <pc:sldMk cId="1989304288" sldId="429"/>
            <ac:spMk id="2" creationId="{F3BD091E-C732-4F97-B617-21BE84A17690}"/>
          </ac:spMkLst>
        </pc:spChg>
        <pc:spChg chg="del">
          <ac:chgData name="Thanyarat wongchana" userId="79912f5e1a588575" providerId="LiveId" clId="{53BF720A-7C91-4FFF-816A-DC8A81314389}" dt="2021-10-06T16:06:01.967" v="198" actId="478"/>
          <ac:spMkLst>
            <pc:docMk/>
            <pc:sldMk cId="1989304288" sldId="429"/>
            <ac:spMk id="5" creationId="{A29652D9-3150-47DC-80D3-298A012D12A1}"/>
          </ac:spMkLst>
        </pc:spChg>
        <pc:spChg chg="del">
          <ac:chgData name="Thanyarat wongchana" userId="79912f5e1a588575" providerId="LiveId" clId="{53BF720A-7C91-4FFF-816A-DC8A81314389}" dt="2021-10-06T16:08:10.774" v="210" actId="478"/>
          <ac:spMkLst>
            <pc:docMk/>
            <pc:sldMk cId="1989304288" sldId="429"/>
            <ac:spMk id="8" creationId="{6234CBA8-8221-4F88-B9FF-396357C7E1F2}"/>
          </ac:spMkLst>
        </pc:spChg>
        <pc:spChg chg="add mod">
          <ac:chgData name="Thanyarat wongchana" userId="79912f5e1a588575" providerId="LiveId" clId="{53BF720A-7C91-4FFF-816A-DC8A81314389}" dt="2021-10-06T16:08:43.760" v="215" actId="1076"/>
          <ac:spMkLst>
            <pc:docMk/>
            <pc:sldMk cId="1989304288" sldId="429"/>
            <ac:spMk id="9" creationId="{435A38B9-0543-4281-9847-D13C9C0E6375}"/>
          </ac:spMkLst>
        </pc:spChg>
        <pc:spChg chg="add mod">
          <ac:chgData name="Thanyarat wongchana" userId="79912f5e1a588575" providerId="LiveId" clId="{53BF720A-7C91-4FFF-816A-DC8A81314389}" dt="2021-10-06T16:09:04.354" v="218" actId="1076"/>
          <ac:spMkLst>
            <pc:docMk/>
            <pc:sldMk cId="1989304288" sldId="429"/>
            <ac:spMk id="10" creationId="{C333E6A2-BCAE-405B-B5D2-6B6329B16F30}"/>
          </ac:spMkLst>
        </pc:spChg>
        <pc:graphicFrameChg chg="mod modGraphic">
          <ac:chgData name="Thanyarat wongchana" userId="79912f5e1a588575" providerId="LiveId" clId="{53BF720A-7C91-4FFF-816A-DC8A81314389}" dt="2021-10-09T14:56:59.062" v="4778" actId="207"/>
          <ac:graphicFrameMkLst>
            <pc:docMk/>
            <pc:sldMk cId="1989304288" sldId="429"/>
            <ac:graphicFrameMk id="4" creationId="{4FEC4E0A-45E0-40E2-B4A4-18D8F9D013E2}"/>
          </ac:graphicFrameMkLst>
        </pc:graphicFrameChg>
      </pc:sldChg>
      <pc:sldChg chg="addSp delSp modSp mod ord">
        <pc:chgData name="Thanyarat wongchana" userId="79912f5e1a588575" providerId="LiveId" clId="{53BF720A-7C91-4FFF-816A-DC8A81314389}" dt="2021-10-09T14:55:03.914" v="4770" actId="207"/>
        <pc:sldMkLst>
          <pc:docMk/>
          <pc:sldMk cId="448431739" sldId="430"/>
        </pc:sldMkLst>
        <pc:spChg chg="mod">
          <ac:chgData name="Thanyarat wongchana" userId="79912f5e1a588575" providerId="LiveId" clId="{53BF720A-7C91-4FFF-816A-DC8A81314389}" dt="2021-10-06T16:09:30.922" v="220" actId="1076"/>
          <ac:spMkLst>
            <pc:docMk/>
            <pc:sldMk cId="448431739" sldId="430"/>
            <ac:spMk id="2" creationId="{F3BD091E-C732-4F97-B617-21BE84A17690}"/>
          </ac:spMkLst>
        </pc:spChg>
        <pc:spChg chg="del">
          <ac:chgData name="Thanyarat wongchana" userId="79912f5e1a588575" providerId="LiveId" clId="{53BF720A-7C91-4FFF-816A-DC8A81314389}" dt="2021-10-06T16:06:10.111" v="200" actId="478"/>
          <ac:spMkLst>
            <pc:docMk/>
            <pc:sldMk cId="448431739" sldId="430"/>
            <ac:spMk id="5" creationId="{A29652D9-3150-47DC-80D3-298A012D12A1}"/>
          </ac:spMkLst>
        </pc:spChg>
        <pc:spChg chg="del">
          <ac:chgData name="Thanyarat wongchana" userId="79912f5e1a588575" providerId="LiveId" clId="{53BF720A-7C91-4FFF-816A-DC8A81314389}" dt="2021-10-06T16:08:04.927" v="208" actId="478"/>
          <ac:spMkLst>
            <pc:docMk/>
            <pc:sldMk cId="448431739" sldId="430"/>
            <ac:spMk id="8" creationId="{6234CBA8-8221-4F88-B9FF-396357C7E1F2}"/>
          </ac:spMkLst>
        </pc:spChg>
        <pc:spChg chg="add mod">
          <ac:chgData name="Thanyarat wongchana" userId="79912f5e1a588575" providerId="LiveId" clId="{53BF720A-7C91-4FFF-816A-DC8A81314389}" dt="2021-10-06T16:09:41.520" v="223" actId="1076"/>
          <ac:spMkLst>
            <pc:docMk/>
            <pc:sldMk cId="448431739" sldId="430"/>
            <ac:spMk id="9" creationId="{454128E1-D26A-41A7-B800-110ECC5FDCA7}"/>
          </ac:spMkLst>
        </pc:spChg>
        <pc:spChg chg="add mod">
          <ac:chgData name="Thanyarat wongchana" userId="79912f5e1a588575" providerId="LiveId" clId="{53BF720A-7C91-4FFF-816A-DC8A81314389}" dt="2021-10-06T16:10:01.577" v="226" actId="1076"/>
          <ac:spMkLst>
            <pc:docMk/>
            <pc:sldMk cId="448431739" sldId="430"/>
            <ac:spMk id="10" creationId="{3C14D8AE-8193-4AE0-8035-AEBDC23BBE27}"/>
          </ac:spMkLst>
        </pc:spChg>
        <pc:graphicFrameChg chg="mod modGraphic">
          <ac:chgData name="Thanyarat wongchana" userId="79912f5e1a588575" providerId="LiveId" clId="{53BF720A-7C91-4FFF-816A-DC8A81314389}" dt="2021-10-09T14:55:03.914" v="4770" actId="207"/>
          <ac:graphicFrameMkLst>
            <pc:docMk/>
            <pc:sldMk cId="448431739" sldId="430"/>
            <ac:graphicFrameMk id="4" creationId="{4FEC4E0A-45E0-40E2-B4A4-18D8F9D013E2}"/>
          </ac:graphicFrameMkLst>
        </pc:graphicFrameChg>
        <pc:picChg chg="add del">
          <ac:chgData name="Thanyarat wongchana" userId="79912f5e1a588575" providerId="LiveId" clId="{53BF720A-7C91-4FFF-816A-DC8A81314389}" dt="2021-10-06T16:06:14.407" v="202"/>
          <ac:picMkLst>
            <pc:docMk/>
            <pc:sldMk cId="448431739" sldId="430"/>
            <ac:picMk id="3" creationId="{575789F9-828E-4FAD-9F81-45D88D58DEAD}"/>
          </ac:picMkLst>
        </pc:picChg>
      </pc:sldChg>
      <pc:sldChg chg="addSp delSp modSp mod ord">
        <pc:chgData name="Thanyarat wongchana" userId="79912f5e1a588575" providerId="LiveId" clId="{53BF720A-7C91-4FFF-816A-DC8A81314389}" dt="2021-10-09T15:18:29.373" v="4923" actId="207"/>
        <pc:sldMkLst>
          <pc:docMk/>
          <pc:sldMk cId="4014717631" sldId="431"/>
        </pc:sldMkLst>
        <pc:spChg chg="mod">
          <ac:chgData name="Thanyarat wongchana" userId="79912f5e1a588575" providerId="LiveId" clId="{53BF720A-7C91-4FFF-816A-DC8A81314389}" dt="2021-10-06T16:49:33.650" v="557" actId="20577"/>
          <ac:spMkLst>
            <pc:docMk/>
            <pc:sldMk cId="4014717631" sldId="431"/>
            <ac:spMk id="2" creationId="{F3BD091E-C732-4F97-B617-21BE84A17690}"/>
          </ac:spMkLst>
        </pc:spChg>
        <pc:spChg chg="mod">
          <ac:chgData name="Thanyarat wongchana" userId="79912f5e1a588575" providerId="LiveId" clId="{53BF720A-7C91-4FFF-816A-DC8A81314389}" dt="2021-10-06T16:10:46.158" v="231" actId="1076"/>
          <ac:spMkLst>
            <pc:docMk/>
            <pc:sldMk cId="4014717631" sldId="431"/>
            <ac:spMk id="5" creationId="{A29652D9-3150-47DC-80D3-298A012D12A1}"/>
          </ac:spMkLst>
        </pc:spChg>
        <pc:spChg chg="del">
          <ac:chgData name="Thanyarat wongchana" userId="79912f5e1a588575" providerId="LiveId" clId="{53BF720A-7C91-4FFF-816A-DC8A81314389}" dt="2021-10-06T16:08:07.886" v="209" actId="478"/>
          <ac:spMkLst>
            <pc:docMk/>
            <pc:sldMk cId="4014717631" sldId="431"/>
            <ac:spMk id="8" creationId="{6234CBA8-8221-4F88-B9FF-396357C7E1F2}"/>
          </ac:spMkLst>
        </pc:spChg>
        <pc:spChg chg="add mod">
          <ac:chgData name="Thanyarat wongchana" userId="79912f5e1a588575" providerId="LiveId" clId="{53BF720A-7C91-4FFF-816A-DC8A81314389}" dt="2021-10-06T16:11:00.137" v="233"/>
          <ac:spMkLst>
            <pc:docMk/>
            <pc:sldMk cId="4014717631" sldId="431"/>
            <ac:spMk id="9" creationId="{D15991CB-03F7-47DA-A17A-BD16625AF832}"/>
          </ac:spMkLst>
        </pc:spChg>
        <pc:graphicFrameChg chg="mod modGraphic">
          <ac:chgData name="Thanyarat wongchana" userId="79912f5e1a588575" providerId="LiveId" clId="{53BF720A-7C91-4FFF-816A-DC8A81314389}" dt="2021-10-09T15:18:29.373" v="4923" actId="207"/>
          <ac:graphicFrameMkLst>
            <pc:docMk/>
            <pc:sldMk cId="4014717631" sldId="431"/>
            <ac:graphicFrameMk id="4" creationId="{4FEC4E0A-45E0-40E2-B4A4-18D8F9D013E2}"/>
          </ac:graphicFrameMkLst>
        </pc:graphicFrameChg>
      </pc:sldChg>
      <pc:sldChg chg="addSp delSp modSp mod ord">
        <pc:chgData name="Thanyarat wongchana" userId="79912f5e1a588575" providerId="LiveId" clId="{53BF720A-7C91-4FFF-816A-DC8A81314389}" dt="2021-10-09T15:18:34.819" v="4924" actId="207"/>
        <pc:sldMkLst>
          <pc:docMk/>
          <pc:sldMk cId="3442568709" sldId="432"/>
        </pc:sldMkLst>
        <pc:spChg chg="mod">
          <ac:chgData name="Thanyarat wongchana" userId="79912f5e1a588575" providerId="LiveId" clId="{53BF720A-7C91-4FFF-816A-DC8A81314389}" dt="2021-10-06T16:49:37.921" v="559" actId="20577"/>
          <ac:spMkLst>
            <pc:docMk/>
            <pc:sldMk cId="3442568709" sldId="432"/>
            <ac:spMk id="2" creationId="{F3BD091E-C732-4F97-B617-21BE84A17690}"/>
          </ac:spMkLst>
        </pc:spChg>
        <pc:spChg chg="mod">
          <ac:chgData name="Thanyarat wongchana" userId="79912f5e1a588575" providerId="LiveId" clId="{53BF720A-7C91-4FFF-816A-DC8A81314389}" dt="2021-10-06T16:11:23.430" v="236" actId="1076"/>
          <ac:spMkLst>
            <pc:docMk/>
            <pc:sldMk cId="3442568709" sldId="432"/>
            <ac:spMk id="5" creationId="{A29652D9-3150-47DC-80D3-298A012D12A1}"/>
          </ac:spMkLst>
        </pc:spChg>
        <pc:spChg chg="del">
          <ac:chgData name="Thanyarat wongchana" userId="79912f5e1a588575" providerId="LiveId" clId="{53BF720A-7C91-4FFF-816A-DC8A81314389}" dt="2021-10-06T16:11:40.600" v="239" actId="478"/>
          <ac:spMkLst>
            <pc:docMk/>
            <pc:sldMk cId="3442568709" sldId="432"/>
            <ac:spMk id="8" creationId="{6234CBA8-8221-4F88-B9FF-396357C7E1F2}"/>
          </ac:spMkLst>
        </pc:spChg>
        <pc:spChg chg="add mod">
          <ac:chgData name="Thanyarat wongchana" userId="79912f5e1a588575" providerId="LiveId" clId="{53BF720A-7C91-4FFF-816A-DC8A81314389}" dt="2021-10-06T16:11:36.502" v="238"/>
          <ac:spMkLst>
            <pc:docMk/>
            <pc:sldMk cId="3442568709" sldId="432"/>
            <ac:spMk id="9" creationId="{0C82BF96-8C50-4BF9-B23D-AA01FB6D5142}"/>
          </ac:spMkLst>
        </pc:spChg>
        <pc:graphicFrameChg chg="mod modGraphic">
          <ac:chgData name="Thanyarat wongchana" userId="79912f5e1a588575" providerId="LiveId" clId="{53BF720A-7C91-4FFF-816A-DC8A81314389}" dt="2021-10-09T15:18:34.819" v="4924" actId="207"/>
          <ac:graphicFrameMkLst>
            <pc:docMk/>
            <pc:sldMk cId="3442568709" sldId="432"/>
            <ac:graphicFrameMk id="4" creationId="{4FEC4E0A-45E0-40E2-B4A4-18D8F9D013E2}"/>
          </ac:graphicFrameMkLst>
        </pc:graphicFrameChg>
      </pc:sldChg>
      <pc:sldChg chg="modSp mod ord">
        <pc:chgData name="Thanyarat wongchana" userId="79912f5e1a588575" providerId="LiveId" clId="{53BF720A-7C91-4FFF-816A-DC8A81314389}" dt="2021-10-09T14:37:08.481" v="4703"/>
        <pc:sldMkLst>
          <pc:docMk/>
          <pc:sldMk cId="2695177505" sldId="433"/>
        </pc:sldMkLst>
        <pc:spChg chg="mod">
          <ac:chgData name="Thanyarat wongchana" userId="79912f5e1a588575" providerId="LiveId" clId="{53BF720A-7C91-4FFF-816A-DC8A81314389}" dt="2021-10-06T16:16:29.472" v="264" actId="20577"/>
          <ac:spMkLst>
            <pc:docMk/>
            <pc:sldMk cId="2695177505" sldId="433"/>
            <ac:spMk id="2" creationId="{F3BD091E-C732-4F97-B617-21BE84A17690}"/>
          </ac:spMkLst>
        </pc:spChg>
        <pc:spChg chg="mod">
          <ac:chgData name="Thanyarat wongchana" userId="79912f5e1a588575" providerId="LiveId" clId="{53BF720A-7C91-4FFF-816A-DC8A81314389}" dt="2021-10-09T14:31:26.904" v="4596" actId="207"/>
          <ac:spMkLst>
            <pc:docMk/>
            <pc:sldMk cId="2695177505" sldId="433"/>
            <ac:spMk id="5" creationId="{A29652D9-3150-47DC-80D3-298A012D12A1}"/>
          </ac:spMkLst>
        </pc:spChg>
        <pc:spChg chg="mod">
          <ac:chgData name="Thanyarat wongchana" userId="79912f5e1a588575" providerId="LiveId" clId="{53BF720A-7C91-4FFF-816A-DC8A81314389}" dt="2021-10-06T16:24:42.056" v="378"/>
          <ac:spMkLst>
            <pc:docMk/>
            <pc:sldMk cId="2695177505" sldId="433"/>
            <ac:spMk id="9" creationId="{0C82BF96-8C50-4BF9-B23D-AA01FB6D5142}"/>
          </ac:spMkLst>
        </pc:spChg>
        <pc:graphicFrameChg chg="mod modGraphic">
          <ac:chgData name="Thanyarat wongchana" userId="79912f5e1a588575" providerId="LiveId" clId="{53BF720A-7C91-4FFF-816A-DC8A81314389}" dt="2021-10-09T14:37:08.481" v="4703"/>
          <ac:graphicFrameMkLst>
            <pc:docMk/>
            <pc:sldMk cId="2695177505" sldId="433"/>
            <ac:graphicFrameMk id="4" creationId="{4FEC4E0A-45E0-40E2-B4A4-18D8F9D013E2}"/>
          </ac:graphicFrameMkLst>
        </pc:graphicFrameChg>
      </pc:sldChg>
      <pc:sldChg chg="addSp delSp modSp add mod ord">
        <pc:chgData name="Thanyarat wongchana" userId="79912f5e1a588575" providerId="LiveId" clId="{53BF720A-7C91-4FFF-816A-DC8A81314389}" dt="2021-10-09T14:34:12.498" v="4643" actId="113"/>
        <pc:sldMkLst>
          <pc:docMk/>
          <pc:sldMk cId="3262463212" sldId="434"/>
        </pc:sldMkLst>
        <pc:spChg chg="del">
          <ac:chgData name="Thanyarat wongchana" userId="79912f5e1a588575" providerId="LiveId" clId="{53BF720A-7C91-4FFF-816A-DC8A81314389}" dt="2021-10-06T16:22:56.581" v="309" actId="478"/>
          <ac:spMkLst>
            <pc:docMk/>
            <pc:sldMk cId="3262463212" sldId="434"/>
            <ac:spMk id="2" creationId="{F3BD091E-C732-4F97-B617-21BE84A17690}"/>
          </ac:spMkLst>
        </pc:spChg>
        <pc:spChg chg="del mod">
          <ac:chgData name="Thanyarat wongchana" userId="79912f5e1a588575" providerId="LiveId" clId="{53BF720A-7C91-4FFF-816A-DC8A81314389}" dt="2021-10-06T16:23:18.998" v="357" actId="478"/>
          <ac:spMkLst>
            <pc:docMk/>
            <pc:sldMk cId="3262463212" sldId="434"/>
            <ac:spMk id="5" creationId="{A29652D9-3150-47DC-80D3-298A012D12A1}"/>
          </ac:spMkLst>
        </pc:spChg>
        <pc:spChg chg="del">
          <ac:chgData name="Thanyarat wongchana" userId="79912f5e1a588575" providerId="LiveId" clId="{53BF720A-7C91-4FFF-816A-DC8A81314389}" dt="2021-10-06T16:49:52.140" v="560" actId="478"/>
          <ac:spMkLst>
            <pc:docMk/>
            <pc:sldMk cId="3262463212" sldId="434"/>
            <ac:spMk id="8" creationId="{6234CBA8-8221-4F88-B9FF-396357C7E1F2}"/>
          </ac:spMkLst>
        </pc:spChg>
        <pc:spChg chg="add del">
          <ac:chgData name="Thanyarat wongchana" userId="79912f5e1a588575" providerId="LiveId" clId="{53BF720A-7C91-4FFF-816A-DC8A81314389}" dt="2021-10-06T16:20:16.784" v="271" actId="22"/>
          <ac:spMkLst>
            <pc:docMk/>
            <pc:sldMk cId="3262463212" sldId="434"/>
            <ac:spMk id="9" creationId="{F69F73B4-9842-4F77-BC20-7E70E940CD11}"/>
          </ac:spMkLst>
        </pc:spChg>
        <pc:spChg chg="add mod">
          <ac:chgData name="Thanyarat wongchana" userId="79912f5e1a588575" providerId="LiveId" clId="{53BF720A-7C91-4FFF-816A-DC8A81314389}" dt="2021-10-09T14:34:04.348" v="4641" actId="1076"/>
          <ac:spMkLst>
            <pc:docMk/>
            <pc:sldMk cId="3262463212" sldId="434"/>
            <ac:spMk id="11" creationId="{4FF99688-B551-4826-8D6D-19A4BCD5E43C}"/>
          </ac:spMkLst>
        </pc:spChg>
        <pc:spChg chg="add mod">
          <ac:chgData name="Thanyarat wongchana" userId="79912f5e1a588575" providerId="LiveId" clId="{53BF720A-7C91-4FFF-816A-DC8A81314389}" dt="2021-10-06T16:25:03.735" v="381" actId="207"/>
          <ac:spMkLst>
            <pc:docMk/>
            <pc:sldMk cId="3262463212" sldId="434"/>
            <ac:spMk id="12" creationId="{6F6C399C-3A55-42DF-B864-77C5A5E2118F}"/>
          </ac:spMkLst>
        </pc:spChg>
        <pc:graphicFrameChg chg="mod modGraphic">
          <ac:chgData name="Thanyarat wongchana" userId="79912f5e1a588575" providerId="LiveId" clId="{53BF720A-7C91-4FFF-816A-DC8A81314389}" dt="2021-10-09T14:34:12.498" v="4643" actId="113"/>
          <ac:graphicFrameMkLst>
            <pc:docMk/>
            <pc:sldMk cId="3262463212" sldId="434"/>
            <ac:graphicFrameMk id="4" creationId="{4FEC4E0A-45E0-40E2-B4A4-18D8F9D013E2}"/>
          </ac:graphicFrameMkLst>
        </pc:graphicFrameChg>
        <pc:graphicFrameChg chg="add del mod">
          <ac:chgData name="Thanyarat wongchana" userId="79912f5e1a588575" providerId="LiveId" clId="{53BF720A-7C91-4FFF-816A-DC8A81314389}" dt="2021-10-06T16:20:29.257" v="275"/>
          <ac:graphicFrameMkLst>
            <pc:docMk/>
            <pc:sldMk cId="3262463212" sldId="434"/>
            <ac:graphicFrameMk id="6" creationId="{F303F5ED-64E6-48A7-A929-87E24D2AC2E9}"/>
          </ac:graphicFrameMkLst>
        </pc:graphicFrameChg>
        <pc:graphicFrameChg chg="add del mod modGraphic">
          <ac:chgData name="Thanyarat wongchana" userId="79912f5e1a588575" providerId="LiveId" clId="{53BF720A-7C91-4FFF-816A-DC8A81314389}" dt="2021-10-06T16:22:16.776" v="303" actId="478"/>
          <ac:graphicFrameMkLst>
            <pc:docMk/>
            <pc:sldMk cId="3262463212" sldId="434"/>
            <ac:graphicFrameMk id="10" creationId="{3DF2BDCD-7E97-42D9-BE44-9F4ACE1C2304}"/>
          </ac:graphicFrameMkLst>
        </pc:graphicFrameChg>
      </pc:sldChg>
      <pc:sldChg chg="addSp delSp modSp del mod">
        <pc:chgData name="Thanyarat wongchana" userId="79912f5e1a588575" providerId="LiveId" clId="{53BF720A-7C91-4FFF-816A-DC8A81314389}" dt="2021-10-06T16:33:14.096" v="436" actId="47"/>
        <pc:sldMkLst>
          <pc:docMk/>
          <pc:sldMk cId="3234514859" sldId="435"/>
        </pc:sldMkLst>
        <pc:spChg chg="del">
          <ac:chgData name="Thanyarat wongchana" userId="79912f5e1a588575" providerId="LiveId" clId="{53BF720A-7C91-4FFF-816A-DC8A81314389}" dt="2021-10-06T16:25:16.486" v="382" actId="478"/>
          <ac:spMkLst>
            <pc:docMk/>
            <pc:sldMk cId="3234514859" sldId="435"/>
            <ac:spMk id="2" creationId="{F3BD091E-C732-4F97-B617-21BE84A17690}"/>
          </ac:spMkLst>
        </pc:spChg>
        <pc:spChg chg="add mod">
          <ac:chgData name="Thanyarat wongchana" userId="79912f5e1a588575" providerId="LiveId" clId="{53BF720A-7C91-4FFF-816A-DC8A81314389}" dt="2021-10-06T16:24:54.169" v="380"/>
          <ac:spMkLst>
            <pc:docMk/>
            <pc:sldMk cId="3234514859" sldId="435"/>
            <ac:spMk id="8" creationId="{A0452FB6-056F-493D-9F65-0E544C7DD74D}"/>
          </ac:spMkLst>
        </pc:spChg>
        <pc:spChg chg="del">
          <ac:chgData name="Thanyarat wongchana" userId="79912f5e1a588575" providerId="LiveId" clId="{53BF720A-7C91-4FFF-816A-DC8A81314389}" dt="2021-10-06T16:25:40.557" v="396" actId="478"/>
          <ac:spMkLst>
            <pc:docMk/>
            <pc:sldMk cId="3234514859" sldId="435"/>
            <ac:spMk id="9" creationId="{454128E1-D26A-41A7-B800-110ECC5FDCA7}"/>
          </ac:spMkLst>
        </pc:spChg>
        <pc:spChg chg="del mod">
          <ac:chgData name="Thanyarat wongchana" userId="79912f5e1a588575" providerId="LiveId" clId="{53BF720A-7C91-4FFF-816A-DC8A81314389}" dt="2021-10-06T16:24:52.517" v="379" actId="478"/>
          <ac:spMkLst>
            <pc:docMk/>
            <pc:sldMk cId="3234514859" sldId="435"/>
            <ac:spMk id="10" creationId="{3C14D8AE-8193-4AE0-8035-AEBDC23BBE27}"/>
          </ac:spMkLst>
        </pc:spChg>
        <pc:spChg chg="add mod">
          <ac:chgData name="Thanyarat wongchana" userId="79912f5e1a588575" providerId="LiveId" clId="{53BF720A-7C91-4FFF-816A-DC8A81314389}" dt="2021-10-06T16:25:28.027" v="395" actId="20577"/>
          <ac:spMkLst>
            <pc:docMk/>
            <pc:sldMk cId="3234514859" sldId="435"/>
            <ac:spMk id="11" creationId="{A0A32C89-3ADA-48A0-98B1-8F7D4FC10C6D}"/>
          </ac:spMkLst>
        </pc:spChg>
        <pc:spChg chg="add mod">
          <ac:chgData name="Thanyarat wongchana" userId="79912f5e1a588575" providerId="LiveId" clId="{53BF720A-7C91-4FFF-816A-DC8A81314389}" dt="2021-10-06T16:25:46.938" v="398" actId="207"/>
          <ac:spMkLst>
            <pc:docMk/>
            <pc:sldMk cId="3234514859" sldId="435"/>
            <ac:spMk id="12" creationId="{8597249D-58C6-4622-B191-69D8FC1750EF}"/>
          </ac:spMkLst>
        </pc:spChg>
        <pc:graphicFrameChg chg="mod">
          <ac:chgData name="Thanyarat wongchana" userId="79912f5e1a588575" providerId="LiveId" clId="{53BF720A-7C91-4FFF-816A-DC8A81314389}" dt="2021-10-06T16:26:00.949" v="399"/>
          <ac:graphicFrameMkLst>
            <pc:docMk/>
            <pc:sldMk cId="3234514859" sldId="435"/>
            <ac:graphicFrameMk id="4" creationId="{4FEC4E0A-45E0-40E2-B4A4-18D8F9D013E2}"/>
          </ac:graphicFrameMkLst>
        </pc:graphicFrameChg>
      </pc:sldChg>
      <pc:sldChg chg="addSp delSp modSp mod ord">
        <pc:chgData name="Thanyarat wongchana" userId="79912f5e1a588575" providerId="LiveId" clId="{53BF720A-7C91-4FFF-816A-DC8A81314389}" dt="2021-10-09T14:36:55.355" v="4699"/>
        <pc:sldMkLst>
          <pc:docMk/>
          <pc:sldMk cId="2128001210" sldId="436"/>
        </pc:sldMkLst>
        <pc:spChg chg="del">
          <ac:chgData name="Thanyarat wongchana" userId="79912f5e1a588575" providerId="LiveId" clId="{53BF720A-7C91-4FFF-816A-DC8A81314389}" dt="2021-10-06T16:31:57.717" v="426" actId="478"/>
          <ac:spMkLst>
            <pc:docMk/>
            <pc:sldMk cId="2128001210" sldId="436"/>
            <ac:spMk id="2" creationId="{F3BD091E-C732-4F97-B617-21BE84A17690}"/>
          </ac:spMkLst>
        </pc:spChg>
        <pc:spChg chg="add mod">
          <ac:chgData name="Thanyarat wongchana" userId="79912f5e1a588575" providerId="LiveId" clId="{53BF720A-7C91-4FFF-816A-DC8A81314389}" dt="2021-10-06T16:31:59.036" v="427"/>
          <ac:spMkLst>
            <pc:docMk/>
            <pc:sldMk cId="2128001210" sldId="436"/>
            <ac:spMk id="8" creationId="{8A55154E-46F3-411E-BBD3-4B1620818F38}"/>
          </ac:spMkLst>
        </pc:spChg>
        <pc:spChg chg="mod">
          <ac:chgData name="Thanyarat wongchana" userId="79912f5e1a588575" providerId="LiveId" clId="{53BF720A-7C91-4FFF-816A-DC8A81314389}" dt="2021-10-06T16:32:10.310" v="429" actId="20577"/>
          <ac:spMkLst>
            <pc:docMk/>
            <pc:sldMk cId="2128001210" sldId="436"/>
            <ac:spMk id="9" creationId="{454128E1-D26A-41A7-B800-110ECC5FDCA7}"/>
          </ac:spMkLst>
        </pc:spChg>
        <pc:spChg chg="del">
          <ac:chgData name="Thanyarat wongchana" userId="79912f5e1a588575" providerId="LiveId" clId="{53BF720A-7C91-4FFF-816A-DC8A81314389}" dt="2021-10-06T16:33:21.189" v="437" actId="478"/>
          <ac:spMkLst>
            <pc:docMk/>
            <pc:sldMk cId="2128001210" sldId="436"/>
            <ac:spMk id="10" creationId="{3C14D8AE-8193-4AE0-8035-AEBDC23BBE27}"/>
          </ac:spMkLst>
        </pc:spChg>
        <pc:spChg chg="add mod">
          <ac:chgData name="Thanyarat wongchana" userId="79912f5e1a588575" providerId="LiveId" clId="{53BF720A-7C91-4FFF-816A-DC8A81314389}" dt="2021-10-06T16:33:22.228" v="438"/>
          <ac:spMkLst>
            <pc:docMk/>
            <pc:sldMk cId="2128001210" sldId="436"/>
            <ac:spMk id="11" creationId="{44442CEB-7A23-4BE1-ABF4-C9EAA2BE9285}"/>
          </ac:spMkLst>
        </pc:spChg>
        <pc:graphicFrameChg chg="mod modGraphic">
          <ac:chgData name="Thanyarat wongchana" userId="79912f5e1a588575" providerId="LiveId" clId="{53BF720A-7C91-4FFF-816A-DC8A81314389}" dt="2021-10-09T14:36:55.355" v="4699"/>
          <ac:graphicFrameMkLst>
            <pc:docMk/>
            <pc:sldMk cId="2128001210" sldId="436"/>
            <ac:graphicFrameMk id="4" creationId="{4FEC4E0A-45E0-40E2-B4A4-18D8F9D013E2}"/>
          </ac:graphicFrameMkLst>
        </pc:graphicFrameChg>
      </pc:sldChg>
      <pc:sldChg chg="del">
        <pc:chgData name="Thanyarat wongchana" userId="79912f5e1a588575" providerId="LiveId" clId="{53BF720A-7C91-4FFF-816A-DC8A81314389}" dt="2021-10-06T16:35:41.200" v="443" actId="47"/>
        <pc:sldMkLst>
          <pc:docMk/>
          <pc:sldMk cId="2629374870" sldId="437"/>
        </pc:sldMkLst>
      </pc:sldChg>
      <pc:sldChg chg="addSp delSp modSp mod ord">
        <pc:chgData name="Thanyarat wongchana" userId="79912f5e1a588575" providerId="LiveId" clId="{53BF720A-7C91-4FFF-816A-DC8A81314389}" dt="2021-10-09T14:37:05.801" v="4702"/>
        <pc:sldMkLst>
          <pc:docMk/>
          <pc:sldMk cId="4072382206" sldId="437"/>
        </pc:sldMkLst>
        <pc:spChg chg="del">
          <ac:chgData name="Thanyarat wongchana" userId="79912f5e1a588575" providerId="LiveId" clId="{53BF720A-7C91-4FFF-816A-DC8A81314389}" dt="2021-10-06T16:36:14.621" v="444" actId="478"/>
          <ac:spMkLst>
            <pc:docMk/>
            <pc:sldMk cId="4072382206" sldId="437"/>
            <ac:spMk id="2" creationId="{F3BD091E-C732-4F97-B617-21BE84A17690}"/>
          </ac:spMkLst>
        </pc:spChg>
        <pc:spChg chg="add mod">
          <ac:chgData name="Thanyarat wongchana" userId="79912f5e1a588575" providerId="LiveId" clId="{53BF720A-7C91-4FFF-816A-DC8A81314389}" dt="2021-10-06T16:36:26.205" v="469" actId="20577"/>
          <ac:spMkLst>
            <pc:docMk/>
            <pc:sldMk cId="4072382206" sldId="437"/>
            <ac:spMk id="8" creationId="{7D213EC2-EBF5-4CF0-AB4D-85A0B4CF87BA}"/>
          </ac:spMkLst>
        </pc:spChg>
        <pc:spChg chg="del">
          <ac:chgData name="Thanyarat wongchana" userId="79912f5e1a588575" providerId="LiveId" clId="{53BF720A-7C91-4FFF-816A-DC8A81314389}" dt="2021-10-06T16:36:35.356" v="470" actId="478"/>
          <ac:spMkLst>
            <pc:docMk/>
            <pc:sldMk cId="4072382206" sldId="437"/>
            <ac:spMk id="9" creationId="{435A38B9-0543-4281-9847-D13C9C0E6375}"/>
          </ac:spMkLst>
        </pc:spChg>
        <pc:spChg chg="del">
          <ac:chgData name="Thanyarat wongchana" userId="79912f5e1a588575" providerId="LiveId" clId="{53BF720A-7C91-4FFF-816A-DC8A81314389}" dt="2021-10-06T16:37:00.909" v="474" actId="478"/>
          <ac:spMkLst>
            <pc:docMk/>
            <pc:sldMk cId="4072382206" sldId="437"/>
            <ac:spMk id="10" creationId="{C333E6A2-BCAE-405B-B5D2-6B6329B16F30}"/>
          </ac:spMkLst>
        </pc:spChg>
        <pc:spChg chg="add mod">
          <ac:chgData name="Thanyarat wongchana" userId="79912f5e1a588575" providerId="LiveId" clId="{53BF720A-7C91-4FFF-816A-DC8A81314389}" dt="2021-10-09T14:31:56.851" v="4607" actId="207"/>
          <ac:spMkLst>
            <pc:docMk/>
            <pc:sldMk cId="4072382206" sldId="437"/>
            <ac:spMk id="11" creationId="{24C94F9F-B194-4238-950E-2B9ED0ADA065}"/>
          </ac:spMkLst>
        </pc:spChg>
        <pc:spChg chg="add mod">
          <ac:chgData name="Thanyarat wongchana" userId="79912f5e1a588575" providerId="LiveId" clId="{53BF720A-7C91-4FFF-816A-DC8A81314389}" dt="2021-10-06T16:37:02.093" v="475"/>
          <ac:spMkLst>
            <pc:docMk/>
            <pc:sldMk cId="4072382206" sldId="437"/>
            <ac:spMk id="12" creationId="{D43D55B4-A648-4921-9D1A-9EE880AABCC8}"/>
          </ac:spMkLst>
        </pc:spChg>
        <pc:graphicFrameChg chg="mod modGraphic">
          <ac:chgData name="Thanyarat wongchana" userId="79912f5e1a588575" providerId="LiveId" clId="{53BF720A-7C91-4FFF-816A-DC8A81314389}" dt="2021-10-09T14:37:05.801" v="4702"/>
          <ac:graphicFrameMkLst>
            <pc:docMk/>
            <pc:sldMk cId="4072382206" sldId="437"/>
            <ac:graphicFrameMk id="4" creationId="{4FEC4E0A-45E0-40E2-B4A4-18D8F9D013E2}"/>
          </ac:graphicFrameMkLst>
        </pc:graphicFrameChg>
      </pc:sldChg>
      <pc:sldChg chg="addSp delSp modSp add mod ord">
        <pc:chgData name="Thanyarat wongchana" userId="79912f5e1a588575" providerId="LiveId" clId="{53BF720A-7C91-4FFF-816A-DC8A81314389}" dt="2021-10-09T14:36:59.129" v="4700"/>
        <pc:sldMkLst>
          <pc:docMk/>
          <pc:sldMk cId="79370613" sldId="438"/>
        </pc:sldMkLst>
        <pc:spChg chg="mod">
          <ac:chgData name="Thanyarat wongchana" userId="79912f5e1a588575" providerId="LiveId" clId="{53BF720A-7C91-4FFF-816A-DC8A81314389}" dt="2021-10-06T16:40:06.434" v="496" actId="20577"/>
          <ac:spMkLst>
            <pc:docMk/>
            <pc:sldMk cId="79370613" sldId="438"/>
            <ac:spMk id="8" creationId="{7D213EC2-EBF5-4CF0-AB4D-85A0B4CF87BA}"/>
          </ac:spMkLst>
        </pc:spChg>
        <pc:spChg chg="mod">
          <ac:chgData name="Thanyarat wongchana" userId="79912f5e1a588575" providerId="LiveId" clId="{53BF720A-7C91-4FFF-816A-DC8A81314389}" dt="2021-10-09T14:32:20.561" v="4622" actId="207"/>
          <ac:spMkLst>
            <pc:docMk/>
            <pc:sldMk cId="79370613" sldId="438"/>
            <ac:spMk id="11" creationId="{24C94F9F-B194-4238-950E-2B9ED0ADA065}"/>
          </ac:spMkLst>
        </pc:spChg>
        <pc:graphicFrameChg chg="del">
          <ac:chgData name="Thanyarat wongchana" userId="79912f5e1a588575" providerId="LiveId" clId="{53BF720A-7C91-4FFF-816A-DC8A81314389}" dt="2021-10-06T16:39:48.393" v="486" actId="478"/>
          <ac:graphicFrameMkLst>
            <pc:docMk/>
            <pc:sldMk cId="79370613" sldId="438"/>
            <ac:graphicFrameMk id="4" creationId="{4FEC4E0A-45E0-40E2-B4A4-18D8F9D013E2}"/>
          </ac:graphicFrameMkLst>
        </pc:graphicFrameChg>
        <pc:graphicFrameChg chg="add mod modGraphic">
          <ac:chgData name="Thanyarat wongchana" userId="79912f5e1a588575" providerId="LiveId" clId="{53BF720A-7C91-4FFF-816A-DC8A81314389}" dt="2021-10-09T14:36:59.129" v="4700"/>
          <ac:graphicFrameMkLst>
            <pc:docMk/>
            <pc:sldMk cId="79370613" sldId="438"/>
            <ac:graphicFrameMk id="9" creationId="{EA1DDA64-555F-4C7C-A185-5A43F0A23AE8}"/>
          </ac:graphicFrameMkLst>
        </pc:graphicFrameChg>
      </pc:sldChg>
      <pc:sldChg chg="del">
        <pc:chgData name="Thanyarat wongchana" userId="79912f5e1a588575" providerId="LiveId" clId="{53BF720A-7C91-4FFF-816A-DC8A81314389}" dt="2021-10-06T16:39:40.705" v="484" actId="47"/>
        <pc:sldMkLst>
          <pc:docMk/>
          <pc:sldMk cId="2304876259" sldId="438"/>
        </pc:sldMkLst>
      </pc:sldChg>
      <pc:sldChg chg="addSp delSp modSp mod ord">
        <pc:chgData name="Thanyarat wongchana" userId="79912f5e1a588575" providerId="LiveId" clId="{53BF720A-7C91-4FFF-816A-DC8A81314389}" dt="2021-10-09T14:37:02.273" v="4701"/>
        <pc:sldMkLst>
          <pc:docMk/>
          <pc:sldMk cId="2614692559" sldId="439"/>
        </pc:sldMkLst>
        <pc:spChg chg="mod">
          <ac:chgData name="Thanyarat wongchana" userId="79912f5e1a588575" providerId="LiveId" clId="{53BF720A-7C91-4FFF-816A-DC8A81314389}" dt="2021-10-06T16:44:26.258" v="518" actId="20577"/>
          <ac:spMkLst>
            <pc:docMk/>
            <pc:sldMk cId="2614692559" sldId="439"/>
            <ac:spMk id="8" creationId="{7D213EC2-EBF5-4CF0-AB4D-85A0B4CF87BA}"/>
          </ac:spMkLst>
        </pc:spChg>
        <pc:spChg chg="add del">
          <ac:chgData name="Thanyarat wongchana" userId="79912f5e1a588575" providerId="LiveId" clId="{53BF720A-7C91-4FFF-816A-DC8A81314389}" dt="2021-10-06T16:44:41.415" v="520" actId="478"/>
          <ac:spMkLst>
            <pc:docMk/>
            <pc:sldMk cId="2614692559" sldId="439"/>
            <ac:spMk id="10" creationId="{9EC6ED02-AE83-4839-9259-B9AEA37FE12A}"/>
          </ac:spMkLst>
        </pc:spChg>
        <pc:spChg chg="mod">
          <ac:chgData name="Thanyarat wongchana" userId="79912f5e1a588575" providerId="LiveId" clId="{53BF720A-7C91-4FFF-816A-DC8A81314389}" dt="2021-10-09T14:32:09.131" v="4614" actId="207"/>
          <ac:spMkLst>
            <pc:docMk/>
            <pc:sldMk cId="2614692559" sldId="439"/>
            <ac:spMk id="11" creationId="{24C94F9F-B194-4238-950E-2B9ED0ADA065}"/>
          </ac:spMkLst>
        </pc:spChg>
        <pc:spChg chg="mod">
          <ac:chgData name="Thanyarat wongchana" userId="79912f5e1a588575" providerId="LiveId" clId="{53BF720A-7C91-4FFF-816A-DC8A81314389}" dt="2021-10-06T16:47:43.048" v="533" actId="1076"/>
          <ac:spMkLst>
            <pc:docMk/>
            <pc:sldMk cId="2614692559" sldId="439"/>
            <ac:spMk id="12" creationId="{D43D55B4-A648-4921-9D1A-9EE880AABCC8}"/>
          </ac:spMkLst>
        </pc:spChg>
        <pc:graphicFrameChg chg="del">
          <ac:chgData name="Thanyarat wongchana" userId="79912f5e1a588575" providerId="LiveId" clId="{53BF720A-7C91-4FFF-816A-DC8A81314389}" dt="2021-10-06T16:42:36.808" v="504" actId="478"/>
          <ac:graphicFrameMkLst>
            <pc:docMk/>
            <pc:sldMk cId="2614692559" sldId="439"/>
            <ac:graphicFrameMk id="9" creationId="{EA1DDA64-555F-4C7C-A185-5A43F0A23AE8}"/>
          </ac:graphicFrameMkLst>
        </pc:graphicFrameChg>
        <pc:graphicFrameChg chg="add mod modGraphic">
          <ac:chgData name="Thanyarat wongchana" userId="79912f5e1a588575" providerId="LiveId" clId="{53BF720A-7C91-4FFF-816A-DC8A81314389}" dt="2021-10-09T14:37:02.273" v="4701"/>
          <ac:graphicFrameMkLst>
            <pc:docMk/>
            <pc:sldMk cId="2614692559" sldId="439"/>
            <ac:graphicFrameMk id="13" creationId="{581EFACC-9AE5-4533-9679-511750BCB68B}"/>
          </ac:graphicFrameMkLst>
        </pc:graphicFrameChg>
      </pc:sldChg>
      <pc:sldChg chg="modSp add del mod ord">
        <pc:chgData name="Thanyarat wongchana" userId="79912f5e1a588575" providerId="LiveId" clId="{53BF720A-7C91-4FFF-816A-DC8A81314389}" dt="2021-10-06T16:50:17.342" v="561" actId="47"/>
        <pc:sldMkLst>
          <pc:docMk/>
          <pc:sldMk cId="3417753552" sldId="440"/>
        </pc:sldMkLst>
        <pc:graphicFrameChg chg="mod modGraphic">
          <ac:chgData name="Thanyarat wongchana" userId="79912f5e1a588575" providerId="LiveId" clId="{53BF720A-7C91-4FFF-816A-DC8A81314389}" dt="2021-10-06T16:43:14.690" v="507"/>
          <ac:graphicFrameMkLst>
            <pc:docMk/>
            <pc:sldMk cId="3417753552" sldId="440"/>
            <ac:graphicFrameMk id="9" creationId="{EA1DDA64-555F-4C7C-A185-5A43F0A23AE8}"/>
          </ac:graphicFrameMkLst>
        </pc:graphicFrameChg>
      </pc:sldChg>
      <pc:sldChg chg="addSp delSp modSp add mod">
        <pc:chgData name="Thanyarat wongchana" userId="79912f5e1a588575" providerId="LiveId" clId="{53BF720A-7C91-4FFF-816A-DC8A81314389}" dt="2021-10-09T14:59:48.940" v="4827" actId="27636"/>
        <pc:sldMkLst>
          <pc:docMk/>
          <pc:sldMk cId="3420234786" sldId="440"/>
        </pc:sldMkLst>
        <pc:spChg chg="mod">
          <ac:chgData name="Thanyarat wongchana" userId="79912f5e1a588575" providerId="LiveId" clId="{53BF720A-7C91-4FFF-816A-DC8A81314389}" dt="2021-10-09T14:59:48.940" v="4827" actId="27636"/>
          <ac:spMkLst>
            <pc:docMk/>
            <pc:sldMk cId="3420234786" sldId="440"/>
            <ac:spMk id="2" creationId="{F3BD091E-C732-4F97-B617-21BE84A17690}"/>
          </ac:spMkLst>
        </pc:spChg>
        <pc:spChg chg="add del">
          <ac:chgData name="Thanyarat wongchana" userId="79912f5e1a588575" providerId="LiveId" clId="{53BF720A-7C91-4FFF-816A-DC8A81314389}" dt="2021-10-06T16:52:43.593" v="581" actId="478"/>
          <ac:spMkLst>
            <pc:docMk/>
            <pc:sldMk cId="3420234786" sldId="440"/>
            <ac:spMk id="4" creationId="{9D34A34E-0C6B-4C81-BB6A-8BF256685203}"/>
          </ac:spMkLst>
        </pc:spChg>
        <pc:spChg chg="add del">
          <ac:chgData name="Thanyarat wongchana" userId="79912f5e1a588575" providerId="LiveId" clId="{53BF720A-7C91-4FFF-816A-DC8A81314389}" dt="2021-10-06T16:52:52.980" v="583" actId="478"/>
          <ac:spMkLst>
            <pc:docMk/>
            <pc:sldMk cId="3420234786" sldId="440"/>
            <ac:spMk id="5" creationId="{11CD8DA9-22D6-42E1-B43B-08CADD1C0373}"/>
          </ac:spMkLst>
        </pc:spChg>
        <pc:spChg chg="add del mod">
          <ac:chgData name="Thanyarat wongchana" userId="79912f5e1a588575" providerId="LiveId" clId="{53BF720A-7C91-4FFF-816A-DC8A81314389}" dt="2021-10-08T15:18:26.147" v="1410" actId="478"/>
          <ac:spMkLst>
            <pc:docMk/>
            <pc:sldMk cId="3420234786" sldId="440"/>
            <ac:spMk id="6" creationId="{E41F9213-40B1-4021-9276-EF4592F556F0}"/>
          </ac:spMkLst>
        </pc:spChg>
        <pc:spChg chg="del">
          <ac:chgData name="Thanyarat wongchana" userId="79912f5e1a588575" providerId="LiveId" clId="{53BF720A-7C91-4FFF-816A-DC8A81314389}" dt="2021-10-09T07:15:05.095" v="1423" actId="478"/>
          <ac:spMkLst>
            <pc:docMk/>
            <pc:sldMk cId="3420234786" sldId="440"/>
            <ac:spMk id="8" creationId="{6234CBA8-8221-4F88-B9FF-396357C7E1F2}"/>
          </ac:spMkLst>
        </pc:spChg>
        <pc:spChg chg="add del mod">
          <ac:chgData name="Thanyarat wongchana" userId="79912f5e1a588575" providerId="LiveId" clId="{53BF720A-7C91-4FFF-816A-DC8A81314389}" dt="2021-10-06T16:52:36.164" v="579" actId="478"/>
          <ac:spMkLst>
            <pc:docMk/>
            <pc:sldMk cId="3420234786" sldId="440"/>
            <ac:spMk id="9" creationId="{5EDBF5EE-A390-4E4A-AADE-8C699F687584}"/>
          </ac:spMkLst>
        </pc:spChg>
      </pc:sldChg>
      <pc:sldChg chg="addSp delSp modSp add mod">
        <pc:chgData name="Thanyarat wongchana" userId="79912f5e1a588575" providerId="LiveId" clId="{53BF720A-7C91-4FFF-816A-DC8A81314389}" dt="2021-10-09T13:10:13.207" v="3338" actId="403"/>
        <pc:sldMkLst>
          <pc:docMk/>
          <pc:sldMk cId="3936443611" sldId="441"/>
        </pc:sldMkLst>
        <pc:spChg chg="mod">
          <ac:chgData name="Thanyarat wongchana" userId="79912f5e1a588575" providerId="LiveId" clId="{53BF720A-7C91-4FFF-816A-DC8A81314389}" dt="2021-10-08T15:14:29.469" v="1336" actId="20577"/>
          <ac:spMkLst>
            <pc:docMk/>
            <pc:sldMk cId="3936443611" sldId="441"/>
            <ac:spMk id="2" creationId="{F3BD091E-C732-4F97-B617-21BE84A17690}"/>
          </ac:spMkLst>
        </pc:spChg>
        <pc:spChg chg="mod">
          <ac:chgData name="Thanyarat wongchana" userId="79912f5e1a588575" providerId="LiveId" clId="{53BF720A-7C91-4FFF-816A-DC8A81314389}" dt="2021-10-09T13:09:26.425" v="3336" actId="208"/>
          <ac:spMkLst>
            <pc:docMk/>
            <pc:sldMk cId="3936443611" sldId="441"/>
            <ac:spMk id="5" creationId="{A29652D9-3150-47DC-80D3-298A012D12A1}"/>
          </ac:spMkLst>
        </pc:spChg>
        <pc:spChg chg="del">
          <ac:chgData name="Thanyarat wongchana" userId="79912f5e1a588575" providerId="LiveId" clId="{53BF720A-7C91-4FFF-816A-DC8A81314389}" dt="2021-10-06T16:54:55.195" v="633" actId="478"/>
          <ac:spMkLst>
            <pc:docMk/>
            <pc:sldMk cId="3936443611" sldId="441"/>
            <ac:spMk id="8" creationId="{6234CBA8-8221-4F88-B9FF-396357C7E1F2}"/>
          </ac:spMkLst>
        </pc:spChg>
        <pc:graphicFrameChg chg="del">
          <ac:chgData name="Thanyarat wongchana" userId="79912f5e1a588575" providerId="LiveId" clId="{53BF720A-7C91-4FFF-816A-DC8A81314389}" dt="2021-10-06T16:54:15.462" v="598" actId="478"/>
          <ac:graphicFrameMkLst>
            <pc:docMk/>
            <pc:sldMk cId="3936443611" sldId="441"/>
            <ac:graphicFrameMk id="4" creationId="{4FEC4E0A-45E0-40E2-B4A4-18D8F9D013E2}"/>
          </ac:graphicFrameMkLst>
        </pc:graphicFrameChg>
        <pc:graphicFrameChg chg="add mod">
          <ac:chgData name="Thanyarat wongchana" userId="79912f5e1a588575" providerId="LiveId" clId="{53BF720A-7C91-4FFF-816A-DC8A81314389}" dt="2021-10-09T13:10:13.207" v="3338" actId="403"/>
          <ac:graphicFrameMkLst>
            <pc:docMk/>
            <pc:sldMk cId="3936443611" sldId="441"/>
            <ac:graphicFrameMk id="6" creationId="{7E38401B-0D9C-4236-B8B4-8CDE9100933B}"/>
          </ac:graphicFrameMkLst>
        </pc:graphicFrameChg>
        <pc:graphicFrameChg chg="add del mod">
          <ac:chgData name="Thanyarat wongchana" userId="79912f5e1a588575" providerId="LiveId" clId="{53BF720A-7C91-4FFF-816A-DC8A81314389}" dt="2021-10-06T17:05:58.196" v="655" actId="478"/>
          <ac:graphicFrameMkLst>
            <pc:docMk/>
            <pc:sldMk cId="3936443611" sldId="441"/>
            <ac:graphicFrameMk id="9" creationId="{7694E440-87B5-4978-85E5-4DF97A620248}"/>
          </ac:graphicFrameMkLst>
        </pc:graphicFrameChg>
        <pc:graphicFrameChg chg="add del mod">
          <ac:chgData name="Thanyarat wongchana" userId="79912f5e1a588575" providerId="LiveId" clId="{53BF720A-7C91-4FFF-816A-DC8A81314389}" dt="2021-10-07T11:39:58.364" v="802" actId="478"/>
          <ac:graphicFrameMkLst>
            <pc:docMk/>
            <pc:sldMk cId="3936443611" sldId="441"/>
            <ac:graphicFrameMk id="12" creationId="{78A3D262-D2A7-4476-9109-7764B8F1E3E5}"/>
          </ac:graphicFrameMkLst>
        </pc:graphicFrameChg>
      </pc:sldChg>
      <pc:sldChg chg="addSp delSp modSp new mod">
        <pc:chgData name="Thanyarat wongchana" userId="79912f5e1a588575" providerId="LiveId" clId="{53BF720A-7C91-4FFF-816A-DC8A81314389}" dt="2021-10-09T15:15:36.967" v="4899" actId="403"/>
        <pc:sldMkLst>
          <pc:docMk/>
          <pc:sldMk cId="1018341379" sldId="442"/>
        </pc:sldMkLst>
        <pc:spChg chg="add mod">
          <ac:chgData name="Thanyarat wongchana" userId="79912f5e1a588575" providerId="LiveId" clId="{53BF720A-7C91-4FFF-816A-DC8A81314389}" dt="2021-10-07T10:58:47.675" v="748" actId="20577"/>
          <ac:spMkLst>
            <pc:docMk/>
            <pc:sldMk cId="1018341379" sldId="442"/>
            <ac:spMk id="4" creationId="{9AE4DF6B-9027-4F97-9A68-7C40BD2CFC49}"/>
          </ac:spMkLst>
        </pc:spChg>
        <pc:graphicFrameChg chg="add del mod">
          <ac:chgData name="Thanyarat wongchana" userId="79912f5e1a588575" providerId="LiveId" clId="{53BF720A-7C91-4FFF-816A-DC8A81314389}" dt="2021-10-07T13:42:17.093" v="890" actId="478"/>
          <ac:graphicFrameMkLst>
            <pc:docMk/>
            <pc:sldMk cId="1018341379" sldId="442"/>
            <ac:graphicFrameMk id="5" creationId="{4E8180EF-152B-4101-A039-AC071A541F6E}"/>
          </ac:graphicFrameMkLst>
        </pc:graphicFrameChg>
        <pc:graphicFrameChg chg="add mod">
          <ac:chgData name="Thanyarat wongchana" userId="79912f5e1a588575" providerId="LiveId" clId="{53BF720A-7C91-4FFF-816A-DC8A81314389}" dt="2021-10-09T15:15:36.967" v="4899" actId="403"/>
          <ac:graphicFrameMkLst>
            <pc:docMk/>
            <pc:sldMk cId="1018341379" sldId="442"/>
            <ac:graphicFrameMk id="7" creationId="{688EAB8C-1DBF-4F6F-BE96-68448CB9B2F7}"/>
          </ac:graphicFrameMkLst>
        </pc:graphicFrameChg>
      </pc:sldChg>
      <pc:sldChg chg="modSp add mod">
        <pc:chgData name="Thanyarat wongchana" userId="79912f5e1a588575" providerId="LiveId" clId="{53BF720A-7C91-4FFF-816A-DC8A81314389}" dt="2021-10-08T14:53:42.724" v="1250" actId="208"/>
        <pc:sldMkLst>
          <pc:docMk/>
          <pc:sldMk cId="898414218" sldId="443"/>
        </pc:sldMkLst>
        <pc:spChg chg="mod">
          <ac:chgData name="Thanyarat wongchana" userId="79912f5e1a588575" providerId="LiveId" clId="{53BF720A-7C91-4FFF-816A-DC8A81314389}" dt="2021-10-07T13:44:59.355" v="929" actId="20577"/>
          <ac:spMkLst>
            <pc:docMk/>
            <pc:sldMk cId="898414218" sldId="443"/>
            <ac:spMk id="4" creationId="{9AE4DF6B-9027-4F97-9A68-7C40BD2CFC49}"/>
          </ac:spMkLst>
        </pc:spChg>
        <pc:graphicFrameChg chg="mod">
          <ac:chgData name="Thanyarat wongchana" userId="79912f5e1a588575" providerId="LiveId" clId="{53BF720A-7C91-4FFF-816A-DC8A81314389}" dt="2021-10-08T14:53:42.724" v="1250" actId="208"/>
          <ac:graphicFrameMkLst>
            <pc:docMk/>
            <pc:sldMk cId="898414218" sldId="443"/>
            <ac:graphicFrameMk id="7" creationId="{688EAB8C-1DBF-4F6F-BE96-68448CB9B2F7}"/>
          </ac:graphicFrameMkLst>
        </pc:graphicFrameChg>
      </pc:sldChg>
      <pc:sldChg chg="addSp delSp modSp mod">
        <pc:chgData name="Thanyarat wongchana" userId="79912f5e1a588575" providerId="LiveId" clId="{53BF720A-7C91-4FFF-816A-DC8A81314389}" dt="2021-10-09T15:05:05.343" v="4845" actId="113"/>
        <pc:sldMkLst>
          <pc:docMk/>
          <pc:sldMk cId="4009984768" sldId="444"/>
        </pc:sldMkLst>
        <pc:spChg chg="mod">
          <ac:chgData name="Thanyarat wongchana" userId="79912f5e1a588575" providerId="LiveId" clId="{53BF720A-7C91-4FFF-816A-DC8A81314389}" dt="2021-10-07T14:32:56.690" v="1031" actId="20577"/>
          <ac:spMkLst>
            <pc:docMk/>
            <pc:sldMk cId="4009984768" sldId="444"/>
            <ac:spMk id="4" creationId="{9AE4DF6B-9027-4F97-9A68-7C40BD2CFC49}"/>
          </ac:spMkLst>
        </pc:spChg>
        <pc:graphicFrameChg chg="add mod">
          <ac:chgData name="Thanyarat wongchana" userId="79912f5e1a588575" providerId="LiveId" clId="{53BF720A-7C91-4FFF-816A-DC8A81314389}" dt="2021-10-09T15:05:05.343" v="4845" actId="113"/>
          <ac:graphicFrameMkLst>
            <pc:docMk/>
            <pc:sldMk cId="4009984768" sldId="444"/>
            <ac:graphicFrameMk id="6" creationId="{636B51AA-DBA4-4DDC-A7A2-746D09232523}"/>
          </ac:graphicFrameMkLst>
        </pc:graphicFrameChg>
        <pc:graphicFrameChg chg="del">
          <ac:chgData name="Thanyarat wongchana" userId="79912f5e1a588575" providerId="LiveId" clId="{53BF720A-7C91-4FFF-816A-DC8A81314389}" dt="2021-10-07T14:13:49.227" v="975" actId="478"/>
          <ac:graphicFrameMkLst>
            <pc:docMk/>
            <pc:sldMk cId="4009984768" sldId="444"/>
            <ac:graphicFrameMk id="7" creationId="{688EAB8C-1DBF-4F6F-BE96-68448CB9B2F7}"/>
          </ac:graphicFrameMkLst>
        </pc:graphicFrameChg>
      </pc:sldChg>
      <pc:sldChg chg="addSp delSp modSp mod">
        <pc:chgData name="Thanyarat wongchana" userId="79912f5e1a588575" providerId="LiveId" clId="{53BF720A-7C91-4FFF-816A-DC8A81314389}" dt="2021-10-09T14:58:52.389" v="4790"/>
        <pc:sldMkLst>
          <pc:docMk/>
          <pc:sldMk cId="766353818" sldId="445"/>
        </pc:sldMkLst>
        <pc:spChg chg="mod">
          <ac:chgData name="Thanyarat wongchana" userId="79912f5e1a588575" providerId="LiveId" clId="{53BF720A-7C91-4FFF-816A-DC8A81314389}" dt="2021-10-07T15:15:14.385" v="1156" actId="20577"/>
          <ac:spMkLst>
            <pc:docMk/>
            <pc:sldMk cId="766353818" sldId="445"/>
            <ac:spMk id="4" creationId="{9AE4DF6B-9027-4F97-9A68-7C40BD2CFC49}"/>
          </ac:spMkLst>
        </pc:spChg>
        <pc:graphicFrameChg chg="del">
          <ac:chgData name="Thanyarat wongchana" userId="79912f5e1a588575" providerId="LiveId" clId="{53BF720A-7C91-4FFF-816A-DC8A81314389}" dt="2021-10-07T14:35:08.066" v="1040" actId="478"/>
          <ac:graphicFrameMkLst>
            <pc:docMk/>
            <pc:sldMk cId="766353818" sldId="445"/>
            <ac:graphicFrameMk id="6" creationId="{636B51AA-DBA4-4DDC-A7A2-746D09232523}"/>
          </ac:graphicFrameMkLst>
        </pc:graphicFrameChg>
        <pc:graphicFrameChg chg="add mod">
          <ac:chgData name="Thanyarat wongchana" userId="79912f5e1a588575" providerId="LiveId" clId="{53BF720A-7C91-4FFF-816A-DC8A81314389}" dt="2021-10-09T14:58:52.389" v="4790"/>
          <ac:graphicFrameMkLst>
            <pc:docMk/>
            <pc:sldMk cId="766353818" sldId="445"/>
            <ac:graphicFrameMk id="7" creationId="{C2CB3602-267C-4356-AA0E-17A6BE3DC37E}"/>
          </ac:graphicFrameMkLst>
        </pc:graphicFrameChg>
      </pc:sldChg>
      <pc:sldChg chg="addSp delSp modSp mod">
        <pc:chgData name="Thanyarat wongchana" userId="79912f5e1a588575" providerId="LiveId" clId="{53BF720A-7C91-4FFF-816A-DC8A81314389}" dt="2021-10-09T14:49:33.144" v="4744" actId="27918"/>
        <pc:sldMkLst>
          <pc:docMk/>
          <pc:sldMk cId="849371047" sldId="446"/>
        </pc:sldMkLst>
        <pc:spChg chg="mod">
          <ac:chgData name="Thanyarat wongchana" userId="79912f5e1a588575" providerId="LiveId" clId="{53BF720A-7C91-4FFF-816A-DC8A81314389}" dt="2021-10-07T15:14:44.545" v="1145" actId="20577"/>
          <ac:spMkLst>
            <pc:docMk/>
            <pc:sldMk cId="849371047" sldId="446"/>
            <ac:spMk id="4" creationId="{9AE4DF6B-9027-4F97-9A68-7C40BD2CFC49}"/>
          </ac:spMkLst>
        </pc:spChg>
        <pc:graphicFrameChg chg="add mod">
          <ac:chgData name="Thanyarat wongchana" userId="79912f5e1a588575" providerId="LiveId" clId="{53BF720A-7C91-4FFF-816A-DC8A81314389}" dt="2021-10-08T14:58:34.427" v="1322"/>
          <ac:graphicFrameMkLst>
            <pc:docMk/>
            <pc:sldMk cId="849371047" sldId="446"/>
            <ac:graphicFrameMk id="6" creationId="{91C42C52-3146-4801-94D3-A1BECBFB4760}"/>
          </ac:graphicFrameMkLst>
        </pc:graphicFrameChg>
        <pc:graphicFrameChg chg="del">
          <ac:chgData name="Thanyarat wongchana" userId="79912f5e1a588575" providerId="LiveId" clId="{53BF720A-7C91-4FFF-816A-DC8A81314389}" dt="2021-10-07T14:50:06.507" v="1085" actId="478"/>
          <ac:graphicFrameMkLst>
            <pc:docMk/>
            <pc:sldMk cId="849371047" sldId="446"/>
            <ac:graphicFrameMk id="7" creationId="{C2CB3602-267C-4356-AA0E-17A6BE3DC37E}"/>
          </ac:graphicFrameMkLst>
        </pc:graphicFrameChg>
      </pc:sldChg>
      <pc:sldChg chg="addSp delSp modSp new mod">
        <pc:chgData name="Thanyarat wongchana" userId="79912f5e1a588575" providerId="LiveId" clId="{53BF720A-7C91-4FFF-816A-DC8A81314389}" dt="2021-10-10T04:40:10.175" v="5965"/>
        <pc:sldMkLst>
          <pc:docMk/>
          <pc:sldMk cId="1063998546" sldId="447"/>
        </pc:sldMkLst>
        <pc:graphicFrameChg chg="add del mod">
          <ac:chgData name="Thanyarat wongchana" userId="79912f5e1a588575" providerId="LiveId" clId="{53BF720A-7C91-4FFF-816A-DC8A81314389}" dt="2021-10-10T00:35:28.511" v="5868" actId="478"/>
          <ac:graphicFrameMkLst>
            <pc:docMk/>
            <pc:sldMk cId="1063998546" sldId="447"/>
            <ac:graphicFrameMk id="5" creationId="{E0C8C779-77ED-47D2-9B05-6323D6667E5B}"/>
          </ac:graphicFrameMkLst>
        </pc:graphicFrameChg>
        <pc:graphicFrameChg chg="add mod">
          <ac:chgData name="Thanyarat wongchana" userId="79912f5e1a588575" providerId="LiveId" clId="{53BF720A-7C91-4FFF-816A-DC8A81314389}" dt="2021-10-10T04:40:10.175" v="5965"/>
          <ac:graphicFrameMkLst>
            <pc:docMk/>
            <pc:sldMk cId="1063998546" sldId="447"/>
            <ac:graphicFrameMk id="6" creationId="{9BD88BEF-3AC6-4E0A-B61F-1A99EBB6C3D1}"/>
          </ac:graphicFrameMkLst>
        </pc:graphicFrameChg>
      </pc:sldChg>
      <pc:sldChg chg="modSp add del ord">
        <pc:chgData name="Thanyarat wongchana" userId="79912f5e1a588575" providerId="LiveId" clId="{53BF720A-7C91-4FFF-816A-DC8A81314389}" dt="2021-10-09T08:28:22.201" v="1618"/>
        <pc:sldMkLst>
          <pc:docMk/>
          <pc:sldMk cId="811680490" sldId="448"/>
        </pc:sldMkLst>
        <pc:graphicFrameChg chg="mod">
          <ac:chgData name="Thanyarat wongchana" userId="79912f5e1a588575" providerId="LiveId" clId="{53BF720A-7C91-4FFF-816A-DC8A81314389}" dt="2021-10-09T08:28:11.686" v="1616" actId="2085"/>
          <ac:graphicFrameMkLst>
            <pc:docMk/>
            <pc:sldMk cId="811680490" sldId="448"/>
            <ac:graphicFrameMk id="5" creationId="{E0C8C779-77ED-47D2-9B05-6323D6667E5B}"/>
          </ac:graphicFrameMkLst>
        </pc:graphicFrameChg>
      </pc:sldChg>
      <pc:sldChg chg="new ord">
        <pc:chgData name="Thanyarat wongchana" userId="79912f5e1a588575" providerId="LiveId" clId="{53BF720A-7C91-4FFF-816A-DC8A81314389}" dt="2021-10-09T08:40:14.706" v="1627"/>
        <pc:sldMkLst>
          <pc:docMk/>
          <pc:sldMk cId="683928964" sldId="449"/>
        </pc:sldMkLst>
      </pc:sldChg>
      <pc:sldChg chg="addSp delSp modSp mod ord modShow">
        <pc:chgData name="Thanyarat wongchana" userId="79912f5e1a588575" providerId="LiveId" clId="{53BF720A-7C91-4FFF-816A-DC8A81314389}" dt="2021-10-09T17:49:23.211" v="5753"/>
        <pc:sldMkLst>
          <pc:docMk/>
          <pc:sldMk cId="4070199146" sldId="450"/>
        </pc:sldMkLst>
        <pc:spChg chg="mod">
          <ac:chgData name="Thanyarat wongchana" userId="79912f5e1a588575" providerId="LiveId" clId="{53BF720A-7C91-4FFF-816A-DC8A81314389}" dt="2021-10-09T08:55:42.977" v="1832" actId="6549"/>
          <ac:spMkLst>
            <pc:docMk/>
            <pc:sldMk cId="4070199146" sldId="450"/>
            <ac:spMk id="2" creationId="{F3BD091E-C732-4F97-B617-21BE84A17690}"/>
          </ac:spMkLst>
        </pc:spChg>
        <pc:spChg chg="del mod">
          <ac:chgData name="Thanyarat wongchana" userId="79912f5e1a588575" providerId="LiveId" clId="{53BF720A-7C91-4FFF-816A-DC8A81314389}" dt="2021-10-09T08:49:05.551" v="1720" actId="478"/>
          <ac:spMkLst>
            <pc:docMk/>
            <pc:sldMk cId="4070199146" sldId="450"/>
            <ac:spMk id="5" creationId="{1F2A196F-690E-4E75-8293-B4775A25C07F}"/>
          </ac:spMkLst>
        </pc:spChg>
        <pc:spChg chg="del">
          <ac:chgData name="Thanyarat wongchana" userId="79912f5e1a588575" providerId="LiveId" clId="{53BF720A-7C91-4FFF-816A-DC8A81314389}" dt="2021-10-09T08:55:00.540" v="1812" actId="478"/>
          <ac:spMkLst>
            <pc:docMk/>
            <pc:sldMk cId="4070199146" sldId="450"/>
            <ac:spMk id="8" creationId="{6234CBA8-8221-4F88-B9FF-396357C7E1F2}"/>
          </ac:spMkLst>
        </pc:spChg>
        <pc:graphicFrameChg chg="add mod modGraphic">
          <ac:chgData name="Thanyarat wongchana" userId="79912f5e1a588575" providerId="LiveId" clId="{53BF720A-7C91-4FFF-816A-DC8A81314389}" dt="2021-10-09T08:55:13.923" v="1813" actId="20577"/>
          <ac:graphicFrameMkLst>
            <pc:docMk/>
            <pc:sldMk cId="4070199146" sldId="450"/>
            <ac:graphicFrameMk id="4" creationId="{E4F71C52-2957-40CF-ADDB-4CB5EA2691D9}"/>
          </ac:graphicFrameMkLst>
        </pc:graphicFrameChg>
      </pc:sldChg>
      <pc:sldChg chg="addSp delSp modSp new mod">
        <pc:chgData name="Thanyarat wongchana" userId="79912f5e1a588575" providerId="LiveId" clId="{53BF720A-7C91-4FFF-816A-DC8A81314389}" dt="2021-10-09T17:44:45.596" v="5627" actId="20577"/>
        <pc:sldMkLst>
          <pc:docMk/>
          <pc:sldMk cId="707770480" sldId="451"/>
        </pc:sldMkLst>
        <pc:spChg chg="del">
          <ac:chgData name="Thanyarat wongchana" userId="79912f5e1a588575" providerId="LiveId" clId="{53BF720A-7C91-4FFF-816A-DC8A81314389}" dt="2021-10-09T08:43:48.566" v="1635" actId="931"/>
          <ac:spMkLst>
            <pc:docMk/>
            <pc:sldMk cId="707770480" sldId="451"/>
            <ac:spMk id="2" creationId="{5E03D75C-63B8-44B3-AB30-2587B28AD3E8}"/>
          </ac:spMkLst>
        </pc:spChg>
        <pc:spChg chg="mod">
          <ac:chgData name="Thanyarat wongchana" userId="79912f5e1a588575" providerId="LiveId" clId="{53BF720A-7C91-4FFF-816A-DC8A81314389}" dt="2021-10-09T17:44:45.596" v="5627" actId="20577"/>
          <ac:spMkLst>
            <pc:docMk/>
            <pc:sldMk cId="707770480" sldId="451"/>
            <ac:spMk id="3" creationId="{086A4B0F-A695-44F4-A11F-F604972F2181}"/>
          </ac:spMkLst>
        </pc:spChg>
        <pc:spChg chg="del">
          <ac:chgData name="Thanyarat wongchana" userId="79912f5e1a588575" providerId="LiveId" clId="{53BF720A-7C91-4FFF-816A-DC8A81314389}" dt="2021-10-09T08:46:25.752" v="1683" actId="478"/>
          <ac:spMkLst>
            <pc:docMk/>
            <pc:sldMk cId="707770480" sldId="451"/>
            <ac:spMk id="4" creationId="{D38553F2-003D-46F8-BE79-050C1853E1CD}"/>
          </ac:spMkLst>
        </pc:spChg>
        <pc:spChg chg="add del mod">
          <ac:chgData name="Thanyarat wongchana" userId="79912f5e1a588575" providerId="LiveId" clId="{53BF720A-7C91-4FFF-816A-DC8A81314389}" dt="2021-10-09T08:44:41.051" v="1639" actId="931"/>
          <ac:spMkLst>
            <pc:docMk/>
            <pc:sldMk cId="707770480" sldId="451"/>
            <ac:spMk id="9" creationId="{D0DA3734-9D3B-4404-98E4-78F1C88141E9}"/>
          </ac:spMkLst>
        </pc:spChg>
        <pc:spChg chg="add del mod">
          <ac:chgData name="Thanyarat wongchana" userId="79912f5e1a588575" providerId="LiveId" clId="{53BF720A-7C91-4FFF-816A-DC8A81314389}" dt="2021-10-09T08:44:53.604" v="1643" actId="931"/>
          <ac:spMkLst>
            <pc:docMk/>
            <pc:sldMk cId="707770480" sldId="451"/>
            <ac:spMk id="13" creationId="{467B9BE7-D313-4809-9C37-919EE88E321E}"/>
          </ac:spMkLst>
        </pc:spChg>
        <pc:spChg chg="add del mod">
          <ac:chgData name="Thanyarat wongchana" userId="79912f5e1a588575" providerId="LiveId" clId="{53BF720A-7C91-4FFF-816A-DC8A81314389}" dt="2021-10-09T08:45:09.261" v="1647" actId="931"/>
          <ac:spMkLst>
            <pc:docMk/>
            <pc:sldMk cId="707770480" sldId="451"/>
            <ac:spMk id="17" creationId="{8852F408-619F-4A17-95D1-D636959EE3E0}"/>
          </ac:spMkLst>
        </pc:spChg>
        <pc:spChg chg="add del mod">
          <ac:chgData name="Thanyarat wongchana" userId="79912f5e1a588575" providerId="LiveId" clId="{53BF720A-7C91-4FFF-816A-DC8A81314389}" dt="2021-10-09T08:45:24.008" v="1653" actId="931"/>
          <ac:spMkLst>
            <pc:docMk/>
            <pc:sldMk cId="707770480" sldId="451"/>
            <ac:spMk id="21" creationId="{A9B444D6-A303-47F8-9534-098300CC1710}"/>
          </ac:spMkLst>
        </pc:spChg>
        <pc:picChg chg="add del mod">
          <ac:chgData name="Thanyarat wongchana" userId="79912f5e1a588575" providerId="LiveId" clId="{53BF720A-7C91-4FFF-816A-DC8A81314389}" dt="2021-10-09T08:44:32.119" v="1638" actId="478"/>
          <ac:picMkLst>
            <pc:docMk/>
            <pc:sldMk cId="707770480" sldId="451"/>
            <ac:picMk id="7" creationId="{541E31B1-4A95-4C65-9EBC-E9239FCE5DD5}"/>
          </ac:picMkLst>
        </pc:picChg>
        <pc:picChg chg="add del mod">
          <ac:chgData name="Thanyarat wongchana" userId="79912f5e1a588575" providerId="LiveId" clId="{53BF720A-7C91-4FFF-816A-DC8A81314389}" dt="2021-10-09T08:44:45.562" v="1642" actId="478"/>
          <ac:picMkLst>
            <pc:docMk/>
            <pc:sldMk cId="707770480" sldId="451"/>
            <ac:picMk id="11" creationId="{2978AA22-DBA3-4749-9994-DA3CC9DE46E4}"/>
          </ac:picMkLst>
        </pc:picChg>
        <pc:picChg chg="add del mod">
          <ac:chgData name="Thanyarat wongchana" userId="79912f5e1a588575" providerId="LiveId" clId="{53BF720A-7C91-4FFF-816A-DC8A81314389}" dt="2021-10-09T08:44:57.960" v="1646" actId="478"/>
          <ac:picMkLst>
            <pc:docMk/>
            <pc:sldMk cId="707770480" sldId="451"/>
            <ac:picMk id="15" creationId="{5A9D120E-1EA5-4B05-A39C-CE14F549D647}"/>
          </ac:picMkLst>
        </pc:picChg>
        <pc:picChg chg="add del mod">
          <ac:chgData name="Thanyarat wongchana" userId="79912f5e1a588575" providerId="LiveId" clId="{53BF720A-7C91-4FFF-816A-DC8A81314389}" dt="2021-10-09T08:45:18.382" v="1652" actId="478"/>
          <ac:picMkLst>
            <pc:docMk/>
            <pc:sldMk cId="707770480" sldId="451"/>
            <ac:picMk id="19" creationId="{0BA8399F-C2CB-4EC1-BC55-2CDBD4467FB2}"/>
          </ac:picMkLst>
        </pc:picChg>
        <pc:picChg chg="add mod">
          <ac:chgData name="Thanyarat wongchana" userId="79912f5e1a588575" providerId="LiveId" clId="{53BF720A-7C91-4FFF-816A-DC8A81314389}" dt="2021-10-09T08:45:34.222" v="1655" actId="1076"/>
          <ac:picMkLst>
            <pc:docMk/>
            <pc:sldMk cId="707770480" sldId="451"/>
            <ac:picMk id="23" creationId="{E07393DC-5B01-4321-9053-74B76B5BA5A6}"/>
          </ac:picMkLst>
        </pc:picChg>
      </pc:sldChg>
      <pc:sldChg chg="new del">
        <pc:chgData name="Thanyarat wongchana" userId="79912f5e1a588575" providerId="LiveId" clId="{53BF720A-7C91-4FFF-816A-DC8A81314389}" dt="2021-10-09T08:41:02.529" v="1633" actId="680"/>
        <pc:sldMkLst>
          <pc:docMk/>
          <pc:sldMk cId="3073154664" sldId="451"/>
        </pc:sldMkLst>
      </pc:sldChg>
      <pc:sldChg chg="new del">
        <pc:chgData name="Thanyarat wongchana" userId="79912f5e1a588575" providerId="LiveId" clId="{53BF720A-7C91-4FFF-816A-DC8A81314389}" dt="2021-10-09T08:40:32.191" v="1629" actId="680"/>
        <pc:sldMkLst>
          <pc:docMk/>
          <pc:sldMk cId="3777964176" sldId="451"/>
        </pc:sldMkLst>
      </pc:sldChg>
      <pc:sldChg chg="new del">
        <pc:chgData name="Thanyarat wongchana" userId="79912f5e1a588575" providerId="LiveId" clId="{53BF720A-7C91-4FFF-816A-DC8A81314389}" dt="2021-10-09T08:40:49.916" v="1631" actId="680"/>
        <pc:sldMkLst>
          <pc:docMk/>
          <pc:sldMk cId="3946756822" sldId="451"/>
        </pc:sldMkLst>
      </pc:sldChg>
      <pc:sldChg chg="addSp delSp modSp mod ord">
        <pc:chgData name="Thanyarat wongchana" userId="79912f5e1a588575" providerId="LiveId" clId="{53BF720A-7C91-4FFF-816A-DC8A81314389}" dt="2021-10-09T17:49:14.455" v="5751"/>
        <pc:sldMkLst>
          <pc:docMk/>
          <pc:sldMk cId="2883173222" sldId="452"/>
        </pc:sldMkLst>
        <pc:spChg chg="mod">
          <ac:chgData name="Thanyarat wongchana" userId="79912f5e1a588575" providerId="LiveId" clId="{53BF720A-7C91-4FFF-816A-DC8A81314389}" dt="2021-10-09T12:59:03.755" v="3327" actId="1076"/>
          <ac:spMkLst>
            <pc:docMk/>
            <pc:sldMk cId="2883173222" sldId="452"/>
            <ac:spMk id="2" creationId="{F3BD091E-C732-4F97-B617-21BE84A17690}"/>
          </ac:spMkLst>
        </pc:spChg>
        <pc:spChg chg="add mod">
          <ac:chgData name="Thanyarat wongchana" userId="79912f5e1a588575" providerId="LiveId" clId="{53BF720A-7C91-4FFF-816A-DC8A81314389}" dt="2021-10-09T12:59:36.042" v="3330" actId="14100"/>
          <ac:spMkLst>
            <pc:docMk/>
            <pc:sldMk cId="2883173222" sldId="452"/>
            <ac:spMk id="12" creationId="{14B8A3A0-3E3C-4855-9D9C-A9362783A5BE}"/>
          </ac:spMkLst>
        </pc:spChg>
        <pc:graphicFrameChg chg="del">
          <ac:chgData name="Thanyarat wongchana" userId="79912f5e1a588575" providerId="LiveId" clId="{53BF720A-7C91-4FFF-816A-DC8A81314389}" dt="2021-10-09T08:56:05.690" v="1833" actId="478"/>
          <ac:graphicFrameMkLst>
            <pc:docMk/>
            <pc:sldMk cId="2883173222" sldId="452"/>
            <ac:graphicFrameMk id="4" creationId="{E4F71C52-2957-40CF-ADDB-4CB5EA2691D9}"/>
          </ac:graphicFrameMkLst>
        </pc:graphicFrameChg>
        <pc:picChg chg="add mod modCrop">
          <ac:chgData name="Thanyarat wongchana" userId="79912f5e1a588575" providerId="LiveId" clId="{53BF720A-7C91-4FFF-816A-DC8A81314389}" dt="2021-10-09T09:00:59.303" v="1874" actId="1076"/>
          <ac:picMkLst>
            <pc:docMk/>
            <pc:sldMk cId="2883173222" sldId="452"/>
            <ac:picMk id="6" creationId="{7B420BBA-156E-473B-8242-F59DD15CA40D}"/>
          </ac:picMkLst>
        </pc:picChg>
        <pc:picChg chg="add mod modCrop">
          <ac:chgData name="Thanyarat wongchana" userId="79912f5e1a588575" providerId="LiveId" clId="{53BF720A-7C91-4FFF-816A-DC8A81314389}" dt="2021-10-09T09:00:05.070" v="1863" actId="1076"/>
          <ac:picMkLst>
            <pc:docMk/>
            <pc:sldMk cId="2883173222" sldId="452"/>
            <ac:picMk id="9" creationId="{8C384C47-477C-4880-ADF4-C434173A657D}"/>
          </ac:picMkLst>
        </pc:picChg>
        <pc:picChg chg="add mod modCrop">
          <ac:chgData name="Thanyarat wongchana" userId="79912f5e1a588575" providerId="LiveId" clId="{53BF720A-7C91-4FFF-816A-DC8A81314389}" dt="2021-10-09T09:00:56.163" v="1873" actId="14100"/>
          <ac:picMkLst>
            <pc:docMk/>
            <pc:sldMk cId="2883173222" sldId="452"/>
            <ac:picMk id="11" creationId="{7917E235-C440-4CBA-9E55-D3982F816DD6}"/>
          </ac:picMkLst>
        </pc:picChg>
      </pc:sldChg>
      <pc:sldChg chg="addSp delSp modSp mod ord">
        <pc:chgData name="Thanyarat wongchana" userId="79912f5e1a588575" providerId="LiveId" clId="{53BF720A-7C91-4FFF-816A-DC8A81314389}" dt="2021-10-09T13:56:32.776" v="4071" actId="1076"/>
        <pc:sldMkLst>
          <pc:docMk/>
          <pc:sldMk cId="1871383447" sldId="453"/>
        </pc:sldMkLst>
        <pc:spChg chg="mod">
          <ac:chgData name="Thanyarat wongchana" userId="79912f5e1a588575" providerId="LiveId" clId="{53BF720A-7C91-4FFF-816A-DC8A81314389}" dt="2021-10-09T13:56:18.474" v="4069" actId="20577"/>
          <ac:spMkLst>
            <pc:docMk/>
            <pc:sldMk cId="1871383447" sldId="453"/>
            <ac:spMk id="2" creationId="{F3BD091E-C732-4F97-B617-21BE84A17690}"/>
          </ac:spMkLst>
        </pc:spChg>
        <pc:spChg chg="del mod">
          <ac:chgData name="Thanyarat wongchana" userId="79912f5e1a588575" providerId="LiveId" clId="{53BF720A-7C91-4FFF-816A-DC8A81314389}" dt="2021-10-09T13:30:49.544" v="3447" actId="478"/>
          <ac:spMkLst>
            <pc:docMk/>
            <pc:sldMk cId="1871383447" sldId="453"/>
            <ac:spMk id="3" creationId="{94DB34C6-0631-4A86-936A-602F3476BEEE}"/>
          </ac:spMkLst>
        </pc:spChg>
        <pc:spChg chg="add mod">
          <ac:chgData name="Thanyarat wongchana" userId="79912f5e1a588575" providerId="LiveId" clId="{53BF720A-7C91-4FFF-816A-DC8A81314389}" dt="2021-10-09T13:35:17.549" v="3555" actId="1035"/>
          <ac:spMkLst>
            <pc:docMk/>
            <pc:sldMk cId="1871383447" sldId="453"/>
            <ac:spMk id="6" creationId="{0C7D917C-4D76-4C30-96C2-151C75BFFCE2}"/>
          </ac:spMkLst>
        </pc:spChg>
        <pc:spChg chg="add mod">
          <ac:chgData name="Thanyarat wongchana" userId="79912f5e1a588575" providerId="LiveId" clId="{53BF720A-7C91-4FFF-816A-DC8A81314389}" dt="2021-10-09T13:35:17.549" v="3555" actId="1035"/>
          <ac:spMkLst>
            <pc:docMk/>
            <pc:sldMk cId="1871383447" sldId="453"/>
            <ac:spMk id="8" creationId="{7944C627-36D7-4306-89F0-22C08E238B68}"/>
          </ac:spMkLst>
        </pc:spChg>
        <pc:spChg chg="add mod">
          <ac:chgData name="Thanyarat wongchana" userId="79912f5e1a588575" providerId="LiveId" clId="{53BF720A-7C91-4FFF-816A-DC8A81314389}" dt="2021-10-09T13:35:17.549" v="3555" actId="1035"/>
          <ac:spMkLst>
            <pc:docMk/>
            <pc:sldMk cId="1871383447" sldId="453"/>
            <ac:spMk id="9" creationId="{F4D0D24D-369E-4ABE-A797-E26715D8EF58}"/>
          </ac:spMkLst>
        </pc:spChg>
        <pc:spChg chg="add mod">
          <ac:chgData name="Thanyarat wongchana" userId="79912f5e1a588575" providerId="LiveId" clId="{53BF720A-7C91-4FFF-816A-DC8A81314389}" dt="2021-10-09T13:35:00.609" v="3514" actId="2711"/>
          <ac:spMkLst>
            <pc:docMk/>
            <pc:sldMk cId="1871383447" sldId="453"/>
            <ac:spMk id="10" creationId="{89681019-2098-4676-B05C-CBC35533123C}"/>
          </ac:spMkLst>
        </pc:spChg>
        <pc:spChg chg="add mod">
          <ac:chgData name="Thanyarat wongchana" userId="79912f5e1a588575" providerId="LiveId" clId="{53BF720A-7C91-4FFF-816A-DC8A81314389}" dt="2021-10-09T13:35:00.609" v="3514" actId="2711"/>
          <ac:spMkLst>
            <pc:docMk/>
            <pc:sldMk cId="1871383447" sldId="453"/>
            <ac:spMk id="11" creationId="{67A98840-9C05-4838-B8DD-B49B1CCFAE69}"/>
          </ac:spMkLst>
        </pc:spChg>
        <pc:spChg chg="add mod">
          <ac:chgData name="Thanyarat wongchana" userId="79912f5e1a588575" providerId="LiveId" clId="{53BF720A-7C91-4FFF-816A-DC8A81314389}" dt="2021-10-09T13:38:31.135" v="3641" actId="1076"/>
          <ac:spMkLst>
            <pc:docMk/>
            <pc:sldMk cId="1871383447" sldId="453"/>
            <ac:spMk id="13" creationId="{4C83D2F3-071B-4431-8215-B53BC8BBF50F}"/>
          </ac:spMkLst>
        </pc:spChg>
        <pc:spChg chg="add mod">
          <ac:chgData name="Thanyarat wongchana" userId="79912f5e1a588575" providerId="LiveId" clId="{53BF720A-7C91-4FFF-816A-DC8A81314389}" dt="2021-10-09T13:35:17.549" v="3555" actId="1035"/>
          <ac:spMkLst>
            <pc:docMk/>
            <pc:sldMk cId="1871383447" sldId="453"/>
            <ac:spMk id="14" creationId="{4CF1422E-10A7-4395-A262-0778BDF8138A}"/>
          </ac:spMkLst>
        </pc:spChg>
        <pc:spChg chg="add mod">
          <ac:chgData name="Thanyarat wongchana" userId="79912f5e1a588575" providerId="LiveId" clId="{53BF720A-7C91-4FFF-816A-DC8A81314389}" dt="2021-10-09T13:37:03.610" v="3579" actId="6549"/>
          <ac:spMkLst>
            <pc:docMk/>
            <pc:sldMk cId="1871383447" sldId="453"/>
            <ac:spMk id="15" creationId="{B7073D47-AAEC-496A-B0AC-6D8002BBB29B}"/>
          </ac:spMkLst>
        </pc:spChg>
        <pc:spChg chg="add mod">
          <ac:chgData name="Thanyarat wongchana" userId="79912f5e1a588575" providerId="LiveId" clId="{53BF720A-7C91-4FFF-816A-DC8A81314389}" dt="2021-10-09T13:35:17.549" v="3555" actId="1035"/>
          <ac:spMkLst>
            <pc:docMk/>
            <pc:sldMk cId="1871383447" sldId="453"/>
            <ac:spMk id="16" creationId="{CDFD4E61-0876-412A-A849-5D693F1D0CB5}"/>
          </ac:spMkLst>
        </pc:spChg>
        <pc:spChg chg="add mod">
          <ac:chgData name="Thanyarat wongchana" userId="79912f5e1a588575" providerId="LiveId" clId="{53BF720A-7C91-4FFF-816A-DC8A81314389}" dt="2021-10-09T13:43:49.225" v="3794" actId="1076"/>
          <ac:spMkLst>
            <pc:docMk/>
            <pc:sldMk cId="1871383447" sldId="453"/>
            <ac:spMk id="17" creationId="{A3A99D95-1B1C-4834-A1E7-50225F64F8D8}"/>
          </ac:spMkLst>
        </pc:spChg>
        <pc:graphicFrameChg chg="del">
          <ac:chgData name="Thanyarat wongchana" userId="79912f5e1a588575" providerId="LiveId" clId="{53BF720A-7C91-4FFF-816A-DC8A81314389}" dt="2021-10-09T09:04:33.543" v="1928" actId="478"/>
          <ac:graphicFrameMkLst>
            <pc:docMk/>
            <pc:sldMk cId="1871383447" sldId="453"/>
            <ac:graphicFrameMk id="4" creationId="{E4F71C52-2957-40CF-ADDB-4CB5EA2691D9}"/>
          </ac:graphicFrameMkLst>
        </pc:graphicFrameChg>
        <pc:graphicFrameChg chg="add del modGraphic">
          <ac:chgData name="Thanyarat wongchana" userId="79912f5e1a588575" providerId="LiveId" clId="{53BF720A-7C91-4FFF-816A-DC8A81314389}" dt="2021-10-09T09:12:05.398" v="1930" actId="478"/>
          <ac:graphicFrameMkLst>
            <pc:docMk/>
            <pc:sldMk cId="1871383447" sldId="453"/>
            <ac:graphicFrameMk id="5" creationId="{23E1633B-6FCD-4851-9A80-771057B9DC98}"/>
          </ac:graphicFrameMkLst>
        </pc:graphicFrameChg>
        <pc:cxnChg chg="add mod">
          <ac:chgData name="Thanyarat wongchana" userId="79912f5e1a588575" providerId="LiveId" clId="{53BF720A-7C91-4FFF-816A-DC8A81314389}" dt="2021-10-09T13:56:30.212" v="4070" actId="1076"/>
          <ac:cxnSpMkLst>
            <pc:docMk/>
            <pc:sldMk cId="1871383447" sldId="453"/>
            <ac:cxnSpMk id="18" creationId="{8838B67D-73C2-4A5B-9C24-295C864C1717}"/>
          </ac:cxnSpMkLst>
        </pc:cxnChg>
        <pc:cxnChg chg="add mod">
          <ac:chgData name="Thanyarat wongchana" userId="79912f5e1a588575" providerId="LiveId" clId="{53BF720A-7C91-4FFF-816A-DC8A81314389}" dt="2021-10-09T13:56:30.212" v="4070" actId="1076"/>
          <ac:cxnSpMkLst>
            <pc:docMk/>
            <pc:sldMk cId="1871383447" sldId="453"/>
            <ac:cxnSpMk id="19" creationId="{1CDB28FA-FABC-44FC-AFD3-FDF15ACA756E}"/>
          </ac:cxnSpMkLst>
        </pc:cxnChg>
        <pc:cxnChg chg="add mod">
          <ac:chgData name="Thanyarat wongchana" userId="79912f5e1a588575" providerId="LiveId" clId="{53BF720A-7C91-4FFF-816A-DC8A81314389}" dt="2021-10-09T13:56:30.212" v="4070" actId="1076"/>
          <ac:cxnSpMkLst>
            <pc:docMk/>
            <pc:sldMk cId="1871383447" sldId="453"/>
            <ac:cxnSpMk id="20" creationId="{FECF3B74-FAAE-4694-9F0F-6142BB13E0D4}"/>
          </ac:cxnSpMkLst>
        </pc:cxnChg>
        <pc:cxnChg chg="add mod">
          <ac:chgData name="Thanyarat wongchana" userId="79912f5e1a588575" providerId="LiveId" clId="{53BF720A-7C91-4FFF-816A-DC8A81314389}" dt="2021-10-09T13:56:30.212" v="4070" actId="1076"/>
          <ac:cxnSpMkLst>
            <pc:docMk/>
            <pc:sldMk cId="1871383447" sldId="453"/>
            <ac:cxnSpMk id="21" creationId="{D874ADD0-197C-40AC-8193-7C31E26F54B3}"/>
          </ac:cxnSpMkLst>
        </pc:cxnChg>
        <pc:cxnChg chg="add mod">
          <ac:chgData name="Thanyarat wongchana" userId="79912f5e1a588575" providerId="LiveId" clId="{53BF720A-7C91-4FFF-816A-DC8A81314389}" dt="2021-10-09T13:56:30.212" v="4070" actId="1076"/>
          <ac:cxnSpMkLst>
            <pc:docMk/>
            <pc:sldMk cId="1871383447" sldId="453"/>
            <ac:cxnSpMk id="22" creationId="{C06FF94D-E09D-4112-927F-8926B96DC971}"/>
          </ac:cxnSpMkLst>
        </pc:cxnChg>
        <pc:cxnChg chg="add mod">
          <ac:chgData name="Thanyarat wongchana" userId="79912f5e1a588575" providerId="LiveId" clId="{53BF720A-7C91-4FFF-816A-DC8A81314389}" dt="2021-10-09T13:56:32.776" v="4071" actId="1076"/>
          <ac:cxnSpMkLst>
            <pc:docMk/>
            <pc:sldMk cId="1871383447" sldId="453"/>
            <ac:cxnSpMk id="23" creationId="{62851405-8F3C-4527-A5FF-AB7BB1A67412}"/>
          </ac:cxnSpMkLst>
        </pc:cxnChg>
      </pc:sldChg>
      <pc:sldChg chg="addSp delSp modSp mod ord">
        <pc:chgData name="Thanyarat wongchana" userId="79912f5e1a588575" providerId="LiveId" clId="{53BF720A-7C91-4FFF-816A-DC8A81314389}" dt="2021-10-09T17:49:23.211" v="5753"/>
        <pc:sldMkLst>
          <pc:docMk/>
          <pc:sldMk cId="501636761" sldId="454"/>
        </pc:sldMkLst>
        <pc:spChg chg="mod">
          <ac:chgData name="Thanyarat wongchana" userId="79912f5e1a588575" providerId="LiveId" clId="{53BF720A-7C91-4FFF-816A-DC8A81314389}" dt="2021-10-09T09:44:49.490" v="2825" actId="207"/>
          <ac:spMkLst>
            <pc:docMk/>
            <pc:sldMk cId="501636761" sldId="454"/>
            <ac:spMk id="2" creationId="{F3BD091E-C732-4F97-B617-21BE84A17690}"/>
          </ac:spMkLst>
        </pc:spChg>
        <pc:spChg chg="del">
          <ac:chgData name="Thanyarat wongchana" userId="79912f5e1a588575" providerId="LiveId" clId="{53BF720A-7C91-4FFF-816A-DC8A81314389}" dt="2021-10-09T09:22:19.622" v="2348" actId="478"/>
          <ac:spMkLst>
            <pc:docMk/>
            <pc:sldMk cId="501636761" sldId="454"/>
            <ac:spMk id="6" creationId="{0C7D917C-4D76-4C30-96C2-151C75BFFCE2}"/>
          </ac:spMkLst>
        </pc:spChg>
        <pc:spChg chg="del">
          <ac:chgData name="Thanyarat wongchana" userId="79912f5e1a588575" providerId="LiveId" clId="{53BF720A-7C91-4FFF-816A-DC8A81314389}" dt="2021-10-09T09:22:19.622" v="2348" actId="478"/>
          <ac:spMkLst>
            <pc:docMk/>
            <pc:sldMk cId="501636761" sldId="454"/>
            <ac:spMk id="8" creationId="{7944C627-36D7-4306-89F0-22C08E238B68}"/>
          </ac:spMkLst>
        </pc:spChg>
        <pc:spChg chg="del">
          <ac:chgData name="Thanyarat wongchana" userId="79912f5e1a588575" providerId="LiveId" clId="{53BF720A-7C91-4FFF-816A-DC8A81314389}" dt="2021-10-09T09:22:19.622" v="2348" actId="478"/>
          <ac:spMkLst>
            <pc:docMk/>
            <pc:sldMk cId="501636761" sldId="454"/>
            <ac:spMk id="9" creationId="{F4D0D24D-369E-4ABE-A797-E26715D8EF58}"/>
          </ac:spMkLst>
        </pc:spChg>
        <pc:spChg chg="del">
          <ac:chgData name="Thanyarat wongchana" userId="79912f5e1a588575" providerId="LiveId" clId="{53BF720A-7C91-4FFF-816A-DC8A81314389}" dt="2021-10-09T09:22:13.808" v="2347" actId="478"/>
          <ac:spMkLst>
            <pc:docMk/>
            <pc:sldMk cId="501636761" sldId="454"/>
            <ac:spMk id="10" creationId="{89681019-2098-4676-B05C-CBC35533123C}"/>
          </ac:spMkLst>
        </pc:spChg>
        <pc:spChg chg="del">
          <ac:chgData name="Thanyarat wongchana" userId="79912f5e1a588575" providerId="LiveId" clId="{53BF720A-7C91-4FFF-816A-DC8A81314389}" dt="2021-10-09T09:22:19.622" v="2348" actId="478"/>
          <ac:spMkLst>
            <pc:docMk/>
            <pc:sldMk cId="501636761" sldId="454"/>
            <ac:spMk id="11" creationId="{67A98840-9C05-4838-B8DD-B49B1CCFAE69}"/>
          </ac:spMkLst>
        </pc:spChg>
        <pc:graphicFrameChg chg="add mod modGraphic">
          <ac:chgData name="Thanyarat wongchana" userId="79912f5e1a588575" providerId="LiveId" clId="{53BF720A-7C91-4FFF-816A-DC8A81314389}" dt="2021-10-09T13:01:47.721" v="3333" actId="113"/>
          <ac:graphicFrameMkLst>
            <pc:docMk/>
            <pc:sldMk cId="501636761" sldId="454"/>
            <ac:graphicFrameMk id="4" creationId="{57899FAA-DE7E-40C9-99D5-B4532C13D4C2}"/>
          </ac:graphicFrameMkLst>
        </pc:graphicFrameChg>
      </pc:sldChg>
      <pc:sldChg chg="addSp delSp modSp mod ord">
        <pc:chgData name="Thanyarat wongchana" userId="79912f5e1a588575" providerId="LiveId" clId="{53BF720A-7C91-4FFF-816A-DC8A81314389}" dt="2021-10-09T17:46:47.924" v="5681"/>
        <pc:sldMkLst>
          <pc:docMk/>
          <pc:sldMk cId="1327444028" sldId="455"/>
        </pc:sldMkLst>
        <pc:spChg chg="mod">
          <ac:chgData name="Thanyarat wongchana" userId="79912f5e1a588575" providerId="LiveId" clId="{53BF720A-7C91-4FFF-816A-DC8A81314389}" dt="2021-10-09T10:12:50.334" v="2937" actId="1076"/>
          <ac:spMkLst>
            <pc:docMk/>
            <pc:sldMk cId="1327444028" sldId="455"/>
            <ac:spMk id="2" creationId="{F3BD091E-C732-4F97-B617-21BE84A17690}"/>
          </ac:spMkLst>
        </pc:spChg>
        <pc:spChg chg="add mod">
          <ac:chgData name="Thanyarat wongchana" userId="79912f5e1a588575" providerId="LiveId" clId="{53BF720A-7C91-4FFF-816A-DC8A81314389}" dt="2021-10-09T10:14:48.920" v="2967" actId="20577"/>
          <ac:spMkLst>
            <pc:docMk/>
            <pc:sldMk cId="1327444028" sldId="455"/>
            <ac:spMk id="5" creationId="{828B0A34-6A9E-491F-BB34-65DB6DC448CC}"/>
          </ac:spMkLst>
        </pc:spChg>
        <pc:spChg chg="add del mod">
          <ac:chgData name="Thanyarat wongchana" userId="79912f5e1a588575" providerId="LiveId" clId="{53BF720A-7C91-4FFF-816A-DC8A81314389}" dt="2021-10-09T10:05:42.246" v="2916" actId="478"/>
          <ac:spMkLst>
            <pc:docMk/>
            <pc:sldMk cId="1327444028" sldId="455"/>
            <ac:spMk id="6" creationId="{3DE5DC4E-9980-4A5A-9270-71001E68733E}"/>
          </ac:spMkLst>
        </pc:spChg>
        <pc:graphicFrameChg chg="del">
          <ac:chgData name="Thanyarat wongchana" userId="79912f5e1a588575" providerId="LiveId" clId="{53BF720A-7C91-4FFF-816A-DC8A81314389}" dt="2021-10-09T10:05:31.512" v="2914" actId="478"/>
          <ac:graphicFrameMkLst>
            <pc:docMk/>
            <pc:sldMk cId="1327444028" sldId="455"/>
            <ac:graphicFrameMk id="4" creationId="{E4F71C52-2957-40CF-ADDB-4CB5EA2691D9}"/>
          </ac:graphicFrameMkLst>
        </pc:graphicFrameChg>
      </pc:sldChg>
      <pc:sldChg chg="delSp modSp mod">
        <pc:chgData name="Thanyarat wongchana" userId="79912f5e1a588575" providerId="LiveId" clId="{53BF720A-7C91-4FFF-816A-DC8A81314389}" dt="2021-10-09T10:15:14.939" v="2989" actId="478"/>
        <pc:sldMkLst>
          <pc:docMk/>
          <pc:sldMk cId="3475399033" sldId="456"/>
        </pc:sldMkLst>
        <pc:spChg chg="mod">
          <ac:chgData name="Thanyarat wongchana" userId="79912f5e1a588575" providerId="LiveId" clId="{53BF720A-7C91-4FFF-816A-DC8A81314389}" dt="2021-10-09T10:15:11.764" v="2988" actId="20577"/>
          <ac:spMkLst>
            <pc:docMk/>
            <pc:sldMk cId="3475399033" sldId="456"/>
            <ac:spMk id="2" creationId="{F3BD091E-C732-4F97-B617-21BE84A17690}"/>
          </ac:spMkLst>
        </pc:spChg>
        <pc:spChg chg="del">
          <ac:chgData name="Thanyarat wongchana" userId="79912f5e1a588575" providerId="LiveId" clId="{53BF720A-7C91-4FFF-816A-DC8A81314389}" dt="2021-10-09T10:15:14.939" v="2989" actId="478"/>
          <ac:spMkLst>
            <pc:docMk/>
            <pc:sldMk cId="3475399033" sldId="456"/>
            <ac:spMk id="5" creationId="{828B0A34-6A9E-491F-BB34-65DB6DC448CC}"/>
          </ac:spMkLst>
        </pc:spChg>
      </pc:sldChg>
      <pc:sldChg chg="modSp add mod">
        <pc:chgData name="Thanyarat wongchana" userId="79912f5e1a588575" providerId="LiveId" clId="{53BF720A-7C91-4FFF-816A-DC8A81314389}" dt="2021-10-09T10:16:12.589" v="3029" actId="20577"/>
        <pc:sldMkLst>
          <pc:docMk/>
          <pc:sldMk cId="2614013620" sldId="457"/>
        </pc:sldMkLst>
        <pc:spChg chg="mod">
          <ac:chgData name="Thanyarat wongchana" userId="79912f5e1a588575" providerId="LiveId" clId="{53BF720A-7C91-4FFF-816A-DC8A81314389}" dt="2021-10-09T10:16:12.589" v="3029" actId="20577"/>
          <ac:spMkLst>
            <pc:docMk/>
            <pc:sldMk cId="2614013620" sldId="457"/>
            <ac:spMk id="2" creationId="{F3BD091E-C732-4F97-B617-21BE84A17690}"/>
          </ac:spMkLst>
        </pc:spChg>
      </pc:sldChg>
      <pc:sldChg chg="modSp mod">
        <pc:chgData name="Thanyarat wongchana" userId="79912f5e1a588575" providerId="LiveId" clId="{53BF720A-7C91-4FFF-816A-DC8A81314389}" dt="2021-10-10T05:11:23.357" v="6187" actId="207"/>
        <pc:sldMkLst>
          <pc:docMk/>
          <pc:sldMk cId="1506779541" sldId="458"/>
        </pc:sldMkLst>
        <pc:spChg chg="mod">
          <ac:chgData name="Thanyarat wongchana" userId="79912f5e1a588575" providerId="LiveId" clId="{53BF720A-7C91-4FFF-816A-DC8A81314389}" dt="2021-10-09T17:51:56.392" v="5805" actId="207"/>
          <ac:spMkLst>
            <pc:docMk/>
            <pc:sldMk cId="1506779541" sldId="458"/>
            <ac:spMk id="2" creationId="{F3BD091E-C732-4F97-B617-21BE84A17690}"/>
          </ac:spMkLst>
        </pc:spChg>
        <pc:spChg chg="mod">
          <ac:chgData name="Thanyarat wongchana" userId="79912f5e1a588575" providerId="LiveId" clId="{53BF720A-7C91-4FFF-816A-DC8A81314389}" dt="2021-10-10T05:11:23.357" v="6187" actId="207"/>
          <ac:spMkLst>
            <pc:docMk/>
            <pc:sldMk cId="1506779541" sldId="458"/>
            <ac:spMk id="5" creationId="{828B0A34-6A9E-491F-BB34-65DB6DC448CC}"/>
          </ac:spMkLst>
        </pc:spChg>
      </pc:sldChg>
      <pc:sldChg chg="addSp modSp new mod">
        <pc:chgData name="Thanyarat wongchana" userId="79912f5e1a588575" providerId="LiveId" clId="{53BF720A-7C91-4FFF-816A-DC8A81314389}" dt="2021-10-09T17:48:56.559" v="5749" actId="2711"/>
        <pc:sldMkLst>
          <pc:docMk/>
          <pc:sldMk cId="4141427312" sldId="459"/>
        </pc:sldMkLst>
        <pc:spChg chg="add mod">
          <ac:chgData name="Thanyarat wongchana" userId="79912f5e1a588575" providerId="LiveId" clId="{53BF720A-7C91-4FFF-816A-DC8A81314389}" dt="2021-10-09T17:48:56.559" v="5749" actId="2711"/>
          <ac:spMkLst>
            <pc:docMk/>
            <pc:sldMk cId="4141427312" sldId="459"/>
            <ac:spMk id="4" creationId="{51C82E1E-4C91-42F5-9950-56D0C92A0F59}"/>
          </ac:spMkLst>
        </pc:spChg>
      </pc:sldChg>
      <pc:sldChg chg="addSp delSp modSp mod ord">
        <pc:chgData name="Thanyarat wongchana" userId="79912f5e1a588575" providerId="LiveId" clId="{53BF720A-7C91-4FFF-816A-DC8A81314389}" dt="2021-10-09T17:35:17.141" v="5599" actId="1076"/>
        <pc:sldMkLst>
          <pc:docMk/>
          <pc:sldMk cId="770075831" sldId="460"/>
        </pc:sldMkLst>
        <pc:spChg chg="mod">
          <ac:chgData name="Thanyarat wongchana" userId="79912f5e1a588575" providerId="LiveId" clId="{53BF720A-7C91-4FFF-816A-DC8A81314389}" dt="2021-10-09T17:35:17.141" v="5599" actId="1076"/>
          <ac:spMkLst>
            <pc:docMk/>
            <pc:sldMk cId="770075831" sldId="460"/>
            <ac:spMk id="2" creationId="{F3BD091E-C732-4F97-B617-21BE84A17690}"/>
          </ac:spMkLst>
        </pc:spChg>
        <pc:spChg chg="add del mod">
          <ac:chgData name="Thanyarat wongchana" userId="79912f5e1a588575" providerId="LiveId" clId="{53BF720A-7C91-4FFF-816A-DC8A81314389}" dt="2021-10-09T13:42:12.064" v="3772" actId="478"/>
          <ac:spMkLst>
            <pc:docMk/>
            <pc:sldMk cId="770075831" sldId="460"/>
            <ac:spMk id="3" creationId="{18BE881D-C0E0-4EFF-B6B1-9BBE80FB86CF}"/>
          </ac:spMkLst>
        </pc:spChg>
        <pc:spChg chg="mod">
          <ac:chgData name="Thanyarat wongchana" userId="79912f5e1a588575" providerId="LiveId" clId="{53BF720A-7C91-4FFF-816A-DC8A81314389}" dt="2021-10-09T16:51:07.357" v="5288" actId="6549"/>
          <ac:spMkLst>
            <pc:docMk/>
            <pc:sldMk cId="770075831" sldId="460"/>
            <ac:spMk id="6" creationId="{0C7D917C-4D76-4C30-96C2-151C75BFFCE2}"/>
          </ac:spMkLst>
        </pc:spChg>
        <pc:spChg chg="mod">
          <ac:chgData name="Thanyarat wongchana" userId="79912f5e1a588575" providerId="LiveId" clId="{53BF720A-7C91-4FFF-816A-DC8A81314389}" dt="2021-10-09T14:19:06.497" v="4333" actId="1037"/>
          <ac:spMkLst>
            <pc:docMk/>
            <pc:sldMk cId="770075831" sldId="460"/>
            <ac:spMk id="8" creationId="{7944C627-36D7-4306-89F0-22C08E238B68}"/>
          </ac:spMkLst>
        </pc:spChg>
        <pc:spChg chg="mod">
          <ac:chgData name="Thanyarat wongchana" userId="79912f5e1a588575" providerId="LiveId" clId="{53BF720A-7C91-4FFF-816A-DC8A81314389}" dt="2021-10-09T14:19:06.497" v="4333" actId="1037"/>
          <ac:spMkLst>
            <pc:docMk/>
            <pc:sldMk cId="770075831" sldId="460"/>
            <ac:spMk id="9" creationId="{F4D0D24D-369E-4ABE-A797-E26715D8EF58}"/>
          </ac:spMkLst>
        </pc:spChg>
        <pc:spChg chg="mod">
          <ac:chgData name="Thanyarat wongchana" userId="79912f5e1a588575" providerId="LiveId" clId="{53BF720A-7C91-4FFF-816A-DC8A81314389}" dt="2021-10-09T14:19:56.257" v="4373" actId="1037"/>
          <ac:spMkLst>
            <pc:docMk/>
            <pc:sldMk cId="770075831" sldId="460"/>
            <ac:spMk id="10" creationId="{89681019-2098-4676-B05C-CBC35533123C}"/>
          </ac:spMkLst>
        </pc:spChg>
        <pc:spChg chg="mod">
          <ac:chgData name="Thanyarat wongchana" userId="79912f5e1a588575" providerId="LiveId" clId="{53BF720A-7C91-4FFF-816A-DC8A81314389}" dt="2021-10-09T13:58:24.998" v="4088" actId="14100"/>
          <ac:spMkLst>
            <pc:docMk/>
            <pc:sldMk cId="770075831" sldId="460"/>
            <ac:spMk id="11" creationId="{67A98840-9C05-4838-B8DD-B49B1CCFAE69}"/>
          </ac:spMkLst>
        </pc:spChg>
        <pc:spChg chg="del">
          <ac:chgData name="Thanyarat wongchana" userId="79912f5e1a588575" providerId="LiveId" clId="{53BF720A-7C91-4FFF-816A-DC8A81314389}" dt="2021-10-09T13:55:37.911" v="4048" actId="478"/>
          <ac:spMkLst>
            <pc:docMk/>
            <pc:sldMk cId="770075831" sldId="460"/>
            <ac:spMk id="13" creationId="{4C83D2F3-071B-4431-8215-B53BC8BBF50F}"/>
          </ac:spMkLst>
        </pc:spChg>
        <pc:spChg chg="mod">
          <ac:chgData name="Thanyarat wongchana" userId="79912f5e1a588575" providerId="LiveId" clId="{53BF720A-7C91-4FFF-816A-DC8A81314389}" dt="2021-10-09T14:19:06.497" v="4333" actId="1037"/>
          <ac:spMkLst>
            <pc:docMk/>
            <pc:sldMk cId="770075831" sldId="460"/>
            <ac:spMk id="14" creationId="{4CF1422E-10A7-4395-A262-0778BDF8138A}"/>
          </ac:spMkLst>
        </pc:spChg>
        <pc:spChg chg="mod">
          <ac:chgData name="Thanyarat wongchana" userId="79912f5e1a588575" providerId="LiveId" clId="{53BF720A-7C91-4FFF-816A-DC8A81314389}" dt="2021-10-09T14:19:06.497" v="4333" actId="1037"/>
          <ac:spMkLst>
            <pc:docMk/>
            <pc:sldMk cId="770075831" sldId="460"/>
            <ac:spMk id="15" creationId="{B7073D47-AAEC-496A-B0AC-6D8002BBB29B}"/>
          </ac:spMkLst>
        </pc:spChg>
        <pc:spChg chg="mod">
          <ac:chgData name="Thanyarat wongchana" userId="79912f5e1a588575" providerId="LiveId" clId="{53BF720A-7C91-4FFF-816A-DC8A81314389}" dt="2021-10-09T14:19:06.497" v="4333" actId="1037"/>
          <ac:spMkLst>
            <pc:docMk/>
            <pc:sldMk cId="770075831" sldId="460"/>
            <ac:spMk id="16" creationId="{CDFD4E61-0876-412A-A849-5D693F1D0CB5}"/>
          </ac:spMkLst>
        </pc:spChg>
        <pc:spChg chg="mod">
          <ac:chgData name="Thanyarat wongchana" userId="79912f5e1a588575" providerId="LiveId" clId="{53BF720A-7C91-4FFF-816A-DC8A81314389}" dt="2021-10-09T14:19:06.497" v="4333" actId="1037"/>
          <ac:spMkLst>
            <pc:docMk/>
            <pc:sldMk cId="770075831" sldId="460"/>
            <ac:spMk id="17" creationId="{A3A99D95-1B1C-4834-A1E7-50225F64F8D8}"/>
          </ac:spMkLst>
        </pc:spChg>
        <pc:spChg chg="add del mod">
          <ac:chgData name="Thanyarat wongchana" userId="79912f5e1a588575" providerId="LiveId" clId="{53BF720A-7C91-4FFF-816A-DC8A81314389}" dt="2021-10-09T13:49:09.254" v="3848" actId="478"/>
          <ac:spMkLst>
            <pc:docMk/>
            <pc:sldMk cId="770075831" sldId="460"/>
            <ac:spMk id="24" creationId="{51C0168B-8DB3-4030-9064-839E992557AE}"/>
          </ac:spMkLst>
        </pc:spChg>
        <pc:spChg chg="add mod">
          <ac:chgData name="Thanyarat wongchana" userId="79912f5e1a588575" providerId="LiveId" clId="{53BF720A-7C91-4FFF-816A-DC8A81314389}" dt="2021-10-09T14:19:56.257" v="4373" actId="1037"/>
          <ac:spMkLst>
            <pc:docMk/>
            <pc:sldMk cId="770075831" sldId="460"/>
            <ac:spMk id="25" creationId="{E21C9E13-BFCB-4CE6-A96A-6C4578EBE1F8}"/>
          </ac:spMkLst>
        </pc:spChg>
        <pc:spChg chg="add mod">
          <ac:chgData name="Thanyarat wongchana" userId="79912f5e1a588575" providerId="LiveId" clId="{53BF720A-7C91-4FFF-816A-DC8A81314389}" dt="2021-10-09T14:19:56.257" v="4373" actId="1037"/>
          <ac:spMkLst>
            <pc:docMk/>
            <pc:sldMk cId="770075831" sldId="460"/>
            <ac:spMk id="38" creationId="{65A491EA-904E-49F8-9EA9-5BFFA5168E52}"/>
          </ac:spMkLst>
        </pc:spChg>
        <pc:spChg chg="add mod">
          <ac:chgData name="Thanyarat wongchana" userId="79912f5e1a588575" providerId="LiveId" clId="{53BF720A-7C91-4FFF-816A-DC8A81314389}" dt="2021-10-09T14:19:56.257" v="4373" actId="1037"/>
          <ac:spMkLst>
            <pc:docMk/>
            <pc:sldMk cId="770075831" sldId="460"/>
            <ac:spMk id="40" creationId="{B7292BAF-01A1-4BDB-9569-F4F74D95B91C}"/>
          </ac:spMkLst>
        </pc:spChg>
        <pc:spChg chg="add mod">
          <ac:chgData name="Thanyarat wongchana" userId="79912f5e1a588575" providerId="LiveId" clId="{53BF720A-7C91-4FFF-816A-DC8A81314389}" dt="2021-10-09T14:19:56.257" v="4373" actId="1037"/>
          <ac:spMkLst>
            <pc:docMk/>
            <pc:sldMk cId="770075831" sldId="460"/>
            <ac:spMk id="44" creationId="{9FAB3A56-CA44-475C-8563-97F33D402FB2}"/>
          </ac:spMkLst>
        </pc:spChg>
        <pc:spChg chg="add mod">
          <ac:chgData name="Thanyarat wongchana" userId="79912f5e1a588575" providerId="LiveId" clId="{53BF720A-7C91-4FFF-816A-DC8A81314389}" dt="2021-10-09T14:19:56.257" v="4373" actId="1037"/>
          <ac:spMkLst>
            <pc:docMk/>
            <pc:sldMk cId="770075831" sldId="460"/>
            <ac:spMk id="46" creationId="{79ACA667-6AEC-476C-9231-8F3A3A9A66A2}"/>
          </ac:spMkLst>
        </pc:spChg>
        <pc:spChg chg="add mod">
          <ac:chgData name="Thanyarat wongchana" userId="79912f5e1a588575" providerId="LiveId" clId="{53BF720A-7C91-4FFF-816A-DC8A81314389}" dt="2021-10-09T16:55:39.033" v="5353" actId="1037"/>
          <ac:spMkLst>
            <pc:docMk/>
            <pc:sldMk cId="770075831" sldId="460"/>
            <ac:spMk id="48" creationId="{4A677163-90D3-4A0A-871C-53B72BEB0E0D}"/>
          </ac:spMkLst>
        </pc:spChg>
        <pc:spChg chg="add mod">
          <ac:chgData name="Thanyarat wongchana" userId="79912f5e1a588575" providerId="LiveId" clId="{53BF720A-7C91-4FFF-816A-DC8A81314389}" dt="2021-10-09T16:54:26.896" v="5337" actId="2711"/>
          <ac:spMkLst>
            <pc:docMk/>
            <pc:sldMk cId="770075831" sldId="460"/>
            <ac:spMk id="56" creationId="{5A772613-37CD-4AEC-8013-54CADAB31EB8}"/>
          </ac:spMkLst>
        </pc:spChg>
        <pc:spChg chg="add mod">
          <ac:chgData name="Thanyarat wongchana" userId="79912f5e1a588575" providerId="LiveId" clId="{53BF720A-7C91-4FFF-816A-DC8A81314389}" dt="2021-10-09T16:54:32.869" v="5339" actId="113"/>
          <ac:spMkLst>
            <pc:docMk/>
            <pc:sldMk cId="770075831" sldId="460"/>
            <ac:spMk id="57" creationId="{37CA5BD0-D297-4554-B2B2-AE94539E8E35}"/>
          </ac:spMkLst>
        </pc:spChg>
        <pc:spChg chg="add mod">
          <ac:chgData name="Thanyarat wongchana" userId="79912f5e1a588575" providerId="LiveId" clId="{53BF720A-7C91-4FFF-816A-DC8A81314389}" dt="2021-10-09T16:58:54.820" v="5429" actId="20577"/>
          <ac:spMkLst>
            <pc:docMk/>
            <pc:sldMk cId="770075831" sldId="460"/>
            <ac:spMk id="64" creationId="{7D395567-FFE9-43BC-8848-03C60A970A6A}"/>
          </ac:spMkLst>
        </pc:spChg>
        <pc:spChg chg="add mod">
          <ac:chgData name="Thanyarat wongchana" userId="79912f5e1a588575" providerId="LiveId" clId="{53BF720A-7C91-4FFF-816A-DC8A81314389}" dt="2021-10-09T17:35:10.555" v="5598"/>
          <ac:spMkLst>
            <pc:docMk/>
            <pc:sldMk cId="770075831" sldId="460"/>
            <ac:spMk id="67" creationId="{0BEC6A3B-DCD9-42E0-A994-39E83ED16C79}"/>
          </ac:spMkLst>
        </pc:spChg>
        <pc:cxnChg chg="add mod">
          <ac:chgData name="Thanyarat wongchana" userId="79912f5e1a588575" providerId="LiveId" clId="{53BF720A-7C91-4FFF-816A-DC8A81314389}" dt="2021-10-09T14:19:06.497" v="4333" actId="1037"/>
          <ac:cxnSpMkLst>
            <pc:docMk/>
            <pc:sldMk cId="770075831" sldId="460"/>
            <ac:cxnSpMk id="5" creationId="{B15421E3-CE50-4E74-8769-7EBBAE0D3F73}"/>
          </ac:cxnSpMkLst>
        </pc:cxnChg>
        <pc:cxnChg chg="add mod">
          <ac:chgData name="Thanyarat wongchana" userId="79912f5e1a588575" providerId="LiveId" clId="{53BF720A-7C91-4FFF-816A-DC8A81314389}" dt="2021-10-09T14:19:36.847" v="4352" actId="1038"/>
          <ac:cxnSpMkLst>
            <pc:docMk/>
            <pc:sldMk cId="770075831" sldId="460"/>
            <ac:cxnSpMk id="18" creationId="{BF062B2D-8605-46DE-9EE6-9402B96EDB3D}"/>
          </ac:cxnSpMkLst>
        </pc:cxnChg>
        <pc:cxnChg chg="add mod">
          <ac:chgData name="Thanyarat wongchana" userId="79912f5e1a588575" providerId="LiveId" clId="{53BF720A-7C91-4FFF-816A-DC8A81314389}" dt="2021-10-09T14:19:36.847" v="4352" actId="1038"/>
          <ac:cxnSpMkLst>
            <pc:docMk/>
            <pc:sldMk cId="770075831" sldId="460"/>
            <ac:cxnSpMk id="19" creationId="{2388DAD3-F373-4AD9-BCC5-B27EE86B2592}"/>
          </ac:cxnSpMkLst>
        </pc:cxnChg>
        <pc:cxnChg chg="add mod">
          <ac:chgData name="Thanyarat wongchana" userId="79912f5e1a588575" providerId="LiveId" clId="{53BF720A-7C91-4FFF-816A-DC8A81314389}" dt="2021-10-09T14:19:36.847" v="4352" actId="1038"/>
          <ac:cxnSpMkLst>
            <pc:docMk/>
            <pc:sldMk cId="770075831" sldId="460"/>
            <ac:cxnSpMk id="20" creationId="{99595A53-09FA-4022-99C8-B161569A6A51}"/>
          </ac:cxnSpMkLst>
        </pc:cxnChg>
        <pc:cxnChg chg="add mod">
          <ac:chgData name="Thanyarat wongchana" userId="79912f5e1a588575" providerId="LiveId" clId="{53BF720A-7C91-4FFF-816A-DC8A81314389}" dt="2021-10-09T14:19:36.847" v="4352" actId="1038"/>
          <ac:cxnSpMkLst>
            <pc:docMk/>
            <pc:sldMk cId="770075831" sldId="460"/>
            <ac:cxnSpMk id="21" creationId="{7187391E-98FB-4E80-8938-942695568DFB}"/>
          </ac:cxnSpMkLst>
        </pc:cxnChg>
        <pc:cxnChg chg="add mod">
          <ac:chgData name="Thanyarat wongchana" userId="79912f5e1a588575" providerId="LiveId" clId="{53BF720A-7C91-4FFF-816A-DC8A81314389}" dt="2021-10-09T14:19:36.847" v="4352" actId="1038"/>
          <ac:cxnSpMkLst>
            <pc:docMk/>
            <pc:sldMk cId="770075831" sldId="460"/>
            <ac:cxnSpMk id="22" creationId="{F96697F2-8A71-4E30-97A8-C20DFD0D4C1C}"/>
          </ac:cxnSpMkLst>
        </pc:cxnChg>
        <pc:cxnChg chg="add mod">
          <ac:chgData name="Thanyarat wongchana" userId="79912f5e1a588575" providerId="LiveId" clId="{53BF720A-7C91-4FFF-816A-DC8A81314389}" dt="2021-10-09T14:19:43.759" v="4353" actId="1076"/>
          <ac:cxnSpMkLst>
            <pc:docMk/>
            <pc:sldMk cId="770075831" sldId="460"/>
            <ac:cxnSpMk id="23" creationId="{E111A47C-B02C-41E5-A09B-E5C628357E9A}"/>
          </ac:cxnSpMkLst>
        </pc:cxnChg>
        <pc:cxnChg chg="add mod">
          <ac:chgData name="Thanyarat wongchana" userId="79912f5e1a588575" providerId="LiveId" clId="{53BF720A-7C91-4FFF-816A-DC8A81314389}" dt="2021-10-09T14:19:56.257" v="4373" actId="1037"/>
          <ac:cxnSpMkLst>
            <pc:docMk/>
            <pc:sldMk cId="770075831" sldId="460"/>
            <ac:cxnSpMk id="26" creationId="{E7833634-864B-4293-B47F-738530E3D95A}"/>
          </ac:cxnSpMkLst>
        </pc:cxnChg>
        <pc:cxnChg chg="add mod">
          <ac:chgData name="Thanyarat wongchana" userId="79912f5e1a588575" providerId="LiveId" clId="{53BF720A-7C91-4FFF-816A-DC8A81314389}" dt="2021-10-09T14:20:03.411" v="4375" actId="1076"/>
          <ac:cxnSpMkLst>
            <pc:docMk/>
            <pc:sldMk cId="770075831" sldId="460"/>
            <ac:cxnSpMk id="30" creationId="{2085BA2E-A02F-4E72-9A3B-41D6E96A89E5}"/>
          </ac:cxnSpMkLst>
        </pc:cxnChg>
        <pc:cxnChg chg="add del mod">
          <ac:chgData name="Thanyarat wongchana" userId="79912f5e1a588575" providerId="LiveId" clId="{53BF720A-7C91-4FFF-816A-DC8A81314389}" dt="2021-10-09T13:59:42.783" v="4095" actId="478"/>
          <ac:cxnSpMkLst>
            <pc:docMk/>
            <pc:sldMk cId="770075831" sldId="460"/>
            <ac:cxnSpMk id="37" creationId="{F0949EE6-531F-4AD2-98D6-750B343A6A7F}"/>
          </ac:cxnSpMkLst>
        </pc:cxnChg>
        <pc:cxnChg chg="add mod">
          <ac:chgData name="Thanyarat wongchana" userId="79912f5e1a588575" providerId="LiveId" clId="{53BF720A-7C91-4FFF-816A-DC8A81314389}" dt="2021-10-09T14:19:56.257" v="4373" actId="1037"/>
          <ac:cxnSpMkLst>
            <pc:docMk/>
            <pc:sldMk cId="770075831" sldId="460"/>
            <ac:cxnSpMk id="39" creationId="{2E0CA8C8-6101-42E7-B53E-9903C6B5A5BB}"/>
          </ac:cxnSpMkLst>
        </pc:cxnChg>
        <pc:cxnChg chg="add mod">
          <ac:chgData name="Thanyarat wongchana" userId="79912f5e1a588575" providerId="LiveId" clId="{53BF720A-7C91-4FFF-816A-DC8A81314389}" dt="2021-10-09T14:19:56.257" v="4373" actId="1037"/>
          <ac:cxnSpMkLst>
            <pc:docMk/>
            <pc:sldMk cId="770075831" sldId="460"/>
            <ac:cxnSpMk id="41" creationId="{CE0C59FE-5696-41D0-AAAC-69FC6650EC2F}"/>
          </ac:cxnSpMkLst>
        </pc:cxnChg>
        <pc:cxnChg chg="add mod">
          <ac:chgData name="Thanyarat wongchana" userId="79912f5e1a588575" providerId="LiveId" clId="{53BF720A-7C91-4FFF-816A-DC8A81314389}" dt="2021-10-09T14:19:56.257" v="4373" actId="1037"/>
          <ac:cxnSpMkLst>
            <pc:docMk/>
            <pc:sldMk cId="770075831" sldId="460"/>
            <ac:cxnSpMk id="45" creationId="{D78C1481-AD08-44E4-9041-4E7B99F639AC}"/>
          </ac:cxnSpMkLst>
        </pc:cxnChg>
        <pc:cxnChg chg="add mod">
          <ac:chgData name="Thanyarat wongchana" userId="79912f5e1a588575" providerId="LiveId" clId="{53BF720A-7C91-4FFF-816A-DC8A81314389}" dt="2021-10-09T16:54:56.103" v="5344" actId="1076"/>
          <ac:cxnSpMkLst>
            <pc:docMk/>
            <pc:sldMk cId="770075831" sldId="460"/>
            <ac:cxnSpMk id="58" creationId="{BAE110D6-3567-4413-930D-34C50ADE86C1}"/>
          </ac:cxnSpMkLst>
        </pc:cxnChg>
        <pc:cxnChg chg="add mod">
          <ac:chgData name="Thanyarat wongchana" userId="79912f5e1a588575" providerId="LiveId" clId="{53BF720A-7C91-4FFF-816A-DC8A81314389}" dt="2021-10-09T16:55:39.033" v="5353" actId="1037"/>
          <ac:cxnSpMkLst>
            <pc:docMk/>
            <pc:sldMk cId="770075831" sldId="460"/>
            <ac:cxnSpMk id="61" creationId="{6F5043DE-E752-4811-A6CA-3F62C051DA4D}"/>
          </ac:cxnSpMkLst>
        </pc:cxnChg>
        <pc:cxnChg chg="add mod">
          <ac:chgData name="Thanyarat wongchana" userId="79912f5e1a588575" providerId="LiveId" clId="{53BF720A-7C91-4FFF-816A-DC8A81314389}" dt="2021-10-09T16:58:38.496" v="5418" actId="14100"/>
          <ac:cxnSpMkLst>
            <pc:docMk/>
            <pc:sldMk cId="770075831" sldId="460"/>
            <ac:cxnSpMk id="65" creationId="{DD2EF66C-E799-4E24-89FA-0949EDE79EF3}"/>
          </ac:cxnSpMkLst>
        </pc:cxnChg>
      </pc:sldChg>
      <pc:sldChg chg="addSp delSp modSp mod">
        <pc:chgData name="Thanyarat wongchana" userId="79912f5e1a588575" providerId="LiveId" clId="{53BF720A-7C91-4FFF-816A-DC8A81314389}" dt="2021-10-09T14:29:11.278" v="4595" actId="20577"/>
        <pc:sldMkLst>
          <pc:docMk/>
          <pc:sldMk cId="3810311124" sldId="461"/>
        </pc:sldMkLst>
        <pc:spChg chg="mod">
          <ac:chgData name="Thanyarat wongchana" userId="79912f5e1a588575" providerId="LiveId" clId="{53BF720A-7C91-4FFF-816A-DC8A81314389}" dt="2021-10-09T14:27:11.374" v="4542" actId="1076"/>
          <ac:spMkLst>
            <pc:docMk/>
            <pc:sldMk cId="3810311124" sldId="461"/>
            <ac:spMk id="2" creationId="{F3BD091E-C732-4F97-B617-21BE84A17690}"/>
          </ac:spMkLst>
        </pc:spChg>
        <pc:spChg chg="del">
          <ac:chgData name="Thanyarat wongchana" userId="79912f5e1a588575" providerId="LiveId" clId="{53BF720A-7C91-4FFF-816A-DC8A81314389}" dt="2021-10-09T14:24:39.524" v="4493" actId="478"/>
          <ac:spMkLst>
            <pc:docMk/>
            <pc:sldMk cId="3810311124" sldId="461"/>
            <ac:spMk id="3" creationId="{94DB34C6-0631-4A86-936A-602F3476BEEE}"/>
          </ac:spMkLst>
        </pc:spChg>
        <pc:spChg chg="add mod">
          <ac:chgData name="Thanyarat wongchana" userId="79912f5e1a588575" providerId="LiveId" clId="{53BF720A-7C91-4FFF-816A-DC8A81314389}" dt="2021-10-09T14:27:19.256" v="4543" actId="1076"/>
          <ac:spMkLst>
            <pc:docMk/>
            <pc:sldMk cId="3810311124" sldId="461"/>
            <ac:spMk id="6" creationId="{FCE49D23-F346-4BBD-990B-68947A5385A2}"/>
          </ac:spMkLst>
        </pc:spChg>
        <pc:graphicFrameChg chg="mod modGraphic">
          <ac:chgData name="Thanyarat wongchana" userId="79912f5e1a588575" providerId="LiveId" clId="{53BF720A-7C91-4FFF-816A-DC8A81314389}" dt="2021-10-09T14:29:11.278" v="4595" actId="20577"/>
          <ac:graphicFrameMkLst>
            <pc:docMk/>
            <pc:sldMk cId="3810311124" sldId="461"/>
            <ac:graphicFrameMk id="4" creationId="{57899FAA-DE7E-40C9-99D5-B4532C13D4C2}"/>
          </ac:graphicFrameMkLst>
        </pc:graphicFrameChg>
      </pc:sldChg>
      <pc:sldChg chg="modSp mod">
        <pc:chgData name="Thanyarat wongchana" userId="79912f5e1a588575" providerId="LiveId" clId="{53BF720A-7C91-4FFF-816A-DC8A81314389}" dt="2021-10-09T15:40:21.151" v="5058" actId="20577"/>
        <pc:sldMkLst>
          <pc:docMk/>
          <pc:sldMk cId="443060969" sldId="462"/>
        </pc:sldMkLst>
        <pc:spChg chg="mod">
          <ac:chgData name="Thanyarat wongchana" userId="79912f5e1a588575" providerId="LiveId" clId="{53BF720A-7C91-4FFF-816A-DC8A81314389}" dt="2021-10-09T15:20:41.811" v="4933" actId="14100"/>
          <ac:spMkLst>
            <pc:docMk/>
            <pc:sldMk cId="443060969" sldId="462"/>
            <ac:spMk id="6" creationId="{FCE49D23-F346-4BBD-990B-68947A5385A2}"/>
          </ac:spMkLst>
        </pc:spChg>
        <pc:graphicFrameChg chg="mod modGraphic">
          <ac:chgData name="Thanyarat wongchana" userId="79912f5e1a588575" providerId="LiveId" clId="{53BF720A-7C91-4FFF-816A-DC8A81314389}" dt="2021-10-09T15:40:21.151" v="5058" actId="20577"/>
          <ac:graphicFrameMkLst>
            <pc:docMk/>
            <pc:sldMk cId="443060969" sldId="462"/>
            <ac:graphicFrameMk id="4" creationId="{57899FAA-DE7E-40C9-99D5-B4532C13D4C2}"/>
          </ac:graphicFrameMkLst>
        </pc:graphicFrameChg>
      </pc:sldChg>
      <pc:sldChg chg="modSp mod">
        <pc:chgData name="Thanyarat wongchana" userId="79912f5e1a588575" providerId="LiveId" clId="{53BF720A-7C91-4FFF-816A-DC8A81314389}" dt="2021-10-09T23:54:17.392" v="5808" actId="20577"/>
        <pc:sldMkLst>
          <pc:docMk/>
          <pc:sldMk cId="2650576905" sldId="463"/>
        </pc:sldMkLst>
        <pc:spChg chg="mod">
          <ac:chgData name="Thanyarat wongchana" userId="79912f5e1a588575" providerId="LiveId" clId="{53BF720A-7C91-4FFF-816A-DC8A81314389}" dt="2021-10-09T23:54:17.392" v="5808" actId="20577"/>
          <ac:spMkLst>
            <pc:docMk/>
            <pc:sldMk cId="2650576905" sldId="463"/>
            <ac:spMk id="2" creationId="{F3BD091E-C732-4F97-B617-21BE84A17690}"/>
          </ac:spMkLst>
        </pc:spChg>
        <pc:spChg chg="mod">
          <ac:chgData name="Thanyarat wongchana" userId="79912f5e1a588575" providerId="LiveId" clId="{53BF720A-7C91-4FFF-816A-DC8A81314389}" dt="2021-10-09T17:51:45.962" v="5803" actId="208"/>
          <ac:spMkLst>
            <pc:docMk/>
            <pc:sldMk cId="2650576905" sldId="463"/>
            <ac:spMk id="5" creationId="{828B0A34-6A9E-491F-BB34-65DB6DC448CC}"/>
          </ac:spMkLst>
        </pc:spChg>
      </pc:sldChg>
      <pc:sldChg chg="addSp delSp modSp mod">
        <pc:chgData name="Thanyarat wongchana" userId="79912f5e1a588575" providerId="LiveId" clId="{53BF720A-7C91-4FFF-816A-DC8A81314389}" dt="2021-10-09T17:35:07.436" v="5597" actId="21"/>
        <pc:sldMkLst>
          <pc:docMk/>
          <pc:sldMk cId="1739945349" sldId="464"/>
        </pc:sldMkLst>
        <pc:spChg chg="mod">
          <ac:chgData name="Thanyarat wongchana" userId="79912f5e1a588575" providerId="LiveId" clId="{53BF720A-7C91-4FFF-816A-DC8A81314389}" dt="2021-10-09T17:00:10.946" v="5456" actId="6549"/>
          <ac:spMkLst>
            <pc:docMk/>
            <pc:sldMk cId="1739945349" sldId="464"/>
            <ac:spMk id="2" creationId="{F3BD091E-C732-4F97-B617-21BE84A17690}"/>
          </ac:spMkLst>
        </pc:spChg>
        <pc:spChg chg="add del mod">
          <ac:chgData name="Thanyarat wongchana" userId="79912f5e1a588575" providerId="LiveId" clId="{53BF720A-7C91-4FFF-816A-DC8A81314389}" dt="2021-10-09T17:35:07.436" v="5597" actId="21"/>
          <ac:spMkLst>
            <pc:docMk/>
            <pc:sldMk cId="1739945349" sldId="464"/>
            <ac:spMk id="3" creationId="{073BAD43-FB8B-4A5A-9CC1-150D76F13CE9}"/>
          </ac:spMkLst>
        </pc:spChg>
        <pc:spChg chg="mod">
          <ac:chgData name="Thanyarat wongchana" userId="79912f5e1a588575" providerId="LiveId" clId="{53BF720A-7C91-4FFF-816A-DC8A81314389}" dt="2021-10-09T17:32:44.113" v="5499" actId="20577"/>
          <ac:spMkLst>
            <pc:docMk/>
            <pc:sldMk cId="1739945349" sldId="464"/>
            <ac:spMk id="15" creationId="{B7073D47-AAEC-496A-B0AC-6D8002BBB29B}"/>
          </ac:spMkLst>
        </pc:spChg>
        <pc:spChg chg="mod">
          <ac:chgData name="Thanyarat wongchana" userId="79912f5e1a588575" providerId="LiveId" clId="{53BF720A-7C91-4FFF-816A-DC8A81314389}" dt="2021-10-09T17:32:12.967" v="5479" actId="1036"/>
          <ac:spMkLst>
            <pc:docMk/>
            <pc:sldMk cId="1739945349" sldId="464"/>
            <ac:spMk id="17" creationId="{A3A99D95-1B1C-4834-A1E7-50225F64F8D8}"/>
          </ac:spMkLst>
        </pc:spChg>
        <pc:cxnChg chg="mod">
          <ac:chgData name="Thanyarat wongchana" userId="79912f5e1a588575" providerId="LiveId" clId="{53BF720A-7C91-4FFF-816A-DC8A81314389}" dt="2021-10-09T17:32:16.703" v="5488" actId="1036"/>
          <ac:cxnSpMkLst>
            <pc:docMk/>
            <pc:sldMk cId="1739945349" sldId="464"/>
            <ac:cxnSpMk id="22" creationId="{F96697F2-8A71-4E30-97A8-C20DFD0D4C1C}"/>
          </ac:cxnSpMkLst>
        </pc:cxnChg>
      </pc:sldChg>
      <pc:sldChg chg="addSp delSp modSp mod">
        <pc:chgData name="Thanyarat wongchana" userId="79912f5e1a588575" providerId="LiveId" clId="{53BF720A-7C91-4FFF-816A-DC8A81314389}" dt="2021-10-09T17:51:12.511" v="5799" actId="1076"/>
        <pc:sldMkLst>
          <pc:docMk/>
          <pc:sldMk cId="2780536598" sldId="465"/>
        </pc:sldMkLst>
        <pc:spChg chg="mod">
          <ac:chgData name="Thanyarat wongchana" userId="79912f5e1a588575" providerId="LiveId" clId="{53BF720A-7C91-4FFF-816A-DC8A81314389}" dt="2021-10-09T17:51:07.245" v="5798" actId="113"/>
          <ac:spMkLst>
            <pc:docMk/>
            <pc:sldMk cId="2780536598" sldId="465"/>
            <ac:spMk id="2" creationId="{F3BD091E-C732-4F97-B617-21BE84A17690}"/>
          </ac:spMkLst>
        </pc:spChg>
        <pc:spChg chg="add mod">
          <ac:chgData name="Thanyarat wongchana" userId="79912f5e1a588575" providerId="LiveId" clId="{53BF720A-7C91-4FFF-816A-DC8A81314389}" dt="2021-10-09T17:51:12.511" v="5799" actId="1076"/>
          <ac:spMkLst>
            <pc:docMk/>
            <pc:sldMk cId="2780536598" sldId="465"/>
            <ac:spMk id="8" creationId="{0F451FE1-14AA-411A-B817-32B16BA78D8F}"/>
          </ac:spMkLst>
        </pc:spChg>
        <pc:graphicFrameChg chg="del">
          <ac:chgData name="Thanyarat wongchana" userId="79912f5e1a588575" providerId="LiveId" clId="{53BF720A-7C91-4FFF-816A-DC8A81314389}" dt="2021-10-09T17:49:57.823" v="5755" actId="478"/>
          <ac:graphicFrameMkLst>
            <pc:docMk/>
            <pc:sldMk cId="2780536598" sldId="465"/>
            <ac:graphicFrameMk id="4" creationId="{E4F71C52-2957-40CF-ADDB-4CB5EA2691D9}"/>
          </ac:graphicFrameMkLst>
        </pc:graphicFrameChg>
      </pc:sldChg>
      <pc:sldChg chg="del mod">
        <pc:chgData name="Thanyarat wongchana" userId="79912f5e1a588575" providerId="LiveId" clId="{53BF720A-7C91-4FFF-816A-DC8A81314389}" dt="2021-10-10T04:41:47.305" v="5972" actId="47"/>
        <pc:sldMkLst>
          <pc:docMk/>
          <pc:sldMk cId="724323089" sldId="466"/>
        </pc:sldMkLst>
      </pc:sldChg>
      <pc:sldChg chg="add mod">
        <pc:chgData name="Thanyarat wongchana" userId="79912f5e1a588575" providerId="LiveId" clId="{53BF720A-7C91-4FFF-816A-DC8A81314389}" dt="2021-10-10T04:41:23.617" v="5971" actId="27918"/>
        <pc:sldMkLst>
          <pc:docMk/>
          <pc:sldMk cId="2480823910" sldId="467"/>
        </pc:sldMkLst>
      </pc:sldChg>
      <pc:sldChg chg="add mod">
        <pc:chgData name="Thanyarat wongchana" userId="79912f5e1a588575" providerId="LiveId" clId="{53BF720A-7C91-4FFF-816A-DC8A81314389}" dt="2021-10-10T04:46:19.166" v="5997" actId="27918"/>
        <pc:sldMkLst>
          <pc:docMk/>
          <pc:sldMk cId="957649047" sldId="468"/>
        </pc:sldMkLst>
      </pc:sldChg>
      <pc:sldChg chg="add del mod">
        <pc:chgData name="Thanyarat wongchana" userId="79912f5e1a588575" providerId="LiveId" clId="{53BF720A-7C91-4FFF-816A-DC8A81314389}" dt="2021-10-10T04:54:30.684" v="6032" actId="47"/>
        <pc:sldMkLst>
          <pc:docMk/>
          <pc:sldMk cId="4074138809" sldId="469"/>
        </pc:sldMkLst>
      </pc:sldChg>
      <pc:sldChg chg="add mod">
        <pc:chgData name="Thanyarat wongchana" userId="79912f5e1a588575" providerId="LiveId" clId="{53BF720A-7C91-4FFF-816A-DC8A81314389}" dt="2021-10-10T04:52:55.404" v="6026" actId="27918"/>
        <pc:sldMkLst>
          <pc:docMk/>
          <pc:sldMk cId="2840605704" sldId="470"/>
        </pc:sldMkLst>
      </pc:sldChg>
      <pc:sldChg chg="mod">
        <pc:chgData name="Thanyarat wongchana" userId="79912f5e1a588575" providerId="LiveId" clId="{53BF720A-7C91-4FFF-816A-DC8A81314389}" dt="2021-10-10T04:59:43.929" v="6064" actId="27918"/>
        <pc:sldMkLst>
          <pc:docMk/>
          <pc:sldMk cId="1762909208" sldId="471"/>
        </pc:sldMkLst>
      </pc:sldChg>
    </pc:docChg>
  </pc:docChgLst>
  <pc:docChgLst>
    <pc:chgData name="Thanyarat wongchana" userId="79912f5e1a588575" providerId="LiveId" clId="{3F171258-A4E4-4738-BA70-F7EC34AACFB3}"/>
    <pc:docChg chg="undo custSel modSld">
      <pc:chgData name="Thanyarat wongchana" userId="79912f5e1a588575" providerId="LiveId" clId="{3F171258-A4E4-4738-BA70-F7EC34AACFB3}" dt="2021-10-06T10:27:11.431" v="872" actId="1076"/>
      <pc:docMkLst>
        <pc:docMk/>
      </pc:docMkLst>
      <pc:sldChg chg="modSp">
        <pc:chgData name="Thanyarat wongchana" userId="79912f5e1a588575" providerId="LiveId" clId="{3F171258-A4E4-4738-BA70-F7EC34AACFB3}" dt="2021-10-06T10:20:56.414" v="761" actId="1037"/>
        <pc:sldMkLst>
          <pc:docMk/>
          <pc:sldMk cId="16955120" sldId="423"/>
        </pc:sldMkLst>
        <pc:spChg chg="mod">
          <ac:chgData name="Thanyarat wongchana" userId="79912f5e1a588575" providerId="LiveId" clId="{3F171258-A4E4-4738-BA70-F7EC34AACFB3}" dt="2021-10-06T10:20:56.414" v="761" actId="1037"/>
          <ac:spMkLst>
            <pc:docMk/>
            <pc:sldMk cId="16955120" sldId="423"/>
            <ac:spMk id="5" creationId="{C5A4CC94-3A08-4060-881D-A762C80C8CB5}"/>
          </ac:spMkLst>
        </pc:spChg>
      </pc:sldChg>
      <pc:sldChg chg="modSp">
        <pc:chgData name="Thanyarat wongchana" userId="79912f5e1a588575" providerId="LiveId" clId="{3F171258-A4E4-4738-BA70-F7EC34AACFB3}" dt="2021-10-06T04:52:26.748" v="1" actId="14100"/>
        <pc:sldMkLst>
          <pc:docMk/>
          <pc:sldMk cId="2210962772" sldId="426"/>
        </pc:sldMkLst>
        <pc:spChg chg="mod">
          <ac:chgData name="Thanyarat wongchana" userId="79912f5e1a588575" providerId="LiveId" clId="{3F171258-A4E4-4738-BA70-F7EC34AACFB3}" dt="2021-10-06T04:52:26.748" v="1" actId="14100"/>
          <ac:spMkLst>
            <pc:docMk/>
            <pc:sldMk cId="2210962772" sldId="426"/>
            <ac:spMk id="2" creationId="{F3BD091E-C732-4F97-B617-21BE84A17690}"/>
          </ac:spMkLst>
        </pc:spChg>
        <pc:graphicFrameChg chg="modGraphic">
          <ac:chgData name="Thanyarat wongchana" userId="79912f5e1a588575" providerId="LiveId" clId="{3F171258-A4E4-4738-BA70-F7EC34AACFB3}" dt="2021-10-06T04:51:57.257" v="0" actId="14100"/>
          <ac:graphicFrameMkLst>
            <pc:docMk/>
            <pc:sldMk cId="2210962772" sldId="426"/>
            <ac:graphicFrameMk id="4" creationId="{4FEC4E0A-45E0-40E2-B4A4-18D8F9D013E2}"/>
          </ac:graphicFrameMkLst>
        </pc:graphicFrameChg>
      </pc:sldChg>
      <pc:sldChg chg="addSp delSp modSp">
        <pc:chgData name="Thanyarat wongchana" userId="79912f5e1a588575" providerId="LiveId" clId="{3F171258-A4E4-4738-BA70-F7EC34AACFB3}" dt="2021-10-06T09:18:37.726" v="581" actId="14100"/>
        <pc:sldMkLst>
          <pc:docMk/>
          <pc:sldMk cId="3027917072" sldId="427"/>
        </pc:sldMkLst>
        <pc:spChg chg="mod">
          <ac:chgData name="Thanyarat wongchana" userId="79912f5e1a588575" providerId="LiveId" clId="{3F171258-A4E4-4738-BA70-F7EC34AACFB3}" dt="2021-10-06T05:30:05.239" v="97" actId="20577"/>
          <ac:spMkLst>
            <pc:docMk/>
            <pc:sldMk cId="3027917072" sldId="427"/>
            <ac:spMk id="2" creationId="{F3BD091E-C732-4F97-B617-21BE84A17690}"/>
          </ac:spMkLst>
        </pc:spChg>
        <pc:spChg chg="del mod">
          <ac:chgData name="Thanyarat wongchana" userId="79912f5e1a588575" providerId="LiveId" clId="{3F171258-A4E4-4738-BA70-F7EC34AACFB3}" dt="2021-10-06T07:00:35.398" v="378" actId="478"/>
          <ac:spMkLst>
            <pc:docMk/>
            <pc:sldMk cId="3027917072" sldId="427"/>
            <ac:spMk id="3" creationId="{94DB34C6-0631-4A86-936A-602F3476BEEE}"/>
          </ac:spMkLst>
        </pc:spChg>
        <pc:spChg chg="add mod">
          <ac:chgData name="Thanyarat wongchana" userId="79912f5e1a588575" providerId="LiveId" clId="{3F171258-A4E4-4738-BA70-F7EC34AACFB3}" dt="2021-10-06T09:18:37.726" v="581" actId="14100"/>
          <ac:spMkLst>
            <pc:docMk/>
            <pc:sldMk cId="3027917072" sldId="427"/>
            <ac:spMk id="5" creationId="{A29652D9-3150-47DC-80D3-298A012D12A1}"/>
          </ac:spMkLst>
        </pc:spChg>
        <pc:graphicFrameChg chg="mod modGraphic">
          <ac:chgData name="Thanyarat wongchana" userId="79912f5e1a588575" providerId="LiveId" clId="{3F171258-A4E4-4738-BA70-F7EC34AACFB3}" dt="2021-10-06T09:17:15.556" v="579" actId="20577"/>
          <ac:graphicFrameMkLst>
            <pc:docMk/>
            <pc:sldMk cId="3027917072" sldId="427"/>
            <ac:graphicFrameMk id="4" creationId="{4FEC4E0A-45E0-40E2-B4A4-18D8F9D013E2}"/>
          </ac:graphicFrameMkLst>
        </pc:graphicFrameChg>
      </pc:sldChg>
      <pc:sldChg chg="addSp delSp modSp">
        <pc:chgData name="Thanyarat wongchana" userId="79912f5e1a588575" providerId="LiveId" clId="{3F171258-A4E4-4738-BA70-F7EC34AACFB3}" dt="2021-10-06T10:27:11.431" v="872" actId="1076"/>
        <pc:sldMkLst>
          <pc:docMk/>
          <pc:sldMk cId="1224617932" sldId="428"/>
        </pc:sldMkLst>
        <pc:spChg chg="mod">
          <ac:chgData name="Thanyarat wongchana" userId="79912f5e1a588575" providerId="LiveId" clId="{3F171258-A4E4-4738-BA70-F7EC34AACFB3}" dt="2021-10-06T10:23:02.681" v="791" actId="27636"/>
          <ac:spMkLst>
            <pc:docMk/>
            <pc:sldMk cId="1224617932" sldId="428"/>
            <ac:spMk id="2" creationId="{F3BD091E-C732-4F97-B617-21BE84A17690}"/>
          </ac:spMkLst>
        </pc:spChg>
        <pc:spChg chg="mod">
          <ac:chgData name="Thanyarat wongchana" userId="79912f5e1a588575" providerId="LiveId" clId="{3F171258-A4E4-4738-BA70-F7EC34AACFB3}" dt="2021-10-06T07:10:31.367" v="492" actId="1038"/>
          <ac:spMkLst>
            <pc:docMk/>
            <pc:sldMk cId="1224617932" sldId="428"/>
            <ac:spMk id="5" creationId="{A29652D9-3150-47DC-80D3-298A012D12A1}"/>
          </ac:spMkLst>
        </pc:spChg>
        <pc:spChg chg="del">
          <ac:chgData name="Thanyarat wongchana" userId="79912f5e1a588575" providerId="LiveId" clId="{3F171258-A4E4-4738-BA70-F7EC34AACFB3}" dt="2021-10-06T10:25:55.916" v="868" actId="478"/>
          <ac:spMkLst>
            <pc:docMk/>
            <pc:sldMk cId="1224617932" sldId="428"/>
            <ac:spMk id="8" creationId="{6234CBA8-8221-4F88-B9FF-396357C7E1F2}"/>
          </ac:spMkLst>
        </pc:spChg>
        <pc:spChg chg="add mod">
          <ac:chgData name="Thanyarat wongchana" userId="79912f5e1a588575" providerId="LiveId" clId="{3F171258-A4E4-4738-BA70-F7EC34AACFB3}" dt="2021-10-06T10:27:11.431" v="872" actId="1076"/>
          <ac:spMkLst>
            <pc:docMk/>
            <pc:sldMk cId="1224617932" sldId="428"/>
            <ac:spMk id="9" creationId="{C2834784-9C93-45B0-934F-DDD8DFE213E5}"/>
          </ac:spMkLst>
        </pc:spChg>
        <pc:graphicFrameChg chg="add del mod modGraphic">
          <ac:chgData name="Thanyarat wongchana" userId="79912f5e1a588575" providerId="LiveId" clId="{3F171258-A4E4-4738-BA70-F7EC34AACFB3}" dt="2021-10-06T07:09:46.105" v="482" actId="478"/>
          <ac:graphicFrameMkLst>
            <pc:docMk/>
            <pc:sldMk cId="1224617932" sldId="428"/>
            <ac:graphicFrameMk id="3" creationId="{00F1B6C9-E4C0-4E86-B87B-986D1CABCE8A}"/>
          </ac:graphicFrameMkLst>
        </pc:graphicFrameChg>
        <pc:graphicFrameChg chg="mod modGraphic">
          <ac:chgData name="Thanyarat wongchana" userId="79912f5e1a588575" providerId="LiveId" clId="{3F171258-A4E4-4738-BA70-F7EC34AACFB3}" dt="2021-10-06T10:23:54.906" v="792" actId="113"/>
          <ac:graphicFrameMkLst>
            <pc:docMk/>
            <pc:sldMk cId="1224617932" sldId="428"/>
            <ac:graphicFrameMk id="4" creationId="{4FEC4E0A-45E0-40E2-B4A4-18D8F9D013E2}"/>
          </ac:graphicFrameMkLst>
        </pc:graphicFrameChg>
        <pc:graphicFrameChg chg="add del mod modGraphic">
          <ac:chgData name="Thanyarat wongchana" userId="79912f5e1a588575" providerId="LiveId" clId="{3F171258-A4E4-4738-BA70-F7EC34AACFB3}" dt="2021-10-06T09:21:10.922" v="603" actId="478"/>
          <ac:graphicFrameMkLst>
            <pc:docMk/>
            <pc:sldMk cId="1224617932" sldId="428"/>
            <ac:graphicFrameMk id="6" creationId="{530B5B51-ED14-4272-8A4D-3C4C2F5F2441}"/>
          </ac:graphicFrameMkLst>
        </pc:graphicFrameChg>
      </pc:sldChg>
      <pc:sldChg chg="addSp delSp modSp">
        <pc:chgData name="Thanyarat wongchana" userId="79912f5e1a588575" providerId="LiveId" clId="{3F171258-A4E4-4738-BA70-F7EC34AACFB3}" dt="2021-10-06T09:50:20.416" v="688" actId="113"/>
        <pc:sldMkLst>
          <pc:docMk/>
          <pc:sldMk cId="1989304288" sldId="429"/>
        </pc:sldMkLst>
        <pc:spChg chg="mod">
          <ac:chgData name="Thanyarat wongchana" userId="79912f5e1a588575" providerId="LiveId" clId="{3F171258-A4E4-4738-BA70-F7EC34AACFB3}" dt="2021-10-06T09:36:42.315" v="665" actId="20577"/>
          <ac:spMkLst>
            <pc:docMk/>
            <pc:sldMk cId="1989304288" sldId="429"/>
            <ac:spMk id="2" creationId="{F3BD091E-C732-4F97-B617-21BE84A17690}"/>
          </ac:spMkLst>
        </pc:spChg>
        <pc:graphicFrameChg chg="add del mod modGraphic">
          <ac:chgData name="Thanyarat wongchana" userId="79912f5e1a588575" providerId="LiveId" clId="{3F171258-A4E4-4738-BA70-F7EC34AACFB3}" dt="2021-10-06T09:34:15.155" v="635" actId="478"/>
          <ac:graphicFrameMkLst>
            <pc:docMk/>
            <pc:sldMk cId="1989304288" sldId="429"/>
            <ac:graphicFrameMk id="3" creationId="{19CB40BA-4FBE-4E44-9FB9-92F7A9C959F4}"/>
          </ac:graphicFrameMkLst>
        </pc:graphicFrameChg>
        <pc:graphicFrameChg chg="mod modGraphic">
          <ac:chgData name="Thanyarat wongchana" userId="79912f5e1a588575" providerId="LiveId" clId="{3F171258-A4E4-4738-BA70-F7EC34AACFB3}" dt="2021-10-06T09:50:20.416" v="688" actId="113"/>
          <ac:graphicFrameMkLst>
            <pc:docMk/>
            <pc:sldMk cId="1989304288" sldId="429"/>
            <ac:graphicFrameMk id="4" creationId="{4FEC4E0A-45E0-40E2-B4A4-18D8F9D013E2}"/>
          </ac:graphicFrameMkLst>
        </pc:graphicFrameChg>
      </pc:sldChg>
      <pc:sldChg chg="modSp">
        <pc:chgData name="Thanyarat wongchana" userId="79912f5e1a588575" providerId="LiveId" clId="{3F171258-A4E4-4738-BA70-F7EC34AACFB3}" dt="2021-10-06T10:01:31.088" v="708" actId="20577"/>
        <pc:sldMkLst>
          <pc:docMk/>
          <pc:sldMk cId="448431739" sldId="430"/>
        </pc:sldMkLst>
        <pc:spChg chg="mod">
          <ac:chgData name="Thanyarat wongchana" userId="79912f5e1a588575" providerId="LiveId" clId="{3F171258-A4E4-4738-BA70-F7EC34AACFB3}" dt="2021-10-06T10:01:31.088" v="708" actId="20577"/>
          <ac:spMkLst>
            <pc:docMk/>
            <pc:sldMk cId="448431739" sldId="430"/>
            <ac:spMk id="2" creationId="{F3BD091E-C732-4F97-B617-21BE84A17690}"/>
          </ac:spMkLst>
        </pc:spChg>
        <pc:graphicFrameChg chg="mod modGraphic">
          <ac:chgData name="Thanyarat wongchana" userId="79912f5e1a588575" providerId="LiveId" clId="{3F171258-A4E4-4738-BA70-F7EC34AACFB3}" dt="2021-10-06T10:00:47.779" v="698" actId="113"/>
          <ac:graphicFrameMkLst>
            <pc:docMk/>
            <pc:sldMk cId="448431739" sldId="430"/>
            <ac:graphicFrameMk id="4" creationId="{4FEC4E0A-45E0-40E2-B4A4-18D8F9D013E2}"/>
          </ac:graphicFrameMkLst>
        </pc:graphicFrameChg>
      </pc:sldChg>
      <pc:sldChg chg="modSp">
        <pc:chgData name="Thanyarat wongchana" userId="79912f5e1a588575" providerId="LiveId" clId="{3F171258-A4E4-4738-BA70-F7EC34AACFB3}" dt="2021-10-06T10:12:53.139" v="723" actId="20577"/>
        <pc:sldMkLst>
          <pc:docMk/>
          <pc:sldMk cId="4014717631" sldId="431"/>
        </pc:sldMkLst>
        <pc:spChg chg="mod">
          <ac:chgData name="Thanyarat wongchana" userId="79912f5e1a588575" providerId="LiveId" clId="{3F171258-A4E4-4738-BA70-F7EC34AACFB3}" dt="2021-10-06T10:09:05.867" v="712" actId="20577"/>
          <ac:spMkLst>
            <pc:docMk/>
            <pc:sldMk cId="4014717631" sldId="431"/>
            <ac:spMk id="2" creationId="{F3BD091E-C732-4F97-B617-21BE84A17690}"/>
          </ac:spMkLst>
        </pc:spChg>
        <pc:graphicFrameChg chg="mod modGraphic">
          <ac:chgData name="Thanyarat wongchana" userId="79912f5e1a588575" providerId="LiveId" clId="{3F171258-A4E4-4738-BA70-F7EC34AACFB3}" dt="2021-10-06T10:12:53.139" v="723" actId="20577"/>
          <ac:graphicFrameMkLst>
            <pc:docMk/>
            <pc:sldMk cId="4014717631" sldId="431"/>
            <ac:graphicFrameMk id="4" creationId="{4FEC4E0A-45E0-40E2-B4A4-18D8F9D013E2}"/>
          </ac:graphicFrameMkLst>
        </pc:graphicFrameChg>
      </pc:sldChg>
      <pc:sldChg chg="modSp">
        <pc:chgData name="Thanyarat wongchana" userId="79912f5e1a588575" providerId="LiveId" clId="{3F171258-A4E4-4738-BA70-F7EC34AACFB3}" dt="2021-10-06T10:20:17.240" v="754" actId="20577"/>
        <pc:sldMkLst>
          <pc:docMk/>
          <pc:sldMk cId="3442568709" sldId="432"/>
        </pc:sldMkLst>
        <pc:spChg chg="mod">
          <ac:chgData name="Thanyarat wongchana" userId="79912f5e1a588575" providerId="LiveId" clId="{3F171258-A4E4-4738-BA70-F7EC34AACFB3}" dt="2021-10-06T10:15:01.937" v="742" actId="20577"/>
          <ac:spMkLst>
            <pc:docMk/>
            <pc:sldMk cId="3442568709" sldId="432"/>
            <ac:spMk id="2" creationId="{F3BD091E-C732-4F97-B617-21BE84A17690}"/>
          </ac:spMkLst>
        </pc:spChg>
        <pc:graphicFrameChg chg="mod modGraphic">
          <ac:chgData name="Thanyarat wongchana" userId="79912f5e1a588575" providerId="LiveId" clId="{3F171258-A4E4-4738-BA70-F7EC34AACFB3}" dt="2021-10-06T10:20:17.240" v="754" actId="20577"/>
          <ac:graphicFrameMkLst>
            <pc:docMk/>
            <pc:sldMk cId="3442568709" sldId="432"/>
            <ac:graphicFrameMk id="4" creationId="{4FEC4E0A-45E0-40E2-B4A4-18D8F9D013E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89935520850663E-2"/>
          <c:y val="0.14018521172048773"/>
          <c:w val="0.89110406979324797"/>
          <c:h val="0.6838253902030900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5FAAC1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5FAAC1"/>
              </a:solidFill>
            </c:spPr>
          </c:dPt>
          <c:dPt>
            <c:idx val="7"/>
            <c:invertIfNegative val="0"/>
            <c:bubble3D val="0"/>
            <c:spPr>
              <a:solidFill>
                <a:srgbClr val="5FAAC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10"/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Sheet1!$D$1:$Q$1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วิเชียรบุรี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Sheet1!$D$6:$Q$6</c:f>
              <c:numCache>
                <c:formatCode>0.00</c:formatCode>
                <c:ptCount val="12"/>
                <c:pt idx="0">
                  <c:v>16.883116883116884</c:v>
                </c:pt>
                <c:pt idx="1">
                  <c:v>7.8260869565217392</c:v>
                </c:pt>
                <c:pt idx="2">
                  <c:v>14.957264957264957</c:v>
                </c:pt>
                <c:pt idx="3">
                  <c:v>7.0707070707070709</c:v>
                </c:pt>
                <c:pt idx="4">
                  <c:v>23.589743589743591</c:v>
                </c:pt>
                <c:pt idx="5">
                  <c:v>20.952380952380953</c:v>
                </c:pt>
                <c:pt idx="6">
                  <c:v>14.024390243902438</c:v>
                </c:pt>
                <c:pt idx="7">
                  <c:v>12.149532710280374</c:v>
                </c:pt>
                <c:pt idx="8">
                  <c:v>0</c:v>
                </c:pt>
                <c:pt idx="9">
                  <c:v>25.855541396568601</c:v>
                </c:pt>
                <c:pt idx="10">
                  <c:v>3.278688524590164</c:v>
                </c:pt>
                <c:pt idx="11">
                  <c:v>15.207060420909707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4104576"/>
        <c:axId val="134106112"/>
      </c:barChart>
      <c:catAx>
        <c:axId val="134104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Angsana New" pitchFamily="18" charset="-34"/>
                <a:cs typeface="Angsana New" pitchFamily="18" charset="-34"/>
              </a:defRPr>
            </a:pPr>
            <a:endParaRPr lang="en-US"/>
          </a:p>
        </c:txPr>
        <c:crossAx val="134106112"/>
        <c:crosses val="autoZero"/>
        <c:auto val="1"/>
        <c:lblAlgn val="ctr"/>
        <c:lblOffset val="100"/>
        <c:noMultiLvlLbl val="0"/>
      </c:catAx>
      <c:valAx>
        <c:axId val="13410611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crossAx val="134104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3960C-9569-41D2-815C-F7DED68031C1}" type="datetimeFigureOut">
              <a:rPr lang="en-US" smtClean="0"/>
              <a:t>28-Dec-21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DDB83-64F7-448E-88D3-22CC3DFE5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2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B5AA178E-8ED1-4541-B5B3-03A330968FF7}" type="datetimeFigureOut">
              <a:rPr lang="en-US" smtClean="0"/>
              <a:t>28-Dec-21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3E8A962B-80AC-41D2-BE27-C6D5BB027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2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A962B-80AC-41D2-BE27-C6D5BB027B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A962B-80AC-41D2-BE27-C6D5BB027B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A23F-4316-477E-9DD6-4F238E14C5DB}" type="datetime1">
              <a:rPr lang="en-US" smtClean="0"/>
              <a:t>28-Dec-21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930A-2F68-41D9-AE8C-DEED38296C8D}" type="datetime1">
              <a:rPr lang="en-US" smtClean="0"/>
              <a:t>28-Dec-21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24BE-B295-4281-AEF2-405064EBC961}" type="datetime1">
              <a:rPr lang="en-US" smtClean="0"/>
              <a:t>28-Dec-21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E410-58BE-4BD3-A0BC-CB78E76FFB56}" type="datetime1">
              <a:rPr lang="en-US" smtClean="0"/>
              <a:t>28-Dec-21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0771-A701-4331-B587-3369B62097AF}" type="datetime1">
              <a:rPr lang="en-US" smtClean="0"/>
              <a:t>28-Dec-21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099B-C96A-4542-B565-C803113BCAC6}" type="datetime1">
              <a:rPr lang="en-US" smtClean="0"/>
              <a:t>28-Dec-21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C330-E1A0-4610-8C1A-1D2BE74F6005}" type="datetime1">
              <a:rPr lang="en-US" smtClean="0"/>
              <a:t>28-Dec-21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11E3-3D76-4663-AC81-1E33CDD7A9F5}" type="datetime1">
              <a:rPr lang="en-US" smtClean="0"/>
              <a:t>28-Dec-21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D162-A692-46D0-8547-7638242FB81E}" type="datetime1">
              <a:rPr lang="en-US" smtClean="0"/>
              <a:t>28-Dec-21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562183B0-5AC2-41B6-BDF5-E861A3ADA1A5}" type="datetime1">
              <a:rPr lang="en-US" smtClean="0"/>
              <a:t>28-Dec-21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40814-E9EC-4117-83CF-4ED8362B4035}" type="datetime1">
              <a:rPr lang="en-US" smtClean="0"/>
              <a:t>28-Dec-21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BC1B03ED-4DB5-49EA-B4A6-0CBA383F6C33}" type="datetime1">
              <a:rPr lang="en-US" smtClean="0"/>
              <a:t>28-Dec-21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97C75CD-4766-4D04-96AE-FB899B78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C82E1E-4C91-42F5-9950-56D0C92A0F59}"/>
              </a:ext>
            </a:extLst>
          </p:cNvPr>
          <p:cNvSpPr txBox="1"/>
          <p:nvPr/>
        </p:nvSpPr>
        <p:spPr>
          <a:xfrm>
            <a:off x="1093432" y="551168"/>
            <a:ext cx="10198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13611" y="476672"/>
            <a:ext cx="10678784" cy="2808311"/>
          </a:xfrm>
          <a:prstGeom prst="rect">
            <a:avLst/>
          </a:prstGeom>
          <a:solidFill>
            <a:srgbClr val="C8E8F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ความก้าวหน้าผลการดำเนินงานวัณโรค </a:t>
            </a:r>
            <a:br>
              <a:rPr lang="th-TH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จังหวัดเพชรบูรณ์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8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48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1" y="4279443"/>
            <a:ext cx="2016224" cy="1744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7339808" y="4556521"/>
            <a:ext cx="4464496" cy="1752600"/>
          </a:xfrm>
          <a:prstGeom prst="rect">
            <a:avLst/>
          </a:prstGeom>
          <a:solidFill>
            <a:srgbClr val="C8E8F0"/>
          </a:solidFill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สำนักงานสาธารณสุขจังหวัดเพชรบูรณ์</a:t>
            </a:r>
          </a:p>
          <a:p>
            <a:pPr algn="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วันที่ 30 ธันวาคม 2564</a:t>
            </a:r>
          </a:p>
          <a:p>
            <a:pPr algn="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ณ ห้องประชุมพ่อขุนผาเมือง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142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ชื่อเรื่อง 3">
            <a:extLst>
              <a:ext uri="{FF2B5EF4-FFF2-40B4-BE49-F238E27FC236}">
                <a16:creationId xmlns:a16="http://schemas.microsoft.com/office/drawing/2014/main" xmlns="" id="{316EF3D3-BD36-430E-9558-9F3FCBAFEA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การเจาะเลือดเพื่อส่งตรวจ 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IGRA (1)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84" y="1840832"/>
            <a:ext cx="10226842" cy="402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53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ชื่อเรื่อง 3"/>
          <p:cNvSpPr>
            <a:spLocks noGrp="1"/>
          </p:cNvSpPr>
          <p:nvPr>
            <p:ph type="title"/>
          </p:nvPr>
        </p:nvSpPr>
        <p:spPr>
          <a:xfrm>
            <a:off x="1143001" y="214414"/>
            <a:ext cx="10058400" cy="1450757"/>
          </a:xfrm>
          <a:prstGeom prst="rect">
            <a:avLst/>
          </a:prstGeom>
          <a:solidFill>
            <a:srgbClr val="0BD0D9">
              <a:lumMod val="20000"/>
              <a:lumOff val="80000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การจองคิวส่ง</a:t>
            </a: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ตรวจวินิจฉัยการติดเชื้อ</a:t>
            </a:r>
            <a:b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วัณโรคระยะแฝง (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LTBI)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ในกลุ่มผู้สัมผัสและกลุ่มผู้ป่วย</a:t>
            </a:r>
            <a:r>
              <a:rPr kumimoji="0" lang="th-TH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HIV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155033" y="1684423"/>
            <a:ext cx="10034336" cy="782052"/>
          </a:xfrm>
          <a:prstGeom prst="rect">
            <a:avLst/>
          </a:prstGeom>
          <a:solidFill>
            <a:srgbClr val="D67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ส่งตรวจทุกวันอังคารที่ 2 ของเดือน สามารถส่งตรวจได้ตั้งแต่ 10 ถึง 80 ตัวอย่าง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02368" y="5558588"/>
            <a:ext cx="10515600" cy="8301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</a:rPr>
              <a:t>หากต้องการส่ง </a:t>
            </a:r>
            <a:r>
              <a:rPr lang="en-US" sz="2800" b="1" dirty="0" smtClean="0">
                <a:solidFill>
                  <a:schemeClr val="tx1"/>
                </a:solidFill>
              </a:rPr>
              <a:t>IGRA </a:t>
            </a:r>
            <a:r>
              <a:rPr lang="th-TH" sz="2800" b="1" dirty="0" smtClean="0">
                <a:solidFill>
                  <a:schemeClr val="tx1"/>
                </a:solidFill>
              </a:rPr>
              <a:t>สามารถประสานได้ที่ คุณพัชริ</a:t>
            </a:r>
            <a:r>
              <a:rPr lang="th-TH" sz="2800" b="1" dirty="0" err="1" smtClean="0">
                <a:solidFill>
                  <a:schemeClr val="tx1"/>
                </a:solidFill>
              </a:rPr>
              <a:t>นทร์</a:t>
            </a:r>
            <a:r>
              <a:rPr lang="th-TH" sz="2800" b="1" dirty="0" smtClean="0">
                <a:solidFill>
                  <a:schemeClr val="tx1"/>
                </a:solidFill>
              </a:rPr>
              <a:t> ฝ่ายควบคุมโรคติดต่อ </a:t>
            </a:r>
            <a:r>
              <a:rPr lang="th-TH" sz="2800" b="1" dirty="0" err="1" smtClean="0">
                <a:solidFill>
                  <a:schemeClr val="tx1"/>
                </a:solidFill>
              </a:rPr>
              <a:t>สสจ</a:t>
            </a:r>
            <a:r>
              <a:rPr lang="th-TH" sz="2800" b="1" dirty="0" smtClean="0">
                <a:solidFill>
                  <a:schemeClr val="tx1"/>
                </a:solidFill>
              </a:rPr>
              <a:t>.เพชรบูรณ์ </a:t>
            </a:r>
          </a:p>
          <a:p>
            <a:pPr algn="ctr"/>
            <a:r>
              <a:rPr lang="th-TH" sz="2800" b="1" dirty="0" smtClean="0">
                <a:solidFill>
                  <a:schemeClr val="tx1"/>
                </a:solidFill>
              </a:rPr>
              <a:t>065-9035516 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ตัวแทนเนื้อหา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956085"/>
              </p:ext>
            </p:extLst>
          </p:nvPr>
        </p:nvGraphicFramePr>
        <p:xfrm>
          <a:off x="1961148" y="2562729"/>
          <a:ext cx="8999620" cy="2920629"/>
        </p:xfrm>
        <a:graphic>
          <a:graphicData uri="http://schemas.openxmlformats.org/drawingml/2006/table">
            <a:tbl>
              <a:tblPr/>
              <a:tblGrid>
                <a:gridCol w="2674887"/>
                <a:gridCol w="2524893"/>
                <a:gridCol w="1949918"/>
                <a:gridCol w="1849922"/>
              </a:tblGrid>
              <a:tr h="318168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วันที่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รพ.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จำนวน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ผล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816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9 พ.ย. 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รพ.หล่มสัก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57 ราย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pos. 6 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ราย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8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รพ.เขาค้อ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 ราย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pos. 2 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ราย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8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รพร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.หล่มเก่า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4 ราย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pos. 1 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ราย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8168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14 ธ.ค.64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รพ.บึงสามพัน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55 ราย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Pos. 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  <a:r>
                        <a:rPr lang="th-TH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ราย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16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11 ม.ค. 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รพ.วังโป่ง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60 ราย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8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รพ.ชนแดน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30 ราย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8168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8 ก.พ. 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รพ.หล่มสัก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80 ราย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168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15 มี.ค. 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23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86A4B0F-A695-44F4-A11F-F604972F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77" y="5261001"/>
            <a:ext cx="10113645" cy="743682"/>
          </a:xfrm>
        </p:spPr>
        <p:txBody>
          <a:bodyPr/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แนวทางการดำเนินงานแผนงานป้องกันควบคุมวัณโรค  ปี 2565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DDCA00-5508-4B78-BA0E-1DD30880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="" xmlns:a16="http://schemas.microsoft.com/office/drawing/2014/main" id="{E07393DC-5B01-4321-9053-74B76B5BA5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7" b="14747"/>
          <a:stretch>
            <a:fillRect/>
          </a:stretch>
        </p:blipFill>
        <p:spPr>
          <a:xfrm>
            <a:off x="1642369" y="611722"/>
            <a:ext cx="8907262" cy="3344867"/>
          </a:xfrm>
        </p:spPr>
      </p:pic>
    </p:spTree>
    <p:extLst>
      <p:ext uri="{BB962C8B-B14F-4D97-AF65-F5344CB8AC3E}">
        <p14:creationId xmlns:p14="http://schemas.microsoft.com/office/powerpoint/2010/main" val="7077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2102AC-284B-4288-BC36-D0718B0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5C543D20-930F-4863-AD19-47C798CFEC4D}"/>
              </a:ext>
            </a:extLst>
          </p:cNvPr>
          <p:cNvSpPr txBox="1">
            <a:spLocks/>
          </p:cNvSpPr>
          <p:nvPr/>
        </p:nvSpPr>
        <p:spPr>
          <a:xfrm>
            <a:off x="631663" y="365736"/>
            <a:ext cx="11016998" cy="6350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แนวทางการดำเนินงานแผนงานป้องกันควบคุมวัณโรค  ปี 2565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A6BCF3B-275E-479E-865B-67C03C3FB00A}"/>
              </a:ext>
            </a:extLst>
          </p:cNvPr>
          <p:cNvSpPr/>
          <p:nvPr/>
        </p:nvSpPr>
        <p:spPr>
          <a:xfrm>
            <a:off x="0" y="1127464"/>
            <a:ext cx="12192000" cy="9120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(Goals)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อุบัติการณ์วัณโรคของเขตสุขภาพที่ 2 ลดลง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DD70D2-546F-4BBA-9A46-5537F2F93636}"/>
              </a:ext>
            </a:extLst>
          </p:cNvPr>
          <p:cNvSpPr/>
          <p:nvPr/>
        </p:nvSpPr>
        <p:spPr>
          <a:xfrm>
            <a:off x="641606" y="2616452"/>
            <a:ext cx="11007055" cy="2062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อัตราความครอบคลุมการค้นพบและขึ้นทะเบียนรักษาวัณโรครายใหม่และกลับเป็นซ้ำ              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ร้อยละ 88</a:t>
            </a:r>
          </a:p>
          <a:p>
            <a:pPr marL="514350" indent="-514350">
              <a:buAutoNum type="arabicPeriod"/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อัตราความครอบคลุมการค้นพบและขึ้นทะเบียนรักษาวัณโรคดื้อยา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MDR/RR-TB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70</a:t>
            </a:r>
          </a:p>
          <a:p>
            <a:pPr marL="514350" indent="-514350">
              <a:buAutoNum type="arabicPeriod"/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อัตราผลสำเร็จการรักษาผู้ป่วยวัณโรคปอดรายใหม่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ร้อยละ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88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833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BD091E-C732-4F97-B617-21BE84A17690}"/>
              </a:ext>
            </a:extLst>
          </p:cNvPr>
          <p:cNvSpPr txBox="1">
            <a:spLocks/>
          </p:cNvSpPr>
          <p:nvPr/>
        </p:nvSpPr>
        <p:spPr>
          <a:xfrm>
            <a:off x="837142" y="545060"/>
            <a:ext cx="10360501" cy="5620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คัดกรองกลุ่มเสี่ยงสูงต่อวัณโรค 7 กลุ่มเสี่ยง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DB34C6-0631-4A86-936A-602F3476BEEE}"/>
              </a:ext>
            </a:extLst>
          </p:cNvPr>
          <p:cNvSpPr txBox="1">
            <a:spLocks/>
          </p:cNvSpPr>
          <p:nvPr/>
        </p:nvSpPr>
        <p:spPr>
          <a:xfrm>
            <a:off x="739489" y="1569621"/>
            <a:ext cx="10360501" cy="446227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2102AC-284B-4288-BC36-D0718B0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28B0A34-6A9E-491F-BB34-65DB6DC448CC}"/>
              </a:ext>
            </a:extLst>
          </p:cNvPr>
          <p:cNvSpPr/>
          <p:nvPr/>
        </p:nvSpPr>
        <p:spPr>
          <a:xfrm>
            <a:off x="739488" y="1010653"/>
            <a:ext cx="10836993" cy="4838261"/>
          </a:xfrm>
          <a:prstGeom prst="roundRect">
            <a:avLst>
              <a:gd name="adj" fmla="val 672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Calibri" panose="020F0502020204030204" pitchFamily="34" charset="0"/>
              <a:buAutoNum type="arabicPeriod"/>
            </a:pPr>
            <a:endParaRPr lang="en-US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สัมผัสผู้ป่วยวัณโรคปอด ได้แก่ ผู้สัมผัสร่วมบ้าน และผู้สัมผัสใกล้ชิด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ผู้ต้องขัง ผู้อาศัยในสถานคุ้มครองและพัฒนา คนพิการ/สถานคุ้มครองคนไร้ที่พึ่ง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ผู้ติดเชื้อเอชไอวี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ผู้ป่วยโรคที่ทำให้ภูมิคุ้มกันลดลง ได้แก่ ผู้ป่วย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DM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ที่ควบคุมระดับน้ำตาลไม่ได้  (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HbA1C ≥ 7 mg %), CKD, CA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ผู้สูงอายุมากกว่าหรือเท่ากับ 60 ปี ที่สูบบุหรี่ ,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COPD , DM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ผู้ใช้สารเสพติด ติดสุราเรื้อรัง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บุคลากรสาธารณสุข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ประชากรข้ามชาติ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640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" y="0"/>
            <a:ext cx="10804357" cy="64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54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1780674" y="96087"/>
            <a:ext cx="9168845" cy="517441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ผลการคัดกรองกลุ่มเสี่ยงวัณโรค ด้วยการเอกซเรย์ แยกรายอำเภอ จังหวัดเพชรบูรณ์ ปี 2565</a:t>
            </a:r>
            <a:endParaRPr lang="th-TH" sz="3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3" y="6032049"/>
            <a:ext cx="2719917" cy="369332"/>
          </a:xfrm>
          <a:prstGeom prst="rect">
            <a:avLst/>
          </a:prstGeom>
          <a:solidFill>
            <a:srgbClr val="E9E25D"/>
          </a:solidFill>
        </p:spPr>
        <p:txBody>
          <a:bodyPr wrap="square" rtlCol="0">
            <a:spAutoFit/>
          </a:bodyPr>
          <a:lstStyle/>
          <a:p>
            <a:r>
              <a:rPr lang="th-TH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en-US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NTIP </a:t>
            </a:r>
            <a:r>
              <a:rPr lang="th-TH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ณ วันที่ </a:t>
            </a:r>
            <a:r>
              <a:rPr lang="en-US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29 </a:t>
            </a:r>
            <a:r>
              <a:rPr lang="th-TH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ธ.ค. 2564</a:t>
            </a:r>
            <a:endParaRPr lang="th-TH" b="1" i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13579"/>
              </p:ext>
            </p:extLst>
          </p:nvPr>
        </p:nvGraphicFramePr>
        <p:xfrm>
          <a:off x="1259634" y="794086"/>
          <a:ext cx="9941766" cy="5144392"/>
        </p:xfrm>
        <a:graphic>
          <a:graphicData uri="http://schemas.openxmlformats.org/drawingml/2006/table">
            <a:tbl>
              <a:tblPr/>
              <a:tblGrid>
                <a:gridCol w="1320970"/>
                <a:gridCol w="946365"/>
                <a:gridCol w="946365"/>
                <a:gridCol w="1049876"/>
                <a:gridCol w="946365"/>
                <a:gridCol w="946365"/>
                <a:gridCol w="946365"/>
                <a:gridCol w="946365"/>
                <a:gridCol w="946365"/>
                <a:gridCol w="946365"/>
              </a:tblGrid>
              <a:tr h="8350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อำเภอ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ผู้สัมผัส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ผู้ป่วย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HIV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DM A1C &gt;7 ,CKD ,CA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60&gt; ปี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DM,COPD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ร่วม 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จนท.สธ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.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ประชากรต่างชาติ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เรือนจำ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ผู้ใช้สารเสพติด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รวม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4347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เมือง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1.48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3.85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1.06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2.42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2.1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0.05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1.61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ชนแดน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1.14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1.32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0.61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หล่มสัก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4.59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21.63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1.78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1.51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7.04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3.27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หล่มเก่า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2.44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1.04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0.58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1.05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242.31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0.71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วิเชียรบุรี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6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58.7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2.28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9.6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2.67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6.53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ศรีเทพ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2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4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98.15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16.27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หนองไผ่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52.58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15.08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10.8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บึงสามพัน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20.85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44.76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0.2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2.9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36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น้ำหนาว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3.64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33.33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33.18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59.96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1.8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35.78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วังโป่ง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3.5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21.43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18.33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20.2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4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16.44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เขาค้อ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6.76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32.71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14.96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9.39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14.77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5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11.14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รวม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9.57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16.13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5.75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7.06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1.6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0.74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0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3.75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5.87</a:t>
                      </a:r>
                    </a:p>
                  </a:txBody>
                  <a:tcPr marL="7954" marR="7954" marT="79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7880684" y="5931568"/>
            <a:ext cx="3910264" cy="439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เป้าหมายการคัดกรองทั้งปี 90 </a:t>
            </a:r>
            <a:r>
              <a:rPr lang="en-US" sz="28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% </a:t>
            </a:r>
            <a:endParaRPr lang="en-US" sz="28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211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073217" y="0"/>
            <a:ext cx="10058400" cy="1060934"/>
          </a:xfrm>
          <a:solidFill>
            <a:srgbClr val="C8E8F0"/>
          </a:solidFill>
        </p:spPr>
        <p:txBody>
          <a:bodyPr>
            <a:noAutofit/>
          </a:bodyPr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ตารางแสดงเป้าหมายและ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ผลดำเนินงานความครอบคลุมการขึ้นทะเบียนรักษา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Treatment Coverage) </a:t>
            </a:r>
            <a:br>
              <a:rPr lang="en-US" sz="2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ผู้ป่วยวัณโรครายใหม่และกลับเป็นซ้ำ จังหวัดเพชรบูรณ์ จำแนกรายอำเภอ ปี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2565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489068"/>
              </p:ext>
            </p:extLst>
          </p:nvPr>
        </p:nvGraphicFramePr>
        <p:xfrm>
          <a:off x="1130551" y="1106900"/>
          <a:ext cx="9902407" cy="5275260"/>
        </p:xfrm>
        <a:graphic>
          <a:graphicData uri="http://schemas.openxmlformats.org/drawingml/2006/table">
            <a:tbl>
              <a:tblPr firstRow="1" bandRow="1"/>
              <a:tblGrid>
                <a:gridCol w="1024388"/>
                <a:gridCol w="1451215"/>
                <a:gridCol w="1822052"/>
                <a:gridCol w="1474936"/>
                <a:gridCol w="1474936"/>
                <a:gridCol w="1327440"/>
                <a:gridCol w="1327440"/>
              </a:tblGrid>
              <a:tr h="548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+mj-cs"/>
                        </a:rPr>
                        <a:t>อำเภอ</a:t>
                      </a:r>
                      <a:endParaRPr lang="th-TH" sz="1500" dirty="0">
                        <a:solidFill>
                          <a:schemeClr val="tx1"/>
                        </a:solidFill>
                        <a:latin typeface="TH SarabunPSK" pitchFamily="34" charset="-34"/>
                        <a:cs typeface="+mj-cs"/>
                      </a:endParaRPr>
                    </a:p>
                  </a:txBody>
                  <a:tcPr marL="158411" marR="158411" marT="46810" marB="4681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+mj-cs"/>
                        </a:rPr>
                        <a:t>จำนวนประชากรกลางปี 2564</a:t>
                      </a:r>
                      <a:endParaRPr lang="th-TH" sz="1500" dirty="0">
                        <a:solidFill>
                          <a:schemeClr val="tx1"/>
                        </a:solidFill>
                        <a:latin typeface="TH SarabunPSK" pitchFamily="34" charset="-34"/>
                        <a:cs typeface="+mj-cs"/>
                      </a:endParaRPr>
                    </a:p>
                  </a:txBody>
                  <a:tcPr marL="158411" marR="158411" marT="46810" marB="4681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+mj-cs"/>
                        </a:rPr>
                        <a:t>เป้าหมาย</a:t>
                      </a:r>
                      <a:r>
                        <a:rPr lang="th-TH" sz="15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+mj-cs"/>
                        </a:rPr>
                        <a:t> </a:t>
                      </a:r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+mj-cs"/>
                        </a:rPr>
                        <a:t>150 ต่อแสนประชากร</a:t>
                      </a:r>
                      <a:r>
                        <a:rPr lang="th-TH" sz="15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+mj-cs"/>
                        </a:rPr>
                        <a:t> </a:t>
                      </a:r>
                      <a:endParaRPr lang="th-TH" sz="1500" dirty="0">
                        <a:solidFill>
                          <a:schemeClr val="tx1"/>
                        </a:solidFill>
                        <a:latin typeface="TH SarabunPSK" pitchFamily="34" charset="-34"/>
                        <a:cs typeface="+mj-cs"/>
                      </a:endParaRPr>
                    </a:p>
                  </a:txBody>
                  <a:tcPr marL="158411" marR="158411" marT="46810" marB="4681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+mj-cs"/>
                        </a:rPr>
                        <a:t>ผลงาน</a:t>
                      </a:r>
                      <a:endParaRPr lang="th-TH" sz="1500" dirty="0">
                        <a:solidFill>
                          <a:schemeClr val="tx1"/>
                        </a:solidFill>
                        <a:latin typeface="TH SarabunPSK" pitchFamily="34" charset="-34"/>
                        <a:cs typeface="+mj-cs"/>
                      </a:endParaRPr>
                    </a:p>
                  </a:txBody>
                  <a:tcPr marL="158411" marR="158411" marT="46810" marB="4681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+mj-cs"/>
                        </a:rPr>
                        <a:t>%</a:t>
                      </a:r>
                      <a:endParaRPr lang="th-TH" sz="1500" dirty="0">
                        <a:solidFill>
                          <a:schemeClr val="tx1"/>
                        </a:solidFill>
                        <a:latin typeface="TH SarabunPSK" pitchFamily="34" charset="-34"/>
                        <a:cs typeface="+mj-cs"/>
                      </a:endParaRPr>
                    </a:p>
                  </a:txBody>
                  <a:tcPr marL="158411" marR="158411" marT="46810" marB="4681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+mj-cs"/>
                        </a:rPr>
                        <a:t>เสียชีวิต</a:t>
                      </a:r>
                      <a:r>
                        <a:rPr lang="th-TH" sz="15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+mj-cs"/>
                        </a:rPr>
                        <a:t>แล้ว</a:t>
                      </a:r>
                      <a:endParaRPr lang="th-TH" sz="1500" dirty="0">
                        <a:solidFill>
                          <a:schemeClr val="tx1"/>
                        </a:solidFill>
                        <a:latin typeface="TH SarabunPSK" pitchFamily="34" charset="-34"/>
                        <a:cs typeface="+mj-cs"/>
                      </a:endParaRPr>
                    </a:p>
                  </a:txBody>
                  <a:tcPr marL="158411" marR="158411" marT="46810" marB="4681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+mj-cs"/>
                        </a:rPr>
                        <a:t>ขาดยาแล้ว</a:t>
                      </a:r>
                      <a:endParaRPr lang="th-TH" sz="1500" dirty="0">
                        <a:solidFill>
                          <a:schemeClr val="tx1"/>
                        </a:solidFill>
                        <a:latin typeface="TH SarabunPSK" pitchFamily="34" charset="-34"/>
                        <a:cs typeface="+mj-cs"/>
                      </a:endParaRPr>
                    </a:p>
                  </a:txBody>
                  <a:tcPr marL="158411" marR="158411" marT="46810" marB="4681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เมือง 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207,546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271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52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16.88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ชนแดน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77,595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101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7.83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หล่มสัก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157,748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206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35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14.96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หล่มเก่า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66,819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87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7.07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วิเชียรบุรี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131,578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172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46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23.59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ศรีเทพ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70,876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93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20.95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หนองไผ่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112,279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147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23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14.02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บึงสามพัน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72,293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94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12.15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น้ำหนาว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18,784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วังโป่ง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36,098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47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25.86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เขาค้อ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41,103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53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3.28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ค่ายฯ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เพชรรัตน์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992,791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1,296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224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15.21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6466075"/>
            <a:ext cx="2304256" cy="338554"/>
          </a:xfrm>
          <a:prstGeom prst="rect">
            <a:avLst/>
          </a:prstGeom>
          <a:solidFill>
            <a:srgbClr val="E9E25D"/>
          </a:solidFill>
        </p:spPr>
        <p:txBody>
          <a:bodyPr wrap="square" rtlCol="0">
            <a:spAutoFit/>
          </a:bodyPr>
          <a:lstStyle/>
          <a:p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en-US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NTIP </a:t>
            </a:r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ณ วันที่ </a:t>
            </a:r>
            <a:r>
              <a:rPr lang="en-US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8  ธ.ค. 2564</a:t>
            </a:r>
            <a:endParaRPr lang="th-TH" sz="1600" b="1" i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287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942C434-3842-4176-A943-7C6ADA0D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9AE4DF6B-9027-4F97-9A68-7C40BD2CFC49}"/>
              </a:ext>
            </a:extLst>
          </p:cNvPr>
          <p:cNvSpPr txBox="1">
            <a:spLocks/>
          </p:cNvSpPr>
          <p:nvPr/>
        </p:nvSpPr>
        <p:spPr>
          <a:xfrm>
            <a:off x="631663" y="345658"/>
            <a:ext cx="10820847" cy="8132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2045368" y="240413"/>
            <a:ext cx="8363272" cy="1023714"/>
          </a:xfrm>
          <a:prstGeom prst="rect">
            <a:avLst/>
          </a:prstGeom>
          <a:solidFill>
            <a:srgbClr val="C8E8F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แผนภูมิแสดงอัตราความครอบคลุมการขึ้นทะเบียนรักษา (</a:t>
            </a:r>
            <a:r>
              <a:rPr lang="en-US" sz="2800" b="1" dirty="0" smtClean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Treatment Coverage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) </a:t>
            </a:r>
            <a:b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ea typeface="TH SarabunPSK"/>
                <a:cs typeface="TH SarabunPSK" pitchFamily="34" charset="-34"/>
              </a:rPr>
              <a:t>ผู้ป่วยวัณโรครายใหม่และกลับเป็นซ้ำ จังหวัดเพชรบูรณ์ จำแนกรายอำเภอ ปี </a:t>
            </a:r>
            <a:r>
              <a:rPr lang="en-US" sz="2800" b="1" dirty="0" smtClean="0">
                <a:solidFill>
                  <a:srgbClr val="000000"/>
                </a:solidFill>
                <a:latin typeface="TH SarabunPSK" pitchFamily="34" charset="-34"/>
                <a:ea typeface="TH SarabunPSK"/>
                <a:cs typeface="TH SarabunPSK" pitchFamily="34" charset="-34"/>
              </a:rPr>
              <a:t>256</a:t>
            </a:r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ea typeface="TH SarabunPSK"/>
                <a:cs typeface="TH SarabunPSK" pitchFamily="34" charset="-34"/>
              </a:rPr>
              <a:t>5</a:t>
            </a:r>
            <a:endParaRPr lang="th-TH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1890" y="1767863"/>
            <a:ext cx="257965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000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1 </a:t>
            </a:r>
            <a:r>
              <a:rPr lang="en-US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2565 </a:t>
            </a:r>
            <a:r>
              <a:rPr lang="en-US" sz="2000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&gt;</a:t>
            </a:r>
            <a:r>
              <a:rPr lang="th-TH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22</a:t>
            </a:r>
            <a:r>
              <a:rPr lang="en-US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endParaRPr lang="th-TH" sz="20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6032049"/>
            <a:ext cx="2304256" cy="338554"/>
          </a:xfrm>
          <a:prstGeom prst="rect">
            <a:avLst/>
          </a:prstGeom>
          <a:solidFill>
            <a:srgbClr val="E9E25D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en-US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NTIP </a:t>
            </a:r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ณ วันที่ </a:t>
            </a:r>
            <a:r>
              <a:rPr lang="th-TH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28 ธ.ค. 2564</a:t>
            </a:r>
            <a:endParaRPr lang="th-TH" sz="1600" b="1" i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2" name="แผนภูมิ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77057"/>
              </p:ext>
            </p:extLst>
          </p:nvPr>
        </p:nvGraphicFramePr>
        <p:xfrm>
          <a:off x="1259632" y="1158883"/>
          <a:ext cx="9532694" cy="459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ลูกศรเชื่อมต่อแบบตรง 5"/>
          <p:cNvCxnSpPr/>
          <p:nvPr/>
        </p:nvCxnSpPr>
        <p:spPr>
          <a:xfrm>
            <a:off x="1792705" y="2622884"/>
            <a:ext cx="8843211" cy="12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7591926" y="1419726"/>
            <a:ext cx="3224463" cy="548192"/>
          </a:xfrm>
          <a:prstGeom prst="rect">
            <a:avLst/>
          </a:prstGeom>
          <a:solidFill>
            <a:srgbClr val="C67B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เกณฑ์ทั้งปี  มากกว่าร้อยละ 88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0998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64695"/>
            <a:ext cx="11239500" cy="611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52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A4D339B-E007-4756-8DC6-8ECAD792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34716" y="81765"/>
            <a:ext cx="10034337" cy="9709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อัตราผลสำเร็จการรักษาผู้ป่วยวัณโรคปอดรายใหม่  </a:t>
            </a:r>
            <a:r>
              <a:rPr lang="en-US" sz="28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&gt; </a:t>
            </a:r>
            <a:r>
              <a:rPr lang="en-US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88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และอัตราตายรวมขาดยา </a:t>
            </a:r>
            <a:r>
              <a:rPr lang="en-US" sz="2800" b="1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en-US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10 %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(ผู้ป่วยวัณโรคปอดรายใหม่ </a:t>
            </a:r>
            <a:r>
              <a:rPr lang="th-TH" sz="28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1/65)</a:t>
            </a:r>
            <a:endParaRPr lang="th-TH" sz="2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489302"/>
            <a:ext cx="2304256" cy="338554"/>
          </a:xfrm>
          <a:prstGeom prst="rect">
            <a:avLst/>
          </a:prstGeom>
          <a:solidFill>
            <a:srgbClr val="E9E25D"/>
          </a:solidFill>
        </p:spPr>
        <p:txBody>
          <a:bodyPr wrap="square" rtlCol="0">
            <a:spAutoFit/>
          </a:bodyPr>
          <a:lstStyle/>
          <a:p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en-US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NTIP </a:t>
            </a:r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ณ วันที่ </a:t>
            </a:r>
            <a:r>
              <a:rPr lang="en-US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en-US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ธ.ค. 2564</a:t>
            </a:r>
            <a:endParaRPr lang="th-TH" sz="1600" b="1" i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14620"/>
              </p:ext>
            </p:extLst>
          </p:nvPr>
        </p:nvGraphicFramePr>
        <p:xfrm>
          <a:off x="1985211" y="1082842"/>
          <a:ext cx="8289756" cy="5133223"/>
        </p:xfrm>
        <a:graphic>
          <a:graphicData uri="http://schemas.openxmlformats.org/drawingml/2006/table">
            <a:tbl>
              <a:tblPr firstRow="1" firstCol="1" bandRow="1"/>
              <a:tblGrid>
                <a:gridCol w="1857720"/>
                <a:gridCol w="1487505"/>
                <a:gridCol w="1613381"/>
                <a:gridCol w="1551979"/>
                <a:gridCol w="1779171"/>
              </a:tblGrid>
              <a:tr h="577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อำเภอ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ขึ้นทะเบียน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ตาย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โอนออก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กำลังรักษา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7BE7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เมือง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38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7BE7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ชนแดน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7BE7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หล่มสัก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26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22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7BE7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หล่มเก่า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7BE7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วิเชียรบุรี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37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36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7BE7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ศรีเทพ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18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15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7BE7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หนองไผ่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19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16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7BE7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บึงสามพัน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7BE7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น้ำหนาว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วังโป่ง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12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7BE7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เขาค้อ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รพ.ค่ายฯ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7BE7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H SarabunPSK"/>
                          <a:cs typeface="+mj-cs"/>
                        </a:rPr>
                        <a:t>รวม</a:t>
                      </a:r>
                      <a:endParaRPr lang="en-US" sz="11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177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13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156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7BE7"/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4511842" y="6292516"/>
            <a:ext cx="6328611" cy="565484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เขาค้อและน้ำหนาว เร่งค้นหาและขึ้นทะเบียนผู้ป่วยด้วยนะคะ </a:t>
            </a:r>
            <a:endParaRPr lang="en-US" sz="28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082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2273188" y="-1"/>
            <a:ext cx="8928992" cy="938463"/>
          </a:xfrm>
          <a:prstGeom prst="rect">
            <a:avLst/>
          </a:prstGeom>
          <a:solidFill>
            <a:srgbClr val="B7ECFF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 smtClean="0">
                <a:solidFill>
                  <a:srgbClr val="7030A0"/>
                </a:solidFill>
                <a:latin typeface="TH SarabunPSK"/>
                <a:cs typeface="TH SarabunPSK"/>
              </a:rPr>
              <a:t>อัตราความสำเร็จ </a:t>
            </a:r>
            <a:r>
              <a:rPr lang="th-TH" sz="2800" b="1" i="1" dirty="0" smtClean="0">
                <a:solidFill>
                  <a:prstClr val="black"/>
                </a:solidFill>
                <a:latin typeface="TH SarabunPSK"/>
                <a:cs typeface="TH SarabunPSK"/>
              </a:rPr>
              <a:t>การรักษาผู้ป่วยวัณโรครายใหม่และกลับเป็นซ้ำ (</a:t>
            </a:r>
            <a:r>
              <a:rPr lang="en-US" sz="2800" b="1" i="1" u="sng" dirty="0" smtClean="0">
                <a:solidFill>
                  <a:prstClr val="black"/>
                </a:solidFill>
                <a:latin typeface="TH SarabunPSK"/>
                <a:cs typeface="TH SarabunPSK"/>
              </a:rPr>
              <a:t>&gt;</a:t>
            </a:r>
            <a:r>
              <a:rPr lang="en-US" sz="2800" b="1" i="1" dirty="0" smtClean="0">
                <a:solidFill>
                  <a:prstClr val="black"/>
                </a:solidFill>
                <a:latin typeface="TH SarabunPSK"/>
                <a:cs typeface="TH SarabunPSK"/>
              </a:rPr>
              <a:t>88%</a:t>
            </a:r>
            <a:r>
              <a:rPr lang="th-TH" sz="2800" b="1" i="1" dirty="0" smtClean="0">
                <a:solidFill>
                  <a:prstClr val="black"/>
                </a:solidFill>
                <a:latin typeface="TH SarabunPSK"/>
                <a:cs typeface="TH SarabunPSK"/>
              </a:rPr>
              <a:t>) </a:t>
            </a:r>
            <a:r>
              <a:rPr lang="th-TH" sz="3200" b="1" i="1" dirty="0" smtClean="0">
                <a:solidFill>
                  <a:prstClr val="black"/>
                </a:solidFill>
                <a:latin typeface="TH SarabunPSK"/>
                <a:cs typeface="TH SarabunPSK"/>
              </a:rPr>
              <a:t>ปี </a:t>
            </a:r>
            <a:r>
              <a:rPr lang="th-TH" sz="3600" b="1" i="1" u="sng" dirty="0" smtClean="0">
                <a:solidFill>
                  <a:srgbClr val="FF0000"/>
                </a:solidFill>
                <a:latin typeface="TH SarabunPSK"/>
                <a:cs typeface="TH SarabunPSK"/>
              </a:rPr>
              <a:t>2563</a:t>
            </a:r>
            <a:r>
              <a:rPr lang="th-TH" sz="2800" b="1" i="1" dirty="0" smtClean="0">
                <a:solidFill>
                  <a:prstClr val="black"/>
                </a:solidFill>
                <a:latin typeface="TH SarabunPSK"/>
                <a:cs typeface="TH SarabunPSK"/>
              </a:rPr>
              <a:t/>
            </a:r>
            <a:br>
              <a:rPr lang="th-TH" sz="2800" b="1" i="1" dirty="0" smtClean="0">
                <a:solidFill>
                  <a:prstClr val="black"/>
                </a:solidFill>
                <a:latin typeface="TH SarabunPSK"/>
                <a:cs typeface="TH SarabunPSK"/>
              </a:rPr>
            </a:br>
            <a:r>
              <a:rPr lang="th-TH" sz="2800" b="1" i="1" dirty="0" smtClean="0">
                <a:solidFill>
                  <a:schemeClr val="tx1"/>
                </a:solidFill>
                <a:latin typeface="TH SarabunPSK"/>
                <a:cs typeface="TH SarabunPSK"/>
              </a:rPr>
              <a:t>ขึ้นทะเบียนรักษา (</a:t>
            </a:r>
            <a:r>
              <a:rPr lang="en-US" sz="2800" b="1" i="1" dirty="0" smtClean="0">
                <a:solidFill>
                  <a:schemeClr val="tx1"/>
                </a:solidFill>
                <a:latin typeface="TH SarabunPSK"/>
                <a:cs typeface="TH SarabunPSK"/>
              </a:rPr>
              <a:t>1 </a:t>
            </a:r>
            <a:r>
              <a:rPr lang="th-TH" sz="2800" b="1" i="1" dirty="0" smtClean="0">
                <a:solidFill>
                  <a:schemeClr val="tx1"/>
                </a:solidFill>
                <a:latin typeface="TH SarabunPSK"/>
                <a:cs typeface="TH SarabunPSK"/>
              </a:rPr>
              <a:t>ตุลาคม</a:t>
            </a:r>
            <a:r>
              <a:rPr lang="en-US" sz="2800" b="1" i="1" dirty="0" smtClean="0">
                <a:solidFill>
                  <a:schemeClr val="tx1"/>
                </a:solidFill>
                <a:latin typeface="TH SarabunPSK"/>
                <a:cs typeface="TH SarabunPSK"/>
              </a:rPr>
              <a:t> 2562 – 30 </a:t>
            </a:r>
            <a:r>
              <a:rPr lang="th-TH" sz="2800" b="1" i="1" dirty="0" smtClean="0">
                <a:solidFill>
                  <a:schemeClr val="tx1"/>
                </a:solidFill>
                <a:latin typeface="TH SarabunPSK"/>
                <a:cs typeface="TH SarabunPSK"/>
              </a:rPr>
              <a:t>กันยายน </a:t>
            </a:r>
            <a:r>
              <a:rPr lang="en-US" sz="2800" b="1" i="1" dirty="0" smtClean="0">
                <a:solidFill>
                  <a:schemeClr val="tx1"/>
                </a:solidFill>
                <a:latin typeface="TH SarabunPSK"/>
                <a:cs typeface="TH SarabunPSK"/>
              </a:rPr>
              <a:t>63</a:t>
            </a:r>
            <a:r>
              <a:rPr lang="th-TH" sz="2800" b="1" i="1" dirty="0" smtClean="0">
                <a:solidFill>
                  <a:schemeClr val="tx1"/>
                </a:solidFill>
                <a:latin typeface="TH SarabunPSK"/>
                <a:cs typeface="TH SarabunPSK"/>
              </a:rPr>
              <a:t>)</a:t>
            </a:r>
            <a:r>
              <a:rPr lang="th-TH" sz="3200" b="1" i="1" dirty="0" smtClean="0">
                <a:solidFill>
                  <a:srgbClr val="C00000"/>
                </a:solidFill>
                <a:latin typeface="TH SarabunPSK"/>
                <a:cs typeface="TH SarabunPSK"/>
              </a:rPr>
              <a:t>เหลือที่กำลังรักษา 15 ราย </a:t>
            </a:r>
            <a:endParaRPr lang="th-TH" sz="3600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788444"/>
              </p:ext>
            </p:extLst>
          </p:nvPr>
        </p:nvGraphicFramePr>
        <p:xfrm>
          <a:off x="1335504" y="930959"/>
          <a:ext cx="10395285" cy="5486305"/>
        </p:xfrm>
        <a:graphic>
          <a:graphicData uri="http://schemas.openxmlformats.org/drawingml/2006/table">
            <a:tbl>
              <a:tblPr firstRow="1" firstCol="1" bandRow="1"/>
              <a:tblGrid>
                <a:gridCol w="1103661"/>
                <a:gridCol w="690696"/>
                <a:gridCol w="826856"/>
                <a:gridCol w="1102474"/>
                <a:gridCol w="826856"/>
                <a:gridCol w="1010601"/>
                <a:gridCol w="918726"/>
                <a:gridCol w="1017203"/>
                <a:gridCol w="1095870"/>
                <a:gridCol w="901171"/>
                <a:gridCol w="901171"/>
              </a:tblGrid>
              <a:tr h="3169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โรงพยาบาล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ขึ้นทะเบียน (คน)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จำนวนที่นำมาประเมินได้ (คน)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หาย+ครบ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คน (</a:t>
                      </a:r>
                      <a:r>
                        <a:rPr lang="en-US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%</a:t>
                      </a: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ล้มเหลว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คน (</a:t>
                      </a:r>
                      <a:r>
                        <a:rPr lang="en-US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%</a:t>
                      </a: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ตาย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คน (</a:t>
                      </a:r>
                      <a:r>
                        <a:rPr lang="en-US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%</a:t>
                      </a: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ขาดยา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คน (</a:t>
                      </a:r>
                      <a:r>
                        <a:rPr lang="en-US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%</a:t>
                      </a: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โอนออก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คน (</a:t>
                      </a:r>
                      <a:r>
                        <a:rPr lang="en-US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%</a:t>
                      </a: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กำลังรักษา คน (</a:t>
                      </a:r>
                      <a:r>
                        <a:rPr lang="en-US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%</a:t>
                      </a: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ไม่นำมาประเมิน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804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เปลี่ยนวินิจฉัย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คน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MDR –TB </a:t>
                      </a: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ก่อนเดือนที่ 5 คน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เพชรบูรณ์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250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248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18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72.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kern="1200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(0.40)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50(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9.38)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16(6.20)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0.40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3(1.16)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ชนแดน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78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70(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88.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61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9(11.39)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หล่มสัก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15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15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82.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50)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1(0.63)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21(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3.13)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2(1.25)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1(0.64)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88)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หล่มเก่า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66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63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48(73.85)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15</a:t>
                      </a: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23.81</a:t>
                      </a: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1(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3.08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วิเชียรบุรี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126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72.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44)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19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4.96)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5.5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1.5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5.5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ศรีเทพ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76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75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2.89)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10(13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33)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1(1.33)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2.67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หนองไผ่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94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6.53)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18(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18.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37)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5.10)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บึงสามพัน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85.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25)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7(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11.67</a:t>
                      </a: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(3.33)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น้ำหนาว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12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12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10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83.33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2(16.67)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วังโป่ง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59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57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45(7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7.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(1.75)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12(21.05)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เขาค้อ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17(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8.00)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(4.35)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5(20.00)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2(8.00)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รพ.ค่ายฯ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1(100.00)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รพ.เพชรรัตน์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จังหวัด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1016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92(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77.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(0.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168(16.45)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.7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0.40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15 (1.47)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19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519446"/>
            <a:ext cx="2304256" cy="338554"/>
          </a:xfrm>
          <a:prstGeom prst="rect">
            <a:avLst/>
          </a:prstGeom>
          <a:solidFill>
            <a:srgbClr val="E9E25D"/>
          </a:solidFill>
        </p:spPr>
        <p:txBody>
          <a:bodyPr wrap="square" rtlCol="0">
            <a:spAutoFit/>
          </a:bodyPr>
          <a:lstStyle/>
          <a:p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en-US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NTIP </a:t>
            </a:r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ณ วันที่ </a:t>
            </a:r>
            <a:r>
              <a:rPr lang="en-US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en-US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ธ.ค. 2564</a:t>
            </a:r>
            <a:endParaRPr lang="th-TH" sz="1600" b="1" i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6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1109312" y="84221"/>
            <a:ext cx="10058400" cy="878305"/>
          </a:xfrm>
          <a:prstGeom prst="rect">
            <a:avLst/>
          </a:prstGeom>
          <a:solidFill>
            <a:srgbClr val="B7ECFF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 smtClean="0">
                <a:solidFill>
                  <a:srgbClr val="7030A0"/>
                </a:solidFill>
                <a:latin typeface="TH SarabunPSK"/>
                <a:cs typeface="TH SarabunPSK"/>
              </a:rPr>
              <a:t>อัตราความสำเร็จ </a:t>
            </a:r>
            <a:r>
              <a:rPr lang="th-TH" sz="2800" b="1" i="1" dirty="0" smtClean="0">
                <a:solidFill>
                  <a:prstClr val="black"/>
                </a:solidFill>
                <a:latin typeface="TH SarabunPSK"/>
                <a:cs typeface="TH SarabunPSK"/>
              </a:rPr>
              <a:t>การรักษาผู้ป่วยวัณโรครายใหม่และกลับเป็นซ้ำ (</a:t>
            </a:r>
            <a:r>
              <a:rPr lang="en-US" sz="2800" b="1" i="1" u="sng" dirty="0" smtClean="0">
                <a:solidFill>
                  <a:prstClr val="black"/>
                </a:solidFill>
                <a:latin typeface="TH SarabunPSK"/>
                <a:cs typeface="TH SarabunPSK"/>
              </a:rPr>
              <a:t>&gt;</a:t>
            </a:r>
            <a:r>
              <a:rPr lang="en-US" sz="2800" b="1" i="1" dirty="0" smtClean="0">
                <a:solidFill>
                  <a:prstClr val="black"/>
                </a:solidFill>
                <a:latin typeface="TH SarabunPSK"/>
                <a:cs typeface="TH SarabunPSK"/>
              </a:rPr>
              <a:t>88%</a:t>
            </a:r>
            <a:r>
              <a:rPr lang="th-TH" sz="2800" b="1" i="1" dirty="0" smtClean="0">
                <a:solidFill>
                  <a:prstClr val="black"/>
                </a:solidFill>
                <a:latin typeface="TH SarabunPSK"/>
                <a:cs typeface="TH SarabunPSK"/>
              </a:rPr>
              <a:t>) </a:t>
            </a:r>
            <a:r>
              <a:rPr lang="th-TH" sz="3200" b="1" i="1" dirty="0" smtClean="0">
                <a:solidFill>
                  <a:prstClr val="black"/>
                </a:solidFill>
                <a:latin typeface="TH SarabunPSK"/>
                <a:cs typeface="TH SarabunPSK"/>
              </a:rPr>
              <a:t>ปี 256</a:t>
            </a:r>
            <a:r>
              <a:rPr lang="en-US" sz="3200" b="1" i="1" dirty="0" smtClean="0">
                <a:solidFill>
                  <a:prstClr val="black"/>
                </a:solidFill>
                <a:latin typeface="TH SarabunPSK"/>
                <a:cs typeface="TH SarabunPSK"/>
              </a:rPr>
              <a:t>4</a:t>
            </a:r>
            <a:br>
              <a:rPr lang="en-US" sz="3200" b="1" i="1" dirty="0" smtClean="0">
                <a:solidFill>
                  <a:prstClr val="black"/>
                </a:solidFill>
                <a:latin typeface="TH SarabunPSK"/>
                <a:cs typeface="TH SarabunPSK"/>
              </a:rPr>
            </a:br>
            <a:r>
              <a:rPr lang="th-TH" sz="2800" b="1" i="1" dirty="0" smtClean="0">
                <a:solidFill>
                  <a:srgbClr val="C00000"/>
                </a:solidFill>
                <a:latin typeface="TH SarabunPSK"/>
                <a:cs typeface="TH SarabunPSK"/>
              </a:rPr>
              <a:t>ขึ้นทะเบียนรักษา (</a:t>
            </a:r>
            <a:r>
              <a:rPr lang="en-US" sz="2800" b="1" i="1" dirty="0" smtClean="0">
                <a:solidFill>
                  <a:srgbClr val="C00000"/>
                </a:solidFill>
                <a:latin typeface="TH SarabunPSK"/>
                <a:cs typeface="TH SarabunPSK"/>
              </a:rPr>
              <a:t>1 </a:t>
            </a:r>
            <a:r>
              <a:rPr lang="th-TH" sz="2800" b="1" i="1" dirty="0" smtClean="0">
                <a:solidFill>
                  <a:srgbClr val="C00000"/>
                </a:solidFill>
                <a:latin typeface="TH SarabunPSK"/>
                <a:cs typeface="TH SarabunPSK"/>
              </a:rPr>
              <a:t>ตุลาคม</a:t>
            </a:r>
            <a:r>
              <a:rPr lang="en-US" sz="2800" b="1" i="1" dirty="0" smtClean="0">
                <a:solidFill>
                  <a:srgbClr val="C00000"/>
                </a:solidFill>
                <a:latin typeface="TH SarabunPSK"/>
                <a:cs typeface="TH SarabunPSK"/>
              </a:rPr>
              <a:t> 2563 – 30 </a:t>
            </a:r>
            <a:r>
              <a:rPr lang="th-TH" sz="2800" b="1" i="1" dirty="0" smtClean="0">
                <a:solidFill>
                  <a:srgbClr val="C00000"/>
                </a:solidFill>
                <a:latin typeface="TH SarabunPSK"/>
                <a:cs typeface="TH SarabunPSK"/>
              </a:rPr>
              <a:t>กันยายน </a:t>
            </a:r>
            <a:r>
              <a:rPr lang="en-US" sz="2800" b="1" i="1" dirty="0" smtClean="0">
                <a:solidFill>
                  <a:srgbClr val="C00000"/>
                </a:solidFill>
                <a:latin typeface="TH SarabunPSK"/>
                <a:cs typeface="TH SarabunPSK"/>
              </a:rPr>
              <a:t>64</a:t>
            </a:r>
            <a:r>
              <a:rPr lang="th-TH" sz="2800" b="1" i="1" dirty="0" smtClean="0">
                <a:solidFill>
                  <a:srgbClr val="C00000"/>
                </a:solidFill>
                <a:latin typeface="TH SarabunPSK"/>
                <a:cs typeface="TH SarabunPSK"/>
              </a:rPr>
              <a:t>)</a:t>
            </a:r>
            <a:endParaRPr lang="th-TH" sz="3600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595282"/>
              </p:ext>
            </p:extLst>
          </p:nvPr>
        </p:nvGraphicFramePr>
        <p:xfrm>
          <a:off x="469231" y="930959"/>
          <a:ext cx="11261558" cy="5481877"/>
        </p:xfrm>
        <a:graphic>
          <a:graphicData uri="http://schemas.openxmlformats.org/drawingml/2006/table">
            <a:tbl>
              <a:tblPr firstRow="1" firstCol="1" bandRow="1"/>
              <a:tblGrid>
                <a:gridCol w="1195633"/>
                <a:gridCol w="748254"/>
                <a:gridCol w="895761"/>
                <a:gridCol w="1194347"/>
                <a:gridCol w="895761"/>
                <a:gridCol w="1094818"/>
                <a:gridCol w="995286"/>
                <a:gridCol w="1101970"/>
                <a:gridCol w="1187192"/>
                <a:gridCol w="976268"/>
                <a:gridCol w="976268"/>
              </a:tblGrid>
              <a:tr h="3169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โรงพยาบาล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ขึ้นทะเบียน (คน)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จำนวนที่นำมาประเมินได้ (คน)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หาย+ครบ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คน (</a:t>
                      </a:r>
                      <a:r>
                        <a:rPr lang="en-US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%</a:t>
                      </a: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ล้มเหลว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คน (</a:t>
                      </a:r>
                      <a:r>
                        <a:rPr lang="en-US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%</a:t>
                      </a: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ตาย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คน (</a:t>
                      </a:r>
                      <a:r>
                        <a:rPr lang="en-US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%</a:t>
                      </a: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ขาดยา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คน (</a:t>
                      </a:r>
                      <a:r>
                        <a:rPr lang="en-US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%</a:t>
                      </a: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โอนออก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คน (</a:t>
                      </a:r>
                      <a:r>
                        <a:rPr lang="en-US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%</a:t>
                      </a: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กำลังรักษา คน (</a:t>
                      </a:r>
                      <a:r>
                        <a:rPr lang="en-US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%</a:t>
                      </a: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ไม่นำมาประเมิน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804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เปลี่ยนวินิจฉัย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คน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MDR –TB </a:t>
                      </a:r>
                      <a:r>
                        <a:rPr lang="th-TH" sz="1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ก่อนเดือนที่ 5 คน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เพชรบูรณ์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39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21(51.49)</a:t>
                      </a:r>
                      <a:endParaRPr lang="en-US" sz="1800" b="1" kern="1200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39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6.96)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18(7.66)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0.4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56(23.83)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ชนแดน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64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62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36(56.45)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12(18.75)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1(1.61)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15(23.44)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หล่มสัก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179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83(48.26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6(20.93)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2.34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7(4.09)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(24.42)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หล่มเก่า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47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29.79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12.77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(5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3.33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วิเชียรบุรี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165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63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4(38.55)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24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14.72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5(3.01)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1.20)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2.77)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ศรีเทพ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64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67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7.35)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10(1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4.93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4(5.97)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2.06)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หนองไผ่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157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155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74(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6.25)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4.38)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2.58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1.88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56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35.00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บึงสามพัน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79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3(53.75)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11.39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5.06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4(5.06)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5.00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น้ำหนาว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13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123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30.77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5.71)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2(14.29)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21.43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วังโป่ง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58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57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30(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1.72)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(1.7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3.79)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1.72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31.03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เขาค้อ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55.0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3(15.0)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(3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3.33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รพ.ค่ายฯ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1(100.00)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รพ.เพชรรัตน์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จังหวัด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101087" marR="101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1094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1067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520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(4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7.79)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(0.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09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172(1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5.</a:t>
                      </a:r>
                      <a:r>
                        <a:rPr lang="th-TH" sz="16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81)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8(3.49)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30)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32 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0.51)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19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6513312"/>
            <a:ext cx="2304256" cy="338554"/>
          </a:xfrm>
          <a:prstGeom prst="rect">
            <a:avLst/>
          </a:prstGeom>
          <a:solidFill>
            <a:srgbClr val="E9E25D"/>
          </a:solidFill>
        </p:spPr>
        <p:txBody>
          <a:bodyPr wrap="square" rtlCol="0">
            <a:spAutoFit/>
          </a:bodyPr>
          <a:lstStyle/>
          <a:p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en-US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NTIP </a:t>
            </a:r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ณ วันที่ </a:t>
            </a:r>
            <a:r>
              <a:rPr lang="en-US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en-US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i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ธ.ค. 2564</a:t>
            </a:r>
            <a:endParaRPr lang="th-TH" sz="1600" b="1" i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855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97280" y="1900989"/>
            <a:ext cx="10058400" cy="3968104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th-TH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การทดสอบ </a:t>
            </a:r>
            <a:r>
              <a:rPr lang="en-US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Interferon-gamma release assays (IGRAs) </a:t>
            </a:r>
            <a:r>
              <a:rPr lang="th-TH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คือ การตรวจ เลือดเพื่อช่วยในการวินิจฉัยการติดเชื้อวัณโรคชนิดแฝง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th-TH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การตรวจ </a:t>
            </a:r>
            <a:r>
              <a:rPr lang="en-US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IGRAs</a:t>
            </a:r>
            <a:r>
              <a:rPr lang="th-TH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จะช่วยลดผลการทดสอบที่เป็น “ผลบวกลวง” จากการทำ </a:t>
            </a:r>
            <a:r>
              <a:rPr lang="en-US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Skin Test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th-TH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การเจาะเลือดส่งตรวจ </a:t>
            </a:r>
            <a:r>
              <a:rPr lang="en-US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IGRA </a:t>
            </a:r>
            <a:r>
              <a:rPr lang="th-TH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ต้องส่งเลือดไปที่ </a:t>
            </a:r>
            <a:r>
              <a:rPr lang="th-TH" sz="30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สคร</a:t>
            </a:r>
            <a:r>
              <a:rPr lang="th-TH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1 เชียงใหม่ จึงต้องขอให้รพ.ทุกแห่งประสานมาทาง</a:t>
            </a:r>
            <a:r>
              <a:rPr lang="th-TH" sz="30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.เพื่อเตรียมรถรับ – ส่งตัวอย่าง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   </a:t>
            </a:r>
            <a:r>
              <a:rPr lang="th-TH" sz="4000" b="1" dirty="0">
                <a:solidFill>
                  <a:srgbClr val="00FF00"/>
                </a:solidFill>
                <a:latin typeface="TH SarabunPSK" pitchFamily="34" charset="-34"/>
                <a:cs typeface="TH SarabunPSK" pitchFamily="34" charset="-34"/>
              </a:rPr>
              <a:t>- -  (ไม่เสียค่าใช้จ่ายใดๆ) - -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th-TH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เมื่อผลตรวจออกมาว่ามีการติดเชื้อวัณโรคแฝง </a:t>
            </a:r>
            <a:r>
              <a:rPr lang="th-TH" sz="30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ผู้ตรวจต้องได้รับการรักษาทันที เป็นการรับประทานยาสัปดาห์ละ 1 ครั้งเป็นเวลา 12 สัปดาห์ </a:t>
            </a:r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ชื่อเรื่อง 3"/>
          <p:cNvSpPr>
            <a:spLocks noGrp="1"/>
          </p:cNvSpPr>
          <p:nvPr>
            <p:ph type="title"/>
          </p:nvPr>
        </p:nvSpPr>
        <p:spPr>
          <a:xfrm>
            <a:off x="1073217" y="166288"/>
            <a:ext cx="10058400" cy="1450757"/>
          </a:xfrm>
          <a:prstGeom prst="rect">
            <a:avLst/>
          </a:prstGeom>
          <a:solidFill>
            <a:srgbClr val="0BD0D9">
              <a:lumMod val="20000"/>
              <a:lumOff val="80000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การส่งตรวจวินิจฉัยการติดเชื้อ</a:t>
            </a:r>
            <a:b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วัณโรคระยะแฝง (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LTBI) </a:t>
            </a: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และวัณโรค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706446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{2A97C070-AB60-480B-ACC6-B16B02A393ED}tf56160789_win32</Template>
  <TotalTime>8781</TotalTime>
  <Words>1774</Words>
  <Application>Microsoft Office PowerPoint</Application>
  <PresentationFormat>กำหนดเอง</PresentationFormat>
  <Paragraphs>748</Paragraphs>
  <Slides>15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1_RetrospectVTI</vt:lpstr>
      <vt:lpstr>งานนำเสนอ PowerPoint</vt:lpstr>
      <vt:lpstr>งานนำเสนอ PowerPoint</vt:lpstr>
      <vt:lpstr>ตารางแสดงเป้าหมายและผลดำเนินงานความครอบคลุมการขึ้นทะเบียนรักษา (Treatment Coverage)  ผู้ป่วยวัณโรครายใหม่และกลับเป็นซ้ำ จังหวัดเพชรบูรณ์ จำแนกรายอำเภอ ปี 2565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อัตราความสำเร็จ การรักษาผู้ป่วยวัณโรครายใหม่และกลับเป็นซ้ำ (&gt;88%) ปี 2564 ขึ้นทะเบียนรักษา (1 ตุลาคม 2563 – 30 กันยายน 64)</vt:lpstr>
      <vt:lpstr>การส่งตรวจวินิจฉัยการติดเชื้อ วัณโรคระยะแฝง (LTBI) และวัณโรค</vt:lpstr>
      <vt:lpstr>การเจาะเลือดเพื่อส่งตรวจ IGRA (1)</vt:lpstr>
      <vt:lpstr>การจองคิวส่งตรวจวินิจฉัยการติดเชื้อ วัณโรคระยะแฝง (LTBI)ในกลุ่มผู้สัมผัสและกลุ่มผู้ป่วย HIV</vt:lpstr>
      <vt:lpstr>แนวทางการดำเนินงานแผนงานป้องกันควบคุมวัณโรค  ปี 2565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Thanyarat wongchana</dc:creator>
  <cp:lastModifiedBy>SSJ-POOK</cp:lastModifiedBy>
  <cp:revision>137</cp:revision>
  <cp:lastPrinted>2021-12-28T04:18:25Z</cp:lastPrinted>
  <dcterms:created xsi:type="dcterms:W3CDTF">2021-09-25T01:50:14Z</dcterms:created>
  <dcterms:modified xsi:type="dcterms:W3CDTF">2021-12-28T05:57:29Z</dcterms:modified>
</cp:coreProperties>
</file>