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1" r:id="rId2"/>
    <p:sldId id="274" r:id="rId3"/>
    <p:sldId id="283" r:id="rId4"/>
  </p:sldIdLst>
  <p:sldSz cx="9144000" cy="6858000" type="screen4x3"/>
  <p:notesSz cx="6807200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8166" autoAdjust="0"/>
  </p:normalViewPr>
  <p:slideViewPr>
    <p:cSldViewPr>
      <p:cViewPr>
        <p:scale>
          <a:sx n="107" d="100"/>
          <a:sy n="107" d="100"/>
        </p:scale>
        <p:origin x="-84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06DB1-9416-4C42-B691-3ED8F1B68EAE}" type="datetimeFigureOut">
              <a:rPr lang="th-TH" smtClean="0"/>
              <a:t>29/12/64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763FE-1162-44A5-BC73-1D57A6A2C6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91711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BB330-F561-461A-81F8-ED1C966A346B}" type="datetimeFigureOut">
              <a:rPr lang="th-TH" smtClean="0"/>
              <a:t>29/12/64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CEC25-45FC-45C7-BCDB-7F1331458B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94675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1399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5061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5061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29/12/64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592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29/12/64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384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29/12/64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787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29/12/64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817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29/12/64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8931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29/12/64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78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29/12/64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041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29/12/64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5179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29/12/64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42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29/12/64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785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29/12/64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2428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F0542-4586-4431-AD9B-C20FD62E1449}" type="datetimeFigureOut">
              <a:rPr lang="th-TH" smtClean="0"/>
              <a:t>29/12/64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646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สี่เหลี่ยมผืนผ้า 6"/>
          <p:cNvSpPr/>
          <p:nvPr/>
        </p:nvSpPr>
        <p:spPr>
          <a:xfrm>
            <a:off x="1421867" y="980728"/>
            <a:ext cx="657186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th-TH" sz="72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2631" y="2181057"/>
            <a:ext cx="3735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/>
              <a:t>เรื่อง.....เพื่อพิจารณา</a:t>
            </a:r>
            <a:endParaRPr lang="th-TH" sz="4000" b="1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555476" y="532963"/>
            <a:ext cx="657186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th-TH" sz="72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กลุ่มงานประกันสุขภาพ </a:t>
            </a:r>
            <a:endParaRPr lang="th-TH" sz="72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753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062" y="-99392"/>
            <a:ext cx="9165061" cy="1412776"/>
          </a:xfrm>
          <a:prstGeom prst="rect">
            <a:avLst/>
          </a:prstGeom>
        </p:spPr>
      </p:pic>
      <p:sp>
        <p:nvSpPr>
          <p:cNvPr id="7" name="สี่เหลี่ยมผืนผ้า 6"/>
          <p:cNvSpPr/>
          <p:nvPr/>
        </p:nvSpPr>
        <p:spPr>
          <a:xfrm>
            <a:off x="0" y="44624"/>
            <a:ext cx="914501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จัดสรรเงินเหมาจ่ายรายหัวในกลุ่มบุคคลที่มีปัญหาสถานะและ</a:t>
            </a: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สิทธิ </a:t>
            </a:r>
            <a:r>
              <a:rPr lang="th-TH" b="1" dirty="0" err="1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ไตรมาส</a:t>
            </a: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ที่ 1 -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 เดือน ตุลาคม 2564 – มีนาคม 2565 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ปีงบประมาณ </a:t>
            </a:r>
            <a:r>
              <a:rPr lang="en-US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256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5</a:t>
            </a:r>
            <a:endParaRPr lang="th-TH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000" y="1700808"/>
            <a:ext cx="9001000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กอง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เศรษฐกิจสุขภาพและหลักประกันสุขภาพ สำนักงาน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ปลัดกระทรวงสาธารณสุข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ได้ดำเนินการโอนเงินจัดสรรงบประมาณเหมาจ่ายรายหัวเป็นค่าใช้จ่าย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ในการ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จัดบริการขั้นพื้นฐานด้านสาธารณสุขบุคคลที่มีปัญหาสถานะและ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สิทธิ ปีงบประมาณ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256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5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เมื่อ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วันที่ 2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6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พฤศจิกายน 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256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โดยจัดสรรดังนี้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331640" y="3717032"/>
            <a:ext cx="7488832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. จัดสรร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ให้ตามหน่วยบริการที่รับลงทะเบียนผู้มีสิทธิโดยตรง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กรณี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OP 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Normal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 จำนวน 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1,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051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คน รวมเป็นเงิน </a:t>
            </a:r>
            <a:r>
              <a:rPr lang="th-TH" sz="24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327</a:t>
            </a:r>
            <a:r>
              <a:rPr lang="en-US" sz="24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,</a:t>
            </a:r>
            <a:r>
              <a:rPr lang="th-TH" sz="24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638</a:t>
            </a:r>
            <a:r>
              <a:rPr lang="en-US" sz="24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.34</a:t>
            </a:r>
            <a:r>
              <a:rPr lang="th-TH" sz="24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b="1" u="sng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บาท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(สามแสนสองหมื่นเจ็ดพันหกร้อยสามสิบแปดบาทสามสิบสี่สตางค์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2400" u="sng" dirty="0">
                <a:latin typeface="Angsana New" pitchFamily="18" charset="-34"/>
                <a:cs typeface="Angsana New" pitchFamily="18" charset="-34"/>
              </a:rPr>
              <a:t>โดยกองเศรษฐกิจฯได้โอนเข้าโดยตรงไปยังโรงพยาบาลทุกแห่งแล้ว </a:t>
            </a:r>
          </a:p>
        </p:txBody>
      </p:sp>
      <p:sp>
        <p:nvSpPr>
          <p:cNvPr id="12" name="ลูกศรขวา 11"/>
          <p:cNvSpPr/>
          <p:nvPr/>
        </p:nvSpPr>
        <p:spPr>
          <a:xfrm>
            <a:off x="251520" y="4005064"/>
            <a:ext cx="1008112" cy="50405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3" name="ลูกศรขวา 12"/>
          <p:cNvSpPr/>
          <p:nvPr/>
        </p:nvSpPr>
        <p:spPr>
          <a:xfrm>
            <a:off x="1475656" y="5680057"/>
            <a:ext cx="1008112" cy="50405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2650200" y="5331921"/>
            <a:ext cx="602625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จัดสรร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ให้สำนักงานสาธารณสุขจังหวัด กรณี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OPAE,OP Refer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PP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รวมเป็น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เงิน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218</a:t>
            </a:r>
            <a:r>
              <a:rPr lang="en-US" sz="24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,</a:t>
            </a:r>
            <a:r>
              <a:rPr lang="th-TH" sz="24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425</a:t>
            </a:r>
            <a:r>
              <a:rPr lang="en-US" sz="24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24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56</a:t>
            </a:r>
            <a:r>
              <a:rPr lang="en-US" sz="24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บาท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(สองแสนหนึ่งหมื่นแปดพันสี่ร้อยยี่สิบห้าบาทห้าสิบหกสตางค์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)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4078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062" y="-37960"/>
            <a:ext cx="9165061" cy="1412776"/>
          </a:xfrm>
          <a:prstGeom prst="rect">
            <a:avLst/>
          </a:prstGeom>
        </p:spPr>
      </p:pic>
      <p:sp>
        <p:nvSpPr>
          <p:cNvPr id="7" name="สี่เหลี่ยมผืนผ้า 6"/>
          <p:cNvSpPr/>
          <p:nvPr/>
        </p:nvSpPr>
        <p:spPr>
          <a:xfrm>
            <a:off x="27708" y="44624"/>
            <a:ext cx="914501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วาระที่  </a:t>
            </a: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เรื่องเพื่อพิจารณา </a:t>
            </a:r>
            <a:endParaRPr lang="en-US" sz="36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การจัดสรรเงินเหมาจ่ายรายหัวในกลุ่มบุคคลที่มีปัญหาสถานะและสิทธิ</a:t>
            </a:r>
            <a:r>
              <a:rPr lang="en-US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err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ไตรมาส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ที่ 1 - 2 เดือน ตุลาคม 2564 – มีนาคม 2565 ปีงบประมาณ </a:t>
            </a:r>
            <a:r>
              <a:rPr lang="en-US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256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5</a:t>
            </a:r>
            <a:endParaRPr lang="th-TH" sz="2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340155"/>
              </p:ext>
            </p:extLst>
          </p:nvPr>
        </p:nvGraphicFramePr>
        <p:xfrm>
          <a:off x="184307" y="1713605"/>
          <a:ext cx="8568951" cy="49516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2338"/>
                <a:gridCol w="2337982"/>
                <a:gridCol w="681037"/>
                <a:gridCol w="1681250"/>
                <a:gridCol w="1681250"/>
                <a:gridCol w="1645094"/>
              </a:tblGrid>
              <a:tr h="83419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874" marR="8874" marT="88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โรงพยาบาล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874" marR="8874" marT="88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จำนวนคน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874" marR="8874" marT="88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ค่าบริการทางการแพทย์</a:t>
                      </a:r>
                      <a:b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กรณี </a:t>
                      </a:r>
                      <a:r>
                        <a:rPr lang="en-US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OPAE,OP Refer</a:t>
                      </a:r>
                      <a:br>
                        <a:rPr lang="en-US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เป็นเงิน </a:t>
                      </a:r>
                      <a:r>
                        <a:rPr lang="en-US" sz="18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103.91320699</a:t>
                      </a:r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บาท/คน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874" marR="8874" marT="88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ค่าบริการทางการแพทย์</a:t>
                      </a:r>
                      <a:b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กรณี </a:t>
                      </a:r>
                      <a:r>
                        <a:rPr lang="en-US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PP</a:t>
                      </a:r>
                      <a:br>
                        <a:rPr lang="en-US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เป็นเงิน </a:t>
                      </a:r>
                      <a:r>
                        <a:rPr lang="th-TH" sz="18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103.91320699 </a:t>
                      </a:r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บาท/คน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874" marR="8874" marT="88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รวมจำนวนเงิน</a:t>
                      </a:r>
                      <a:b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ค่าบริการทาง</a:t>
                      </a:r>
                      <a:b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การแพทย์ทั้งสิ้น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874" marR="8874" marT="887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398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โรงพยาบาลเขาค้อ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749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77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830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99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77,830.99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155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661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98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87968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โรงพยาบาล</a:t>
                      </a:r>
                      <a:r>
                        <a:rPr lang="th-TH" sz="18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สมเด็จพระ</a:t>
                      </a:r>
                      <a:r>
                        <a:rPr lang="th-TH" sz="18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ยุพราชหล่มเก่า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94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767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84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9,767.84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19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535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68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</a:tr>
              <a:tr h="28398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โรงพยาบาลหล่มสัก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46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780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.0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4,780.01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560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.0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28398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โรงพยาบาลศรีเทพ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38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3,948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3,948.70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897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28398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โรงพยาบาลเพชรบูรณ์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39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052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62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052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62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105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24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28398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โรงพยาบาลหนองไผ่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22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2,286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.0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286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09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572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18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28398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โรงพยาบาลบึงสามพัน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766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52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766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52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533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.0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28398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โรงพยาบาลวิเชียรบุรี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19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974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35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974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35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948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28398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โรงพยาบาลวังโป่ง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558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558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117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28398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โรงพยาบาลชนแดน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039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039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078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26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28398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โรงพยาบาลน้ำหนาว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207.83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207.83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415.66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28398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874" marR="8874" marT="8874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1,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051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109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212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78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109,212.78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218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425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56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258291" y="6632509"/>
            <a:ext cx="84969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400" b="1" dirty="0" smtClean="0"/>
              <a:t>ที่มา: </a:t>
            </a:r>
            <a:r>
              <a:rPr lang="th-TH" sz="1400" b="1" dirty="0"/>
              <a:t>กองเศรษฐกิจสุขภาพและหลักประกันสุขภาพ สำนักงานปลัดกระทรวง</a:t>
            </a:r>
            <a:r>
              <a:rPr lang="th-TH" sz="1400" b="1" dirty="0" smtClean="0"/>
              <a:t>สาธารณสุข</a:t>
            </a:r>
            <a:endParaRPr lang="th-TH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0796" y="1374816"/>
            <a:ext cx="3466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กรณี </a:t>
            </a:r>
            <a:r>
              <a:rPr lang="en-US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OPAE,OP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Refer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และ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PP</a:t>
            </a:r>
            <a:r>
              <a:rPr lang="th-TH" dirty="0" smtClean="0">
                <a:solidFill>
                  <a:srgbClr val="FF0000"/>
                </a:solidFill>
              </a:rPr>
              <a:t> </a:t>
            </a:r>
            <a:endParaRPr lang="th-TH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57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412</Words>
  <Application>Microsoft Office PowerPoint</Application>
  <PresentationFormat>นำเสนอทางหน้าจอ (4:3)</PresentationFormat>
  <Paragraphs>87</Paragraphs>
  <Slides>3</Slides>
  <Notes>3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Lelouch</dc:creator>
  <cp:lastModifiedBy>Windows User</cp:lastModifiedBy>
  <cp:revision>183</cp:revision>
  <cp:lastPrinted>2021-12-29T08:53:54Z</cp:lastPrinted>
  <dcterms:created xsi:type="dcterms:W3CDTF">2017-12-26T03:34:17Z</dcterms:created>
  <dcterms:modified xsi:type="dcterms:W3CDTF">2021-12-29T08:55:08Z</dcterms:modified>
</cp:coreProperties>
</file>