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415" r:id="rId2"/>
  </p:sldIdLst>
  <p:sldSz cx="9144000" cy="5715000" type="screen16x10"/>
  <p:notesSz cx="6888163" cy="10018713"/>
  <p:embeddedFontLst>
    <p:embeddedFont>
      <p:font typeface="Angsana New" pitchFamily="18" charset="-34"/>
      <p:regular r:id="rId4"/>
      <p:bold r:id="rId5"/>
      <p:italic r:id="rId6"/>
      <p:boldItalic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Calibri Light" pitchFamily="34" charset="0"/>
      <p:regular r:id="rId12"/>
      <p:italic r:id="rId13"/>
    </p:embeddedFont>
    <p:embeddedFont>
      <p:font typeface="TH SarabunPSK" pitchFamily="34" charset="-34"/>
      <p:regular r:id="rId14"/>
      <p:bold r:id="rId15"/>
      <p:italic r:id="rId16"/>
      <p:boldItalic r:id="rId1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FF9797"/>
    <a:srgbClr val="66FFFF"/>
    <a:srgbClr val="FF3399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128" autoAdjust="0"/>
  </p:normalViewPr>
  <p:slideViewPr>
    <p:cSldViewPr snapToGrid="0">
      <p:cViewPr>
        <p:scale>
          <a:sx n="80" d="100"/>
          <a:sy n="80" d="100"/>
        </p:scale>
        <p:origin x="-840" y="-786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27/01/65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27/01/65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C2F2A363-8D95-6C4B-93B6-E7EEABDDD61A}"/>
              </a:ext>
            </a:extLst>
          </p:cNvPr>
          <p:cNvSpPr/>
          <p:nvPr/>
        </p:nvSpPr>
        <p:spPr>
          <a:xfrm>
            <a:off x="495003" y="161232"/>
            <a:ext cx="8363063" cy="62253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t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</a:t>
            </a:r>
            <a:r>
              <a:rPr lang="th-TH" sz="25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การหักเงินสมทบการจัดซื้อรถ </a:t>
            </a:r>
            <a:r>
              <a:rPr lang="en-US" sz="25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Mobile X-ray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56" y="890649"/>
            <a:ext cx="7315200" cy="461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1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10207</TotalTime>
  <Words>13</Words>
  <Application>Microsoft Office PowerPoint</Application>
  <PresentationFormat>นำเสนอทางหน้าจอ (16:10)</PresentationFormat>
  <Paragraphs>2</Paragraphs>
  <Slides>1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7" baseType="lpstr">
      <vt:lpstr>Arial</vt:lpstr>
      <vt:lpstr>Angsana New</vt:lpstr>
      <vt:lpstr>Calibri</vt:lpstr>
      <vt:lpstr>Calibri Light</vt:lpstr>
      <vt:lpstr>TH SarabunPSK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Guest-01</cp:lastModifiedBy>
  <cp:revision>817</cp:revision>
  <cp:lastPrinted>2021-08-30T02:56:26Z</cp:lastPrinted>
  <dcterms:created xsi:type="dcterms:W3CDTF">2020-01-27T08:50:32Z</dcterms:created>
  <dcterms:modified xsi:type="dcterms:W3CDTF">2022-01-27T09:12:41Z</dcterms:modified>
</cp:coreProperties>
</file>