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9" r:id="rId3"/>
    <p:sldId id="291" r:id="rId4"/>
    <p:sldId id="293" r:id="rId5"/>
    <p:sldId id="296" r:id="rId6"/>
    <p:sldId id="294" r:id="rId7"/>
    <p:sldId id="290" r:id="rId8"/>
    <p:sldId id="295" r:id="rId9"/>
    <p:sldId id="298" r:id="rId10"/>
    <p:sldId id="300" r:id="rId11"/>
    <p:sldId id="301" r:id="rId12"/>
    <p:sldId id="304" r:id="rId13"/>
    <p:sldId id="302" r:id="rId14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TH SarabunPSK" pitchFamily="34" charset="-34"/>
      <p:regular r:id="rId21"/>
      <p:bold r:id="rId22"/>
      <p:italic r:id="rId23"/>
      <p:boldItalic r:id="rId24"/>
    </p:embeddedFont>
    <p:embeddedFont>
      <p:font typeface="TH SarabunIT๙" pitchFamily="34" charset="-34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  <p:embeddedFont>
      <p:font typeface="Cordia New" pitchFamily="34" charset="-34"/>
      <p:regular r:id="rId31"/>
      <p:bold r:id="rId32"/>
      <p:italic r:id="rId33"/>
      <p:boldItalic r:id="rId34"/>
    </p:embeddedFont>
    <p:embeddedFont>
      <p:font typeface="hectic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0"/>
    <a:srgbClr val="FF6213"/>
    <a:srgbClr val="3C72B8"/>
    <a:srgbClr val="FBF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942" y="-270"/>
      </p:cViewPr>
      <p:guideLst>
        <p:guide orient="horz" pos="211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howGuides="1">
      <p:cViewPr varScale="1">
        <p:scale>
          <a:sx n="49" d="100"/>
          <a:sy n="49" d="100"/>
        </p:scale>
        <p:origin x="1812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1B0FDBD0-56C7-4FC8-B4CE-0DEE194A5E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8F98D8-E8A6-483E-AA27-F9C5F30719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8D2D3-2C24-4082-97F8-7F59A5E57AB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600CADB-6162-4E39-88AF-4BA88F2389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D8587E3-23E7-4401-AB35-87C52300CC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0D055-3825-4B62-8246-05D7CFA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54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2DAD6-E18D-4FD4-8163-7209A1DB6B3A}" type="datetimeFigureOut">
              <a:rPr lang="th-TH" smtClean="0"/>
              <a:t>30/03/65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CEC4D-4490-4697-AF62-7DCE53AF22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66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4">
            <a:extLst>
              <a:ext uri="{FF2B5EF4-FFF2-40B4-BE49-F238E27FC236}">
                <a16:creationId xmlns="" xmlns:a16="http://schemas.microsoft.com/office/drawing/2014/main" id="{4603E256-DA8B-46B2-8D47-306C74E0FF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1240809" y="1255956"/>
            <a:ext cx="4600717" cy="4210677"/>
          </a:xfrm>
          <a:custGeom>
            <a:avLst/>
            <a:gdLst>
              <a:gd name="connsiteX0" fmla="*/ 961831 w 1926018"/>
              <a:gd name="connsiteY0" fmla="*/ 268 h 1762734"/>
              <a:gd name="connsiteX1" fmla="*/ 1302590 w 1926018"/>
              <a:gd name="connsiteY1" fmla="*/ 15080 h 1762734"/>
              <a:gd name="connsiteX2" fmla="*/ 1871804 w 1926018"/>
              <a:gd name="connsiteY2" fmla="*/ 525493 h 1762734"/>
              <a:gd name="connsiteX3" fmla="*/ 1922858 w 1926018"/>
              <a:gd name="connsiteY3" fmla="*/ 1014189 h 1762734"/>
              <a:gd name="connsiteX4" fmla="*/ 1861517 w 1926018"/>
              <a:gd name="connsiteY4" fmla="*/ 1323434 h 1762734"/>
              <a:gd name="connsiteX5" fmla="*/ 1510362 w 1926018"/>
              <a:gd name="connsiteY5" fmla="*/ 1643601 h 1762734"/>
              <a:gd name="connsiteX6" fmla="*/ 1037414 w 1926018"/>
              <a:gd name="connsiteY6" fmla="*/ 1748249 h 1762734"/>
              <a:gd name="connsiteX7" fmla="*/ 314022 w 1926018"/>
              <a:gd name="connsiteY7" fmla="*/ 1644363 h 1762734"/>
              <a:gd name="connsiteX8" fmla="*/ 332 w 1926018"/>
              <a:gd name="connsiteY8" fmla="*/ 1039335 h 1762734"/>
              <a:gd name="connsiteX9" fmla="*/ 202262 w 1926018"/>
              <a:gd name="connsiteY9" fmla="*/ 369791 h 1762734"/>
              <a:gd name="connsiteX10" fmla="*/ 404446 w 1926018"/>
              <a:gd name="connsiteY10" fmla="*/ 133825 h 1762734"/>
              <a:gd name="connsiteX11" fmla="*/ 961831 w 1926018"/>
              <a:gd name="connsiteY11" fmla="*/ 268 h 176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6018" h="1762734">
                <a:moveTo>
                  <a:pt x="961831" y="268"/>
                </a:moveTo>
                <a:cubicBezTo>
                  <a:pt x="1084378" y="-1577"/>
                  <a:pt x="1203816" y="6412"/>
                  <a:pt x="1302590" y="15080"/>
                </a:cubicBezTo>
                <a:cubicBezTo>
                  <a:pt x="1570433" y="38448"/>
                  <a:pt x="1785698" y="272128"/>
                  <a:pt x="1871804" y="525493"/>
                </a:cubicBezTo>
                <a:cubicBezTo>
                  <a:pt x="1924890" y="681576"/>
                  <a:pt x="1931494" y="849597"/>
                  <a:pt x="1922858" y="1014189"/>
                </a:cubicBezTo>
                <a:cubicBezTo>
                  <a:pt x="1917270" y="1119726"/>
                  <a:pt x="1904951" y="1227041"/>
                  <a:pt x="1861517" y="1323434"/>
                </a:cubicBezTo>
                <a:cubicBezTo>
                  <a:pt x="1794842" y="1471262"/>
                  <a:pt x="1659333" y="1579720"/>
                  <a:pt x="1510362" y="1643601"/>
                </a:cubicBezTo>
                <a:cubicBezTo>
                  <a:pt x="1361391" y="1707482"/>
                  <a:pt x="1198704" y="1731485"/>
                  <a:pt x="1037414" y="1748249"/>
                </a:cubicBezTo>
                <a:cubicBezTo>
                  <a:pt x="790145" y="1773903"/>
                  <a:pt x="522683" y="1779364"/>
                  <a:pt x="314022" y="1644363"/>
                </a:cubicBezTo>
                <a:cubicBezTo>
                  <a:pt x="115521" y="1516093"/>
                  <a:pt x="6682" y="1275555"/>
                  <a:pt x="332" y="1039335"/>
                </a:cubicBezTo>
                <a:cubicBezTo>
                  <a:pt x="-6018" y="802988"/>
                  <a:pt x="79453" y="571721"/>
                  <a:pt x="202262" y="369791"/>
                </a:cubicBezTo>
                <a:cubicBezTo>
                  <a:pt x="256364" y="280637"/>
                  <a:pt x="319483" y="194404"/>
                  <a:pt x="404446" y="133825"/>
                </a:cubicBezTo>
                <a:cubicBezTo>
                  <a:pt x="544702" y="33733"/>
                  <a:pt x="757586" y="3343"/>
                  <a:pt x="961831" y="2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4812004-B5AB-41C1-8F42-F80B8B89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A9D3DA-F1EF-4F05-84A0-C8C6B83D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448318-8916-43FE-8B49-45B5EFA1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DDB7EF6B-98D4-45F7-914D-CEDF8302CED2}"/>
              </a:ext>
            </a:extLst>
          </p:cNvPr>
          <p:cNvSpPr/>
          <p:nvPr userDrawn="1"/>
        </p:nvSpPr>
        <p:spPr>
          <a:xfrm>
            <a:off x="326324" y="2014855"/>
            <a:ext cx="296925" cy="296925"/>
          </a:xfrm>
          <a:custGeom>
            <a:avLst/>
            <a:gdLst>
              <a:gd name="connsiteX0" fmla="*/ 222695 w 222694"/>
              <a:gd name="connsiteY0" fmla="*/ 111347 h 222694"/>
              <a:gd name="connsiteX1" fmla="*/ 111347 w 222694"/>
              <a:gd name="connsiteY1" fmla="*/ 222694 h 222694"/>
              <a:gd name="connsiteX2" fmla="*/ 0 w 222694"/>
              <a:gd name="connsiteY2" fmla="*/ 111347 h 222694"/>
              <a:gd name="connsiteX3" fmla="*/ 111347 w 222694"/>
              <a:gd name="connsiteY3" fmla="*/ 0 h 222694"/>
              <a:gd name="connsiteX4" fmla="*/ 222695 w 222694"/>
              <a:gd name="connsiteY4" fmla="*/ 111347 h 22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694" h="222694">
                <a:moveTo>
                  <a:pt x="222695" y="111347"/>
                </a:moveTo>
                <a:cubicBezTo>
                  <a:pt x="222695" y="172843"/>
                  <a:pt x="172843" y="222694"/>
                  <a:pt x="111347" y="222694"/>
                </a:cubicBezTo>
                <a:cubicBezTo>
                  <a:pt x="49852" y="222694"/>
                  <a:pt x="0" y="172843"/>
                  <a:pt x="0" y="111347"/>
                </a:cubicBezTo>
                <a:cubicBezTo>
                  <a:pt x="0" y="49852"/>
                  <a:pt x="49852" y="0"/>
                  <a:pt x="111347" y="0"/>
                </a:cubicBezTo>
                <a:cubicBezTo>
                  <a:pt x="172843" y="0"/>
                  <a:pt x="222695" y="49852"/>
                  <a:pt x="222695" y="111347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97304CD1-5B94-4DF9-92EA-237E081B5F5C}"/>
              </a:ext>
            </a:extLst>
          </p:cNvPr>
          <p:cNvSpPr/>
          <p:nvPr userDrawn="1"/>
        </p:nvSpPr>
        <p:spPr>
          <a:xfrm>
            <a:off x="10132375" y="5584189"/>
            <a:ext cx="801583" cy="598355"/>
          </a:xfrm>
          <a:custGeom>
            <a:avLst/>
            <a:gdLst>
              <a:gd name="connsiteX0" fmla="*/ 81058 w 601187"/>
              <a:gd name="connsiteY0" fmla="*/ 246031 h 448766"/>
              <a:gd name="connsiteX1" fmla="*/ 97822 w 601187"/>
              <a:gd name="connsiteY1" fmla="*/ 238030 h 448766"/>
              <a:gd name="connsiteX2" fmla="*/ 257746 w 601187"/>
              <a:gd name="connsiteY2" fmla="*/ 335185 h 448766"/>
              <a:gd name="connsiteX3" fmla="*/ 405861 w 601187"/>
              <a:gd name="connsiteY3" fmla="*/ 292322 h 448766"/>
              <a:gd name="connsiteX4" fmla="*/ 428625 w 601187"/>
              <a:gd name="connsiteY4" fmla="*/ 267652 h 448766"/>
              <a:gd name="connsiteX5" fmla="*/ 448437 w 601187"/>
              <a:gd name="connsiteY5" fmla="*/ 231457 h 448766"/>
              <a:gd name="connsiteX6" fmla="*/ 449295 w 601187"/>
              <a:gd name="connsiteY6" fmla="*/ 65341 h 448766"/>
              <a:gd name="connsiteX7" fmla="*/ 542735 w 601187"/>
              <a:gd name="connsiteY7" fmla="*/ 0 h 448766"/>
              <a:gd name="connsiteX8" fmla="*/ 600742 w 601187"/>
              <a:gd name="connsiteY8" fmla="*/ 194881 h 448766"/>
              <a:gd name="connsiteX9" fmla="*/ 585502 w 601187"/>
              <a:gd name="connsiteY9" fmla="*/ 269843 h 448766"/>
              <a:gd name="connsiteX10" fmla="*/ 490824 w 601187"/>
              <a:gd name="connsiteY10" fmla="*/ 387286 h 448766"/>
              <a:gd name="connsiteX11" fmla="*/ 200883 w 601187"/>
              <a:gd name="connsiteY11" fmla="*/ 439293 h 448766"/>
              <a:gd name="connsiteX12" fmla="*/ 0 w 601187"/>
              <a:gd name="connsiteY12" fmla="*/ 303181 h 448766"/>
              <a:gd name="connsiteX13" fmla="*/ 81058 w 601187"/>
              <a:gd name="connsiteY13" fmla="*/ 246031 h 44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1187" h="448766">
                <a:moveTo>
                  <a:pt x="81058" y="246031"/>
                </a:moveTo>
                <a:cubicBezTo>
                  <a:pt x="81820" y="245554"/>
                  <a:pt x="97822" y="238030"/>
                  <a:pt x="97822" y="238030"/>
                </a:cubicBezTo>
                <a:cubicBezTo>
                  <a:pt x="104680" y="248507"/>
                  <a:pt x="158020" y="326041"/>
                  <a:pt x="257746" y="335185"/>
                </a:cubicBezTo>
                <a:cubicBezTo>
                  <a:pt x="336042" y="342329"/>
                  <a:pt x="392049" y="302705"/>
                  <a:pt x="405861" y="292322"/>
                </a:cubicBezTo>
                <a:cubicBezTo>
                  <a:pt x="412528" y="285655"/>
                  <a:pt x="420814" y="277654"/>
                  <a:pt x="428625" y="267652"/>
                </a:cubicBezTo>
                <a:cubicBezTo>
                  <a:pt x="428625" y="267652"/>
                  <a:pt x="440246" y="251841"/>
                  <a:pt x="448437" y="231457"/>
                </a:cubicBezTo>
                <a:cubicBezTo>
                  <a:pt x="458820" y="205454"/>
                  <a:pt x="463391" y="143732"/>
                  <a:pt x="449295" y="65341"/>
                </a:cubicBezTo>
                <a:cubicBezTo>
                  <a:pt x="480441" y="43529"/>
                  <a:pt x="511588" y="21717"/>
                  <a:pt x="542735" y="0"/>
                </a:cubicBezTo>
                <a:cubicBezTo>
                  <a:pt x="565214" y="33338"/>
                  <a:pt x="605886" y="104870"/>
                  <a:pt x="600742" y="194881"/>
                </a:cubicBezTo>
                <a:cubicBezTo>
                  <a:pt x="598456" y="234982"/>
                  <a:pt x="587979" y="263366"/>
                  <a:pt x="585502" y="269843"/>
                </a:cubicBezTo>
                <a:cubicBezTo>
                  <a:pt x="560642" y="334899"/>
                  <a:pt x="512636" y="371189"/>
                  <a:pt x="490824" y="387286"/>
                </a:cubicBezTo>
                <a:cubicBezTo>
                  <a:pt x="366236" y="479012"/>
                  <a:pt x="210027" y="441579"/>
                  <a:pt x="200883" y="439293"/>
                </a:cubicBezTo>
                <a:cubicBezTo>
                  <a:pt x="85725" y="409861"/>
                  <a:pt x="20574" y="330613"/>
                  <a:pt x="0" y="303181"/>
                </a:cubicBezTo>
                <a:cubicBezTo>
                  <a:pt x="20384" y="280225"/>
                  <a:pt x="55436" y="263366"/>
                  <a:pt x="81058" y="246031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3875ACC3-48FA-4B41-BE18-127478539858}"/>
              </a:ext>
            </a:extLst>
          </p:cNvPr>
          <p:cNvSpPr/>
          <p:nvPr userDrawn="1"/>
        </p:nvSpPr>
        <p:spPr>
          <a:xfrm>
            <a:off x="283780" y="5052335"/>
            <a:ext cx="679068" cy="506961"/>
          </a:xfrm>
          <a:custGeom>
            <a:avLst/>
            <a:gdLst>
              <a:gd name="connsiteX0" fmla="*/ 68675 w 509301"/>
              <a:gd name="connsiteY0" fmla="*/ 171815 h 380221"/>
              <a:gd name="connsiteX1" fmla="*/ 82868 w 509301"/>
              <a:gd name="connsiteY1" fmla="*/ 178578 h 380221"/>
              <a:gd name="connsiteX2" fmla="*/ 218313 w 509301"/>
              <a:gd name="connsiteY2" fmla="*/ 96282 h 380221"/>
              <a:gd name="connsiteX3" fmla="*/ 343853 w 509301"/>
              <a:gd name="connsiteY3" fmla="*/ 132572 h 380221"/>
              <a:gd name="connsiteX4" fmla="*/ 363188 w 509301"/>
              <a:gd name="connsiteY4" fmla="*/ 153432 h 380221"/>
              <a:gd name="connsiteX5" fmla="*/ 379952 w 509301"/>
              <a:gd name="connsiteY5" fmla="*/ 184102 h 380221"/>
              <a:gd name="connsiteX6" fmla="*/ 380619 w 509301"/>
              <a:gd name="connsiteY6" fmla="*/ 324787 h 380221"/>
              <a:gd name="connsiteX7" fmla="*/ 459772 w 509301"/>
              <a:gd name="connsiteY7" fmla="*/ 380222 h 380221"/>
              <a:gd name="connsiteX8" fmla="*/ 508921 w 509301"/>
              <a:gd name="connsiteY8" fmla="*/ 215058 h 380221"/>
              <a:gd name="connsiteX9" fmla="*/ 495967 w 509301"/>
              <a:gd name="connsiteY9" fmla="*/ 151527 h 380221"/>
              <a:gd name="connsiteX10" fmla="*/ 415766 w 509301"/>
              <a:gd name="connsiteY10" fmla="*/ 52086 h 380221"/>
              <a:gd name="connsiteX11" fmla="*/ 170117 w 509301"/>
              <a:gd name="connsiteY11" fmla="*/ 8080 h 380221"/>
              <a:gd name="connsiteX12" fmla="*/ 0 w 509301"/>
              <a:gd name="connsiteY12" fmla="*/ 123333 h 380221"/>
              <a:gd name="connsiteX13" fmla="*/ 68675 w 509301"/>
              <a:gd name="connsiteY13" fmla="*/ 171815 h 38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9301" h="380221">
                <a:moveTo>
                  <a:pt x="68675" y="171815"/>
                </a:moveTo>
                <a:cubicBezTo>
                  <a:pt x="69247" y="172196"/>
                  <a:pt x="82868" y="178578"/>
                  <a:pt x="82868" y="178578"/>
                </a:cubicBezTo>
                <a:cubicBezTo>
                  <a:pt x="88678" y="169720"/>
                  <a:pt x="133826" y="103997"/>
                  <a:pt x="218313" y="96282"/>
                </a:cubicBezTo>
                <a:cubicBezTo>
                  <a:pt x="284607" y="90186"/>
                  <a:pt x="332137" y="123809"/>
                  <a:pt x="343853" y="132572"/>
                </a:cubicBezTo>
                <a:cubicBezTo>
                  <a:pt x="349568" y="138192"/>
                  <a:pt x="356521" y="145050"/>
                  <a:pt x="363188" y="153432"/>
                </a:cubicBezTo>
                <a:cubicBezTo>
                  <a:pt x="363188" y="153432"/>
                  <a:pt x="373094" y="166767"/>
                  <a:pt x="379952" y="184102"/>
                </a:cubicBezTo>
                <a:cubicBezTo>
                  <a:pt x="388715" y="206200"/>
                  <a:pt x="392621" y="258397"/>
                  <a:pt x="380619" y="324787"/>
                </a:cubicBezTo>
                <a:cubicBezTo>
                  <a:pt x="407003" y="343265"/>
                  <a:pt x="433388" y="361743"/>
                  <a:pt x="459772" y="380222"/>
                </a:cubicBezTo>
                <a:cubicBezTo>
                  <a:pt x="478822" y="351933"/>
                  <a:pt x="513302" y="291354"/>
                  <a:pt x="508921" y="215058"/>
                </a:cubicBezTo>
                <a:cubicBezTo>
                  <a:pt x="507016" y="181054"/>
                  <a:pt x="498062" y="157051"/>
                  <a:pt x="495967" y="151527"/>
                </a:cubicBezTo>
                <a:cubicBezTo>
                  <a:pt x="474917" y="96377"/>
                  <a:pt x="434245" y="65611"/>
                  <a:pt x="415766" y="52086"/>
                </a:cubicBezTo>
                <a:cubicBezTo>
                  <a:pt x="310229" y="-25638"/>
                  <a:pt x="177927" y="6080"/>
                  <a:pt x="170117" y="8080"/>
                </a:cubicBezTo>
                <a:cubicBezTo>
                  <a:pt x="72581" y="32941"/>
                  <a:pt x="17431" y="100092"/>
                  <a:pt x="0" y="123333"/>
                </a:cubicBezTo>
                <a:cubicBezTo>
                  <a:pt x="17240" y="142859"/>
                  <a:pt x="46958" y="157051"/>
                  <a:pt x="68675" y="17181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59E18EA8-642E-4A7F-953D-0083557704AE}"/>
              </a:ext>
            </a:extLst>
          </p:cNvPr>
          <p:cNvSpPr/>
          <p:nvPr userDrawn="1"/>
        </p:nvSpPr>
        <p:spPr>
          <a:xfrm>
            <a:off x="11436157" y="4398391"/>
            <a:ext cx="298703" cy="298703"/>
          </a:xfrm>
          <a:custGeom>
            <a:avLst/>
            <a:gdLst>
              <a:gd name="connsiteX0" fmla="*/ 224028 w 224027"/>
              <a:gd name="connsiteY0" fmla="*/ 112014 h 224027"/>
              <a:gd name="connsiteX1" fmla="*/ 112014 w 224027"/>
              <a:gd name="connsiteY1" fmla="*/ 224028 h 224027"/>
              <a:gd name="connsiteX2" fmla="*/ 0 w 224027"/>
              <a:gd name="connsiteY2" fmla="*/ 112014 h 224027"/>
              <a:gd name="connsiteX3" fmla="*/ 112014 w 224027"/>
              <a:gd name="connsiteY3" fmla="*/ 0 h 224027"/>
              <a:gd name="connsiteX4" fmla="*/ 224028 w 224027"/>
              <a:gd name="connsiteY4" fmla="*/ 112014 h 22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27" h="224027">
                <a:moveTo>
                  <a:pt x="224028" y="112014"/>
                </a:moveTo>
                <a:cubicBezTo>
                  <a:pt x="224028" y="173878"/>
                  <a:pt x="173877" y="224028"/>
                  <a:pt x="112014" y="224028"/>
                </a:cubicBezTo>
                <a:cubicBezTo>
                  <a:pt x="50150" y="224028"/>
                  <a:pt x="0" y="173878"/>
                  <a:pt x="0" y="112014"/>
                </a:cubicBezTo>
                <a:cubicBezTo>
                  <a:pt x="0" y="50150"/>
                  <a:pt x="50150" y="0"/>
                  <a:pt x="112014" y="0"/>
                </a:cubicBezTo>
                <a:cubicBezTo>
                  <a:pt x="173877" y="0"/>
                  <a:pt x="224028" y="50150"/>
                  <a:pt x="224028" y="112014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5FABC807-F286-439B-AAD9-AB1D96B9EFAB}"/>
              </a:ext>
            </a:extLst>
          </p:cNvPr>
          <p:cNvSpPr/>
          <p:nvPr userDrawn="1"/>
        </p:nvSpPr>
        <p:spPr>
          <a:xfrm>
            <a:off x="962864" y="3862711"/>
            <a:ext cx="453857" cy="434781"/>
          </a:xfrm>
          <a:custGeom>
            <a:avLst/>
            <a:gdLst>
              <a:gd name="connsiteX0" fmla="*/ 219635 w 340393"/>
              <a:gd name="connsiteY0" fmla="*/ 3139 h 326086"/>
              <a:gd name="connsiteX1" fmla="*/ 68378 w 340393"/>
              <a:gd name="connsiteY1" fmla="*/ 48763 h 326086"/>
              <a:gd name="connsiteX2" fmla="*/ 83 w 340393"/>
              <a:gd name="connsiteY2" fmla="*/ 211355 h 326086"/>
              <a:gd name="connsiteX3" fmla="*/ 9513 w 340393"/>
              <a:gd name="connsiteY3" fmla="*/ 258790 h 326086"/>
              <a:gd name="connsiteX4" fmla="*/ 136100 w 340393"/>
              <a:gd name="connsiteY4" fmla="*/ 322893 h 326086"/>
              <a:gd name="connsiteX5" fmla="*/ 283452 w 340393"/>
              <a:gd name="connsiteY5" fmla="*/ 294699 h 326086"/>
              <a:gd name="connsiteX6" fmla="*/ 324124 w 340393"/>
              <a:gd name="connsiteY6" fmla="*/ 222214 h 326086"/>
              <a:gd name="connsiteX7" fmla="*/ 324695 w 340393"/>
              <a:gd name="connsiteY7" fmla="*/ 77338 h 326086"/>
              <a:gd name="connsiteX8" fmla="*/ 219635 w 340393"/>
              <a:gd name="connsiteY8" fmla="*/ 3139 h 3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93" h="326086">
                <a:moveTo>
                  <a:pt x="219635" y="3139"/>
                </a:moveTo>
                <a:cubicBezTo>
                  <a:pt x="140291" y="-13149"/>
                  <a:pt x="79903" y="38762"/>
                  <a:pt x="68378" y="48763"/>
                </a:cubicBezTo>
                <a:cubicBezTo>
                  <a:pt x="8942" y="99913"/>
                  <a:pt x="-1060" y="172017"/>
                  <a:pt x="83" y="211355"/>
                </a:cubicBezTo>
                <a:cubicBezTo>
                  <a:pt x="560" y="227643"/>
                  <a:pt x="2941" y="244217"/>
                  <a:pt x="9513" y="258790"/>
                </a:cubicBezTo>
                <a:cubicBezTo>
                  <a:pt x="31230" y="307082"/>
                  <a:pt x="87713" y="317940"/>
                  <a:pt x="136100" y="322893"/>
                </a:cubicBezTo>
                <a:cubicBezTo>
                  <a:pt x="187154" y="328132"/>
                  <a:pt x="244209" y="331466"/>
                  <a:pt x="283452" y="294699"/>
                </a:cubicBezTo>
                <a:cubicBezTo>
                  <a:pt x="306788" y="272887"/>
                  <a:pt x="315551" y="247931"/>
                  <a:pt x="324124" y="222214"/>
                </a:cubicBezTo>
                <a:cubicBezTo>
                  <a:pt x="335173" y="188781"/>
                  <a:pt x="354128" y="131917"/>
                  <a:pt x="324695" y="77338"/>
                </a:cubicBezTo>
                <a:cubicBezTo>
                  <a:pt x="293358" y="19331"/>
                  <a:pt x="229731" y="5234"/>
                  <a:pt x="219635" y="3139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6B8C2A72-B036-45DD-88A6-8F2F97091E7F}"/>
              </a:ext>
            </a:extLst>
          </p:cNvPr>
          <p:cNvSpPr/>
          <p:nvPr userDrawn="1"/>
        </p:nvSpPr>
        <p:spPr>
          <a:xfrm>
            <a:off x="6034813" y="585336"/>
            <a:ext cx="527468" cy="522575"/>
          </a:xfrm>
          <a:custGeom>
            <a:avLst/>
            <a:gdLst>
              <a:gd name="connsiteX0" fmla="*/ 407 w 395601"/>
              <a:gd name="connsiteY0" fmla="*/ 229367 h 391931"/>
              <a:gd name="connsiteX1" fmla="*/ 42317 w 395601"/>
              <a:gd name="connsiteY1" fmla="*/ 356716 h 391931"/>
              <a:gd name="connsiteX2" fmla="*/ 170143 w 395601"/>
              <a:gd name="connsiteY2" fmla="*/ 391768 h 391931"/>
              <a:gd name="connsiteX3" fmla="*/ 304540 w 395601"/>
              <a:gd name="connsiteY3" fmla="*/ 368908 h 391931"/>
              <a:gd name="connsiteX4" fmla="*/ 395218 w 395601"/>
              <a:gd name="connsiteY4" fmla="*/ 190791 h 391931"/>
              <a:gd name="connsiteX5" fmla="*/ 196717 w 395601"/>
              <a:gd name="connsiteY5" fmla="*/ 5 h 391931"/>
              <a:gd name="connsiteX6" fmla="*/ 407 w 395601"/>
              <a:gd name="connsiteY6" fmla="*/ 229367 h 39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601" h="391931">
                <a:moveTo>
                  <a:pt x="407" y="229367"/>
                </a:moveTo>
                <a:cubicBezTo>
                  <a:pt x="-355" y="247941"/>
                  <a:pt x="-4260" y="316044"/>
                  <a:pt x="42317" y="356716"/>
                </a:cubicBezTo>
                <a:cubicBezTo>
                  <a:pt x="76321" y="386434"/>
                  <a:pt x="124994" y="390911"/>
                  <a:pt x="170143" y="391768"/>
                </a:cubicBezTo>
                <a:cubicBezTo>
                  <a:pt x="216053" y="392625"/>
                  <a:pt x="264154" y="390816"/>
                  <a:pt x="304540" y="368908"/>
                </a:cubicBezTo>
                <a:cubicBezTo>
                  <a:pt x="364738" y="336142"/>
                  <a:pt x="399695" y="261180"/>
                  <a:pt x="395218" y="190791"/>
                </a:cubicBezTo>
                <a:cubicBezTo>
                  <a:pt x="388837" y="90492"/>
                  <a:pt x="299968" y="-757"/>
                  <a:pt x="196717" y="5"/>
                </a:cubicBezTo>
                <a:cubicBezTo>
                  <a:pt x="70225" y="957"/>
                  <a:pt x="4122" y="139546"/>
                  <a:pt x="407" y="229367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F674E90E-D547-4797-9A51-3F4461A1E218}"/>
              </a:ext>
            </a:extLst>
          </p:cNvPr>
          <p:cNvSpPr/>
          <p:nvPr userDrawn="1"/>
        </p:nvSpPr>
        <p:spPr>
          <a:xfrm>
            <a:off x="7630984" y="172868"/>
            <a:ext cx="679068" cy="506963"/>
          </a:xfrm>
          <a:custGeom>
            <a:avLst/>
            <a:gdLst>
              <a:gd name="connsiteX0" fmla="*/ 68675 w 509301"/>
              <a:gd name="connsiteY0" fmla="*/ 171815 h 380222"/>
              <a:gd name="connsiteX1" fmla="*/ 82867 w 509301"/>
              <a:gd name="connsiteY1" fmla="*/ 178578 h 380222"/>
              <a:gd name="connsiteX2" fmla="*/ 218313 w 509301"/>
              <a:gd name="connsiteY2" fmla="*/ 96282 h 380222"/>
              <a:gd name="connsiteX3" fmla="*/ 343852 w 509301"/>
              <a:gd name="connsiteY3" fmla="*/ 132572 h 380222"/>
              <a:gd name="connsiteX4" fmla="*/ 363188 w 509301"/>
              <a:gd name="connsiteY4" fmla="*/ 153432 h 380222"/>
              <a:gd name="connsiteX5" fmla="*/ 379952 w 509301"/>
              <a:gd name="connsiteY5" fmla="*/ 184102 h 380222"/>
              <a:gd name="connsiteX6" fmla="*/ 380619 w 509301"/>
              <a:gd name="connsiteY6" fmla="*/ 324787 h 380222"/>
              <a:gd name="connsiteX7" fmla="*/ 459771 w 509301"/>
              <a:gd name="connsiteY7" fmla="*/ 380222 h 380222"/>
              <a:gd name="connsiteX8" fmla="*/ 508921 w 509301"/>
              <a:gd name="connsiteY8" fmla="*/ 215059 h 380222"/>
              <a:gd name="connsiteX9" fmla="*/ 495967 w 509301"/>
              <a:gd name="connsiteY9" fmla="*/ 151527 h 380222"/>
              <a:gd name="connsiteX10" fmla="*/ 415766 w 509301"/>
              <a:gd name="connsiteY10" fmla="*/ 52086 h 380222"/>
              <a:gd name="connsiteX11" fmla="*/ 170116 w 509301"/>
              <a:gd name="connsiteY11" fmla="*/ 8080 h 380222"/>
              <a:gd name="connsiteX12" fmla="*/ 0 w 509301"/>
              <a:gd name="connsiteY12" fmla="*/ 123428 h 380222"/>
              <a:gd name="connsiteX13" fmla="*/ 68675 w 509301"/>
              <a:gd name="connsiteY13" fmla="*/ 171815 h 3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9301" h="380222">
                <a:moveTo>
                  <a:pt x="68675" y="171815"/>
                </a:moveTo>
                <a:cubicBezTo>
                  <a:pt x="69246" y="172196"/>
                  <a:pt x="82867" y="178578"/>
                  <a:pt x="82867" y="178578"/>
                </a:cubicBezTo>
                <a:cubicBezTo>
                  <a:pt x="88678" y="169720"/>
                  <a:pt x="133826" y="103997"/>
                  <a:pt x="218313" y="96282"/>
                </a:cubicBezTo>
                <a:cubicBezTo>
                  <a:pt x="284607" y="90186"/>
                  <a:pt x="332137" y="123809"/>
                  <a:pt x="343852" y="132572"/>
                </a:cubicBezTo>
                <a:cubicBezTo>
                  <a:pt x="349567" y="138192"/>
                  <a:pt x="356521" y="145050"/>
                  <a:pt x="363188" y="153432"/>
                </a:cubicBezTo>
                <a:cubicBezTo>
                  <a:pt x="363188" y="153432"/>
                  <a:pt x="373094" y="166767"/>
                  <a:pt x="379952" y="184102"/>
                </a:cubicBezTo>
                <a:cubicBezTo>
                  <a:pt x="388715" y="206200"/>
                  <a:pt x="392620" y="258397"/>
                  <a:pt x="380619" y="324787"/>
                </a:cubicBezTo>
                <a:cubicBezTo>
                  <a:pt x="407003" y="343265"/>
                  <a:pt x="433388" y="361744"/>
                  <a:pt x="459771" y="380222"/>
                </a:cubicBezTo>
                <a:cubicBezTo>
                  <a:pt x="478821" y="351933"/>
                  <a:pt x="513302" y="291354"/>
                  <a:pt x="508921" y="215059"/>
                </a:cubicBezTo>
                <a:cubicBezTo>
                  <a:pt x="507016" y="181054"/>
                  <a:pt x="498062" y="157051"/>
                  <a:pt x="495967" y="151527"/>
                </a:cubicBezTo>
                <a:cubicBezTo>
                  <a:pt x="474916" y="96377"/>
                  <a:pt x="434244" y="65611"/>
                  <a:pt x="415766" y="52086"/>
                </a:cubicBezTo>
                <a:cubicBezTo>
                  <a:pt x="310229" y="-25638"/>
                  <a:pt x="177927" y="6080"/>
                  <a:pt x="170116" y="8080"/>
                </a:cubicBezTo>
                <a:cubicBezTo>
                  <a:pt x="72580" y="33036"/>
                  <a:pt x="17430" y="100187"/>
                  <a:pt x="0" y="123428"/>
                </a:cubicBezTo>
                <a:cubicBezTo>
                  <a:pt x="17240" y="142859"/>
                  <a:pt x="46863" y="157147"/>
                  <a:pt x="68675" y="17181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54D37F22-0524-4398-9D33-F94ACC07407F}"/>
              </a:ext>
            </a:extLst>
          </p:cNvPr>
          <p:cNvSpPr/>
          <p:nvPr userDrawn="1"/>
        </p:nvSpPr>
        <p:spPr>
          <a:xfrm>
            <a:off x="5137125" y="5531231"/>
            <a:ext cx="365601" cy="704048"/>
          </a:xfrm>
          <a:custGeom>
            <a:avLst/>
            <a:gdLst>
              <a:gd name="connsiteX0" fmla="*/ 274194 w 274201"/>
              <a:gd name="connsiteY0" fmla="*/ 83725 h 528036"/>
              <a:gd name="connsiteX1" fmla="*/ 273337 w 274201"/>
              <a:gd name="connsiteY1" fmla="*/ 99441 h 528036"/>
              <a:gd name="connsiteX2" fmla="*/ 135986 w 274201"/>
              <a:gd name="connsiteY2" fmla="*/ 178498 h 528036"/>
              <a:gd name="connsiteX3" fmla="*/ 107411 w 274201"/>
              <a:gd name="connsiteY3" fmla="*/ 305943 h 528036"/>
              <a:gd name="connsiteX4" fmla="*/ 116365 w 274201"/>
              <a:gd name="connsiteY4" fmla="*/ 332899 h 528036"/>
              <a:gd name="connsiteX5" fmla="*/ 135129 w 274201"/>
              <a:gd name="connsiteY5" fmla="*/ 362331 h 528036"/>
              <a:gd name="connsiteX6" fmla="*/ 258097 w 274201"/>
              <a:gd name="connsiteY6" fmla="*/ 430721 h 528036"/>
              <a:gd name="connsiteX7" fmla="*/ 268575 w 274201"/>
              <a:gd name="connsiteY7" fmla="*/ 526732 h 528036"/>
              <a:gd name="connsiteX8" fmla="*/ 100173 w 274201"/>
              <a:gd name="connsiteY8" fmla="*/ 490252 h 528036"/>
              <a:gd name="connsiteX9" fmla="*/ 50738 w 274201"/>
              <a:gd name="connsiteY9" fmla="*/ 448342 h 528036"/>
              <a:gd name="connsiteX10" fmla="*/ 2160 w 274201"/>
              <a:gd name="connsiteY10" fmla="*/ 330137 h 528036"/>
              <a:gd name="connsiteX11" fmla="*/ 81885 w 274201"/>
              <a:gd name="connsiteY11" fmla="*/ 93631 h 528036"/>
              <a:gd name="connsiteX12" fmla="*/ 264860 w 274201"/>
              <a:gd name="connsiteY12" fmla="*/ 0 h 528036"/>
              <a:gd name="connsiteX13" fmla="*/ 274194 w 274201"/>
              <a:gd name="connsiteY13" fmla="*/ 83725 h 52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4201" h="528036">
                <a:moveTo>
                  <a:pt x="274194" y="83725"/>
                </a:moveTo>
                <a:cubicBezTo>
                  <a:pt x="274290" y="84487"/>
                  <a:pt x="273337" y="99441"/>
                  <a:pt x="273337" y="99441"/>
                </a:cubicBezTo>
                <a:cubicBezTo>
                  <a:pt x="262764" y="100298"/>
                  <a:pt x="183421" y="108204"/>
                  <a:pt x="135986" y="178498"/>
                </a:cubicBezTo>
                <a:cubicBezTo>
                  <a:pt x="98744" y="233648"/>
                  <a:pt x="105316" y="291465"/>
                  <a:pt x="107411" y="305943"/>
                </a:cubicBezTo>
                <a:cubicBezTo>
                  <a:pt x="109602" y="313658"/>
                  <a:pt x="112174" y="323088"/>
                  <a:pt x="116365" y="332899"/>
                </a:cubicBezTo>
                <a:cubicBezTo>
                  <a:pt x="116365" y="332899"/>
                  <a:pt x="123318" y="347948"/>
                  <a:pt x="135129" y="362331"/>
                </a:cubicBezTo>
                <a:cubicBezTo>
                  <a:pt x="150274" y="380619"/>
                  <a:pt x="194184" y="409194"/>
                  <a:pt x="258097" y="430721"/>
                </a:cubicBezTo>
                <a:cubicBezTo>
                  <a:pt x="261621" y="462724"/>
                  <a:pt x="265050" y="494729"/>
                  <a:pt x="268575" y="526732"/>
                </a:cubicBezTo>
                <a:cubicBezTo>
                  <a:pt x="234666" y="529780"/>
                  <a:pt x="164943" y="530828"/>
                  <a:pt x="100173" y="490252"/>
                </a:cubicBezTo>
                <a:cubicBezTo>
                  <a:pt x="71312" y="472154"/>
                  <a:pt x="54548" y="452819"/>
                  <a:pt x="50738" y="448342"/>
                </a:cubicBezTo>
                <a:cubicBezTo>
                  <a:pt x="12543" y="403384"/>
                  <a:pt x="5208" y="352901"/>
                  <a:pt x="2160" y="330137"/>
                </a:cubicBezTo>
                <a:cubicBezTo>
                  <a:pt x="-15080" y="200215"/>
                  <a:pt x="76360" y="99441"/>
                  <a:pt x="81885" y="93631"/>
                </a:cubicBezTo>
                <a:cubicBezTo>
                  <a:pt x="150655" y="20098"/>
                  <a:pt x="236094" y="4096"/>
                  <a:pt x="264860" y="0"/>
                </a:cubicBezTo>
                <a:cubicBezTo>
                  <a:pt x="273623" y="24765"/>
                  <a:pt x="271813" y="57626"/>
                  <a:pt x="274194" y="8372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7922914-3DEC-4CDD-9FEF-F683C8DF3470}"/>
              </a:ext>
            </a:extLst>
          </p:cNvPr>
          <p:cNvSpPr/>
          <p:nvPr userDrawn="1"/>
        </p:nvSpPr>
        <p:spPr>
          <a:xfrm>
            <a:off x="717521" y="561364"/>
            <a:ext cx="629121" cy="570459"/>
          </a:xfrm>
          <a:custGeom>
            <a:avLst/>
            <a:gdLst>
              <a:gd name="connsiteX0" fmla="*/ 106081 w 471841"/>
              <a:gd name="connsiteY0" fmla="*/ 389363 h 427844"/>
              <a:gd name="connsiteX1" fmla="*/ 118654 w 471841"/>
              <a:gd name="connsiteY1" fmla="*/ 379933 h 427844"/>
              <a:gd name="connsiteX2" fmla="*/ 108462 w 471841"/>
              <a:gd name="connsiteY2" fmla="*/ 221723 h 427844"/>
              <a:gd name="connsiteX3" fmla="*/ 198759 w 471841"/>
              <a:gd name="connsiteY3" fmla="*/ 127330 h 427844"/>
              <a:gd name="connsiteX4" fmla="*/ 226191 w 471841"/>
              <a:gd name="connsiteY4" fmla="*/ 119901 h 427844"/>
              <a:gd name="connsiteX5" fmla="*/ 261148 w 471841"/>
              <a:gd name="connsiteY5" fmla="*/ 119234 h 427844"/>
              <a:gd name="connsiteX6" fmla="*/ 386116 w 471841"/>
              <a:gd name="connsiteY6" fmla="*/ 183814 h 427844"/>
              <a:gd name="connsiteX7" fmla="*/ 471841 w 471841"/>
              <a:gd name="connsiteY7" fmla="*/ 139332 h 427844"/>
              <a:gd name="connsiteX8" fmla="*/ 348302 w 471841"/>
              <a:gd name="connsiteY8" fmla="*/ 19317 h 427844"/>
              <a:gd name="connsiteX9" fmla="*/ 286008 w 471841"/>
              <a:gd name="connsiteY9" fmla="*/ 1315 h 427844"/>
              <a:gd name="connsiteX10" fmla="*/ 160659 w 471841"/>
              <a:gd name="connsiteY10" fmla="*/ 26270 h 427844"/>
              <a:gd name="connsiteX11" fmla="*/ 7878 w 471841"/>
              <a:gd name="connsiteY11" fmla="*/ 223628 h 427844"/>
              <a:gd name="connsiteX12" fmla="*/ 31214 w 471841"/>
              <a:gd name="connsiteY12" fmla="*/ 427844 h 427844"/>
              <a:gd name="connsiteX13" fmla="*/ 106081 w 471841"/>
              <a:gd name="connsiteY13" fmla="*/ 389363 h 42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1841" h="427844">
                <a:moveTo>
                  <a:pt x="106081" y="389363"/>
                </a:moveTo>
                <a:cubicBezTo>
                  <a:pt x="106748" y="388982"/>
                  <a:pt x="118654" y="379933"/>
                  <a:pt x="118654" y="379933"/>
                </a:cubicBezTo>
                <a:cubicBezTo>
                  <a:pt x="113510" y="370694"/>
                  <a:pt x="76173" y="300209"/>
                  <a:pt x="108462" y="221723"/>
                </a:cubicBezTo>
                <a:cubicBezTo>
                  <a:pt x="133799" y="160192"/>
                  <a:pt x="185615" y="133617"/>
                  <a:pt x="198759" y="127330"/>
                </a:cubicBezTo>
                <a:cubicBezTo>
                  <a:pt x="206379" y="124949"/>
                  <a:pt x="215714" y="121806"/>
                  <a:pt x="226191" y="119901"/>
                </a:cubicBezTo>
                <a:cubicBezTo>
                  <a:pt x="226191" y="119901"/>
                  <a:pt x="242574" y="117329"/>
                  <a:pt x="261148" y="119234"/>
                </a:cubicBezTo>
                <a:cubicBezTo>
                  <a:pt x="284770" y="121711"/>
                  <a:pt x="332871" y="142475"/>
                  <a:pt x="386116" y="183814"/>
                </a:cubicBezTo>
                <a:cubicBezTo>
                  <a:pt x="414691" y="168955"/>
                  <a:pt x="443266" y="154191"/>
                  <a:pt x="471841" y="139332"/>
                </a:cubicBezTo>
                <a:cubicBezTo>
                  <a:pt x="455648" y="109423"/>
                  <a:pt x="417929" y="50749"/>
                  <a:pt x="348302" y="19317"/>
                </a:cubicBezTo>
                <a:cubicBezTo>
                  <a:pt x="317250" y="5315"/>
                  <a:pt x="291819" y="2077"/>
                  <a:pt x="286008" y="1315"/>
                </a:cubicBezTo>
                <a:cubicBezTo>
                  <a:pt x="227429" y="-5543"/>
                  <a:pt x="181328" y="16174"/>
                  <a:pt x="160659" y="26270"/>
                </a:cubicBezTo>
                <a:cubicBezTo>
                  <a:pt x="43025" y="83801"/>
                  <a:pt x="9783" y="215818"/>
                  <a:pt x="7878" y="223628"/>
                </a:cubicBezTo>
                <a:cubicBezTo>
                  <a:pt x="-15268" y="321640"/>
                  <a:pt x="18737" y="401650"/>
                  <a:pt x="31214" y="427844"/>
                </a:cubicBezTo>
                <a:cubicBezTo>
                  <a:pt x="56551" y="421558"/>
                  <a:pt x="82935" y="401841"/>
                  <a:pt x="106081" y="389363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66614B3C-67FB-4589-99C1-E50CB2A042C3}"/>
              </a:ext>
            </a:extLst>
          </p:cNvPr>
          <p:cNvSpPr/>
          <p:nvPr userDrawn="1"/>
        </p:nvSpPr>
        <p:spPr>
          <a:xfrm>
            <a:off x="10810699" y="2104776"/>
            <a:ext cx="453856" cy="434781"/>
          </a:xfrm>
          <a:custGeom>
            <a:avLst/>
            <a:gdLst>
              <a:gd name="connsiteX0" fmla="*/ 219634 w 340392"/>
              <a:gd name="connsiteY0" fmla="*/ 3139 h 326086"/>
              <a:gd name="connsiteX1" fmla="*/ 68377 w 340392"/>
              <a:gd name="connsiteY1" fmla="*/ 48764 h 326086"/>
              <a:gd name="connsiteX2" fmla="*/ 83 w 340392"/>
              <a:gd name="connsiteY2" fmla="*/ 211355 h 326086"/>
              <a:gd name="connsiteX3" fmla="*/ 9513 w 340392"/>
              <a:gd name="connsiteY3" fmla="*/ 258790 h 326086"/>
              <a:gd name="connsiteX4" fmla="*/ 136100 w 340392"/>
              <a:gd name="connsiteY4" fmla="*/ 322893 h 326086"/>
              <a:gd name="connsiteX5" fmla="*/ 283452 w 340392"/>
              <a:gd name="connsiteY5" fmla="*/ 294699 h 326086"/>
              <a:gd name="connsiteX6" fmla="*/ 324123 w 340392"/>
              <a:gd name="connsiteY6" fmla="*/ 222214 h 326086"/>
              <a:gd name="connsiteX7" fmla="*/ 324695 w 340392"/>
              <a:gd name="connsiteY7" fmla="*/ 77339 h 326086"/>
              <a:gd name="connsiteX8" fmla="*/ 219634 w 340392"/>
              <a:gd name="connsiteY8" fmla="*/ 3139 h 3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92" h="326086">
                <a:moveTo>
                  <a:pt x="219634" y="3139"/>
                </a:moveTo>
                <a:cubicBezTo>
                  <a:pt x="140291" y="-13149"/>
                  <a:pt x="79903" y="38762"/>
                  <a:pt x="68377" y="48764"/>
                </a:cubicBezTo>
                <a:cubicBezTo>
                  <a:pt x="8942" y="99913"/>
                  <a:pt x="-1060" y="172017"/>
                  <a:pt x="83" y="211355"/>
                </a:cubicBezTo>
                <a:cubicBezTo>
                  <a:pt x="559" y="227643"/>
                  <a:pt x="2941" y="244217"/>
                  <a:pt x="9513" y="258790"/>
                </a:cubicBezTo>
                <a:cubicBezTo>
                  <a:pt x="31230" y="307082"/>
                  <a:pt x="87713" y="317940"/>
                  <a:pt x="136100" y="322893"/>
                </a:cubicBezTo>
                <a:cubicBezTo>
                  <a:pt x="187154" y="328132"/>
                  <a:pt x="244209" y="331466"/>
                  <a:pt x="283452" y="294699"/>
                </a:cubicBezTo>
                <a:cubicBezTo>
                  <a:pt x="306788" y="272887"/>
                  <a:pt x="315551" y="247931"/>
                  <a:pt x="324123" y="222214"/>
                </a:cubicBezTo>
                <a:cubicBezTo>
                  <a:pt x="335173" y="188781"/>
                  <a:pt x="354127" y="131917"/>
                  <a:pt x="324695" y="77339"/>
                </a:cubicBezTo>
                <a:cubicBezTo>
                  <a:pt x="293358" y="19331"/>
                  <a:pt x="229731" y="5234"/>
                  <a:pt x="219634" y="3139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6EE467BC-385D-4CF9-B324-BF83CDC1E3B9}"/>
              </a:ext>
            </a:extLst>
          </p:cNvPr>
          <p:cNvSpPr/>
          <p:nvPr userDrawn="1"/>
        </p:nvSpPr>
        <p:spPr>
          <a:xfrm>
            <a:off x="11058205" y="572613"/>
            <a:ext cx="696087" cy="410264"/>
          </a:xfrm>
          <a:custGeom>
            <a:avLst/>
            <a:gdLst>
              <a:gd name="connsiteX0" fmla="*/ 83915 w 522065"/>
              <a:gd name="connsiteY0" fmla="*/ 303393 h 307698"/>
              <a:gd name="connsiteX1" fmla="*/ 99346 w 522065"/>
              <a:gd name="connsiteY1" fmla="*/ 300345 h 307698"/>
              <a:gd name="connsiteX2" fmla="*/ 158782 w 522065"/>
              <a:gd name="connsiteY2" fmla="*/ 153374 h 307698"/>
              <a:gd name="connsiteX3" fmla="*/ 281083 w 522065"/>
              <a:gd name="connsiteY3" fmla="*/ 107464 h 307698"/>
              <a:gd name="connsiteX4" fmla="*/ 309086 w 522065"/>
              <a:gd name="connsiteY4" fmla="*/ 112702 h 307698"/>
              <a:gd name="connsiteX5" fmla="*/ 340804 w 522065"/>
              <a:gd name="connsiteY5" fmla="*/ 127276 h 307698"/>
              <a:gd name="connsiteX6" fmla="*/ 425482 w 522065"/>
              <a:gd name="connsiteY6" fmla="*/ 239671 h 307698"/>
              <a:gd name="connsiteX7" fmla="*/ 522065 w 522065"/>
              <a:gd name="connsiteY7" fmla="*/ 236813 h 307698"/>
              <a:gd name="connsiteX8" fmla="*/ 462819 w 522065"/>
              <a:gd name="connsiteY8" fmla="*/ 75079 h 307698"/>
              <a:gd name="connsiteX9" fmla="*/ 414528 w 522065"/>
              <a:gd name="connsiteY9" fmla="*/ 31835 h 307698"/>
              <a:gd name="connsiteX10" fmla="*/ 290798 w 522065"/>
              <a:gd name="connsiteY10" fmla="*/ 22 h 307698"/>
              <a:gd name="connsiteX11" fmla="*/ 67532 w 522065"/>
              <a:gd name="connsiteY11" fmla="*/ 111464 h 307698"/>
              <a:gd name="connsiteX12" fmla="*/ 0 w 522065"/>
              <a:gd name="connsiteY12" fmla="*/ 305584 h 307698"/>
              <a:gd name="connsiteX13" fmla="*/ 83915 w 522065"/>
              <a:gd name="connsiteY13" fmla="*/ 303393 h 30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2065" h="307698">
                <a:moveTo>
                  <a:pt x="83915" y="303393"/>
                </a:moveTo>
                <a:cubicBezTo>
                  <a:pt x="84677" y="303393"/>
                  <a:pt x="99346" y="300345"/>
                  <a:pt x="99346" y="300345"/>
                </a:cubicBezTo>
                <a:cubicBezTo>
                  <a:pt x="98774" y="289772"/>
                  <a:pt x="95631" y="210048"/>
                  <a:pt x="158782" y="153374"/>
                </a:cubicBezTo>
                <a:cubicBezTo>
                  <a:pt x="208312" y="108892"/>
                  <a:pt x="266509" y="107464"/>
                  <a:pt x="281083" y="107464"/>
                </a:cubicBezTo>
                <a:cubicBezTo>
                  <a:pt x="288988" y="108607"/>
                  <a:pt x="298704" y="109845"/>
                  <a:pt x="309086" y="112702"/>
                </a:cubicBezTo>
                <a:cubicBezTo>
                  <a:pt x="309086" y="112702"/>
                  <a:pt x="324993" y="117560"/>
                  <a:pt x="340804" y="127276"/>
                </a:cubicBezTo>
                <a:cubicBezTo>
                  <a:pt x="360998" y="139753"/>
                  <a:pt x="395383" y="179282"/>
                  <a:pt x="425482" y="239671"/>
                </a:cubicBezTo>
                <a:cubicBezTo>
                  <a:pt x="457676" y="238718"/>
                  <a:pt x="489871" y="237766"/>
                  <a:pt x="522065" y="236813"/>
                </a:cubicBezTo>
                <a:cubicBezTo>
                  <a:pt x="520446" y="202809"/>
                  <a:pt x="511873" y="133657"/>
                  <a:pt x="462819" y="75079"/>
                </a:cubicBezTo>
                <a:cubicBezTo>
                  <a:pt x="441007" y="48980"/>
                  <a:pt x="419481" y="34978"/>
                  <a:pt x="414528" y="31835"/>
                </a:cubicBezTo>
                <a:cubicBezTo>
                  <a:pt x="364712" y="212"/>
                  <a:pt x="313754" y="-169"/>
                  <a:pt x="290798" y="22"/>
                </a:cubicBezTo>
                <a:cubicBezTo>
                  <a:pt x="159734" y="784"/>
                  <a:pt x="72580" y="105273"/>
                  <a:pt x="67532" y="111464"/>
                </a:cubicBezTo>
                <a:cubicBezTo>
                  <a:pt x="4191" y="189760"/>
                  <a:pt x="95" y="276532"/>
                  <a:pt x="0" y="305584"/>
                </a:cubicBezTo>
                <a:cubicBezTo>
                  <a:pt x="25432" y="310918"/>
                  <a:pt x="57721" y="304631"/>
                  <a:pt x="83915" y="303393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B8EB480D-D683-4039-B179-C02E88D53DDB}"/>
              </a:ext>
            </a:extLst>
          </p:cNvPr>
          <p:cNvSpPr/>
          <p:nvPr userDrawn="1"/>
        </p:nvSpPr>
        <p:spPr>
          <a:xfrm>
            <a:off x="3402899" y="305943"/>
            <a:ext cx="409193" cy="409193"/>
          </a:xfrm>
          <a:custGeom>
            <a:avLst/>
            <a:gdLst>
              <a:gd name="connsiteX0" fmla="*/ 306896 w 306895"/>
              <a:gd name="connsiteY0" fmla="*/ 153448 h 306895"/>
              <a:gd name="connsiteX1" fmla="*/ 153448 w 306895"/>
              <a:gd name="connsiteY1" fmla="*/ 306896 h 306895"/>
              <a:gd name="connsiteX2" fmla="*/ 0 w 306895"/>
              <a:gd name="connsiteY2" fmla="*/ 153448 h 306895"/>
              <a:gd name="connsiteX3" fmla="*/ 153448 w 306895"/>
              <a:gd name="connsiteY3" fmla="*/ 0 h 306895"/>
              <a:gd name="connsiteX4" fmla="*/ 306896 w 306895"/>
              <a:gd name="connsiteY4" fmla="*/ 153448 h 3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895" h="306895">
                <a:moveTo>
                  <a:pt x="306896" y="153448"/>
                </a:moveTo>
                <a:cubicBezTo>
                  <a:pt x="306896" y="238195"/>
                  <a:pt x="238195" y="306896"/>
                  <a:pt x="153448" y="306896"/>
                </a:cubicBezTo>
                <a:cubicBezTo>
                  <a:pt x="68701" y="306896"/>
                  <a:pt x="0" y="238195"/>
                  <a:pt x="0" y="153448"/>
                </a:cubicBezTo>
                <a:cubicBezTo>
                  <a:pt x="0" y="68701"/>
                  <a:pt x="68701" y="0"/>
                  <a:pt x="153448" y="0"/>
                </a:cubicBezTo>
                <a:cubicBezTo>
                  <a:pt x="238195" y="0"/>
                  <a:pt x="306896" y="68701"/>
                  <a:pt x="306896" y="153448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85781AFE-FBD2-44FF-BDA0-868BC115DDF2}"/>
              </a:ext>
            </a:extLst>
          </p:cNvPr>
          <p:cNvSpPr/>
          <p:nvPr userDrawn="1"/>
        </p:nvSpPr>
        <p:spPr>
          <a:xfrm>
            <a:off x="2154616" y="6526811"/>
            <a:ext cx="705740" cy="323821"/>
          </a:xfrm>
          <a:custGeom>
            <a:avLst/>
            <a:gdLst>
              <a:gd name="connsiteX0" fmla="*/ 0 w 529305"/>
              <a:gd name="connsiteY0" fmla="*/ 240961 h 242866"/>
              <a:gd name="connsiteX1" fmla="*/ 123634 w 529305"/>
              <a:gd name="connsiteY1" fmla="*/ 25983 h 242866"/>
              <a:gd name="connsiteX2" fmla="*/ 331946 w 529305"/>
              <a:gd name="connsiteY2" fmla="*/ 14171 h 242866"/>
              <a:gd name="connsiteX3" fmla="*/ 462725 w 529305"/>
              <a:gd name="connsiteY3" fmla="*/ 81894 h 242866"/>
              <a:gd name="connsiteX4" fmla="*/ 529304 w 529305"/>
              <a:gd name="connsiteY4" fmla="*/ 242867 h 242866"/>
              <a:gd name="connsiteX5" fmla="*/ 0 w 529305"/>
              <a:gd name="connsiteY5" fmla="*/ 240961 h 24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9305" h="242866">
                <a:moveTo>
                  <a:pt x="0" y="240961"/>
                </a:moveTo>
                <a:cubicBezTo>
                  <a:pt x="1810" y="145045"/>
                  <a:pt x="57817" y="61225"/>
                  <a:pt x="123634" y="25983"/>
                </a:cubicBezTo>
                <a:cubicBezTo>
                  <a:pt x="189548" y="-9260"/>
                  <a:pt x="262985" y="-3926"/>
                  <a:pt x="331946" y="14171"/>
                </a:cubicBezTo>
                <a:cubicBezTo>
                  <a:pt x="378238" y="26363"/>
                  <a:pt x="424625" y="44651"/>
                  <a:pt x="462725" y="81894"/>
                </a:cubicBezTo>
                <a:cubicBezTo>
                  <a:pt x="500825" y="119232"/>
                  <a:pt x="529495" y="178477"/>
                  <a:pt x="529304" y="242867"/>
                </a:cubicBezTo>
                <a:lnTo>
                  <a:pt x="0" y="240961"/>
                </a:ln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6BC78FFD-3E9E-48C2-BE7A-940A2778C8CD}"/>
              </a:ext>
            </a:extLst>
          </p:cNvPr>
          <p:cNvSpPr/>
          <p:nvPr userDrawn="1"/>
        </p:nvSpPr>
        <p:spPr>
          <a:xfrm>
            <a:off x="9617643" y="0"/>
            <a:ext cx="523368" cy="240228"/>
          </a:xfrm>
          <a:custGeom>
            <a:avLst/>
            <a:gdLst>
              <a:gd name="connsiteX0" fmla="*/ 392526 w 392526"/>
              <a:gd name="connsiteY0" fmla="*/ 1429 h 180171"/>
              <a:gd name="connsiteX1" fmla="*/ 300801 w 392526"/>
              <a:gd name="connsiteY1" fmla="*/ 160877 h 180171"/>
              <a:gd name="connsiteX2" fmla="*/ 146305 w 392526"/>
              <a:gd name="connsiteY2" fmla="*/ 169640 h 180171"/>
              <a:gd name="connsiteX3" fmla="*/ 49341 w 392526"/>
              <a:gd name="connsiteY3" fmla="*/ 119348 h 180171"/>
              <a:gd name="connsiteX4" fmla="*/ 1 w 392526"/>
              <a:gd name="connsiteY4" fmla="*/ 0 h 180171"/>
              <a:gd name="connsiteX5" fmla="*/ 392526 w 392526"/>
              <a:gd name="connsiteY5" fmla="*/ 1429 h 18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526" h="180171">
                <a:moveTo>
                  <a:pt x="392526" y="1429"/>
                </a:moveTo>
                <a:cubicBezTo>
                  <a:pt x="391193" y="72581"/>
                  <a:pt x="349664" y="134779"/>
                  <a:pt x="300801" y="160877"/>
                </a:cubicBezTo>
                <a:cubicBezTo>
                  <a:pt x="251938" y="187071"/>
                  <a:pt x="197454" y="183071"/>
                  <a:pt x="146305" y="169640"/>
                </a:cubicBezTo>
                <a:cubicBezTo>
                  <a:pt x="112015" y="160592"/>
                  <a:pt x="77535" y="147066"/>
                  <a:pt x="49341" y="119348"/>
                </a:cubicBezTo>
                <a:cubicBezTo>
                  <a:pt x="21146" y="91631"/>
                  <a:pt x="-189" y="47720"/>
                  <a:pt x="1" y="0"/>
                </a:cubicBezTo>
                <a:lnTo>
                  <a:pt x="392526" y="1429"/>
                </a:ln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EDD2D55D-1418-45BB-B271-6EFC09A5C8C6}"/>
              </a:ext>
            </a:extLst>
          </p:cNvPr>
          <p:cNvSpPr/>
          <p:nvPr userDrawn="1"/>
        </p:nvSpPr>
        <p:spPr>
          <a:xfrm>
            <a:off x="7630312" y="5466633"/>
            <a:ext cx="493628" cy="497749"/>
          </a:xfrm>
          <a:custGeom>
            <a:avLst/>
            <a:gdLst>
              <a:gd name="connsiteX0" fmla="*/ 60416 w 370221"/>
              <a:gd name="connsiteY0" fmla="*/ 46448 h 373312"/>
              <a:gd name="connsiteX1" fmla="*/ 4504 w 370221"/>
              <a:gd name="connsiteY1" fmla="*/ 181417 h 373312"/>
              <a:gd name="connsiteX2" fmla="*/ 27078 w 370221"/>
              <a:gd name="connsiteY2" fmla="*/ 316386 h 373312"/>
              <a:gd name="connsiteX3" fmla="*/ 136044 w 370221"/>
              <a:gd name="connsiteY3" fmla="*/ 363249 h 373312"/>
              <a:gd name="connsiteX4" fmla="*/ 340451 w 370221"/>
              <a:gd name="connsiteY4" fmla="*/ 330388 h 373312"/>
              <a:gd name="connsiteX5" fmla="*/ 367025 w 370221"/>
              <a:gd name="connsiteY5" fmla="*/ 195895 h 373312"/>
              <a:gd name="connsiteX6" fmla="*/ 309685 w 370221"/>
              <a:gd name="connsiteY6" fmla="*/ 61116 h 373312"/>
              <a:gd name="connsiteX7" fmla="*/ 60416 w 370221"/>
              <a:gd name="connsiteY7" fmla="*/ 46448 h 37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221" h="373312">
                <a:moveTo>
                  <a:pt x="60416" y="46448"/>
                </a:moveTo>
                <a:cubicBezTo>
                  <a:pt x="27364" y="83119"/>
                  <a:pt x="12600" y="132744"/>
                  <a:pt x="4504" y="181417"/>
                </a:cubicBezTo>
                <a:cubicBezTo>
                  <a:pt x="-3211" y="227994"/>
                  <a:pt x="-4069" y="280953"/>
                  <a:pt x="27078" y="316386"/>
                </a:cubicBezTo>
                <a:cubicBezTo>
                  <a:pt x="53748" y="346675"/>
                  <a:pt x="96420" y="355819"/>
                  <a:pt x="136044" y="363249"/>
                </a:cubicBezTo>
                <a:cubicBezTo>
                  <a:pt x="207291" y="376679"/>
                  <a:pt x="293207" y="385347"/>
                  <a:pt x="340451" y="330388"/>
                </a:cubicBezTo>
                <a:cubicBezTo>
                  <a:pt x="371216" y="294574"/>
                  <a:pt x="374074" y="242567"/>
                  <a:pt x="367025" y="195895"/>
                </a:cubicBezTo>
                <a:cubicBezTo>
                  <a:pt x="359596" y="146936"/>
                  <a:pt x="342355" y="98264"/>
                  <a:pt x="309685" y="61116"/>
                </a:cubicBezTo>
                <a:cubicBezTo>
                  <a:pt x="249106" y="-7940"/>
                  <a:pt x="125757" y="-26038"/>
                  <a:pt x="60416" y="46448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1CA2FA15-CD9D-4667-8101-4B901D5784BC}"/>
              </a:ext>
            </a:extLst>
          </p:cNvPr>
          <p:cNvSpPr/>
          <p:nvPr userDrawn="1"/>
        </p:nvSpPr>
        <p:spPr>
          <a:xfrm>
            <a:off x="8530271" y="6458756"/>
            <a:ext cx="699388" cy="395484"/>
          </a:xfrm>
          <a:custGeom>
            <a:avLst/>
            <a:gdLst>
              <a:gd name="connsiteX0" fmla="*/ 84105 w 524541"/>
              <a:gd name="connsiteY0" fmla="*/ 294670 h 296613"/>
              <a:gd name="connsiteX1" fmla="*/ 99631 w 524541"/>
              <a:gd name="connsiteY1" fmla="*/ 292289 h 296613"/>
              <a:gd name="connsiteX2" fmla="*/ 165068 w 524541"/>
              <a:gd name="connsiteY2" fmla="*/ 147890 h 296613"/>
              <a:gd name="connsiteX3" fmla="*/ 289179 w 524541"/>
              <a:gd name="connsiteY3" fmla="*/ 107123 h 296613"/>
              <a:gd name="connsiteX4" fmla="*/ 316896 w 524541"/>
              <a:gd name="connsiteY4" fmla="*/ 113505 h 296613"/>
              <a:gd name="connsiteX5" fmla="*/ 348043 w 524541"/>
              <a:gd name="connsiteY5" fmla="*/ 129412 h 296613"/>
              <a:gd name="connsiteX6" fmla="*/ 427958 w 524541"/>
              <a:gd name="connsiteY6" fmla="*/ 245236 h 296613"/>
              <a:gd name="connsiteX7" fmla="*/ 524542 w 524541"/>
              <a:gd name="connsiteY7" fmla="*/ 246378 h 296613"/>
              <a:gd name="connsiteX8" fmla="*/ 472059 w 524541"/>
              <a:gd name="connsiteY8" fmla="*/ 82263 h 296613"/>
              <a:gd name="connsiteX9" fmla="*/ 425577 w 524541"/>
              <a:gd name="connsiteY9" fmla="*/ 37115 h 296613"/>
              <a:gd name="connsiteX10" fmla="*/ 303276 w 524541"/>
              <a:gd name="connsiteY10" fmla="*/ 157 h 296613"/>
              <a:gd name="connsiteX11" fmla="*/ 75533 w 524541"/>
              <a:gd name="connsiteY11" fmla="*/ 102265 h 296613"/>
              <a:gd name="connsiteX12" fmla="*/ 0 w 524541"/>
              <a:gd name="connsiteY12" fmla="*/ 293432 h 296613"/>
              <a:gd name="connsiteX13" fmla="*/ 84105 w 524541"/>
              <a:gd name="connsiteY13" fmla="*/ 294670 h 29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541" h="296613">
                <a:moveTo>
                  <a:pt x="84105" y="294670"/>
                </a:moveTo>
                <a:cubicBezTo>
                  <a:pt x="84867" y="294670"/>
                  <a:pt x="99631" y="292289"/>
                  <a:pt x="99631" y="292289"/>
                </a:cubicBezTo>
                <a:cubicBezTo>
                  <a:pt x="99441" y="281716"/>
                  <a:pt x="99631" y="201897"/>
                  <a:pt x="165068" y="147890"/>
                </a:cubicBezTo>
                <a:cubicBezTo>
                  <a:pt x="216408" y="105504"/>
                  <a:pt x="274605" y="106456"/>
                  <a:pt x="289179" y="107123"/>
                </a:cubicBezTo>
                <a:cubicBezTo>
                  <a:pt x="297085" y="108552"/>
                  <a:pt x="306705" y="110266"/>
                  <a:pt x="316896" y="113505"/>
                </a:cubicBezTo>
                <a:cubicBezTo>
                  <a:pt x="316896" y="113505"/>
                  <a:pt x="332613" y="119029"/>
                  <a:pt x="348043" y="129412"/>
                </a:cubicBezTo>
                <a:cubicBezTo>
                  <a:pt x="367760" y="142651"/>
                  <a:pt x="400335" y="183704"/>
                  <a:pt x="427958" y="245236"/>
                </a:cubicBezTo>
                <a:cubicBezTo>
                  <a:pt x="460153" y="245616"/>
                  <a:pt x="492347" y="245998"/>
                  <a:pt x="524542" y="246378"/>
                </a:cubicBezTo>
                <a:cubicBezTo>
                  <a:pt x="524351" y="212374"/>
                  <a:pt x="518636" y="142842"/>
                  <a:pt x="472059" y="82263"/>
                </a:cubicBezTo>
                <a:cubicBezTo>
                  <a:pt x="451295" y="55307"/>
                  <a:pt x="430339" y="40448"/>
                  <a:pt x="425577" y="37115"/>
                </a:cubicBezTo>
                <a:cubicBezTo>
                  <a:pt x="377094" y="3491"/>
                  <a:pt x="326136" y="1015"/>
                  <a:pt x="303276" y="157"/>
                </a:cubicBezTo>
                <a:cubicBezTo>
                  <a:pt x="172307" y="-4510"/>
                  <a:pt x="80867" y="96264"/>
                  <a:pt x="75533" y="102265"/>
                </a:cubicBezTo>
                <a:cubicBezTo>
                  <a:pt x="9049" y="177798"/>
                  <a:pt x="1333" y="264381"/>
                  <a:pt x="0" y="293432"/>
                </a:cubicBezTo>
                <a:cubicBezTo>
                  <a:pt x="25241" y="299719"/>
                  <a:pt x="57817" y="294766"/>
                  <a:pt x="84105" y="294670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6809F3B-1FD0-416A-A628-92E2C3447068}"/>
              </a:ext>
            </a:extLst>
          </p:cNvPr>
          <p:cNvSpPr txBox="1"/>
          <p:nvPr userDrawn="1"/>
        </p:nvSpPr>
        <p:spPr>
          <a:xfrm>
            <a:off x="2027940" y="-8693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https://fontsgeek.com/fonts/hectic-Regular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72108E4D-DC2C-48F9-9298-C03A32723E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4640" y="1824092"/>
            <a:ext cx="6069682" cy="32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9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13A33F6-EAB4-41DB-954F-B71252F4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BE451F8-891F-49B8-A180-0967F4D2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911CD0D-BDB1-451D-A181-48C93EC49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A6506A55-7934-4129-B133-0448F8C0613B}"/>
              </a:ext>
            </a:extLst>
          </p:cNvPr>
          <p:cNvSpPr/>
          <p:nvPr userDrawn="1"/>
        </p:nvSpPr>
        <p:spPr>
          <a:xfrm>
            <a:off x="9219056" y="5820105"/>
            <a:ext cx="2945384" cy="1038783"/>
          </a:xfrm>
          <a:custGeom>
            <a:avLst/>
            <a:gdLst>
              <a:gd name="connsiteX0" fmla="*/ 0 w 2945384"/>
              <a:gd name="connsiteY0" fmla="*/ 1038784 h 1038783"/>
              <a:gd name="connsiteX1" fmla="*/ 584581 w 2945384"/>
              <a:gd name="connsiteY1" fmla="*/ 590982 h 1038783"/>
              <a:gd name="connsiteX2" fmla="*/ 1708531 w 2945384"/>
              <a:gd name="connsiteY2" fmla="*/ 456870 h 1038783"/>
              <a:gd name="connsiteX3" fmla="*/ 2304035 w 2945384"/>
              <a:gd name="connsiteY3" fmla="*/ 154991 h 1038783"/>
              <a:gd name="connsiteX4" fmla="*/ 2943479 w 2945384"/>
              <a:gd name="connsiteY4" fmla="*/ 13513 h 1038783"/>
              <a:gd name="connsiteX5" fmla="*/ 2945385 w 2945384"/>
              <a:gd name="connsiteY5" fmla="*/ 1026973 h 1038783"/>
              <a:gd name="connsiteX6" fmla="*/ 0 w 2945384"/>
              <a:gd name="connsiteY6" fmla="*/ 1038784 h 103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5384" h="1038783">
                <a:moveTo>
                  <a:pt x="0" y="1038784"/>
                </a:moveTo>
                <a:cubicBezTo>
                  <a:pt x="217425" y="765353"/>
                  <a:pt x="433325" y="648005"/>
                  <a:pt x="584581" y="590982"/>
                </a:cubicBezTo>
                <a:cubicBezTo>
                  <a:pt x="1014350" y="428930"/>
                  <a:pt x="1211580" y="605968"/>
                  <a:pt x="1708531" y="456870"/>
                </a:cubicBezTo>
                <a:cubicBezTo>
                  <a:pt x="1922146" y="392735"/>
                  <a:pt x="2107692" y="261036"/>
                  <a:pt x="2304035" y="154991"/>
                </a:cubicBezTo>
                <a:cubicBezTo>
                  <a:pt x="2500376" y="48946"/>
                  <a:pt x="2725421" y="-33477"/>
                  <a:pt x="2943479" y="13513"/>
                </a:cubicBezTo>
                <a:lnTo>
                  <a:pt x="2945385" y="1026973"/>
                </a:lnTo>
                <a:cubicBezTo>
                  <a:pt x="1963548" y="1030910"/>
                  <a:pt x="981837" y="1034847"/>
                  <a:pt x="0" y="1038784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BC513DCD-0BBD-4241-9E46-DC155180C0B6}"/>
              </a:ext>
            </a:extLst>
          </p:cNvPr>
          <p:cNvSpPr/>
          <p:nvPr userDrawn="1"/>
        </p:nvSpPr>
        <p:spPr>
          <a:xfrm>
            <a:off x="0" y="0"/>
            <a:ext cx="12188952" cy="6861429"/>
          </a:xfrm>
          <a:custGeom>
            <a:avLst/>
            <a:gdLst>
              <a:gd name="connsiteX0" fmla="*/ 0 w 12188952"/>
              <a:gd name="connsiteY0" fmla="*/ 889 h 6861429"/>
              <a:gd name="connsiteX1" fmla="*/ 12188952 w 12188952"/>
              <a:gd name="connsiteY1" fmla="*/ 0 h 6861429"/>
              <a:gd name="connsiteX2" fmla="*/ 12188952 w 12188952"/>
              <a:gd name="connsiteY2" fmla="*/ 6861429 h 6861429"/>
              <a:gd name="connsiteX3" fmla="*/ 11795506 w 12188952"/>
              <a:gd name="connsiteY3" fmla="*/ 6861429 h 6861429"/>
              <a:gd name="connsiteX4" fmla="*/ 11659743 w 12188952"/>
              <a:gd name="connsiteY4" fmla="*/ 4933823 h 6861429"/>
              <a:gd name="connsiteX5" fmla="*/ 11034268 w 12188952"/>
              <a:gd name="connsiteY5" fmla="*/ 3096768 h 6861429"/>
              <a:gd name="connsiteX6" fmla="*/ 10699115 w 12188952"/>
              <a:gd name="connsiteY6" fmla="*/ 2365248 h 6861429"/>
              <a:gd name="connsiteX7" fmla="*/ 9384538 w 12188952"/>
              <a:gd name="connsiteY7" fmla="*/ 1222629 h 6861429"/>
              <a:gd name="connsiteX8" fmla="*/ 8218806 w 12188952"/>
              <a:gd name="connsiteY8" fmla="*/ 717677 h 6861429"/>
              <a:gd name="connsiteX9" fmla="*/ 7071995 w 12188952"/>
              <a:gd name="connsiteY9" fmla="*/ 598170 h 6861429"/>
              <a:gd name="connsiteX10" fmla="*/ 3609213 w 12188952"/>
              <a:gd name="connsiteY10" fmla="*/ 862838 h 6861429"/>
              <a:gd name="connsiteX11" fmla="*/ 1451483 w 12188952"/>
              <a:gd name="connsiteY11" fmla="*/ 1923034 h 6861429"/>
              <a:gd name="connsiteX12" fmla="*/ 1115060 w 12188952"/>
              <a:gd name="connsiteY12" fmla="*/ 2645410 h 6861429"/>
              <a:gd name="connsiteX13" fmla="*/ 423799 w 12188952"/>
              <a:gd name="connsiteY13" fmla="*/ 6858635 h 6861429"/>
              <a:gd name="connsiteX14" fmla="*/ 0 w 12188952"/>
              <a:gd name="connsiteY14" fmla="*/ 6861302 h 6861429"/>
              <a:gd name="connsiteX15" fmla="*/ 0 w 12188952"/>
              <a:gd name="connsiteY15" fmla="*/ 889 h 686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88952" h="6861429">
                <a:moveTo>
                  <a:pt x="0" y="889"/>
                </a:moveTo>
                <a:cubicBezTo>
                  <a:pt x="4062984" y="635"/>
                  <a:pt x="8125969" y="254"/>
                  <a:pt x="12188952" y="0"/>
                </a:cubicBezTo>
                <a:cubicBezTo>
                  <a:pt x="12188952" y="2287143"/>
                  <a:pt x="12188952" y="4574286"/>
                  <a:pt x="12188952" y="6861429"/>
                </a:cubicBezTo>
                <a:cubicBezTo>
                  <a:pt x="12057761" y="6861429"/>
                  <a:pt x="11926697" y="6861429"/>
                  <a:pt x="11795506" y="6861429"/>
                </a:cubicBezTo>
                <a:cubicBezTo>
                  <a:pt x="11847957" y="6042152"/>
                  <a:pt x="11755628" y="5384038"/>
                  <a:pt x="11659743" y="4933823"/>
                </a:cubicBezTo>
                <a:cubicBezTo>
                  <a:pt x="11528933" y="4319397"/>
                  <a:pt x="11327765" y="3859276"/>
                  <a:pt x="11034268" y="3096768"/>
                </a:cubicBezTo>
                <a:cubicBezTo>
                  <a:pt x="10937748" y="2846070"/>
                  <a:pt x="10840466" y="2593721"/>
                  <a:pt x="10699115" y="2365248"/>
                </a:cubicBezTo>
                <a:cubicBezTo>
                  <a:pt x="10390378" y="1866392"/>
                  <a:pt x="9893046" y="1515237"/>
                  <a:pt x="9384538" y="1222629"/>
                </a:cubicBezTo>
                <a:cubicBezTo>
                  <a:pt x="9016238" y="1010666"/>
                  <a:pt x="8631047" y="820420"/>
                  <a:pt x="8218806" y="717677"/>
                </a:cubicBezTo>
                <a:cubicBezTo>
                  <a:pt x="7845044" y="624459"/>
                  <a:pt x="7457186" y="605155"/>
                  <a:pt x="7071995" y="598170"/>
                </a:cubicBezTo>
                <a:cubicBezTo>
                  <a:pt x="5912866" y="577469"/>
                  <a:pt x="4751705" y="666242"/>
                  <a:pt x="3609213" y="862838"/>
                </a:cubicBezTo>
                <a:cubicBezTo>
                  <a:pt x="2797302" y="1002665"/>
                  <a:pt x="1920113" y="1245362"/>
                  <a:pt x="1451483" y="1923034"/>
                </a:cubicBezTo>
                <a:cubicBezTo>
                  <a:pt x="1254633" y="2207768"/>
                  <a:pt x="1166368" y="2467864"/>
                  <a:pt x="1115060" y="2645410"/>
                </a:cubicBezTo>
                <a:cubicBezTo>
                  <a:pt x="705104" y="4062730"/>
                  <a:pt x="509524" y="5881624"/>
                  <a:pt x="423799" y="6858635"/>
                </a:cubicBezTo>
                <a:cubicBezTo>
                  <a:pt x="282575" y="6859524"/>
                  <a:pt x="141224" y="6860413"/>
                  <a:pt x="0" y="6861302"/>
                </a:cubicBezTo>
                <a:cubicBezTo>
                  <a:pt x="0" y="4574667"/>
                  <a:pt x="0" y="2287778"/>
                  <a:pt x="0" y="889"/>
                </a:cubicBezTo>
                <a:close/>
              </a:path>
            </a:pathLst>
          </a:custGeom>
          <a:solidFill>
            <a:srgbClr val="FBF09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535E2C00-EC2A-4663-AF0A-25030D0732A6}"/>
              </a:ext>
            </a:extLst>
          </p:cNvPr>
          <p:cNvSpPr/>
          <p:nvPr userDrawn="1"/>
        </p:nvSpPr>
        <p:spPr>
          <a:xfrm>
            <a:off x="0" y="5177145"/>
            <a:ext cx="4695063" cy="1681744"/>
          </a:xfrm>
          <a:custGeom>
            <a:avLst/>
            <a:gdLst>
              <a:gd name="connsiteX0" fmla="*/ 0 w 4695063"/>
              <a:gd name="connsiteY0" fmla="*/ 31887 h 1681744"/>
              <a:gd name="connsiteX1" fmla="*/ 665988 w 4695063"/>
              <a:gd name="connsiteY1" fmla="*/ 68336 h 1681744"/>
              <a:gd name="connsiteX2" fmla="*/ 1469771 w 4695063"/>
              <a:gd name="connsiteY2" fmla="*/ 698002 h 1681744"/>
              <a:gd name="connsiteX3" fmla="*/ 2356485 w 4695063"/>
              <a:gd name="connsiteY3" fmla="*/ 840877 h 1681744"/>
              <a:gd name="connsiteX4" fmla="*/ 4622165 w 4695063"/>
              <a:gd name="connsiteY4" fmla="*/ 1579509 h 1681744"/>
              <a:gd name="connsiteX5" fmla="*/ 4695063 w 4695063"/>
              <a:gd name="connsiteY5" fmla="*/ 1679204 h 1681744"/>
              <a:gd name="connsiteX6" fmla="*/ 0 w 4695063"/>
              <a:gd name="connsiteY6" fmla="*/ 1681744 h 1681744"/>
              <a:gd name="connsiteX7" fmla="*/ 0 w 4695063"/>
              <a:gd name="connsiteY7" fmla="*/ 31887 h 1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5063" h="1681744">
                <a:moveTo>
                  <a:pt x="0" y="31887"/>
                </a:moveTo>
                <a:cubicBezTo>
                  <a:pt x="161925" y="-2911"/>
                  <a:pt x="410337" y="-30343"/>
                  <a:pt x="665988" y="68336"/>
                </a:cubicBezTo>
                <a:cubicBezTo>
                  <a:pt x="1045845" y="214767"/>
                  <a:pt x="1075817" y="498739"/>
                  <a:pt x="1469771" y="698002"/>
                </a:cubicBezTo>
                <a:cubicBezTo>
                  <a:pt x="1678432" y="803539"/>
                  <a:pt x="1767713" y="782457"/>
                  <a:pt x="2356485" y="840877"/>
                </a:cubicBezTo>
                <a:cubicBezTo>
                  <a:pt x="4048633" y="1008517"/>
                  <a:pt x="4448937" y="1364752"/>
                  <a:pt x="4622165" y="1579509"/>
                </a:cubicBezTo>
                <a:cubicBezTo>
                  <a:pt x="4655439" y="1620784"/>
                  <a:pt x="4680077" y="1656471"/>
                  <a:pt x="4695063" y="1679204"/>
                </a:cubicBezTo>
                <a:cubicBezTo>
                  <a:pt x="3130042" y="1679966"/>
                  <a:pt x="1565021" y="1680855"/>
                  <a:pt x="0" y="1681744"/>
                </a:cubicBezTo>
                <a:cubicBezTo>
                  <a:pt x="0" y="1131834"/>
                  <a:pt x="0" y="581924"/>
                  <a:pt x="0" y="31887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190FEC89-51B1-48DC-B6A3-41759C1EA21C}"/>
              </a:ext>
            </a:extLst>
          </p:cNvPr>
          <p:cNvSpPr/>
          <p:nvPr userDrawn="1"/>
        </p:nvSpPr>
        <p:spPr>
          <a:xfrm>
            <a:off x="10119875" y="5187286"/>
            <a:ext cx="869854" cy="800915"/>
          </a:xfrm>
          <a:custGeom>
            <a:avLst/>
            <a:gdLst>
              <a:gd name="connsiteX0" fmla="*/ 185666 w 869854"/>
              <a:gd name="connsiteY0" fmla="*/ 87277 h 800915"/>
              <a:gd name="connsiteX1" fmla="*/ 32123 w 869854"/>
              <a:gd name="connsiteY1" fmla="*/ 271173 h 800915"/>
              <a:gd name="connsiteX2" fmla="*/ 72001 w 869854"/>
              <a:gd name="connsiteY2" fmla="*/ 636171 h 800915"/>
              <a:gd name="connsiteX3" fmla="*/ 406011 w 869854"/>
              <a:gd name="connsiteY3" fmla="*/ 800890 h 800915"/>
              <a:gd name="connsiteX4" fmla="*/ 867656 w 869854"/>
              <a:gd name="connsiteY4" fmla="*/ 394109 h 800915"/>
              <a:gd name="connsiteX5" fmla="*/ 862576 w 869854"/>
              <a:gd name="connsiteY5" fmla="*/ 309273 h 800915"/>
              <a:gd name="connsiteX6" fmla="*/ 821682 w 869854"/>
              <a:gd name="connsiteY6" fmla="*/ 241963 h 800915"/>
              <a:gd name="connsiteX7" fmla="*/ 185666 w 869854"/>
              <a:gd name="connsiteY7" fmla="*/ 87277 h 80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9854" h="800915">
                <a:moveTo>
                  <a:pt x="185666" y="87277"/>
                </a:moveTo>
                <a:cubicBezTo>
                  <a:pt x="126611" y="141760"/>
                  <a:pt x="66921" y="198783"/>
                  <a:pt x="32123" y="271173"/>
                </a:cubicBezTo>
                <a:cubicBezTo>
                  <a:pt x="-23630" y="387124"/>
                  <a:pt x="-4580" y="532793"/>
                  <a:pt x="72001" y="636171"/>
                </a:cubicBezTo>
                <a:cubicBezTo>
                  <a:pt x="148582" y="739549"/>
                  <a:pt x="277360" y="799493"/>
                  <a:pt x="406011" y="800890"/>
                </a:cubicBezTo>
                <a:cubicBezTo>
                  <a:pt x="630674" y="803430"/>
                  <a:pt x="841875" y="617375"/>
                  <a:pt x="867656" y="394109"/>
                </a:cubicBezTo>
                <a:cubicBezTo>
                  <a:pt x="870958" y="365788"/>
                  <a:pt x="871466" y="336451"/>
                  <a:pt x="862576" y="309273"/>
                </a:cubicBezTo>
                <a:cubicBezTo>
                  <a:pt x="854321" y="284254"/>
                  <a:pt x="838446" y="262410"/>
                  <a:pt x="821682" y="241963"/>
                </a:cubicBezTo>
                <a:cubicBezTo>
                  <a:pt x="664583" y="50066"/>
                  <a:pt x="392041" y="-103223"/>
                  <a:pt x="185666" y="87277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aphic 1">
            <a:extLst>
              <a:ext uri="{FF2B5EF4-FFF2-40B4-BE49-F238E27FC236}">
                <a16:creationId xmlns="" xmlns:a16="http://schemas.microsoft.com/office/drawing/2014/main" id="{C7887AEA-43C2-45F2-9545-CCFF4926E169}"/>
              </a:ext>
            </a:extLst>
          </p:cNvPr>
          <p:cNvGrpSpPr/>
          <p:nvPr userDrawn="1"/>
        </p:nvGrpSpPr>
        <p:grpSpPr>
          <a:xfrm>
            <a:off x="971682" y="680729"/>
            <a:ext cx="2414771" cy="1690492"/>
            <a:chOff x="971682" y="680729"/>
            <a:chExt cx="2414771" cy="169049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3791A133-0356-403B-AB27-73E47EEBE16C}"/>
                </a:ext>
              </a:extLst>
            </p:cNvPr>
            <p:cNvSpPr/>
            <p:nvPr/>
          </p:nvSpPr>
          <p:spPr>
            <a:xfrm>
              <a:off x="2463673" y="1848940"/>
              <a:ext cx="704326" cy="420676"/>
            </a:xfrm>
            <a:custGeom>
              <a:avLst/>
              <a:gdLst>
                <a:gd name="connsiteX0" fmla="*/ 106426 w 704326"/>
                <a:gd name="connsiteY0" fmla="*/ 306503 h 420676"/>
                <a:gd name="connsiteX1" fmla="*/ 127127 w 704326"/>
                <a:gd name="connsiteY1" fmla="*/ 309678 h 420676"/>
                <a:gd name="connsiteX2" fmla="*/ 267970 w 704326"/>
                <a:gd name="connsiteY2" fmla="*/ 152071 h 420676"/>
                <a:gd name="connsiteX3" fmla="*/ 442214 w 704326"/>
                <a:gd name="connsiteY3" fmla="*/ 149658 h 420676"/>
                <a:gd name="connsiteX4" fmla="*/ 474980 w 704326"/>
                <a:gd name="connsiteY4" fmla="*/ 168835 h 420676"/>
                <a:gd name="connsiteX5" fmla="*/ 508254 w 704326"/>
                <a:gd name="connsiteY5" fmla="*/ 201474 h 420676"/>
                <a:gd name="connsiteX6" fmla="*/ 563753 w 704326"/>
                <a:gd name="connsiteY6" fmla="*/ 380671 h 420676"/>
                <a:gd name="connsiteX7" fmla="*/ 686181 w 704326"/>
                <a:gd name="connsiteY7" fmla="*/ 420676 h 420676"/>
                <a:gd name="connsiteX8" fmla="*/ 684784 w 704326"/>
                <a:gd name="connsiteY8" fmla="*/ 190933 h 420676"/>
                <a:gd name="connsiteX9" fmla="*/ 643636 w 704326"/>
                <a:gd name="connsiteY9" fmla="*/ 114987 h 420676"/>
                <a:gd name="connsiteX10" fmla="*/ 502793 w 704326"/>
                <a:gd name="connsiteY10" fmla="*/ 19229 h 420676"/>
                <a:gd name="connsiteX11" fmla="*/ 172339 w 704326"/>
                <a:gd name="connsiteY11" fmla="*/ 58345 h 420676"/>
                <a:gd name="connsiteX12" fmla="*/ 0 w 704326"/>
                <a:gd name="connsiteY12" fmla="*/ 271451 h 420676"/>
                <a:gd name="connsiteX13" fmla="*/ 106426 w 704326"/>
                <a:gd name="connsiteY13" fmla="*/ 306503 h 42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4326" h="420676">
                  <a:moveTo>
                    <a:pt x="106426" y="306503"/>
                  </a:moveTo>
                  <a:cubicBezTo>
                    <a:pt x="107315" y="306757"/>
                    <a:pt x="127127" y="309678"/>
                    <a:pt x="127127" y="309678"/>
                  </a:cubicBezTo>
                  <a:cubicBezTo>
                    <a:pt x="131191" y="296089"/>
                    <a:pt x="163195" y="194743"/>
                    <a:pt x="267970" y="152071"/>
                  </a:cubicBezTo>
                  <a:cubicBezTo>
                    <a:pt x="350139" y="118543"/>
                    <a:pt x="423799" y="143054"/>
                    <a:pt x="442214" y="149658"/>
                  </a:cubicBezTo>
                  <a:cubicBezTo>
                    <a:pt x="451612" y="154611"/>
                    <a:pt x="463296" y="160580"/>
                    <a:pt x="474980" y="168835"/>
                  </a:cubicBezTo>
                  <a:cubicBezTo>
                    <a:pt x="474980" y="168835"/>
                    <a:pt x="492760" y="182043"/>
                    <a:pt x="508254" y="201474"/>
                  </a:cubicBezTo>
                  <a:cubicBezTo>
                    <a:pt x="528066" y="226239"/>
                    <a:pt x="553212" y="291390"/>
                    <a:pt x="563753" y="380671"/>
                  </a:cubicBezTo>
                  <a:cubicBezTo>
                    <a:pt x="604520" y="394006"/>
                    <a:pt x="645414" y="407341"/>
                    <a:pt x="686181" y="420676"/>
                  </a:cubicBezTo>
                  <a:cubicBezTo>
                    <a:pt x="699516" y="377242"/>
                    <a:pt x="719963" y="286564"/>
                    <a:pt x="684784" y="190933"/>
                  </a:cubicBezTo>
                  <a:cubicBezTo>
                    <a:pt x="669163" y="148388"/>
                    <a:pt x="648462" y="121083"/>
                    <a:pt x="643636" y="114987"/>
                  </a:cubicBezTo>
                  <a:cubicBezTo>
                    <a:pt x="595376" y="52884"/>
                    <a:pt x="531622" y="29389"/>
                    <a:pt x="502793" y="19229"/>
                  </a:cubicBezTo>
                  <a:cubicBezTo>
                    <a:pt x="338074" y="-38937"/>
                    <a:pt x="181483" y="52884"/>
                    <a:pt x="172339" y="58345"/>
                  </a:cubicBezTo>
                  <a:cubicBezTo>
                    <a:pt x="57531" y="127941"/>
                    <a:pt x="13208" y="235002"/>
                    <a:pt x="0" y="271451"/>
                  </a:cubicBezTo>
                  <a:cubicBezTo>
                    <a:pt x="29591" y="289485"/>
                    <a:pt x="72898" y="296216"/>
                    <a:pt x="106426" y="306503"/>
                  </a:cubicBezTo>
                  <a:close/>
                </a:path>
              </a:pathLst>
            </a:custGeom>
            <a:solidFill>
              <a:srgbClr val="3C72B8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aphic 1">
              <a:extLst>
                <a:ext uri="{FF2B5EF4-FFF2-40B4-BE49-F238E27FC236}">
                  <a16:creationId xmlns="" xmlns:a16="http://schemas.microsoft.com/office/drawing/2014/main" id="{6916948C-1968-4F99-9F15-FAAB2694B19B}"/>
                </a:ext>
              </a:extLst>
            </p:cNvPr>
            <p:cNvGrpSpPr/>
            <p:nvPr/>
          </p:nvGrpSpPr>
          <p:grpSpPr>
            <a:xfrm>
              <a:off x="971682" y="680729"/>
              <a:ext cx="2414771" cy="1690492"/>
              <a:chOff x="971682" y="680729"/>
              <a:chExt cx="2414771" cy="1690492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F8763F5D-30AB-4D39-A41B-541090BAD559}"/>
                  </a:ext>
                </a:extLst>
              </p:cNvPr>
              <p:cNvSpPr/>
              <p:nvPr/>
            </p:nvSpPr>
            <p:spPr>
              <a:xfrm>
                <a:off x="1639788" y="680729"/>
                <a:ext cx="707679" cy="469240"/>
              </a:xfrm>
              <a:custGeom>
                <a:avLst/>
                <a:gdLst>
                  <a:gd name="connsiteX0" fmla="*/ 118399 w 707679"/>
                  <a:gd name="connsiteY0" fmla="*/ 18913 h 469240"/>
                  <a:gd name="connsiteX1" fmla="*/ 139100 w 707679"/>
                  <a:gd name="connsiteY1" fmla="*/ 25898 h 469240"/>
                  <a:gd name="connsiteX2" fmla="*/ 194853 w 707679"/>
                  <a:gd name="connsiteY2" fmla="*/ 234305 h 469240"/>
                  <a:gd name="connsiteX3" fmla="*/ 354619 w 707679"/>
                  <a:gd name="connsiteY3" fmla="*/ 318633 h 469240"/>
                  <a:gd name="connsiteX4" fmla="*/ 393862 w 707679"/>
                  <a:gd name="connsiteY4" fmla="*/ 316855 h 469240"/>
                  <a:gd name="connsiteX5" fmla="*/ 439963 w 707679"/>
                  <a:gd name="connsiteY5" fmla="*/ 303139 h 469240"/>
                  <a:gd name="connsiteX6" fmla="*/ 575726 w 707679"/>
                  <a:gd name="connsiteY6" fmla="*/ 168011 h 469240"/>
                  <a:gd name="connsiteX7" fmla="*/ 707679 w 707679"/>
                  <a:gd name="connsiteY7" fmla="*/ 189855 h 469240"/>
                  <a:gd name="connsiteX8" fmla="*/ 598078 w 707679"/>
                  <a:gd name="connsiteY8" fmla="*/ 395976 h 469240"/>
                  <a:gd name="connsiteX9" fmla="*/ 524164 w 707679"/>
                  <a:gd name="connsiteY9" fmla="*/ 444998 h 469240"/>
                  <a:gd name="connsiteX10" fmla="*/ 348777 w 707679"/>
                  <a:gd name="connsiteY10" fmla="*/ 464683 h 469240"/>
                  <a:gd name="connsiteX11" fmla="*/ 62011 w 707679"/>
                  <a:gd name="connsiteY11" fmla="*/ 273421 h 469240"/>
                  <a:gd name="connsiteX12" fmla="*/ 3337 w 707679"/>
                  <a:gd name="connsiteY12" fmla="*/ 244 h 469240"/>
                  <a:gd name="connsiteX13" fmla="*/ 118399 w 707679"/>
                  <a:gd name="connsiteY13" fmla="*/ 18913 h 46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7679" h="469240">
                    <a:moveTo>
                      <a:pt x="118399" y="18913"/>
                    </a:moveTo>
                    <a:cubicBezTo>
                      <a:pt x="119415" y="19040"/>
                      <a:pt x="139100" y="25898"/>
                      <a:pt x="139100" y="25898"/>
                    </a:cubicBezTo>
                    <a:cubicBezTo>
                      <a:pt x="136433" y="39995"/>
                      <a:pt x="118272" y="146421"/>
                      <a:pt x="194853" y="234305"/>
                    </a:cubicBezTo>
                    <a:cubicBezTo>
                      <a:pt x="255051" y="303266"/>
                      <a:pt x="334553" y="316093"/>
                      <a:pt x="354619" y="318633"/>
                    </a:cubicBezTo>
                    <a:cubicBezTo>
                      <a:pt x="365668" y="318633"/>
                      <a:pt x="379257" y="318760"/>
                      <a:pt x="393862" y="316855"/>
                    </a:cubicBezTo>
                    <a:cubicBezTo>
                      <a:pt x="393862" y="316855"/>
                      <a:pt x="416468" y="313299"/>
                      <a:pt x="439963" y="303139"/>
                    </a:cubicBezTo>
                    <a:cubicBezTo>
                      <a:pt x="469935" y="290185"/>
                      <a:pt x="523910" y="243449"/>
                      <a:pt x="575726" y="168011"/>
                    </a:cubicBezTo>
                    <a:cubicBezTo>
                      <a:pt x="619668" y="175250"/>
                      <a:pt x="663737" y="182489"/>
                      <a:pt x="707679" y="189855"/>
                    </a:cubicBezTo>
                    <a:cubicBezTo>
                      <a:pt x="699424" y="235194"/>
                      <a:pt x="675675" y="326507"/>
                      <a:pt x="598078" y="395976"/>
                    </a:cubicBezTo>
                    <a:cubicBezTo>
                      <a:pt x="563534" y="426964"/>
                      <a:pt x="531530" y="441696"/>
                      <a:pt x="524164" y="444998"/>
                    </a:cubicBezTo>
                    <a:cubicBezTo>
                      <a:pt x="450250" y="478145"/>
                      <a:pt x="380273" y="469128"/>
                      <a:pt x="348777" y="464683"/>
                    </a:cubicBezTo>
                    <a:cubicBezTo>
                      <a:pt x="169072" y="439283"/>
                      <a:pt x="67726" y="282819"/>
                      <a:pt x="62011" y="273421"/>
                    </a:cubicBezTo>
                    <a:cubicBezTo>
                      <a:pt x="-11141" y="156581"/>
                      <a:pt x="-1616" y="39233"/>
                      <a:pt x="3337" y="244"/>
                    </a:cubicBezTo>
                    <a:cubicBezTo>
                      <a:pt x="39405" y="-2042"/>
                      <a:pt x="82585" y="12309"/>
                      <a:pt x="118399" y="18913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B2217326-54DC-4EDA-811F-A314DDA00110}"/>
                  </a:ext>
                </a:extLst>
              </p:cNvPr>
              <p:cNvSpPr/>
              <p:nvPr/>
            </p:nvSpPr>
            <p:spPr>
              <a:xfrm>
                <a:off x="2706068" y="882380"/>
                <a:ext cx="680386" cy="534939"/>
              </a:xfrm>
              <a:custGeom>
                <a:avLst/>
                <a:gdLst>
                  <a:gd name="connsiteX0" fmla="*/ 128190 w 680386"/>
                  <a:gd name="connsiteY0" fmla="*/ 497475 h 534939"/>
                  <a:gd name="connsiteX1" fmla="*/ 147367 w 680386"/>
                  <a:gd name="connsiteY1" fmla="*/ 487188 h 534939"/>
                  <a:gd name="connsiteX2" fmla="*/ 167814 w 680386"/>
                  <a:gd name="connsiteY2" fmla="*/ 272050 h 534939"/>
                  <a:gd name="connsiteX3" fmla="*/ 311197 w 680386"/>
                  <a:gd name="connsiteY3" fmla="*/ 161941 h 534939"/>
                  <a:gd name="connsiteX4" fmla="*/ 350186 w 680386"/>
                  <a:gd name="connsiteY4" fmla="*/ 157115 h 534939"/>
                  <a:gd name="connsiteX5" fmla="*/ 397938 w 680386"/>
                  <a:gd name="connsiteY5" fmla="*/ 162830 h 534939"/>
                  <a:gd name="connsiteX6" fmla="*/ 554022 w 680386"/>
                  <a:gd name="connsiteY6" fmla="*/ 273447 h 534939"/>
                  <a:gd name="connsiteX7" fmla="*/ 680386 w 680386"/>
                  <a:gd name="connsiteY7" fmla="*/ 229759 h 534939"/>
                  <a:gd name="connsiteX8" fmla="*/ 538273 w 680386"/>
                  <a:gd name="connsiteY8" fmla="*/ 44593 h 534939"/>
                  <a:gd name="connsiteX9" fmla="*/ 457374 w 680386"/>
                  <a:gd name="connsiteY9" fmla="*/ 8652 h 534939"/>
                  <a:gd name="connsiteX10" fmla="*/ 281479 w 680386"/>
                  <a:gd name="connsiteY10" fmla="*/ 18558 h 534939"/>
                  <a:gd name="connsiteX11" fmla="*/ 30654 w 680386"/>
                  <a:gd name="connsiteY11" fmla="*/ 255413 h 534939"/>
                  <a:gd name="connsiteX12" fmla="*/ 18081 w 680386"/>
                  <a:gd name="connsiteY12" fmla="*/ 534940 h 534939"/>
                  <a:gd name="connsiteX13" fmla="*/ 128190 w 680386"/>
                  <a:gd name="connsiteY13" fmla="*/ 497475 h 53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0386" h="534939">
                    <a:moveTo>
                      <a:pt x="128190" y="497475"/>
                    </a:moveTo>
                    <a:cubicBezTo>
                      <a:pt x="129206" y="497094"/>
                      <a:pt x="147367" y="487188"/>
                      <a:pt x="147367" y="487188"/>
                    </a:cubicBezTo>
                    <a:cubicBezTo>
                      <a:pt x="142414" y="473726"/>
                      <a:pt x="106854" y="371745"/>
                      <a:pt x="167814" y="272050"/>
                    </a:cubicBezTo>
                    <a:cubicBezTo>
                      <a:pt x="215693" y="193945"/>
                      <a:pt x="291893" y="167910"/>
                      <a:pt x="311197" y="161941"/>
                    </a:cubicBezTo>
                    <a:cubicBezTo>
                      <a:pt x="322119" y="160163"/>
                      <a:pt x="335454" y="157750"/>
                      <a:pt x="350186" y="157115"/>
                    </a:cubicBezTo>
                    <a:cubicBezTo>
                      <a:pt x="350186" y="157115"/>
                      <a:pt x="373046" y="156734"/>
                      <a:pt x="397938" y="162830"/>
                    </a:cubicBezTo>
                    <a:cubicBezTo>
                      <a:pt x="429561" y="170577"/>
                      <a:pt x="490521" y="207661"/>
                      <a:pt x="554022" y="273447"/>
                    </a:cubicBezTo>
                    <a:cubicBezTo>
                      <a:pt x="596185" y="258842"/>
                      <a:pt x="638222" y="244364"/>
                      <a:pt x="680386" y="229759"/>
                    </a:cubicBezTo>
                    <a:cubicBezTo>
                      <a:pt x="664766" y="186325"/>
                      <a:pt x="626157" y="100219"/>
                      <a:pt x="538273" y="44593"/>
                    </a:cubicBezTo>
                    <a:cubicBezTo>
                      <a:pt x="499157" y="19828"/>
                      <a:pt x="465248" y="10684"/>
                      <a:pt x="457374" y="8652"/>
                    </a:cubicBezTo>
                    <a:cubicBezTo>
                      <a:pt x="379142" y="-11668"/>
                      <a:pt x="311705" y="8906"/>
                      <a:pt x="281479" y="18558"/>
                    </a:cubicBezTo>
                    <a:cubicBezTo>
                      <a:pt x="108759" y="73803"/>
                      <a:pt x="34845" y="245380"/>
                      <a:pt x="30654" y="255413"/>
                    </a:cubicBezTo>
                    <a:cubicBezTo>
                      <a:pt x="-22051" y="383048"/>
                      <a:pt x="6778" y="497348"/>
                      <a:pt x="18081" y="534940"/>
                    </a:cubicBezTo>
                    <a:cubicBezTo>
                      <a:pt x="53768" y="531384"/>
                      <a:pt x="94027" y="509921"/>
                      <a:pt x="128190" y="497475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2BBAA99A-2674-4EB7-9C7F-604E06350F50}"/>
                  </a:ext>
                </a:extLst>
              </p:cNvPr>
              <p:cNvSpPr/>
              <p:nvPr/>
            </p:nvSpPr>
            <p:spPr>
              <a:xfrm rot="-1345557">
                <a:off x="1030394" y="1412309"/>
                <a:ext cx="373136" cy="381772"/>
              </a:xfrm>
              <a:custGeom>
                <a:avLst/>
                <a:gdLst>
                  <a:gd name="connsiteX0" fmla="*/ 373137 w 373136"/>
                  <a:gd name="connsiteY0" fmla="*/ 190887 h 381772"/>
                  <a:gd name="connsiteX1" fmla="*/ 186568 w 373136"/>
                  <a:gd name="connsiteY1" fmla="*/ 381773 h 381772"/>
                  <a:gd name="connsiteX2" fmla="*/ 0 w 373136"/>
                  <a:gd name="connsiteY2" fmla="*/ 190887 h 381772"/>
                  <a:gd name="connsiteX3" fmla="*/ 186568 w 373136"/>
                  <a:gd name="connsiteY3" fmla="*/ 0 h 381772"/>
                  <a:gd name="connsiteX4" fmla="*/ 373137 w 373136"/>
                  <a:gd name="connsiteY4" fmla="*/ 190887 h 38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136" h="381772">
                    <a:moveTo>
                      <a:pt x="373137" y="190887"/>
                    </a:moveTo>
                    <a:cubicBezTo>
                      <a:pt x="373137" y="296310"/>
                      <a:pt x="289607" y="381773"/>
                      <a:pt x="186568" y="381773"/>
                    </a:cubicBezTo>
                    <a:cubicBezTo>
                      <a:pt x="83530" y="381773"/>
                      <a:pt x="0" y="296310"/>
                      <a:pt x="0" y="190887"/>
                    </a:cubicBezTo>
                    <a:cubicBezTo>
                      <a:pt x="0" y="85463"/>
                      <a:pt x="83529" y="0"/>
                      <a:pt x="186568" y="0"/>
                    </a:cubicBezTo>
                    <a:cubicBezTo>
                      <a:pt x="289607" y="0"/>
                      <a:pt x="373137" y="85463"/>
                      <a:pt x="373137" y="190887"/>
                    </a:cubicBezTo>
                    <a:close/>
                  </a:path>
                </a:pathLst>
              </a:custGeom>
              <a:solidFill>
                <a:srgbClr val="3C72B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B9FD8FE9-5A02-43E9-9E70-04E74B26B523}"/>
                  </a:ext>
                </a:extLst>
              </p:cNvPr>
              <p:cNvSpPr/>
              <p:nvPr/>
            </p:nvSpPr>
            <p:spPr>
              <a:xfrm rot="-1345557">
                <a:off x="1682281" y="2019642"/>
                <a:ext cx="299220" cy="306078"/>
              </a:xfrm>
              <a:custGeom>
                <a:avLst/>
                <a:gdLst>
                  <a:gd name="connsiteX0" fmla="*/ 299221 w 299220"/>
                  <a:gd name="connsiteY0" fmla="*/ 153040 h 306078"/>
                  <a:gd name="connsiteX1" fmla="*/ 149610 w 299220"/>
                  <a:gd name="connsiteY1" fmla="*/ 306079 h 306078"/>
                  <a:gd name="connsiteX2" fmla="*/ 0 w 299220"/>
                  <a:gd name="connsiteY2" fmla="*/ 153040 h 306078"/>
                  <a:gd name="connsiteX3" fmla="*/ 149610 w 299220"/>
                  <a:gd name="connsiteY3" fmla="*/ 0 h 306078"/>
                  <a:gd name="connsiteX4" fmla="*/ 299221 w 299220"/>
                  <a:gd name="connsiteY4" fmla="*/ 153040 h 30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220" h="306078">
                    <a:moveTo>
                      <a:pt x="299221" y="153040"/>
                    </a:moveTo>
                    <a:cubicBezTo>
                      <a:pt x="299221" y="237561"/>
                      <a:pt x="232238" y="306079"/>
                      <a:pt x="149610" y="306079"/>
                    </a:cubicBezTo>
                    <a:cubicBezTo>
                      <a:pt x="66983" y="306079"/>
                      <a:pt x="0" y="237561"/>
                      <a:pt x="0" y="153040"/>
                    </a:cubicBezTo>
                    <a:cubicBezTo>
                      <a:pt x="0" y="68518"/>
                      <a:pt x="66983" y="0"/>
                      <a:pt x="149610" y="0"/>
                    </a:cubicBezTo>
                    <a:cubicBezTo>
                      <a:pt x="232238" y="0"/>
                      <a:pt x="299221" y="68518"/>
                      <a:pt x="299221" y="153040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1" name="Picture Placeholder 13">
            <a:extLst>
              <a:ext uri="{FF2B5EF4-FFF2-40B4-BE49-F238E27FC236}">
                <a16:creationId xmlns="" xmlns:a16="http://schemas.microsoft.com/office/drawing/2014/main" id="{2A476497-AFE8-46AE-A5CA-7B52BF22BF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4897" y="380909"/>
            <a:ext cx="3646295" cy="3441520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8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3">
            <a:extLst>
              <a:ext uri="{FF2B5EF4-FFF2-40B4-BE49-F238E27FC236}">
                <a16:creationId xmlns="" xmlns:a16="http://schemas.microsoft.com/office/drawing/2014/main" id="{3693AA8F-ED67-4B16-9A4A-0E2AA4A949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 flipV="1">
            <a:off x="343065" y="830156"/>
            <a:ext cx="2405587" cy="2270490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13">
            <a:extLst>
              <a:ext uri="{FF2B5EF4-FFF2-40B4-BE49-F238E27FC236}">
                <a16:creationId xmlns="" xmlns:a16="http://schemas.microsoft.com/office/drawing/2014/main" id="{CF01D16D-F978-400D-ACF6-F0A1BEB7DE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 flipV="1">
            <a:off x="9508284" y="3669024"/>
            <a:ext cx="2405587" cy="2270490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1BA4AD1-9BC1-4690-816B-122A115B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B2E7A74-8EC9-450C-83BD-430D278E5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0969F8F-D943-41B6-8EF5-24684461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DFB5452D-8069-4327-96B3-F258BB242B2E}"/>
              </a:ext>
            </a:extLst>
          </p:cNvPr>
          <p:cNvSpPr/>
          <p:nvPr userDrawn="1"/>
        </p:nvSpPr>
        <p:spPr>
          <a:xfrm>
            <a:off x="253" y="5861364"/>
            <a:ext cx="12188952" cy="998921"/>
          </a:xfrm>
          <a:custGeom>
            <a:avLst/>
            <a:gdLst>
              <a:gd name="connsiteX0" fmla="*/ 4699 w 12188952"/>
              <a:gd name="connsiteY0" fmla="*/ 32579 h 998921"/>
              <a:gd name="connsiteX1" fmla="*/ 2307590 w 12188952"/>
              <a:gd name="connsiteY1" fmla="*/ 29150 h 998921"/>
              <a:gd name="connsiteX2" fmla="*/ 5392293 w 12188952"/>
              <a:gd name="connsiteY2" fmla="*/ 341824 h 998921"/>
              <a:gd name="connsiteX3" fmla="*/ 7335012 w 12188952"/>
              <a:gd name="connsiteY3" fmla="*/ 463998 h 998921"/>
              <a:gd name="connsiteX4" fmla="*/ 9529826 w 12188952"/>
              <a:gd name="connsiteY4" fmla="*/ 438598 h 998921"/>
              <a:gd name="connsiteX5" fmla="*/ 11628628 w 12188952"/>
              <a:gd name="connsiteY5" fmla="*/ 603190 h 998921"/>
              <a:gd name="connsiteX6" fmla="*/ 12188952 w 12188952"/>
              <a:gd name="connsiteY6" fmla="*/ 998922 h 998921"/>
              <a:gd name="connsiteX7" fmla="*/ 0 w 12188952"/>
              <a:gd name="connsiteY7" fmla="*/ 998922 h 998921"/>
              <a:gd name="connsiteX8" fmla="*/ 4699 w 12188952"/>
              <a:gd name="connsiteY8" fmla="*/ 32579 h 9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998921">
                <a:moveTo>
                  <a:pt x="4699" y="32579"/>
                </a:moveTo>
                <a:cubicBezTo>
                  <a:pt x="1010666" y="-20761"/>
                  <a:pt x="1793494" y="1210"/>
                  <a:pt x="2307590" y="29150"/>
                </a:cubicBezTo>
                <a:cubicBezTo>
                  <a:pt x="3398139" y="88205"/>
                  <a:pt x="3661918" y="194250"/>
                  <a:pt x="5392293" y="341824"/>
                </a:cubicBezTo>
                <a:cubicBezTo>
                  <a:pt x="6245352" y="414595"/>
                  <a:pt x="6683248" y="444821"/>
                  <a:pt x="7335012" y="463998"/>
                </a:cubicBezTo>
                <a:cubicBezTo>
                  <a:pt x="8064881" y="485461"/>
                  <a:pt x="8797290" y="445837"/>
                  <a:pt x="9529826" y="438598"/>
                </a:cubicBezTo>
                <a:cubicBezTo>
                  <a:pt x="10551668" y="428565"/>
                  <a:pt x="11160760" y="459045"/>
                  <a:pt x="11628628" y="603190"/>
                </a:cubicBezTo>
                <a:cubicBezTo>
                  <a:pt x="12029567" y="726634"/>
                  <a:pt x="12148439" y="894147"/>
                  <a:pt x="12188952" y="998922"/>
                </a:cubicBezTo>
                <a:cubicBezTo>
                  <a:pt x="8125968" y="998922"/>
                  <a:pt x="4062984" y="998922"/>
                  <a:pt x="0" y="998922"/>
                </a:cubicBezTo>
                <a:cubicBezTo>
                  <a:pt x="1397" y="676723"/>
                  <a:pt x="3048" y="354651"/>
                  <a:pt x="4699" y="32579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aphic 1">
            <a:extLst>
              <a:ext uri="{FF2B5EF4-FFF2-40B4-BE49-F238E27FC236}">
                <a16:creationId xmlns="" xmlns:a16="http://schemas.microsoft.com/office/drawing/2014/main" id="{0BDDFC36-32B3-4A53-B995-8A0C0AF9555D}"/>
              </a:ext>
            </a:extLst>
          </p:cNvPr>
          <p:cNvGrpSpPr/>
          <p:nvPr userDrawn="1"/>
        </p:nvGrpSpPr>
        <p:grpSpPr>
          <a:xfrm>
            <a:off x="7790233" y="608052"/>
            <a:ext cx="3721935" cy="1463038"/>
            <a:chOff x="7790233" y="608052"/>
            <a:chExt cx="3721935" cy="1463038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90A8148E-474C-4351-A177-B7DDB0E6DB6B}"/>
                </a:ext>
              </a:extLst>
            </p:cNvPr>
            <p:cNvSpPr/>
            <p:nvPr/>
          </p:nvSpPr>
          <p:spPr>
            <a:xfrm>
              <a:off x="9808936" y="760360"/>
              <a:ext cx="707679" cy="469238"/>
            </a:xfrm>
            <a:custGeom>
              <a:avLst/>
              <a:gdLst>
                <a:gd name="connsiteX0" fmla="*/ 118399 w 707679"/>
                <a:gd name="connsiteY0" fmla="*/ 18911 h 469238"/>
                <a:gd name="connsiteX1" fmla="*/ 139100 w 707679"/>
                <a:gd name="connsiteY1" fmla="*/ 25896 h 469238"/>
                <a:gd name="connsiteX2" fmla="*/ 194854 w 707679"/>
                <a:gd name="connsiteY2" fmla="*/ 234303 h 469238"/>
                <a:gd name="connsiteX3" fmla="*/ 354620 w 707679"/>
                <a:gd name="connsiteY3" fmla="*/ 318631 h 469238"/>
                <a:gd name="connsiteX4" fmla="*/ 393862 w 707679"/>
                <a:gd name="connsiteY4" fmla="*/ 316853 h 469238"/>
                <a:gd name="connsiteX5" fmla="*/ 439963 w 707679"/>
                <a:gd name="connsiteY5" fmla="*/ 303137 h 469238"/>
                <a:gd name="connsiteX6" fmla="*/ 575727 w 707679"/>
                <a:gd name="connsiteY6" fmla="*/ 168009 h 469238"/>
                <a:gd name="connsiteX7" fmla="*/ 707680 w 707679"/>
                <a:gd name="connsiteY7" fmla="*/ 189853 h 469238"/>
                <a:gd name="connsiteX8" fmla="*/ 598079 w 707679"/>
                <a:gd name="connsiteY8" fmla="*/ 395974 h 469238"/>
                <a:gd name="connsiteX9" fmla="*/ 524165 w 707679"/>
                <a:gd name="connsiteY9" fmla="*/ 444996 h 469238"/>
                <a:gd name="connsiteX10" fmla="*/ 348778 w 707679"/>
                <a:gd name="connsiteY10" fmla="*/ 464681 h 469238"/>
                <a:gd name="connsiteX11" fmla="*/ 62011 w 707679"/>
                <a:gd name="connsiteY11" fmla="*/ 273419 h 469238"/>
                <a:gd name="connsiteX12" fmla="*/ 3337 w 707679"/>
                <a:gd name="connsiteY12" fmla="*/ 242 h 469238"/>
                <a:gd name="connsiteX13" fmla="*/ 118399 w 707679"/>
                <a:gd name="connsiteY13" fmla="*/ 18911 h 4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7679" h="469238">
                  <a:moveTo>
                    <a:pt x="118399" y="18911"/>
                  </a:moveTo>
                  <a:cubicBezTo>
                    <a:pt x="119416" y="19038"/>
                    <a:pt x="139100" y="25896"/>
                    <a:pt x="139100" y="25896"/>
                  </a:cubicBezTo>
                  <a:cubicBezTo>
                    <a:pt x="136433" y="39993"/>
                    <a:pt x="118272" y="146419"/>
                    <a:pt x="194854" y="234303"/>
                  </a:cubicBezTo>
                  <a:cubicBezTo>
                    <a:pt x="255051" y="303264"/>
                    <a:pt x="334554" y="316091"/>
                    <a:pt x="354620" y="318631"/>
                  </a:cubicBezTo>
                  <a:cubicBezTo>
                    <a:pt x="365669" y="318631"/>
                    <a:pt x="379257" y="318758"/>
                    <a:pt x="393862" y="316853"/>
                  </a:cubicBezTo>
                  <a:cubicBezTo>
                    <a:pt x="393862" y="316853"/>
                    <a:pt x="416469" y="313297"/>
                    <a:pt x="439963" y="303137"/>
                  </a:cubicBezTo>
                  <a:cubicBezTo>
                    <a:pt x="469935" y="290183"/>
                    <a:pt x="523910" y="243447"/>
                    <a:pt x="575727" y="168009"/>
                  </a:cubicBezTo>
                  <a:cubicBezTo>
                    <a:pt x="619669" y="175248"/>
                    <a:pt x="663737" y="182487"/>
                    <a:pt x="707680" y="189853"/>
                  </a:cubicBezTo>
                  <a:cubicBezTo>
                    <a:pt x="699424" y="235192"/>
                    <a:pt x="675675" y="326505"/>
                    <a:pt x="598079" y="395974"/>
                  </a:cubicBezTo>
                  <a:cubicBezTo>
                    <a:pt x="563534" y="426962"/>
                    <a:pt x="531531" y="441694"/>
                    <a:pt x="524165" y="444996"/>
                  </a:cubicBezTo>
                  <a:cubicBezTo>
                    <a:pt x="450250" y="478143"/>
                    <a:pt x="380273" y="469126"/>
                    <a:pt x="348778" y="464681"/>
                  </a:cubicBezTo>
                  <a:cubicBezTo>
                    <a:pt x="169072" y="439281"/>
                    <a:pt x="67726" y="282817"/>
                    <a:pt x="62011" y="273419"/>
                  </a:cubicBezTo>
                  <a:cubicBezTo>
                    <a:pt x="-11141" y="156579"/>
                    <a:pt x="-1616" y="39231"/>
                    <a:pt x="3337" y="242"/>
                  </a:cubicBezTo>
                  <a:cubicBezTo>
                    <a:pt x="39406" y="-2044"/>
                    <a:pt x="82712" y="12434"/>
                    <a:pt x="118399" y="18911"/>
                  </a:cubicBezTo>
                  <a:close/>
                </a:path>
              </a:pathLst>
            </a:custGeom>
            <a:solidFill>
              <a:srgbClr val="3C72B8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221990D7-C5F0-4269-888B-8D6837C82317}"/>
                </a:ext>
              </a:extLst>
            </p:cNvPr>
            <p:cNvSpPr/>
            <p:nvPr/>
          </p:nvSpPr>
          <p:spPr>
            <a:xfrm>
              <a:off x="10831782" y="995029"/>
              <a:ext cx="680386" cy="534939"/>
            </a:xfrm>
            <a:custGeom>
              <a:avLst/>
              <a:gdLst>
                <a:gd name="connsiteX0" fmla="*/ 128190 w 680386"/>
                <a:gd name="connsiteY0" fmla="*/ 497475 h 534939"/>
                <a:gd name="connsiteX1" fmla="*/ 147368 w 680386"/>
                <a:gd name="connsiteY1" fmla="*/ 487188 h 534939"/>
                <a:gd name="connsiteX2" fmla="*/ 167814 w 680386"/>
                <a:gd name="connsiteY2" fmla="*/ 272050 h 534939"/>
                <a:gd name="connsiteX3" fmla="*/ 311198 w 680386"/>
                <a:gd name="connsiteY3" fmla="*/ 161941 h 534939"/>
                <a:gd name="connsiteX4" fmla="*/ 350186 w 680386"/>
                <a:gd name="connsiteY4" fmla="*/ 157115 h 534939"/>
                <a:gd name="connsiteX5" fmla="*/ 397938 w 680386"/>
                <a:gd name="connsiteY5" fmla="*/ 162830 h 534939"/>
                <a:gd name="connsiteX6" fmla="*/ 554022 w 680386"/>
                <a:gd name="connsiteY6" fmla="*/ 273447 h 534939"/>
                <a:gd name="connsiteX7" fmla="*/ 680386 w 680386"/>
                <a:gd name="connsiteY7" fmla="*/ 229759 h 534939"/>
                <a:gd name="connsiteX8" fmla="*/ 538274 w 680386"/>
                <a:gd name="connsiteY8" fmla="*/ 44593 h 534939"/>
                <a:gd name="connsiteX9" fmla="*/ 457374 w 680386"/>
                <a:gd name="connsiteY9" fmla="*/ 8652 h 534939"/>
                <a:gd name="connsiteX10" fmla="*/ 281479 w 680386"/>
                <a:gd name="connsiteY10" fmla="*/ 18558 h 534939"/>
                <a:gd name="connsiteX11" fmla="*/ 30654 w 680386"/>
                <a:gd name="connsiteY11" fmla="*/ 255413 h 534939"/>
                <a:gd name="connsiteX12" fmla="*/ 18082 w 680386"/>
                <a:gd name="connsiteY12" fmla="*/ 534940 h 534939"/>
                <a:gd name="connsiteX13" fmla="*/ 128190 w 680386"/>
                <a:gd name="connsiteY13" fmla="*/ 497475 h 53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0386" h="534939">
                  <a:moveTo>
                    <a:pt x="128190" y="497475"/>
                  </a:moveTo>
                  <a:cubicBezTo>
                    <a:pt x="129207" y="497094"/>
                    <a:pt x="147368" y="487188"/>
                    <a:pt x="147368" y="487188"/>
                  </a:cubicBezTo>
                  <a:cubicBezTo>
                    <a:pt x="142414" y="473726"/>
                    <a:pt x="106854" y="371745"/>
                    <a:pt x="167814" y="272050"/>
                  </a:cubicBezTo>
                  <a:cubicBezTo>
                    <a:pt x="215694" y="193945"/>
                    <a:pt x="291894" y="167910"/>
                    <a:pt x="311198" y="161941"/>
                  </a:cubicBezTo>
                  <a:cubicBezTo>
                    <a:pt x="322120" y="160163"/>
                    <a:pt x="335454" y="157750"/>
                    <a:pt x="350186" y="157115"/>
                  </a:cubicBezTo>
                  <a:cubicBezTo>
                    <a:pt x="350186" y="157115"/>
                    <a:pt x="373047" y="156734"/>
                    <a:pt x="397938" y="162830"/>
                  </a:cubicBezTo>
                  <a:cubicBezTo>
                    <a:pt x="429561" y="170577"/>
                    <a:pt x="490522" y="207661"/>
                    <a:pt x="554022" y="273447"/>
                  </a:cubicBezTo>
                  <a:cubicBezTo>
                    <a:pt x="596186" y="258842"/>
                    <a:pt x="638223" y="244364"/>
                    <a:pt x="680386" y="229759"/>
                  </a:cubicBezTo>
                  <a:cubicBezTo>
                    <a:pt x="664765" y="186325"/>
                    <a:pt x="626158" y="100219"/>
                    <a:pt x="538274" y="44593"/>
                  </a:cubicBezTo>
                  <a:cubicBezTo>
                    <a:pt x="499158" y="19828"/>
                    <a:pt x="465249" y="10684"/>
                    <a:pt x="457374" y="8652"/>
                  </a:cubicBezTo>
                  <a:cubicBezTo>
                    <a:pt x="379143" y="-11668"/>
                    <a:pt x="311706" y="8906"/>
                    <a:pt x="281479" y="18558"/>
                  </a:cubicBezTo>
                  <a:cubicBezTo>
                    <a:pt x="108760" y="73803"/>
                    <a:pt x="34846" y="245380"/>
                    <a:pt x="30654" y="255413"/>
                  </a:cubicBezTo>
                  <a:cubicBezTo>
                    <a:pt x="-22051" y="383048"/>
                    <a:pt x="6778" y="497348"/>
                    <a:pt x="18082" y="534940"/>
                  </a:cubicBezTo>
                  <a:cubicBezTo>
                    <a:pt x="53896" y="531384"/>
                    <a:pt x="94027" y="509921"/>
                    <a:pt x="128190" y="497475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037AAD9F-760B-4CEC-BE40-3AFBB60779DB}"/>
                </a:ext>
              </a:extLst>
            </p:cNvPr>
            <p:cNvSpPr/>
            <p:nvPr/>
          </p:nvSpPr>
          <p:spPr>
            <a:xfrm rot="-1345557">
              <a:off x="9811815" y="1650102"/>
              <a:ext cx="358150" cy="366532"/>
            </a:xfrm>
            <a:custGeom>
              <a:avLst/>
              <a:gdLst>
                <a:gd name="connsiteX0" fmla="*/ 358150 w 358150"/>
                <a:gd name="connsiteY0" fmla="*/ 183266 h 366532"/>
                <a:gd name="connsiteX1" fmla="*/ 179076 w 358150"/>
                <a:gd name="connsiteY1" fmla="*/ 366533 h 366532"/>
                <a:gd name="connsiteX2" fmla="*/ 1 w 358150"/>
                <a:gd name="connsiteY2" fmla="*/ 183266 h 366532"/>
                <a:gd name="connsiteX3" fmla="*/ 179076 w 358150"/>
                <a:gd name="connsiteY3" fmla="*/ 0 h 366532"/>
                <a:gd name="connsiteX4" fmla="*/ 358150 w 358150"/>
                <a:gd name="connsiteY4" fmla="*/ 183266 h 36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150" h="366532">
                  <a:moveTo>
                    <a:pt x="358150" y="183266"/>
                  </a:moveTo>
                  <a:cubicBezTo>
                    <a:pt x="358150" y="284482"/>
                    <a:pt x="277976" y="366533"/>
                    <a:pt x="179076" y="366533"/>
                  </a:cubicBezTo>
                  <a:cubicBezTo>
                    <a:pt x="80175" y="366533"/>
                    <a:pt x="1" y="284482"/>
                    <a:pt x="1" y="183266"/>
                  </a:cubicBezTo>
                  <a:cubicBezTo>
                    <a:pt x="1" y="82051"/>
                    <a:pt x="80176" y="0"/>
                    <a:pt x="179076" y="0"/>
                  </a:cubicBezTo>
                  <a:cubicBezTo>
                    <a:pt x="277976" y="0"/>
                    <a:pt x="358150" y="82051"/>
                    <a:pt x="358150" y="183266"/>
                  </a:cubicBezTo>
                  <a:close/>
                </a:path>
              </a:pathLst>
            </a:custGeom>
            <a:solidFill>
              <a:srgbClr val="3C72B8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A64192B0-3D54-4F64-9F78-E40678F3CA4B}"/>
                </a:ext>
              </a:extLst>
            </p:cNvPr>
            <p:cNvSpPr/>
            <p:nvPr/>
          </p:nvSpPr>
          <p:spPr>
            <a:xfrm rot="-1345557">
              <a:off x="8711853" y="1515221"/>
              <a:ext cx="373136" cy="381772"/>
            </a:xfrm>
            <a:custGeom>
              <a:avLst/>
              <a:gdLst>
                <a:gd name="connsiteX0" fmla="*/ 373137 w 373136"/>
                <a:gd name="connsiteY0" fmla="*/ 190887 h 381772"/>
                <a:gd name="connsiteX1" fmla="*/ 186569 w 373136"/>
                <a:gd name="connsiteY1" fmla="*/ 381773 h 381772"/>
                <a:gd name="connsiteX2" fmla="*/ 0 w 373136"/>
                <a:gd name="connsiteY2" fmla="*/ 190887 h 381772"/>
                <a:gd name="connsiteX3" fmla="*/ 186569 w 373136"/>
                <a:gd name="connsiteY3" fmla="*/ 0 h 381772"/>
                <a:gd name="connsiteX4" fmla="*/ 373137 w 373136"/>
                <a:gd name="connsiteY4" fmla="*/ 190887 h 38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136" h="381772">
                  <a:moveTo>
                    <a:pt x="373137" y="190887"/>
                  </a:moveTo>
                  <a:cubicBezTo>
                    <a:pt x="373137" y="296310"/>
                    <a:pt x="289607" y="381773"/>
                    <a:pt x="186569" y="381773"/>
                  </a:cubicBezTo>
                  <a:cubicBezTo>
                    <a:pt x="83530" y="381773"/>
                    <a:pt x="0" y="296310"/>
                    <a:pt x="0" y="190887"/>
                  </a:cubicBezTo>
                  <a:cubicBezTo>
                    <a:pt x="0" y="85463"/>
                    <a:pt x="83530" y="0"/>
                    <a:pt x="186569" y="0"/>
                  </a:cubicBezTo>
                  <a:cubicBezTo>
                    <a:pt x="289607" y="0"/>
                    <a:pt x="373137" y="85463"/>
                    <a:pt x="373137" y="190887"/>
                  </a:cubicBezTo>
                  <a:close/>
                </a:path>
              </a:pathLst>
            </a:custGeom>
            <a:solidFill>
              <a:srgbClr val="3C72B8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38CD9250-30BF-4AFE-8916-06441C3EFEEF}"/>
                </a:ext>
              </a:extLst>
            </p:cNvPr>
            <p:cNvSpPr/>
            <p:nvPr/>
          </p:nvSpPr>
          <p:spPr>
            <a:xfrm>
              <a:off x="7790233" y="608052"/>
              <a:ext cx="401520" cy="587525"/>
            </a:xfrm>
            <a:custGeom>
              <a:avLst/>
              <a:gdLst>
                <a:gd name="connsiteX0" fmla="*/ 209116 w 401520"/>
                <a:gd name="connsiteY0" fmla="*/ 505484 h 587525"/>
                <a:gd name="connsiteX1" fmla="*/ 215211 w 401520"/>
                <a:gd name="connsiteY1" fmla="*/ 488720 h 587525"/>
                <a:gd name="connsiteX2" fmla="*/ 110818 w 401520"/>
                <a:gd name="connsiteY2" fmla="*/ 342924 h 587525"/>
                <a:gd name="connsiteX3" fmla="*/ 138758 w 401520"/>
                <a:gd name="connsiteY3" fmla="*/ 197382 h 587525"/>
                <a:gd name="connsiteX4" fmla="*/ 159967 w 401520"/>
                <a:gd name="connsiteY4" fmla="*/ 173506 h 587525"/>
                <a:gd name="connsiteX5" fmla="*/ 192224 w 401520"/>
                <a:gd name="connsiteY5" fmla="*/ 151662 h 587525"/>
                <a:gd name="connsiteX6" fmla="*/ 347927 w 401520"/>
                <a:gd name="connsiteY6" fmla="*/ 137692 h 587525"/>
                <a:gd name="connsiteX7" fmla="*/ 401521 w 401520"/>
                <a:gd name="connsiteY7" fmla="*/ 42823 h 587525"/>
                <a:gd name="connsiteX8" fmla="*/ 213942 w 401520"/>
                <a:gd name="connsiteY8" fmla="*/ 2564 h 587525"/>
                <a:gd name="connsiteX9" fmla="*/ 144854 w 401520"/>
                <a:gd name="connsiteY9" fmla="*/ 23138 h 587525"/>
                <a:gd name="connsiteX10" fmla="*/ 42492 w 401520"/>
                <a:gd name="connsiteY10" fmla="*/ 123214 h 587525"/>
                <a:gd name="connsiteX11" fmla="*/ 17727 w 401520"/>
                <a:gd name="connsiteY11" fmla="*/ 405535 h 587525"/>
                <a:gd name="connsiteX12" fmla="*/ 161998 w 401520"/>
                <a:gd name="connsiteY12" fmla="*/ 587526 h 587525"/>
                <a:gd name="connsiteX13" fmla="*/ 209116 w 401520"/>
                <a:gd name="connsiteY13" fmla="*/ 505484 h 58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1520" h="587525">
                  <a:moveTo>
                    <a:pt x="209116" y="505484"/>
                  </a:moveTo>
                  <a:cubicBezTo>
                    <a:pt x="209497" y="504722"/>
                    <a:pt x="215211" y="488720"/>
                    <a:pt x="215211" y="488720"/>
                  </a:cubicBezTo>
                  <a:cubicBezTo>
                    <a:pt x="204798" y="482878"/>
                    <a:pt x="127709" y="437920"/>
                    <a:pt x="110818" y="342924"/>
                  </a:cubicBezTo>
                  <a:cubicBezTo>
                    <a:pt x="97610" y="268375"/>
                    <a:pt x="130248" y="211479"/>
                    <a:pt x="138758" y="197382"/>
                  </a:cubicBezTo>
                  <a:cubicBezTo>
                    <a:pt x="144473" y="190397"/>
                    <a:pt x="151331" y="181888"/>
                    <a:pt x="159967" y="173506"/>
                  </a:cubicBezTo>
                  <a:cubicBezTo>
                    <a:pt x="159967" y="173506"/>
                    <a:pt x="173810" y="161060"/>
                    <a:pt x="192224" y="151662"/>
                  </a:cubicBezTo>
                  <a:cubicBezTo>
                    <a:pt x="215847" y="139597"/>
                    <a:pt x="273251" y="130453"/>
                    <a:pt x="347927" y="137692"/>
                  </a:cubicBezTo>
                  <a:cubicBezTo>
                    <a:pt x="365834" y="106069"/>
                    <a:pt x="383614" y="74446"/>
                    <a:pt x="401521" y="42823"/>
                  </a:cubicBezTo>
                  <a:cubicBezTo>
                    <a:pt x="368373" y="23900"/>
                    <a:pt x="298016" y="-9501"/>
                    <a:pt x="213942" y="2564"/>
                  </a:cubicBezTo>
                  <a:cubicBezTo>
                    <a:pt x="176477" y="7898"/>
                    <a:pt x="150696" y="20217"/>
                    <a:pt x="144854" y="23138"/>
                  </a:cubicBezTo>
                  <a:cubicBezTo>
                    <a:pt x="85926" y="52094"/>
                    <a:pt x="55827" y="101116"/>
                    <a:pt x="42492" y="123214"/>
                  </a:cubicBezTo>
                  <a:cubicBezTo>
                    <a:pt x="-33201" y="249960"/>
                    <a:pt x="14679" y="397026"/>
                    <a:pt x="17727" y="405535"/>
                  </a:cubicBezTo>
                  <a:cubicBezTo>
                    <a:pt x="54810" y="513739"/>
                    <a:pt x="134567" y="569873"/>
                    <a:pt x="161998" y="587526"/>
                  </a:cubicBezTo>
                  <a:cubicBezTo>
                    <a:pt x="182065" y="566444"/>
                    <a:pt x="195019" y="531519"/>
                    <a:pt x="209116" y="505484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0B9E29B4-AD04-4790-ABB8-ECA4CEA66386}"/>
                </a:ext>
              </a:extLst>
            </p:cNvPr>
            <p:cNvSpPr/>
            <p:nvPr/>
          </p:nvSpPr>
          <p:spPr>
            <a:xfrm rot="-1345557">
              <a:off x="8748801" y="798410"/>
              <a:ext cx="299220" cy="306078"/>
            </a:xfrm>
            <a:custGeom>
              <a:avLst/>
              <a:gdLst>
                <a:gd name="connsiteX0" fmla="*/ 299220 w 299220"/>
                <a:gd name="connsiteY0" fmla="*/ 153039 h 306078"/>
                <a:gd name="connsiteX1" fmla="*/ 149610 w 299220"/>
                <a:gd name="connsiteY1" fmla="*/ 306079 h 306078"/>
                <a:gd name="connsiteX2" fmla="*/ -1 w 299220"/>
                <a:gd name="connsiteY2" fmla="*/ 153039 h 306078"/>
                <a:gd name="connsiteX3" fmla="*/ 149610 w 299220"/>
                <a:gd name="connsiteY3" fmla="*/ 0 h 306078"/>
                <a:gd name="connsiteX4" fmla="*/ 299220 w 299220"/>
                <a:gd name="connsiteY4" fmla="*/ 153039 h 3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220" h="306078">
                  <a:moveTo>
                    <a:pt x="299220" y="153039"/>
                  </a:moveTo>
                  <a:cubicBezTo>
                    <a:pt x="299220" y="237561"/>
                    <a:pt x="232237" y="306079"/>
                    <a:pt x="149610" y="306079"/>
                  </a:cubicBezTo>
                  <a:cubicBezTo>
                    <a:pt x="66982" y="306079"/>
                    <a:pt x="-1" y="237561"/>
                    <a:pt x="-1" y="153039"/>
                  </a:cubicBezTo>
                  <a:cubicBezTo>
                    <a:pt x="-1" y="68518"/>
                    <a:pt x="66982" y="0"/>
                    <a:pt x="149610" y="0"/>
                  </a:cubicBezTo>
                  <a:cubicBezTo>
                    <a:pt x="232237" y="0"/>
                    <a:pt x="299220" y="68518"/>
                    <a:pt x="299220" y="153039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A86C04BE-F147-4BAD-8101-A94FC3F21ADC}"/>
              </a:ext>
            </a:extLst>
          </p:cNvPr>
          <p:cNvSpPr/>
          <p:nvPr userDrawn="1"/>
        </p:nvSpPr>
        <p:spPr>
          <a:xfrm>
            <a:off x="0" y="1270"/>
            <a:ext cx="12188952" cy="998922"/>
          </a:xfrm>
          <a:custGeom>
            <a:avLst/>
            <a:gdLst>
              <a:gd name="connsiteX0" fmla="*/ 12183999 w 12188952"/>
              <a:gd name="connsiteY0" fmla="*/ 966343 h 998922"/>
              <a:gd name="connsiteX1" fmla="*/ 9881108 w 12188952"/>
              <a:gd name="connsiteY1" fmla="*/ 969772 h 998922"/>
              <a:gd name="connsiteX2" fmla="*/ 6796406 w 12188952"/>
              <a:gd name="connsiteY2" fmla="*/ 657098 h 998922"/>
              <a:gd name="connsiteX3" fmla="*/ 4853686 w 12188952"/>
              <a:gd name="connsiteY3" fmla="*/ 534924 h 998922"/>
              <a:gd name="connsiteX4" fmla="*/ 2658872 w 12188952"/>
              <a:gd name="connsiteY4" fmla="*/ 560324 h 998922"/>
              <a:gd name="connsiteX5" fmla="*/ 560324 w 12188952"/>
              <a:gd name="connsiteY5" fmla="*/ 395732 h 998922"/>
              <a:gd name="connsiteX6" fmla="*/ 0 w 12188952"/>
              <a:gd name="connsiteY6" fmla="*/ 0 h 998922"/>
              <a:gd name="connsiteX7" fmla="*/ 12188952 w 12188952"/>
              <a:gd name="connsiteY7" fmla="*/ 0 h 998922"/>
              <a:gd name="connsiteX8" fmla="*/ 12183999 w 12188952"/>
              <a:gd name="connsiteY8" fmla="*/ 966343 h 99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998922">
                <a:moveTo>
                  <a:pt x="12183999" y="966343"/>
                </a:moveTo>
                <a:cubicBezTo>
                  <a:pt x="11178032" y="1019683"/>
                  <a:pt x="10395204" y="997712"/>
                  <a:pt x="9881108" y="969772"/>
                </a:cubicBezTo>
                <a:cubicBezTo>
                  <a:pt x="8790432" y="910717"/>
                  <a:pt x="8526780" y="804672"/>
                  <a:pt x="6796406" y="657098"/>
                </a:cubicBezTo>
                <a:cubicBezTo>
                  <a:pt x="5943346" y="584327"/>
                  <a:pt x="5505450" y="554101"/>
                  <a:pt x="4853686" y="534924"/>
                </a:cubicBezTo>
                <a:cubicBezTo>
                  <a:pt x="4123817" y="513461"/>
                  <a:pt x="3391408" y="553085"/>
                  <a:pt x="2658872" y="560324"/>
                </a:cubicBezTo>
                <a:cubicBezTo>
                  <a:pt x="1637284" y="570357"/>
                  <a:pt x="1028065" y="539750"/>
                  <a:pt x="560324" y="395732"/>
                </a:cubicBezTo>
                <a:cubicBezTo>
                  <a:pt x="159385" y="272288"/>
                  <a:pt x="40513" y="104775"/>
                  <a:pt x="0" y="0"/>
                </a:cubicBezTo>
                <a:cubicBezTo>
                  <a:pt x="4062984" y="0"/>
                  <a:pt x="8125969" y="0"/>
                  <a:pt x="12188952" y="0"/>
                </a:cubicBezTo>
                <a:cubicBezTo>
                  <a:pt x="12187301" y="322072"/>
                  <a:pt x="12185650" y="644271"/>
                  <a:pt x="12183999" y="966343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205E7FC0-AEC9-401B-A9B6-6AB05353ABB6}"/>
              </a:ext>
            </a:extLst>
          </p:cNvPr>
          <p:cNvSpPr/>
          <p:nvPr userDrawn="1"/>
        </p:nvSpPr>
        <p:spPr>
          <a:xfrm>
            <a:off x="2346968" y="5433539"/>
            <a:ext cx="869854" cy="800915"/>
          </a:xfrm>
          <a:custGeom>
            <a:avLst/>
            <a:gdLst>
              <a:gd name="connsiteX0" fmla="*/ 185666 w 869854"/>
              <a:gd name="connsiteY0" fmla="*/ 87277 h 800915"/>
              <a:gd name="connsiteX1" fmla="*/ 32123 w 869854"/>
              <a:gd name="connsiteY1" fmla="*/ 271173 h 800915"/>
              <a:gd name="connsiteX2" fmla="*/ 72001 w 869854"/>
              <a:gd name="connsiteY2" fmla="*/ 636171 h 800915"/>
              <a:gd name="connsiteX3" fmla="*/ 406011 w 869854"/>
              <a:gd name="connsiteY3" fmla="*/ 800890 h 800915"/>
              <a:gd name="connsiteX4" fmla="*/ 867656 w 869854"/>
              <a:gd name="connsiteY4" fmla="*/ 394109 h 800915"/>
              <a:gd name="connsiteX5" fmla="*/ 862576 w 869854"/>
              <a:gd name="connsiteY5" fmla="*/ 309273 h 800915"/>
              <a:gd name="connsiteX6" fmla="*/ 821682 w 869854"/>
              <a:gd name="connsiteY6" fmla="*/ 241964 h 800915"/>
              <a:gd name="connsiteX7" fmla="*/ 185666 w 869854"/>
              <a:gd name="connsiteY7" fmla="*/ 87277 h 80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9854" h="800915">
                <a:moveTo>
                  <a:pt x="185666" y="87277"/>
                </a:moveTo>
                <a:cubicBezTo>
                  <a:pt x="126611" y="141760"/>
                  <a:pt x="66921" y="198783"/>
                  <a:pt x="32123" y="271173"/>
                </a:cubicBezTo>
                <a:cubicBezTo>
                  <a:pt x="-23630" y="387124"/>
                  <a:pt x="-4580" y="532793"/>
                  <a:pt x="72001" y="636171"/>
                </a:cubicBezTo>
                <a:cubicBezTo>
                  <a:pt x="148582" y="739549"/>
                  <a:pt x="277360" y="799493"/>
                  <a:pt x="406011" y="800890"/>
                </a:cubicBezTo>
                <a:cubicBezTo>
                  <a:pt x="630674" y="803430"/>
                  <a:pt x="841875" y="617376"/>
                  <a:pt x="867656" y="394109"/>
                </a:cubicBezTo>
                <a:cubicBezTo>
                  <a:pt x="870958" y="365789"/>
                  <a:pt x="871466" y="336451"/>
                  <a:pt x="862576" y="309273"/>
                </a:cubicBezTo>
                <a:cubicBezTo>
                  <a:pt x="854321" y="284254"/>
                  <a:pt x="838446" y="262410"/>
                  <a:pt x="821682" y="241964"/>
                </a:cubicBezTo>
                <a:cubicBezTo>
                  <a:pt x="664583" y="50066"/>
                  <a:pt x="392041" y="-103223"/>
                  <a:pt x="185666" y="87277"/>
                </a:cubicBezTo>
                <a:close/>
              </a:path>
            </a:pathLst>
          </a:custGeom>
          <a:solidFill>
            <a:srgbClr val="FBF09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24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13">
            <a:extLst>
              <a:ext uri="{FF2B5EF4-FFF2-40B4-BE49-F238E27FC236}">
                <a16:creationId xmlns="" xmlns:a16="http://schemas.microsoft.com/office/drawing/2014/main" id="{E64F66F3-D1A1-4823-B0C4-82C7488832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 flipV="1">
            <a:off x="1705144" y="502131"/>
            <a:ext cx="3938718" cy="3717521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E3700AF-72F3-4F39-B723-A31AF466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1662CA4-5B43-4BFB-82AE-D373FBB2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EE6DFEE-4920-48E4-BE3B-D75CCC34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1">
            <a:extLst>
              <a:ext uri="{FF2B5EF4-FFF2-40B4-BE49-F238E27FC236}">
                <a16:creationId xmlns="" xmlns:a16="http://schemas.microsoft.com/office/drawing/2014/main" id="{7C2802D1-C62D-4489-975D-2F579146A3E4}"/>
              </a:ext>
            </a:extLst>
          </p:cNvPr>
          <p:cNvGrpSpPr/>
          <p:nvPr userDrawn="1"/>
        </p:nvGrpSpPr>
        <p:grpSpPr>
          <a:xfrm>
            <a:off x="5260158" y="1986981"/>
            <a:ext cx="3060239" cy="1661008"/>
            <a:chOff x="3690645" y="1488618"/>
            <a:chExt cx="3060239" cy="1661008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6C81C8C-7687-4696-B01A-4A4DED414998}"/>
                </a:ext>
              </a:extLst>
            </p:cNvPr>
            <p:cNvSpPr/>
            <p:nvPr/>
          </p:nvSpPr>
          <p:spPr>
            <a:xfrm>
              <a:off x="3827794" y="1488618"/>
              <a:ext cx="2824019" cy="1482910"/>
            </a:xfrm>
            <a:custGeom>
              <a:avLst/>
              <a:gdLst>
                <a:gd name="connsiteX0" fmla="*/ 82572 w 2824019"/>
                <a:gd name="connsiteY0" fmla="*/ 546077 h 1482910"/>
                <a:gd name="connsiteX1" fmla="*/ 45457 w 2824019"/>
                <a:gd name="connsiteY1" fmla="*/ 1059694 h 1482910"/>
                <a:gd name="connsiteX2" fmla="*/ 433316 w 2824019"/>
                <a:gd name="connsiteY2" fmla="*/ 1419110 h 1482910"/>
                <a:gd name="connsiteX3" fmla="*/ 893492 w 2824019"/>
                <a:gd name="connsiteY3" fmla="*/ 1482882 h 1482910"/>
                <a:gd name="connsiteX4" fmla="*/ 1643573 w 2824019"/>
                <a:gd name="connsiteY4" fmla="*/ 1427656 h 1482910"/>
                <a:gd name="connsiteX5" fmla="*/ 2274402 w 2824019"/>
                <a:gd name="connsiteY5" fmla="*/ 1298327 h 1482910"/>
                <a:gd name="connsiteX6" fmla="*/ 2532422 w 2824019"/>
                <a:gd name="connsiteY6" fmla="*/ 1148081 h 1482910"/>
                <a:gd name="connsiteX7" fmla="*/ 2781386 w 2824019"/>
                <a:gd name="connsiteY7" fmla="*/ 735096 h 1482910"/>
                <a:gd name="connsiteX8" fmla="*/ 2735853 w 2824019"/>
                <a:gd name="connsiteY8" fmla="*/ 210511 h 1482910"/>
                <a:gd name="connsiteX9" fmla="*/ 2335367 w 2824019"/>
                <a:gd name="connsiteY9" fmla="*/ 29017 h 1482910"/>
                <a:gd name="connsiteX10" fmla="*/ 1003434 w 2824019"/>
                <a:gd name="connsiteY10" fmla="*/ 156815 h 1482910"/>
                <a:gd name="connsiteX11" fmla="*/ 82572 w 2824019"/>
                <a:gd name="connsiteY11" fmla="*/ 546077 h 1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4019" h="1482910">
                  <a:moveTo>
                    <a:pt x="82572" y="546077"/>
                  </a:moveTo>
                  <a:cubicBezTo>
                    <a:pt x="-14488" y="697344"/>
                    <a:pt x="-24819" y="895036"/>
                    <a:pt x="45457" y="1059694"/>
                  </a:cubicBezTo>
                  <a:cubicBezTo>
                    <a:pt x="115733" y="1224352"/>
                    <a:pt x="262025" y="1354446"/>
                    <a:pt x="433316" y="1419110"/>
                  </a:cubicBezTo>
                  <a:cubicBezTo>
                    <a:pt x="578588" y="1473954"/>
                    <a:pt x="737634" y="1483520"/>
                    <a:pt x="893492" y="1482882"/>
                  </a:cubicBezTo>
                  <a:cubicBezTo>
                    <a:pt x="1144369" y="1481862"/>
                    <a:pt x="1394354" y="1455970"/>
                    <a:pt x="1643573" y="1427656"/>
                  </a:cubicBezTo>
                  <a:cubicBezTo>
                    <a:pt x="1857718" y="1403295"/>
                    <a:pt x="2074414" y="1376511"/>
                    <a:pt x="2274402" y="1298327"/>
                  </a:cubicBezTo>
                  <a:cubicBezTo>
                    <a:pt x="2367891" y="1261722"/>
                    <a:pt x="2457681" y="1213638"/>
                    <a:pt x="2532422" y="1148081"/>
                  </a:cubicBezTo>
                  <a:cubicBezTo>
                    <a:pt x="2655883" y="1039797"/>
                    <a:pt x="2732537" y="889424"/>
                    <a:pt x="2781386" y="735096"/>
                  </a:cubicBezTo>
                  <a:cubicBezTo>
                    <a:pt x="2836739" y="560362"/>
                    <a:pt x="2853703" y="353232"/>
                    <a:pt x="2735853" y="210511"/>
                  </a:cubicBezTo>
                  <a:cubicBezTo>
                    <a:pt x="2641599" y="96360"/>
                    <a:pt x="2484210" y="52358"/>
                    <a:pt x="2335367" y="29017"/>
                  </a:cubicBezTo>
                  <a:cubicBezTo>
                    <a:pt x="1887563" y="-41132"/>
                    <a:pt x="1431851" y="21492"/>
                    <a:pt x="1003434" y="156815"/>
                  </a:cubicBezTo>
                  <a:cubicBezTo>
                    <a:pt x="685214" y="257320"/>
                    <a:pt x="282305" y="234744"/>
                    <a:pt x="82572" y="546077"/>
                  </a:cubicBezTo>
                  <a:close/>
                </a:path>
              </a:pathLst>
            </a:custGeom>
            <a:solidFill>
              <a:srgbClr val="FBF09E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ABCF739C-6425-4C07-8DD2-136D70F80FE0}"/>
                </a:ext>
              </a:extLst>
            </p:cNvPr>
            <p:cNvSpPr/>
            <p:nvPr/>
          </p:nvSpPr>
          <p:spPr>
            <a:xfrm>
              <a:off x="6120179" y="2507115"/>
              <a:ext cx="630705" cy="642511"/>
            </a:xfrm>
            <a:custGeom>
              <a:avLst/>
              <a:gdLst>
                <a:gd name="connsiteX0" fmla="*/ 460176 w 630705"/>
                <a:gd name="connsiteY0" fmla="*/ 67980 h 642511"/>
                <a:gd name="connsiteX1" fmla="*/ 444488 w 630705"/>
                <a:gd name="connsiteY1" fmla="*/ 83541 h 642511"/>
                <a:gd name="connsiteX2" fmla="*/ 489383 w 630705"/>
                <a:gd name="connsiteY2" fmla="*/ 301512 h 642511"/>
                <a:gd name="connsiteX3" fmla="*/ 382120 w 630705"/>
                <a:gd name="connsiteY3" fmla="*/ 450355 h 642511"/>
                <a:gd name="connsiteX4" fmla="*/ 345387 w 630705"/>
                <a:gd name="connsiteY4" fmla="*/ 466043 h 642511"/>
                <a:gd name="connsiteX5" fmla="*/ 296920 w 630705"/>
                <a:gd name="connsiteY5" fmla="*/ 473695 h 642511"/>
                <a:gd name="connsiteX6" fmla="*/ 110580 w 630705"/>
                <a:gd name="connsiteY6" fmla="*/ 408138 h 642511"/>
                <a:gd name="connsiteX7" fmla="*/ 0 w 630705"/>
                <a:gd name="connsiteY7" fmla="*/ 486577 h 642511"/>
                <a:gd name="connsiteX8" fmla="*/ 195141 w 630705"/>
                <a:gd name="connsiteY8" fmla="*/ 629553 h 642511"/>
                <a:gd name="connsiteX9" fmla="*/ 285186 w 630705"/>
                <a:gd name="connsiteY9" fmla="*/ 642435 h 642511"/>
                <a:gd name="connsiteX10" fmla="*/ 454564 w 630705"/>
                <a:gd name="connsiteY10" fmla="*/ 583382 h 642511"/>
                <a:gd name="connsiteX11" fmla="*/ 628915 w 630705"/>
                <a:gd name="connsiteY11" fmla="*/ 279447 h 642511"/>
                <a:gd name="connsiteX12" fmla="*/ 556853 w 630705"/>
                <a:gd name="connsiteY12" fmla="*/ 0 h 642511"/>
                <a:gd name="connsiteX13" fmla="*/ 460176 w 630705"/>
                <a:gd name="connsiteY13" fmla="*/ 67980 h 64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0705" h="642511">
                  <a:moveTo>
                    <a:pt x="460176" y="67980"/>
                  </a:moveTo>
                  <a:cubicBezTo>
                    <a:pt x="459283" y="68618"/>
                    <a:pt x="444488" y="83541"/>
                    <a:pt x="444488" y="83541"/>
                  </a:cubicBezTo>
                  <a:cubicBezTo>
                    <a:pt x="453416" y="95402"/>
                    <a:pt x="518973" y="186213"/>
                    <a:pt x="489383" y="301512"/>
                  </a:cubicBezTo>
                  <a:cubicBezTo>
                    <a:pt x="466042" y="392068"/>
                    <a:pt x="399210" y="439004"/>
                    <a:pt x="382120" y="450355"/>
                  </a:cubicBezTo>
                  <a:cubicBezTo>
                    <a:pt x="371916" y="455201"/>
                    <a:pt x="359672" y="461324"/>
                    <a:pt x="345387" y="466043"/>
                  </a:cubicBezTo>
                  <a:cubicBezTo>
                    <a:pt x="345387" y="466043"/>
                    <a:pt x="323067" y="472803"/>
                    <a:pt x="296920" y="473695"/>
                  </a:cubicBezTo>
                  <a:cubicBezTo>
                    <a:pt x="263632" y="474843"/>
                    <a:pt x="192718" y="455329"/>
                    <a:pt x="110580" y="408138"/>
                  </a:cubicBezTo>
                  <a:cubicBezTo>
                    <a:pt x="73720" y="434284"/>
                    <a:pt x="36860" y="460431"/>
                    <a:pt x="0" y="486577"/>
                  </a:cubicBezTo>
                  <a:cubicBezTo>
                    <a:pt x="28314" y="525095"/>
                    <a:pt x="92213" y="599325"/>
                    <a:pt x="195141" y="629553"/>
                  </a:cubicBezTo>
                  <a:cubicBezTo>
                    <a:pt x="240929" y="643073"/>
                    <a:pt x="277023" y="642690"/>
                    <a:pt x="285186" y="642435"/>
                  </a:cubicBezTo>
                  <a:cubicBezTo>
                    <a:pt x="367962" y="640649"/>
                    <a:pt x="427907" y="601366"/>
                    <a:pt x="454564" y="583382"/>
                  </a:cubicBezTo>
                  <a:cubicBezTo>
                    <a:pt x="607233" y="480583"/>
                    <a:pt x="627895" y="290671"/>
                    <a:pt x="628915" y="279447"/>
                  </a:cubicBezTo>
                  <a:cubicBezTo>
                    <a:pt x="642053" y="138639"/>
                    <a:pt x="579301" y="34054"/>
                    <a:pt x="556853" y="0"/>
                  </a:cubicBezTo>
                  <a:cubicBezTo>
                    <a:pt x="522672" y="13774"/>
                    <a:pt x="489893" y="46171"/>
                    <a:pt x="460176" y="67980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C868DC4-87BD-445E-AAB8-5BE866181E6D}"/>
                </a:ext>
              </a:extLst>
            </p:cNvPr>
            <p:cNvSpPr/>
            <p:nvPr/>
          </p:nvSpPr>
          <p:spPr>
            <a:xfrm>
              <a:off x="3690645" y="1558895"/>
              <a:ext cx="492902" cy="480246"/>
            </a:xfrm>
            <a:custGeom>
              <a:avLst/>
              <a:gdLst>
                <a:gd name="connsiteX0" fmla="*/ 252755 w 492902"/>
                <a:gd name="connsiteY0" fmla="*/ 64 h 480246"/>
                <a:gd name="connsiteX1" fmla="*/ 44223 w 492902"/>
                <a:gd name="connsiteY1" fmla="*/ 127989 h 480246"/>
                <a:gd name="connsiteX2" fmla="*/ 4174 w 492902"/>
                <a:gd name="connsiteY2" fmla="*/ 317774 h 480246"/>
                <a:gd name="connsiteX3" fmla="*/ 118708 w 492902"/>
                <a:gd name="connsiteY3" fmla="*/ 466361 h 480246"/>
                <a:gd name="connsiteX4" fmla="*/ 223803 w 492902"/>
                <a:gd name="connsiteY4" fmla="*/ 479243 h 480246"/>
                <a:gd name="connsiteX5" fmla="*/ 442412 w 492902"/>
                <a:gd name="connsiteY5" fmla="*/ 371214 h 480246"/>
                <a:gd name="connsiteX6" fmla="*/ 472385 w 492902"/>
                <a:gd name="connsiteY6" fmla="*/ 127989 h 480246"/>
                <a:gd name="connsiteX7" fmla="*/ 252755 w 492902"/>
                <a:gd name="connsiteY7" fmla="*/ 64 h 48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902" h="480246">
                  <a:moveTo>
                    <a:pt x="252755" y="64"/>
                  </a:moveTo>
                  <a:cubicBezTo>
                    <a:pt x="124320" y="3252"/>
                    <a:pt x="55063" y="110899"/>
                    <a:pt x="44223" y="127989"/>
                  </a:cubicBezTo>
                  <a:cubicBezTo>
                    <a:pt x="30703" y="149034"/>
                    <a:pt x="-13682" y="223009"/>
                    <a:pt x="4174" y="317774"/>
                  </a:cubicBezTo>
                  <a:cubicBezTo>
                    <a:pt x="16418" y="383076"/>
                    <a:pt x="59655" y="442511"/>
                    <a:pt x="118708" y="466361"/>
                  </a:cubicBezTo>
                  <a:cubicBezTo>
                    <a:pt x="151869" y="479753"/>
                    <a:pt x="188346" y="481922"/>
                    <a:pt x="223803" y="479243"/>
                  </a:cubicBezTo>
                  <a:cubicBezTo>
                    <a:pt x="259515" y="476437"/>
                    <a:pt x="372901" y="467892"/>
                    <a:pt x="442412" y="371214"/>
                  </a:cubicBezTo>
                  <a:cubicBezTo>
                    <a:pt x="450703" y="359735"/>
                    <a:pt x="529269" y="246349"/>
                    <a:pt x="472385" y="127989"/>
                  </a:cubicBezTo>
                  <a:cubicBezTo>
                    <a:pt x="429785" y="39347"/>
                    <a:pt x="335021" y="-1850"/>
                    <a:pt x="252755" y="64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aphic 1">
            <a:extLst>
              <a:ext uri="{FF2B5EF4-FFF2-40B4-BE49-F238E27FC236}">
                <a16:creationId xmlns="" xmlns:a16="http://schemas.microsoft.com/office/drawing/2014/main" id="{17260B57-E1D9-406C-ADFE-1B1CDD434CE7}"/>
              </a:ext>
            </a:extLst>
          </p:cNvPr>
          <p:cNvGrpSpPr/>
          <p:nvPr userDrawn="1"/>
        </p:nvGrpSpPr>
        <p:grpSpPr>
          <a:xfrm>
            <a:off x="7667278" y="1274"/>
            <a:ext cx="4519785" cy="6888615"/>
            <a:chOff x="7667278" y="1274"/>
            <a:chExt cx="4519785" cy="688861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BB6BF47D-9764-4634-9367-6B343E873C99}"/>
                </a:ext>
              </a:extLst>
            </p:cNvPr>
            <p:cNvSpPr/>
            <p:nvPr/>
          </p:nvSpPr>
          <p:spPr>
            <a:xfrm>
              <a:off x="10053435" y="4429446"/>
              <a:ext cx="546314" cy="657614"/>
            </a:xfrm>
            <a:custGeom>
              <a:avLst/>
              <a:gdLst>
                <a:gd name="connsiteX0" fmla="*/ 200546 w 546314"/>
                <a:gd name="connsiteY0" fmla="*/ 82010 h 657614"/>
                <a:gd name="connsiteX1" fmla="*/ 212152 w 546314"/>
                <a:gd name="connsiteY1" fmla="*/ 99611 h 657614"/>
                <a:gd name="connsiteX2" fmla="*/ 127208 w 546314"/>
                <a:gd name="connsiteY2" fmla="*/ 293987 h 657614"/>
                <a:gd name="connsiteX3" fmla="*/ 197612 w 546314"/>
                <a:gd name="connsiteY3" fmla="*/ 453416 h 657614"/>
                <a:gd name="connsiteX4" fmla="*/ 228733 w 546314"/>
                <a:gd name="connsiteY4" fmla="*/ 475098 h 657614"/>
                <a:gd name="connsiteX5" fmla="*/ 272352 w 546314"/>
                <a:gd name="connsiteY5" fmla="*/ 491679 h 657614"/>
                <a:gd name="connsiteX6" fmla="*/ 458820 w 546314"/>
                <a:gd name="connsiteY6" fmla="*/ 466808 h 657614"/>
                <a:gd name="connsiteX7" fmla="*/ 546315 w 546314"/>
                <a:gd name="connsiteY7" fmla="*/ 561317 h 657614"/>
                <a:gd name="connsiteX8" fmla="*/ 336252 w 546314"/>
                <a:gd name="connsiteY8" fmla="*/ 656592 h 657614"/>
                <a:gd name="connsiteX9" fmla="*/ 249777 w 546314"/>
                <a:gd name="connsiteY9" fmla="*/ 651108 h 657614"/>
                <a:gd name="connsiteX10" fmla="*/ 103741 w 546314"/>
                <a:gd name="connsiteY10" fmla="*/ 563231 h 657614"/>
                <a:gd name="connsiteX11" fmla="*/ 1706 w 546314"/>
                <a:gd name="connsiteY11" fmla="*/ 246286 h 657614"/>
                <a:gd name="connsiteX12" fmla="*/ 124147 w 546314"/>
                <a:gd name="connsiteY12" fmla="*/ 0 h 657614"/>
                <a:gd name="connsiteX13" fmla="*/ 200546 w 546314"/>
                <a:gd name="connsiteY13" fmla="*/ 82010 h 65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314" h="657614">
                  <a:moveTo>
                    <a:pt x="200546" y="82010"/>
                  </a:moveTo>
                  <a:cubicBezTo>
                    <a:pt x="201183" y="82775"/>
                    <a:pt x="212152" y="99611"/>
                    <a:pt x="212152" y="99611"/>
                  </a:cubicBezTo>
                  <a:cubicBezTo>
                    <a:pt x="201438" y="108922"/>
                    <a:pt x="122362" y="180728"/>
                    <a:pt x="127208" y="293987"/>
                  </a:cubicBezTo>
                  <a:cubicBezTo>
                    <a:pt x="130907" y="382885"/>
                    <a:pt x="183965" y="439514"/>
                    <a:pt x="197612" y="453416"/>
                  </a:cubicBezTo>
                  <a:cubicBezTo>
                    <a:pt x="206157" y="459921"/>
                    <a:pt x="216361" y="467956"/>
                    <a:pt x="228733" y="475098"/>
                  </a:cubicBezTo>
                  <a:cubicBezTo>
                    <a:pt x="228733" y="475098"/>
                    <a:pt x="248247" y="485684"/>
                    <a:pt x="272352" y="491679"/>
                  </a:cubicBezTo>
                  <a:cubicBezTo>
                    <a:pt x="303091" y="499204"/>
                    <a:pt x="373112" y="494740"/>
                    <a:pt x="458820" y="466808"/>
                  </a:cubicBezTo>
                  <a:cubicBezTo>
                    <a:pt x="488028" y="498311"/>
                    <a:pt x="517108" y="529814"/>
                    <a:pt x="546315" y="561317"/>
                  </a:cubicBezTo>
                  <a:cubicBezTo>
                    <a:pt x="512261" y="591673"/>
                    <a:pt x="438159" y="648302"/>
                    <a:pt x="336252" y="656592"/>
                  </a:cubicBezTo>
                  <a:cubicBezTo>
                    <a:pt x="290846" y="660291"/>
                    <a:pt x="257430" y="652894"/>
                    <a:pt x="249777" y="651108"/>
                  </a:cubicBezTo>
                  <a:cubicBezTo>
                    <a:pt x="172997" y="633380"/>
                    <a:pt x="125040" y="585168"/>
                    <a:pt x="103741" y="563231"/>
                  </a:cubicBezTo>
                  <a:cubicBezTo>
                    <a:pt x="-17936" y="437856"/>
                    <a:pt x="430" y="256872"/>
                    <a:pt x="1706" y="246286"/>
                  </a:cubicBezTo>
                  <a:cubicBezTo>
                    <a:pt x="17394" y="112620"/>
                    <a:pt x="96471" y="27294"/>
                    <a:pt x="124147" y="0"/>
                  </a:cubicBezTo>
                  <a:cubicBezTo>
                    <a:pt x="153100" y="19259"/>
                    <a:pt x="177205" y="55991"/>
                    <a:pt x="200546" y="82010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81AF6C77-5699-4EB8-A09D-D4FF6D88D92B}"/>
                </a:ext>
              </a:extLst>
            </p:cNvPr>
            <p:cNvSpPr/>
            <p:nvPr/>
          </p:nvSpPr>
          <p:spPr>
            <a:xfrm>
              <a:off x="8582783" y="1419172"/>
              <a:ext cx="367579" cy="369109"/>
            </a:xfrm>
            <a:custGeom>
              <a:avLst/>
              <a:gdLst>
                <a:gd name="connsiteX0" fmla="*/ 367580 w 367579"/>
                <a:gd name="connsiteY0" fmla="*/ 184555 h 369109"/>
                <a:gd name="connsiteX1" fmla="*/ 183790 w 367579"/>
                <a:gd name="connsiteY1" fmla="*/ 369110 h 369109"/>
                <a:gd name="connsiteX2" fmla="*/ 1 w 367579"/>
                <a:gd name="connsiteY2" fmla="*/ 184555 h 369109"/>
                <a:gd name="connsiteX3" fmla="*/ 183790 w 367579"/>
                <a:gd name="connsiteY3" fmla="*/ 0 h 369109"/>
                <a:gd name="connsiteX4" fmla="*/ 367580 w 367579"/>
                <a:gd name="connsiteY4" fmla="*/ 184555 h 36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79" h="369109">
                  <a:moveTo>
                    <a:pt x="367580" y="184555"/>
                  </a:moveTo>
                  <a:cubicBezTo>
                    <a:pt x="367580" y="286482"/>
                    <a:pt x="285294" y="369110"/>
                    <a:pt x="183790" y="369110"/>
                  </a:cubicBezTo>
                  <a:cubicBezTo>
                    <a:pt x="82286" y="369110"/>
                    <a:pt x="1" y="286482"/>
                    <a:pt x="1" y="184555"/>
                  </a:cubicBezTo>
                  <a:cubicBezTo>
                    <a:pt x="1" y="82628"/>
                    <a:pt x="82287" y="0"/>
                    <a:pt x="183790" y="0"/>
                  </a:cubicBezTo>
                  <a:cubicBezTo>
                    <a:pt x="285295" y="0"/>
                    <a:pt x="367580" y="82628"/>
                    <a:pt x="367580" y="184555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CAD4238C-9FB5-4149-A473-73B8C264E1D4}"/>
                </a:ext>
              </a:extLst>
            </p:cNvPr>
            <p:cNvSpPr/>
            <p:nvPr/>
          </p:nvSpPr>
          <p:spPr>
            <a:xfrm>
              <a:off x="7667278" y="1274"/>
              <a:ext cx="428672" cy="214350"/>
            </a:xfrm>
            <a:custGeom>
              <a:avLst/>
              <a:gdLst>
                <a:gd name="connsiteX0" fmla="*/ 0 w 428672"/>
                <a:gd name="connsiteY0" fmla="*/ 255 h 214350"/>
                <a:gd name="connsiteX1" fmla="*/ 70659 w 428672"/>
                <a:gd name="connsiteY1" fmla="*/ 162107 h 214350"/>
                <a:gd name="connsiteX2" fmla="*/ 330082 w 428672"/>
                <a:gd name="connsiteY2" fmla="*/ 175627 h 214350"/>
                <a:gd name="connsiteX3" fmla="*/ 428672 w 428672"/>
                <a:gd name="connsiteY3" fmla="*/ 0 h 214350"/>
                <a:gd name="connsiteX4" fmla="*/ 0 w 428672"/>
                <a:gd name="connsiteY4" fmla="*/ 255 h 2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72" h="214350">
                  <a:moveTo>
                    <a:pt x="0" y="255"/>
                  </a:moveTo>
                  <a:cubicBezTo>
                    <a:pt x="1021" y="19259"/>
                    <a:pt x="7270" y="103310"/>
                    <a:pt x="70659" y="162107"/>
                  </a:cubicBezTo>
                  <a:cubicBezTo>
                    <a:pt x="143231" y="229323"/>
                    <a:pt x="253556" y="229323"/>
                    <a:pt x="330082" y="175627"/>
                  </a:cubicBezTo>
                  <a:cubicBezTo>
                    <a:pt x="413368" y="117212"/>
                    <a:pt x="426760" y="16326"/>
                    <a:pt x="428672" y="0"/>
                  </a:cubicBezTo>
                  <a:lnTo>
                    <a:pt x="0" y="255"/>
                  </a:ln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66E5B9B1-FCEA-4146-8312-7A82D596C476}"/>
                </a:ext>
              </a:extLst>
            </p:cNvPr>
            <p:cNvSpPr/>
            <p:nvPr/>
          </p:nvSpPr>
          <p:spPr>
            <a:xfrm>
              <a:off x="10539295" y="2166458"/>
              <a:ext cx="705845" cy="388868"/>
            </a:xfrm>
            <a:custGeom>
              <a:avLst/>
              <a:gdLst>
                <a:gd name="connsiteX0" fmla="*/ 109432 w 705845"/>
                <a:gd name="connsiteY0" fmla="*/ 339765 h 388868"/>
                <a:gd name="connsiteX1" fmla="*/ 130477 w 705845"/>
                <a:gd name="connsiteY1" fmla="*/ 340657 h 388868"/>
                <a:gd name="connsiteX2" fmla="*/ 252918 w 705845"/>
                <a:gd name="connsiteY2" fmla="*/ 167581 h 388868"/>
                <a:gd name="connsiteX3" fmla="*/ 425867 w 705845"/>
                <a:gd name="connsiteY3" fmla="*/ 145771 h 388868"/>
                <a:gd name="connsiteX4" fmla="*/ 460559 w 705845"/>
                <a:gd name="connsiteY4" fmla="*/ 161204 h 388868"/>
                <a:gd name="connsiteX5" fmla="*/ 497291 w 705845"/>
                <a:gd name="connsiteY5" fmla="*/ 190029 h 388868"/>
                <a:gd name="connsiteX6" fmla="*/ 572414 w 705845"/>
                <a:gd name="connsiteY6" fmla="*/ 362722 h 388868"/>
                <a:gd name="connsiteX7" fmla="*/ 698554 w 705845"/>
                <a:gd name="connsiteY7" fmla="*/ 388869 h 388868"/>
                <a:gd name="connsiteX8" fmla="*/ 671643 w 705845"/>
                <a:gd name="connsiteY8" fmla="*/ 159801 h 388868"/>
                <a:gd name="connsiteX9" fmla="*/ 622284 w 705845"/>
                <a:gd name="connsiteY9" fmla="*/ 88504 h 388868"/>
                <a:gd name="connsiteX10" fmla="*/ 471655 w 705845"/>
                <a:gd name="connsiteY10" fmla="*/ 8662 h 388868"/>
                <a:gd name="connsiteX11" fmla="*/ 147568 w 705845"/>
                <a:gd name="connsiteY11" fmla="*/ 84678 h 388868"/>
                <a:gd name="connsiteX12" fmla="*/ 0 w 705845"/>
                <a:gd name="connsiteY12" fmla="*/ 316679 h 388868"/>
                <a:gd name="connsiteX13" fmla="*/ 109432 w 705845"/>
                <a:gd name="connsiteY13" fmla="*/ 339765 h 3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5845" h="388868">
                  <a:moveTo>
                    <a:pt x="109432" y="339765"/>
                  </a:moveTo>
                  <a:cubicBezTo>
                    <a:pt x="110453" y="339892"/>
                    <a:pt x="130477" y="340657"/>
                    <a:pt x="130477" y="340657"/>
                  </a:cubicBezTo>
                  <a:cubicBezTo>
                    <a:pt x="133027" y="326628"/>
                    <a:pt x="153562" y="221915"/>
                    <a:pt x="252918" y="167581"/>
                  </a:cubicBezTo>
                  <a:cubicBezTo>
                    <a:pt x="330975" y="124982"/>
                    <a:pt x="406863" y="141180"/>
                    <a:pt x="425867" y="145771"/>
                  </a:cubicBezTo>
                  <a:cubicBezTo>
                    <a:pt x="435816" y="149725"/>
                    <a:pt x="448059" y="154317"/>
                    <a:pt x="460559" y="161204"/>
                  </a:cubicBezTo>
                  <a:cubicBezTo>
                    <a:pt x="460559" y="161204"/>
                    <a:pt x="479690" y="172428"/>
                    <a:pt x="497291" y="190029"/>
                  </a:cubicBezTo>
                  <a:cubicBezTo>
                    <a:pt x="519738" y="212476"/>
                    <a:pt x="552007" y="274717"/>
                    <a:pt x="572414" y="362722"/>
                  </a:cubicBezTo>
                  <a:cubicBezTo>
                    <a:pt x="614503" y="371395"/>
                    <a:pt x="656465" y="380196"/>
                    <a:pt x="698554" y="388869"/>
                  </a:cubicBezTo>
                  <a:cubicBezTo>
                    <a:pt x="706972" y="344101"/>
                    <a:pt x="717176" y="251249"/>
                    <a:pt x="671643" y="159801"/>
                  </a:cubicBezTo>
                  <a:cubicBezTo>
                    <a:pt x="651363" y="118987"/>
                    <a:pt x="627768" y="94116"/>
                    <a:pt x="622284" y="88504"/>
                  </a:cubicBezTo>
                  <a:cubicBezTo>
                    <a:pt x="567439" y="31875"/>
                    <a:pt x="501372" y="15550"/>
                    <a:pt x="471655" y="8662"/>
                  </a:cubicBezTo>
                  <a:cubicBezTo>
                    <a:pt x="301385" y="-31004"/>
                    <a:pt x="155986" y="78046"/>
                    <a:pt x="147568" y="84678"/>
                  </a:cubicBezTo>
                  <a:cubicBezTo>
                    <a:pt x="41197" y="166943"/>
                    <a:pt x="9056" y="278799"/>
                    <a:pt x="0" y="316679"/>
                  </a:cubicBezTo>
                  <a:cubicBezTo>
                    <a:pt x="31121" y="331347"/>
                    <a:pt x="74995" y="333260"/>
                    <a:pt x="109432" y="339765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55E0B264-35E0-47B0-9760-A162A7113DA0}"/>
                </a:ext>
              </a:extLst>
            </p:cNvPr>
            <p:cNvSpPr/>
            <p:nvPr/>
          </p:nvSpPr>
          <p:spPr>
            <a:xfrm>
              <a:off x="11177027" y="3955183"/>
              <a:ext cx="701088" cy="387104"/>
            </a:xfrm>
            <a:custGeom>
              <a:avLst/>
              <a:gdLst>
                <a:gd name="connsiteX0" fmla="*/ 589233 w 701088"/>
                <a:gd name="connsiteY0" fmla="*/ 386385 h 387104"/>
                <a:gd name="connsiteX1" fmla="*/ 568444 w 701088"/>
                <a:gd name="connsiteY1" fmla="*/ 383835 h 387104"/>
                <a:gd name="connsiteX2" fmla="*/ 475593 w 701088"/>
                <a:gd name="connsiteY2" fmla="*/ 193158 h 387104"/>
                <a:gd name="connsiteX3" fmla="*/ 308511 w 701088"/>
                <a:gd name="connsiteY3" fmla="*/ 143416 h 387104"/>
                <a:gd name="connsiteX4" fmla="*/ 271778 w 701088"/>
                <a:gd name="connsiteY4" fmla="*/ 152982 h 387104"/>
                <a:gd name="connsiteX5" fmla="*/ 230837 w 701088"/>
                <a:gd name="connsiteY5" fmla="*/ 175429 h 387104"/>
                <a:gd name="connsiteX6" fmla="*/ 128803 w 701088"/>
                <a:gd name="connsiteY6" fmla="*/ 333583 h 387104"/>
                <a:gd name="connsiteX7" fmla="*/ 111 w 701088"/>
                <a:gd name="connsiteY7" fmla="*/ 338812 h 387104"/>
                <a:gd name="connsiteX8" fmla="*/ 63755 w 701088"/>
                <a:gd name="connsiteY8" fmla="*/ 117142 h 387104"/>
                <a:gd name="connsiteX9" fmla="*/ 123956 w 701088"/>
                <a:gd name="connsiteY9" fmla="*/ 54901 h 387104"/>
                <a:gd name="connsiteX10" fmla="*/ 285553 w 701088"/>
                <a:gd name="connsiteY10" fmla="*/ 695 h 387104"/>
                <a:gd name="connsiteX11" fmla="*/ 593059 w 701088"/>
                <a:gd name="connsiteY11" fmla="*/ 128493 h 387104"/>
                <a:gd name="connsiteX12" fmla="*/ 701089 w 701088"/>
                <a:gd name="connsiteY12" fmla="*/ 381411 h 387104"/>
                <a:gd name="connsiteX13" fmla="*/ 589233 w 701088"/>
                <a:gd name="connsiteY13" fmla="*/ 386385 h 3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1088" h="387104">
                  <a:moveTo>
                    <a:pt x="589233" y="386385"/>
                  </a:moveTo>
                  <a:cubicBezTo>
                    <a:pt x="588213" y="386385"/>
                    <a:pt x="568444" y="383835"/>
                    <a:pt x="568444" y="383835"/>
                  </a:cubicBezTo>
                  <a:cubicBezTo>
                    <a:pt x="568188" y="369677"/>
                    <a:pt x="564873" y="262924"/>
                    <a:pt x="475593" y="193158"/>
                  </a:cubicBezTo>
                  <a:cubicBezTo>
                    <a:pt x="405571" y="138441"/>
                    <a:pt x="328025" y="141885"/>
                    <a:pt x="308511" y="143416"/>
                  </a:cubicBezTo>
                  <a:cubicBezTo>
                    <a:pt x="298052" y="145711"/>
                    <a:pt x="285298" y="148262"/>
                    <a:pt x="271778" y="152982"/>
                  </a:cubicBezTo>
                  <a:cubicBezTo>
                    <a:pt x="271778" y="152982"/>
                    <a:pt x="251116" y="160889"/>
                    <a:pt x="230837" y="175429"/>
                  </a:cubicBezTo>
                  <a:cubicBezTo>
                    <a:pt x="205073" y="193923"/>
                    <a:pt x="163112" y="250042"/>
                    <a:pt x="128803" y="333583"/>
                  </a:cubicBezTo>
                  <a:cubicBezTo>
                    <a:pt x="85948" y="335368"/>
                    <a:pt x="42966" y="337154"/>
                    <a:pt x="111" y="338812"/>
                  </a:cubicBezTo>
                  <a:cubicBezTo>
                    <a:pt x="-909" y="293279"/>
                    <a:pt x="3938" y="200045"/>
                    <a:pt x="63755" y="117142"/>
                  </a:cubicBezTo>
                  <a:cubicBezTo>
                    <a:pt x="90412" y="80282"/>
                    <a:pt x="117707" y="59492"/>
                    <a:pt x="123956" y="54901"/>
                  </a:cubicBezTo>
                  <a:cubicBezTo>
                    <a:pt x="187217" y="7965"/>
                    <a:pt x="255070" y="2736"/>
                    <a:pt x="285553" y="695"/>
                  </a:cubicBezTo>
                  <a:cubicBezTo>
                    <a:pt x="459904" y="-10657"/>
                    <a:pt x="585789" y="120713"/>
                    <a:pt x="593059" y="128493"/>
                  </a:cubicBezTo>
                  <a:cubicBezTo>
                    <a:pt x="684635" y="227084"/>
                    <a:pt x="698283" y="342638"/>
                    <a:pt x="701089" y="381411"/>
                  </a:cubicBezTo>
                  <a:cubicBezTo>
                    <a:pt x="667800" y="390849"/>
                    <a:pt x="624308" y="385492"/>
                    <a:pt x="589233" y="386385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E1AA3230-5171-4BEF-96F8-A2FF3A061AAB}"/>
                </a:ext>
              </a:extLst>
            </p:cNvPr>
            <p:cNvSpPr/>
            <p:nvPr/>
          </p:nvSpPr>
          <p:spPr>
            <a:xfrm>
              <a:off x="11044621" y="5031761"/>
              <a:ext cx="705860" cy="406168"/>
            </a:xfrm>
            <a:custGeom>
              <a:avLst/>
              <a:gdLst>
                <a:gd name="connsiteX0" fmla="*/ 108412 w 705860"/>
                <a:gd name="connsiteY0" fmla="*/ 323393 h 406168"/>
                <a:gd name="connsiteX1" fmla="*/ 129329 w 705860"/>
                <a:gd name="connsiteY1" fmla="*/ 325434 h 406168"/>
                <a:gd name="connsiteX2" fmla="*/ 261464 w 705860"/>
                <a:gd name="connsiteY2" fmla="*/ 159756 h 406168"/>
                <a:gd name="connsiteX3" fmla="*/ 435305 w 705860"/>
                <a:gd name="connsiteY3" fmla="*/ 147894 h 406168"/>
                <a:gd name="connsiteX4" fmla="*/ 468977 w 705860"/>
                <a:gd name="connsiteY4" fmla="*/ 165240 h 406168"/>
                <a:gd name="connsiteX5" fmla="*/ 503923 w 705860"/>
                <a:gd name="connsiteY5" fmla="*/ 196105 h 406168"/>
                <a:gd name="connsiteX6" fmla="*/ 569098 w 705860"/>
                <a:gd name="connsiteY6" fmla="*/ 372752 h 406168"/>
                <a:gd name="connsiteX7" fmla="*/ 693580 w 705860"/>
                <a:gd name="connsiteY7" fmla="*/ 406169 h 406168"/>
                <a:gd name="connsiteX8" fmla="*/ 679678 w 705860"/>
                <a:gd name="connsiteY8" fmla="*/ 175953 h 406168"/>
                <a:gd name="connsiteX9" fmla="*/ 634400 w 705860"/>
                <a:gd name="connsiteY9" fmla="*/ 101979 h 406168"/>
                <a:gd name="connsiteX10" fmla="*/ 488491 w 705860"/>
                <a:gd name="connsiteY10" fmla="*/ 13591 h 406168"/>
                <a:gd name="connsiteX11" fmla="*/ 160577 w 705860"/>
                <a:gd name="connsiteY11" fmla="*/ 70858 h 406168"/>
                <a:gd name="connsiteX12" fmla="*/ 0 w 705860"/>
                <a:gd name="connsiteY12" fmla="*/ 293931 h 406168"/>
                <a:gd name="connsiteX13" fmla="*/ 108412 w 705860"/>
                <a:gd name="connsiteY13" fmla="*/ 323393 h 40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5860" h="406168">
                  <a:moveTo>
                    <a:pt x="108412" y="323393"/>
                  </a:moveTo>
                  <a:cubicBezTo>
                    <a:pt x="109305" y="323649"/>
                    <a:pt x="129329" y="325434"/>
                    <a:pt x="129329" y="325434"/>
                  </a:cubicBezTo>
                  <a:cubicBezTo>
                    <a:pt x="132645" y="311660"/>
                    <a:pt x="159174" y="208222"/>
                    <a:pt x="261464" y="159756"/>
                  </a:cubicBezTo>
                  <a:cubicBezTo>
                    <a:pt x="341816" y="121748"/>
                    <a:pt x="416684" y="142155"/>
                    <a:pt x="435305" y="147894"/>
                  </a:cubicBezTo>
                  <a:cubicBezTo>
                    <a:pt x="444998" y="152358"/>
                    <a:pt x="456860" y="157715"/>
                    <a:pt x="468977" y="165240"/>
                  </a:cubicBezTo>
                  <a:cubicBezTo>
                    <a:pt x="468977" y="165240"/>
                    <a:pt x="487470" y="177484"/>
                    <a:pt x="503923" y="196105"/>
                  </a:cubicBezTo>
                  <a:cubicBezTo>
                    <a:pt x="524968" y="219828"/>
                    <a:pt x="553665" y="283855"/>
                    <a:pt x="569098" y="372752"/>
                  </a:cubicBezTo>
                  <a:cubicBezTo>
                    <a:pt x="610549" y="383849"/>
                    <a:pt x="652001" y="395073"/>
                    <a:pt x="693580" y="406169"/>
                  </a:cubicBezTo>
                  <a:cubicBezTo>
                    <a:pt x="704549" y="361912"/>
                    <a:pt x="719981" y="269825"/>
                    <a:pt x="679678" y="175953"/>
                  </a:cubicBezTo>
                  <a:cubicBezTo>
                    <a:pt x="661694" y="134119"/>
                    <a:pt x="639629" y="107973"/>
                    <a:pt x="634400" y="101979"/>
                  </a:cubicBezTo>
                  <a:cubicBezTo>
                    <a:pt x="582872" y="42288"/>
                    <a:pt x="517826" y="22264"/>
                    <a:pt x="488491" y="13591"/>
                  </a:cubicBezTo>
                  <a:cubicBezTo>
                    <a:pt x="320771" y="-35768"/>
                    <a:pt x="169378" y="64736"/>
                    <a:pt x="160577" y="70858"/>
                  </a:cubicBezTo>
                  <a:cubicBezTo>
                    <a:pt x="49742" y="147001"/>
                    <a:pt x="11224" y="256688"/>
                    <a:pt x="0" y="293931"/>
                  </a:cubicBezTo>
                  <a:cubicBezTo>
                    <a:pt x="30738" y="310511"/>
                    <a:pt x="74358" y="314848"/>
                    <a:pt x="108412" y="323393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2D57FF7-41FE-4474-AA54-CF204E6542F7}"/>
                </a:ext>
              </a:extLst>
            </p:cNvPr>
            <p:cNvSpPr/>
            <p:nvPr/>
          </p:nvSpPr>
          <p:spPr>
            <a:xfrm>
              <a:off x="10237400" y="3445450"/>
              <a:ext cx="352784" cy="354314"/>
            </a:xfrm>
            <a:custGeom>
              <a:avLst/>
              <a:gdLst>
                <a:gd name="connsiteX0" fmla="*/ 352784 w 352784"/>
                <a:gd name="connsiteY0" fmla="*/ 177157 h 354314"/>
                <a:gd name="connsiteX1" fmla="*/ 176392 w 352784"/>
                <a:gd name="connsiteY1" fmla="*/ 354315 h 354314"/>
                <a:gd name="connsiteX2" fmla="*/ -1 w 352784"/>
                <a:gd name="connsiteY2" fmla="*/ 177157 h 354314"/>
                <a:gd name="connsiteX3" fmla="*/ 176392 w 352784"/>
                <a:gd name="connsiteY3" fmla="*/ 0 h 354314"/>
                <a:gd name="connsiteX4" fmla="*/ 352784 w 352784"/>
                <a:gd name="connsiteY4" fmla="*/ 177157 h 35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784" h="354314">
                  <a:moveTo>
                    <a:pt x="352784" y="177157"/>
                  </a:moveTo>
                  <a:cubicBezTo>
                    <a:pt x="352784" y="274999"/>
                    <a:pt x="273811" y="354315"/>
                    <a:pt x="176392" y="354315"/>
                  </a:cubicBezTo>
                  <a:cubicBezTo>
                    <a:pt x="78973" y="354315"/>
                    <a:pt x="-1" y="274999"/>
                    <a:pt x="-1" y="177157"/>
                  </a:cubicBezTo>
                  <a:cubicBezTo>
                    <a:pt x="-1" y="79316"/>
                    <a:pt x="78973" y="0"/>
                    <a:pt x="176392" y="0"/>
                  </a:cubicBezTo>
                  <a:cubicBezTo>
                    <a:pt x="273811" y="0"/>
                    <a:pt x="352784" y="79316"/>
                    <a:pt x="352784" y="177157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08ADEDC-5B1A-4B40-82FD-38AC65B6DC51}"/>
                </a:ext>
              </a:extLst>
            </p:cNvPr>
            <p:cNvSpPr/>
            <p:nvPr/>
          </p:nvSpPr>
          <p:spPr>
            <a:xfrm>
              <a:off x="11595735" y="1129138"/>
              <a:ext cx="367579" cy="369109"/>
            </a:xfrm>
            <a:custGeom>
              <a:avLst/>
              <a:gdLst>
                <a:gd name="connsiteX0" fmla="*/ 367580 w 367579"/>
                <a:gd name="connsiteY0" fmla="*/ 184555 h 369109"/>
                <a:gd name="connsiteX1" fmla="*/ 183790 w 367579"/>
                <a:gd name="connsiteY1" fmla="*/ 369110 h 369109"/>
                <a:gd name="connsiteX2" fmla="*/ 1 w 367579"/>
                <a:gd name="connsiteY2" fmla="*/ 184555 h 369109"/>
                <a:gd name="connsiteX3" fmla="*/ 183790 w 367579"/>
                <a:gd name="connsiteY3" fmla="*/ 0 h 369109"/>
                <a:gd name="connsiteX4" fmla="*/ 367580 w 367579"/>
                <a:gd name="connsiteY4" fmla="*/ 184555 h 36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79" h="369109">
                  <a:moveTo>
                    <a:pt x="367580" y="184555"/>
                  </a:moveTo>
                  <a:cubicBezTo>
                    <a:pt x="367580" y="286482"/>
                    <a:pt x="285294" y="369110"/>
                    <a:pt x="183790" y="369110"/>
                  </a:cubicBezTo>
                  <a:cubicBezTo>
                    <a:pt x="82286" y="369110"/>
                    <a:pt x="1" y="286482"/>
                    <a:pt x="1" y="184555"/>
                  </a:cubicBezTo>
                  <a:cubicBezTo>
                    <a:pt x="1" y="82628"/>
                    <a:pt x="82287" y="0"/>
                    <a:pt x="183790" y="0"/>
                  </a:cubicBezTo>
                  <a:cubicBezTo>
                    <a:pt x="285295" y="0"/>
                    <a:pt x="367580" y="82628"/>
                    <a:pt x="367580" y="184555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FFEFECE5-5394-44BF-B155-F5C250146E33}"/>
                </a:ext>
              </a:extLst>
            </p:cNvPr>
            <p:cNvSpPr/>
            <p:nvPr/>
          </p:nvSpPr>
          <p:spPr>
            <a:xfrm>
              <a:off x="9707969" y="1693007"/>
              <a:ext cx="316817" cy="318092"/>
            </a:xfrm>
            <a:custGeom>
              <a:avLst/>
              <a:gdLst>
                <a:gd name="connsiteX0" fmla="*/ 316817 w 316817"/>
                <a:gd name="connsiteY0" fmla="*/ 159046 h 318092"/>
                <a:gd name="connsiteX1" fmla="*/ 158409 w 316817"/>
                <a:gd name="connsiteY1" fmla="*/ 318093 h 318092"/>
                <a:gd name="connsiteX2" fmla="*/ 1 w 316817"/>
                <a:gd name="connsiteY2" fmla="*/ 159046 h 318092"/>
                <a:gd name="connsiteX3" fmla="*/ 158409 w 316817"/>
                <a:gd name="connsiteY3" fmla="*/ 0 h 318092"/>
                <a:gd name="connsiteX4" fmla="*/ 316817 w 316817"/>
                <a:gd name="connsiteY4" fmla="*/ 159046 h 31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17" h="318092">
                  <a:moveTo>
                    <a:pt x="316817" y="159046"/>
                  </a:moveTo>
                  <a:cubicBezTo>
                    <a:pt x="316817" y="246885"/>
                    <a:pt x="245896" y="318093"/>
                    <a:pt x="158409" y="318093"/>
                  </a:cubicBezTo>
                  <a:cubicBezTo>
                    <a:pt x="70922" y="318093"/>
                    <a:pt x="1" y="246885"/>
                    <a:pt x="1" y="159046"/>
                  </a:cubicBezTo>
                  <a:cubicBezTo>
                    <a:pt x="1" y="71208"/>
                    <a:pt x="70922" y="0"/>
                    <a:pt x="158409" y="0"/>
                  </a:cubicBezTo>
                  <a:cubicBezTo>
                    <a:pt x="245896" y="0"/>
                    <a:pt x="316817" y="71208"/>
                    <a:pt x="316817" y="159046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E8915C23-FBAF-457F-A4C5-CC643972CE3D}"/>
                </a:ext>
              </a:extLst>
            </p:cNvPr>
            <p:cNvSpPr/>
            <p:nvPr/>
          </p:nvSpPr>
          <p:spPr>
            <a:xfrm>
              <a:off x="11092195" y="6011492"/>
              <a:ext cx="305338" cy="306613"/>
            </a:xfrm>
            <a:custGeom>
              <a:avLst/>
              <a:gdLst>
                <a:gd name="connsiteX0" fmla="*/ 305339 w 305338"/>
                <a:gd name="connsiteY0" fmla="*/ 153307 h 306613"/>
                <a:gd name="connsiteX1" fmla="*/ 152670 w 305338"/>
                <a:gd name="connsiteY1" fmla="*/ 306614 h 306613"/>
                <a:gd name="connsiteX2" fmla="*/ 1 w 305338"/>
                <a:gd name="connsiteY2" fmla="*/ 153307 h 306613"/>
                <a:gd name="connsiteX3" fmla="*/ 152670 w 305338"/>
                <a:gd name="connsiteY3" fmla="*/ 0 h 306613"/>
                <a:gd name="connsiteX4" fmla="*/ 305339 w 305338"/>
                <a:gd name="connsiteY4" fmla="*/ 153307 h 30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338" h="306613">
                  <a:moveTo>
                    <a:pt x="305339" y="153307"/>
                  </a:moveTo>
                  <a:cubicBezTo>
                    <a:pt x="305339" y="237976"/>
                    <a:pt x="236987" y="306614"/>
                    <a:pt x="152670" y="306614"/>
                  </a:cubicBezTo>
                  <a:cubicBezTo>
                    <a:pt x="68353" y="306614"/>
                    <a:pt x="1" y="237976"/>
                    <a:pt x="1" y="153307"/>
                  </a:cubicBezTo>
                  <a:cubicBezTo>
                    <a:pt x="1" y="68638"/>
                    <a:pt x="68353" y="0"/>
                    <a:pt x="152670" y="0"/>
                  </a:cubicBezTo>
                  <a:cubicBezTo>
                    <a:pt x="236987" y="0"/>
                    <a:pt x="305339" y="68638"/>
                    <a:pt x="305339" y="153307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3B60ED0-0D5E-434A-90B2-662FE139EBAF}"/>
                </a:ext>
              </a:extLst>
            </p:cNvPr>
            <p:cNvSpPr/>
            <p:nvPr/>
          </p:nvSpPr>
          <p:spPr>
            <a:xfrm>
              <a:off x="10538864" y="461808"/>
              <a:ext cx="527566" cy="458414"/>
            </a:xfrm>
            <a:custGeom>
              <a:avLst/>
              <a:gdLst>
                <a:gd name="connsiteX0" fmla="*/ 464050 w 527566"/>
                <a:gd name="connsiteY0" fmla="*/ 155499 h 458414"/>
                <a:gd name="connsiteX1" fmla="*/ 450276 w 527566"/>
                <a:gd name="connsiteY1" fmla="*/ 165703 h 458414"/>
                <a:gd name="connsiteX2" fmla="*/ 288806 w 527566"/>
                <a:gd name="connsiteY2" fmla="*/ 104737 h 458414"/>
                <a:gd name="connsiteX3" fmla="*/ 161901 w 527566"/>
                <a:gd name="connsiteY3" fmla="*/ 169146 h 458414"/>
                <a:gd name="connsiteX4" fmla="*/ 145447 w 527566"/>
                <a:gd name="connsiteY4" fmla="*/ 195420 h 458414"/>
                <a:gd name="connsiteX5" fmla="*/ 133713 w 527566"/>
                <a:gd name="connsiteY5" fmla="*/ 231770 h 458414"/>
                <a:gd name="connsiteX6" fmla="*/ 161390 w 527566"/>
                <a:gd name="connsiteY6" fmla="*/ 382909 h 458414"/>
                <a:gd name="connsiteX7" fmla="*/ 87926 w 527566"/>
                <a:gd name="connsiteY7" fmla="*/ 458414 h 458414"/>
                <a:gd name="connsiteX8" fmla="*/ 2089 w 527566"/>
                <a:gd name="connsiteY8" fmla="*/ 291078 h 458414"/>
                <a:gd name="connsiteX9" fmla="*/ 3109 w 527566"/>
                <a:gd name="connsiteY9" fmla="*/ 220291 h 458414"/>
                <a:gd name="connsiteX10" fmla="*/ 68794 w 527566"/>
                <a:gd name="connsiteY10" fmla="*/ 97340 h 458414"/>
                <a:gd name="connsiteX11" fmla="*/ 322477 w 527566"/>
                <a:gd name="connsiteY11" fmla="*/ 279 h 458414"/>
                <a:gd name="connsiteX12" fmla="*/ 527567 w 527566"/>
                <a:gd name="connsiteY12" fmla="*/ 89560 h 458414"/>
                <a:gd name="connsiteX13" fmla="*/ 464050 w 527566"/>
                <a:gd name="connsiteY13" fmla="*/ 155499 h 45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566" h="458414">
                  <a:moveTo>
                    <a:pt x="464050" y="155499"/>
                  </a:moveTo>
                  <a:cubicBezTo>
                    <a:pt x="463540" y="156010"/>
                    <a:pt x="450276" y="165703"/>
                    <a:pt x="450276" y="165703"/>
                  </a:cubicBezTo>
                  <a:cubicBezTo>
                    <a:pt x="442240" y="157412"/>
                    <a:pt x="380764" y="95937"/>
                    <a:pt x="288806" y="104737"/>
                  </a:cubicBezTo>
                  <a:cubicBezTo>
                    <a:pt x="216744" y="111624"/>
                    <a:pt x="172741" y="157285"/>
                    <a:pt x="161901" y="169146"/>
                  </a:cubicBezTo>
                  <a:cubicBezTo>
                    <a:pt x="156926" y="176416"/>
                    <a:pt x="150804" y="185089"/>
                    <a:pt x="145447" y="195420"/>
                  </a:cubicBezTo>
                  <a:cubicBezTo>
                    <a:pt x="145447" y="195420"/>
                    <a:pt x="137539" y="211746"/>
                    <a:pt x="133713" y="231770"/>
                  </a:cubicBezTo>
                  <a:cubicBezTo>
                    <a:pt x="128739" y="257279"/>
                    <a:pt x="135244" y="314163"/>
                    <a:pt x="161390" y="382909"/>
                  </a:cubicBezTo>
                  <a:cubicBezTo>
                    <a:pt x="136902" y="408035"/>
                    <a:pt x="112414" y="433288"/>
                    <a:pt x="87926" y="458414"/>
                  </a:cubicBezTo>
                  <a:cubicBezTo>
                    <a:pt x="61906" y="431885"/>
                    <a:pt x="12803" y="373853"/>
                    <a:pt x="2089" y="291078"/>
                  </a:cubicBezTo>
                  <a:cubicBezTo>
                    <a:pt x="-2630" y="254218"/>
                    <a:pt x="1961" y="226541"/>
                    <a:pt x="3109" y="220291"/>
                  </a:cubicBezTo>
                  <a:cubicBezTo>
                    <a:pt x="14461" y="156902"/>
                    <a:pt x="51703" y="115578"/>
                    <a:pt x="68794" y="97340"/>
                  </a:cubicBezTo>
                  <a:cubicBezTo>
                    <a:pt x="165982" y="-7373"/>
                    <a:pt x="313804" y="-231"/>
                    <a:pt x="322477" y="279"/>
                  </a:cubicBezTo>
                  <a:cubicBezTo>
                    <a:pt x="431782" y="7294"/>
                    <a:pt x="504354" y="68132"/>
                    <a:pt x="527567" y="89560"/>
                  </a:cubicBezTo>
                  <a:cubicBezTo>
                    <a:pt x="513154" y="114048"/>
                    <a:pt x="484329" y="135348"/>
                    <a:pt x="464050" y="155499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930A97C-78BB-439C-BD84-D2472948E605}"/>
                </a:ext>
              </a:extLst>
            </p:cNvPr>
            <p:cNvSpPr/>
            <p:nvPr/>
          </p:nvSpPr>
          <p:spPr>
            <a:xfrm>
              <a:off x="11815875" y="2980810"/>
              <a:ext cx="294879" cy="296155"/>
            </a:xfrm>
            <a:custGeom>
              <a:avLst/>
              <a:gdLst>
                <a:gd name="connsiteX0" fmla="*/ 294880 w 294879"/>
                <a:gd name="connsiteY0" fmla="*/ 148078 h 296155"/>
                <a:gd name="connsiteX1" fmla="*/ 147440 w 294879"/>
                <a:gd name="connsiteY1" fmla="*/ 296155 h 296155"/>
                <a:gd name="connsiteX2" fmla="*/ 0 w 294879"/>
                <a:gd name="connsiteY2" fmla="*/ 148078 h 296155"/>
                <a:gd name="connsiteX3" fmla="*/ 147440 w 294879"/>
                <a:gd name="connsiteY3" fmla="*/ 0 h 296155"/>
                <a:gd name="connsiteX4" fmla="*/ 294880 w 294879"/>
                <a:gd name="connsiteY4" fmla="*/ 148078 h 29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79" h="296155">
                  <a:moveTo>
                    <a:pt x="294880" y="148078"/>
                  </a:moveTo>
                  <a:cubicBezTo>
                    <a:pt x="294880" y="229859"/>
                    <a:pt x="228869" y="296155"/>
                    <a:pt x="147440" y="296155"/>
                  </a:cubicBezTo>
                  <a:cubicBezTo>
                    <a:pt x="66011" y="296155"/>
                    <a:pt x="0" y="229859"/>
                    <a:pt x="0" y="148078"/>
                  </a:cubicBezTo>
                  <a:cubicBezTo>
                    <a:pt x="0" y="66296"/>
                    <a:pt x="66011" y="0"/>
                    <a:pt x="147440" y="0"/>
                  </a:cubicBezTo>
                  <a:cubicBezTo>
                    <a:pt x="228869" y="0"/>
                    <a:pt x="294880" y="66296"/>
                    <a:pt x="294880" y="148078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302FC310-9A42-48D7-BF79-872CDBFC1925}"/>
                </a:ext>
              </a:extLst>
            </p:cNvPr>
            <p:cNvSpPr/>
            <p:nvPr/>
          </p:nvSpPr>
          <p:spPr>
            <a:xfrm>
              <a:off x="9199199" y="358650"/>
              <a:ext cx="267538" cy="547542"/>
            </a:xfrm>
            <a:custGeom>
              <a:avLst/>
              <a:gdLst>
                <a:gd name="connsiteX0" fmla="*/ 0 w 267538"/>
                <a:gd name="connsiteY0" fmla="*/ 431224 h 547542"/>
                <a:gd name="connsiteX1" fmla="*/ 134048 w 267538"/>
                <a:gd name="connsiteY1" fmla="*/ 378038 h 547542"/>
                <a:gd name="connsiteX2" fmla="*/ 167082 w 267538"/>
                <a:gd name="connsiteY2" fmla="*/ 259678 h 547542"/>
                <a:gd name="connsiteX3" fmla="*/ 150628 w 267538"/>
                <a:gd name="connsiteY3" fmla="*/ 201646 h 547542"/>
                <a:gd name="connsiteX4" fmla="*/ 0 w 267538"/>
                <a:gd name="connsiteY4" fmla="*/ 103693 h 547542"/>
                <a:gd name="connsiteX5" fmla="*/ 0 w 267538"/>
                <a:gd name="connsiteY5" fmla="*/ 0 h 547542"/>
                <a:gd name="connsiteX6" fmla="*/ 143997 w 267538"/>
                <a:gd name="connsiteY6" fmla="*/ 50507 h 547542"/>
                <a:gd name="connsiteX7" fmla="*/ 226900 w 267538"/>
                <a:gd name="connsiteY7" fmla="*/ 128691 h 547542"/>
                <a:gd name="connsiteX8" fmla="*/ 266566 w 267538"/>
                <a:gd name="connsiteY8" fmla="*/ 242077 h 547542"/>
                <a:gd name="connsiteX9" fmla="*/ 180474 w 267538"/>
                <a:gd name="connsiteY9" fmla="*/ 460303 h 547542"/>
                <a:gd name="connsiteX10" fmla="*/ 0 w 267538"/>
                <a:gd name="connsiteY10" fmla="*/ 547543 h 547542"/>
                <a:gd name="connsiteX11" fmla="*/ 0 w 267538"/>
                <a:gd name="connsiteY11" fmla="*/ 431224 h 54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38" h="547542">
                  <a:moveTo>
                    <a:pt x="0" y="431224"/>
                  </a:moveTo>
                  <a:cubicBezTo>
                    <a:pt x="6250" y="431861"/>
                    <a:pt x="83541" y="438876"/>
                    <a:pt x="134048" y="378038"/>
                  </a:cubicBezTo>
                  <a:cubicBezTo>
                    <a:pt x="175372" y="328169"/>
                    <a:pt x="168357" y="269371"/>
                    <a:pt x="167082" y="259678"/>
                  </a:cubicBezTo>
                  <a:cubicBezTo>
                    <a:pt x="165424" y="242460"/>
                    <a:pt x="161087" y="222180"/>
                    <a:pt x="150628" y="201646"/>
                  </a:cubicBezTo>
                  <a:cubicBezTo>
                    <a:pt x="110197" y="121549"/>
                    <a:pt x="14285" y="105861"/>
                    <a:pt x="0" y="103693"/>
                  </a:cubicBezTo>
                  <a:cubicBezTo>
                    <a:pt x="0" y="69128"/>
                    <a:pt x="0" y="34564"/>
                    <a:pt x="0" y="0"/>
                  </a:cubicBezTo>
                  <a:cubicBezTo>
                    <a:pt x="35840" y="4081"/>
                    <a:pt x="89663" y="15560"/>
                    <a:pt x="143997" y="50507"/>
                  </a:cubicBezTo>
                  <a:cubicBezTo>
                    <a:pt x="165806" y="64537"/>
                    <a:pt x="199222" y="86474"/>
                    <a:pt x="226900" y="128691"/>
                  </a:cubicBezTo>
                  <a:cubicBezTo>
                    <a:pt x="235063" y="141063"/>
                    <a:pt x="261209" y="183280"/>
                    <a:pt x="266566" y="242077"/>
                  </a:cubicBezTo>
                  <a:cubicBezTo>
                    <a:pt x="277152" y="358141"/>
                    <a:pt x="198203" y="442447"/>
                    <a:pt x="180474" y="460303"/>
                  </a:cubicBezTo>
                  <a:cubicBezTo>
                    <a:pt x="111856" y="529559"/>
                    <a:pt x="29336" y="543844"/>
                    <a:pt x="0" y="547543"/>
                  </a:cubicBezTo>
                  <a:cubicBezTo>
                    <a:pt x="0" y="508770"/>
                    <a:pt x="0" y="469997"/>
                    <a:pt x="0" y="431224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AC068F7C-F9E9-4416-8BC2-15E5047A5C6A}"/>
                </a:ext>
              </a:extLst>
            </p:cNvPr>
            <p:cNvSpPr/>
            <p:nvPr/>
          </p:nvSpPr>
          <p:spPr>
            <a:xfrm>
              <a:off x="11483370" y="6520363"/>
              <a:ext cx="703694" cy="369527"/>
            </a:xfrm>
            <a:custGeom>
              <a:avLst/>
              <a:gdLst>
                <a:gd name="connsiteX0" fmla="*/ 111345 w 703694"/>
                <a:gd name="connsiteY0" fmla="*/ 369519 h 369527"/>
                <a:gd name="connsiteX1" fmla="*/ 132262 w 703694"/>
                <a:gd name="connsiteY1" fmla="*/ 368243 h 369527"/>
                <a:gd name="connsiteX2" fmla="*/ 236210 w 703694"/>
                <a:gd name="connsiteY2" fmla="*/ 183433 h 369527"/>
                <a:gd name="connsiteX3" fmla="*/ 405970 w 703694"/>
                <a:gd name="connsiteY3" fmla="*/ 143767 h 369527"/>
                <a:gd name="connsiteX4" fmla="*/ 442064 w 703694"/>
                <a:gd name="connsiteY4" fmla="*/ 155501 h 369527"/>
                <a:gd name="connsiteX5" fmla="*/ 481603 w 703694"/>
                <a:gd name="connsiteY5" fmla="*/ 180372 h 369527"/>
                <a:gd name="connsiteX6" fmla="*/ 574072 w 703694"/>
                <a:gd name="connsiteY6" fmla="*/ 344265 h 369527"/>
                <a:gd name="connsiteX7" fmla="*/ 702253 w 703694"/>
                <a:gd name="connsiteY7" fmla="*/ 357275 h 369527"/>
                <a:gd name="connsiteX8" fmla="*/ 651873 w 703694"/>
                <a:gd name="connsiteY8" fmla="*/ 132161 h 369527"/>
                <a:gd name="connsiteX9" fmla="*/ 595499 w 703694"/>
                <a:gd name="connsiteY9" fmla="*/ 66349 h 369527"/>
                <a:gd name="connsiteX10" fmla="*/ 437345 w 703694"/>
                <a:gd name="connsiteY10" fmla="*/ 2577 h 369527"/>
                <a:gd name="connsiteX11" fmla="*/ 122824 w 703694"/>
                <a:gd name="connsiteY11" fmla="*/ 111754 h 369527"/>
                <a:gd name="connsiteX12" fmla="*/ 0 w 703694"/>
                <a:gd name="connsiteY12" fmla="*/ 357785 h 369527"/>
                <a:gd name="connsiteX13" fmla="*/ 111345 w 703694"/>
                <a:gd name="connsiteY13" fmla="*/ 369519 h 36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3694" h="369527">
                  <a:moveTo>
                    <a:pt x="111345" y="369519"/>
                  </a:moveTo>
                  <a:cubicBezTo>
                    <a:pt x="112366" y="369647"/>
                    <a:pt x="132262" y="368243"/>
                    <a:pt x="132262" y="368243"/>
                  </a:cubicBezTo>
                  <a:cubicBezTo>
                    <a:pt x="133283" y="354086"/>
                    <a:pt x="142976" y="247715"/>
                    <a:pt x="236210" y="183433"/>
                  </a:cubicBezTo>
                  <a:cubicBezTo>
                    <a:pt x="309420" y="132926"/>
                    <a:pt x="386583" y="141089"/>
                    <a:pt x="405970" y="143767"/>
                  </a:cubicBezTo>
                  <a:cubicBezTo>
                    <a:pt x="416301" y="146701"/>
                    <a:pt x="428928" y="150017"/>
                    <a:pt x="442064" y="155501"/>
                  </a:cubicBezTo>
                  <a:cubicBezTo>
                    <a:pt x="442064" y="155501"/>
                    <a:pt x="462216" y="164685"/>
                    <a:pt x="481603" y="180372"/>
                  </a:cubicBezTo>
                  <a:cubicBezTo>
                    <a:pt x="506219" y="200397"/>
                    <a:pt x="544737" y="258939"/>
                    <a:pt x="574072" y="344265"/>
                  </a:cubicBezTo>
                  <a:cubicBezTo>
                    <a:pt x="616799" y="348602"/>
                    <a:pt x="659526" y="352938"/>
                    <a:pt x="702253" y="357275"/>
                  </a:cubicBezTo>
                  <a:cubicBezTo>
                    <a:pt x="705951" y="311869"/>
                    <a:pt x="706590" y="218507"/>
                    <a:pt x="651873" y="132161"/>
                  </a:cubicBezTo>
                  <a:cubicBezTo>
                    <a:pt x="627513" y="93771"/>
                    <a:pt x="601493" y="71451"/>
                    <a:pt x="595499" y="66349"/>
                  </a:cubicBezTo>
                  <a:cubicBezTo>
                    <a:pt x="535044" y="15714"/>
                    <a:pt x="467701" y="6403"/>
                    <a:pt x="437345" y="2577"/>
                  </a:cubicBezTo>
                  <a:cubicBezTo>
                    <a:pt x="263887" y="-19233"/>
                    <a:pt x="130476" y="104356"/>
                    <a:pt x="122824" y="111754"/>
                  </a:cubicBezTo>
                  <a:cubicBezTo>
                    <a:pt x="25509" y="204733"/>
                    <a:pt x="5102" y="319267"/>
                    <a:pt x="0" y="357785"/>
                  </a:cubicBezTo>
                  <a:cubicBezTo>
                    <a:pt x="32651" y="369391"/>
                    <a:pt x="76398" y="366585"/>
                    <a:pt x="111345" y="369519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6EDB5881-C5C5-491F-A805-7E09BCFEFCDA}"/>
                </a:ext>
              </a:extLst>
            </p:cNvPr>
            <p:cNvSpPr/>
            <p:nvPr/>
          </p:nvSpPr>
          <p:spPr>
            <a:xfrm>
              <a:off x="11672899" y="1784"/>
              <a:ext cx="428672" cy="214350"/>
            </a:xfrm>
            <a:custGeom>
              <a:avLst/>
              <a:gdLst>
                <a:gd name="connsiteX0" fmla="*/ 0 w 428672"/>
                <a:gd name="connsiteY0" fmla="*/ 255 h 214350"/>
                <a:gd name="connsiteX1" fmla="*/ 70659 w 428672"/>
                <a:gd name="connsiteY1" fmla="*/ 162107 h 214350"/>
                <a:gd name="connsiteX2" fmla="*/ 330082 w 428672"/>
                <a:gd name="connsiteY2" fmla="*/ 175627 h 214350"/>
                <a:gd name="connsiteX3" fmla="*/ 428672 w 428672"/>
                <a:gd name="connsiteY3" fmla="*/ 0 h 214350"/>
                <a:gd name="connsiteX4" fmla="*/ 0 w 428672"/>
                <a:gd name="connsiteY4" fmla="*/ 255 h 2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72" h="214350">
                  <a:moveTo>
                    <a:pt x="0" y="255"/>
                  </a:moveTo>
                  <a:cubicBezTo>
                    <a:pt x="1021" y="19259"/>
                    <a:pt x="7270" y="103310"/>
                    <a:pt x="70659" y="162107"/>
                  </a:cubicBezTo>
                  <a:cubicBezTo>
                    <a:pt x="143232" y="229323"/>
                    <a:pt x="253556" y="229323"/>
                    <a:pt x="330082" y="175627"/>
                  </a:cubicBezTo>
                  <a:cubicBezTo>
                    <a:pt x="413368" y="117212"/>
                    <a:pt x="426760" y="16326"/>
                    <a:pt x="428672" y="0"/>
                  </a:cubicBezTo>
                  <a:lnTo>
                    <a:pt x="0" y="255"/>
                  </a:ln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E0BEEF3A-F04E-485F-AC44-BC931FE1DA70}"/>
                </a:ext>
              </a:extLst>
            </p:cNvPr>
            <p:cNvSpPr/>
            <p:nvPr/>
          </p:nvSpPr>
          <p:spPr>
            <a:xfrm>
              <a:off x="9326360" y="2865639"/>
              <a:ext cx="334618" cy="684779"/>
            </a:xfrm>
            <a:custGeom>
              <a:avLst/>
              <a:gdLst>
                <a:gd name="connsiteX0" fmla="*/ 0 w 334618"/>
                <a:gd name="connsiteY0" fmla="*/ 539380 h 684779"/>
                <a:gd name="connsiteX1" fmla="*/ 167592 w 334618"/>
                <a:gd name="connsiteY1" fmla="*/ 472803 h 684779"/>
                <a:gd name="connsiteX2" fmla="*/ 208916 w 334618"/>
                <a:gd name="connsiteY2" fmla="*/ 324725 h 684779"/>
                <a:gd name="connsiteX3" fmla="*/ 188382 w 334618"/>
                <a:gd name="connsiteY3" fmla="*/ 252153 h 684779"/>
                <a:gd name="connsiteX4" fmla="*/ 0 w 334618"/>
                <a:gd name="connsiteY4" fmla="*/ 129712 h 684779"/>
                <a:gd name="connsiteX5" fmla="*/ 0 w 334618"/>
                <a:gd name="connsiteY5" fmla="*/ 0 h 684779"/>
                <a:gd name="connsiteX6" fmla="*/ 180091 w 334618"/>
                <a:gd name="connsiteY6" fmla="*/ 63134 h 684779"/>
                <a:gd name="connsiteX7" fmla="*/ 283784 w 334618"/>
                <a:gd name="connsiteY7" fmla="*/ 160832 h 684779"/>
                <a:gd name="connsiteX8" fmla="*/ 333398 w 334618"/>
                <a:gd name="connsiteY8" fmla="*/ 302660 h 684779"/>
                <a:gd name="connsiteX9" fmla="*/ 225752 w 334618"/>
                <a:gd name="connsiteY9" fmla="*/ 575730 h 684779"/>
                <a:gd name="connsiteX10" fmla="*/ 0 w 334618"/>
                <a:gd name="connsiteY10" fmla="*/ 684779 h 684779"/>
                <a:gd name="connsiteX11" fmla="*/ 0 w 334618"/>
                <a:gd name="connsiteY11" fmla="*/ 539380 h 68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4618" h="684779">
                  <a:moveTo>
                    <a:pt x="0" y="539380"/>
                  </a:moveTo>
                  <a:cubicBezTo>
                    <a:pt x="7908" y="540273"/>
                    <a:pt x="104458" y="548946"/>
                    <a:pt x="167592" y="472803"/>
                  </a:cubicBezTo>
                  <a:cubicBezTo>
                    <a:pt x="219374" y="410434"/>
                    <a:pt x="210574" y="336969"/>
                    <a:pt x="208916" y="324725"/>
                  </a:cubicBezTo>
                  <a:cubicBezTo>
                    <a:pt x="206875" y="303170"/>
                    <a:pt x="201390" y="277917"/>
                    <a:pt x="188382" y="252153"/>
                  </a:cubicBezTo>
                  <a:cubicBezTo>
                    <a:pt x="137746" y="152032"/>
                    <a:pt x="17729" y="132262"/>
                    <a:pt x="0" y="129712"/>
                  </a:cubicBezTo>
                  <a:cubicBezTo>
                    <a:pt x="0" y="86474"/>
                    <a:pt x="0" y="43237"/>
                    <a:pt x="0" y="0"/>
                  </a:cubicBezTo>
                  <a:cubicBezTo>
                    <a:pt x="44768" y="4974"/>
                    <a:pt x="112110" y="19514"/>
                    <a:pt x="180091" y="63134"/>
                  </a:cubicBezTo>
                  <a:cubicBezTo>
                    <a:pt x="207385" y="80735"/>
                    <a:pt x="249091" y="108157"/>
                    <a:pt x="283784" y="160832"/>
                  </a:cubicBezTo>
                  <a:cubicBezTo>
                    <a:pt x="293987" y="176392"/>
                    <a:pt x="326638" y="229068"/>
                    <a:pt x="333398" y="302660"/>
                  </a:cubicBezTo>
                  <a:cubicBezTo>
                    <a:pt x="346662" y="447804"/>
                    <a:pt x="247944" y="553282"/>
                    <a:pt x="225752" y="575730"/>
                  </a:cubicBezTo>
                  <a:cubicBezTo>
                    <a:pt x="140042" y="662332"/>
                    <a:pt x="36732" y="680315"/>
                    <a:pt x="0" y="684779"/>
                  </a:cubicBezTo>
                  <a:cubicBezTo>
                    <a:pt x="0" y="636313"/>
                    <a:pt x="0" y="587847"/>
                    <a:pt x="0" y="539380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5734C6B-0A21-4252-8102-7A0F201F46BB}"/>
              </a:ext>
            </a:extLst>
          </p:cNvPr>
          <p:cNvGrpSpPr/>
          <p:nvPr userDrawn="1"/>
        </p:nvGrpSpPr>
        <p:grpSpPr>
          <a:xfrm>
            <a:off x="-396511" y="2934715"/>
            <a:ext cx="3854481" cy="4165740"/>
            <a:chOff x="-396511" y="2934715"/>
            <a:chExt cx="3854481" cy="4165740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AE1F1A2-025A-46A3-BA2E-A9ECB03D0C50}"/>
                </a:ext>
              </a:extLst>
            </p:cNvPr>
            <p:cNvSpPr/>
            <p:nvPr/>
          </p:nvSpPr>
          <p:spPr>
            <a:xfrm>
              <a:off x="1535385" y="4802508"/>
              <a:ext cx="546315" cy="657614"/>
            </a:xfrm>
            <a:custGeom>
              <a:avLst/>
              <a:gdLst>
                <a:gd name="connsiteX0" fmla="*/ 345770 w 546315"/>
                <a:gd name="connsiteY0" fmla="*/ 575604 h 657614"/>
                <a:gd name="connsiteX1" fmla="*/ 334163 w 546315"/>
                <a:gd name="connsiteY1" fmla="*/ 558003 h 657614"/>
                <a:gd name="connsiteX2" fmla="*/ 419107 w 546315"/>
                <a:gd name="connsiteY2" fmla="*/ 363627 h 657614"/>
                <a:gd name="connsiteX3" fmla="*/ 348703 w 546315"/>
                <a:gd name="connsiteY3" fmla="*/ 204198 h 657614"/>
                <a:gd name="connsiteX4" fmla="*/ 317582 w 546315"/>
                <a:gd name="connsiteY4" fmla="*/ 182516 h 657614"/>
                <a:gd name="connsiteX5" fmla="*/ 273963 w 546315"/>
                <a:gd name="connsiteY5" fmla="*/ 165935 h 657614"/>
                <a:gd name="connsiteX6" fmla="*/ 87495 w 546315"/>
                <a:gd name="connsiteY6" fmla="*/ 190806 h 657614"/>
                <a:gd name="connsiteX7" fmla="*/ 0 w 546315"/>
                <a:gd name="connsiteY7" fmla="*/ 96297 h 657614"/>
                <a:gd name="connsiteX8" fmla="*/ 210064 w 546315"/>
                <a:gd name="connsiteY8" fmla="*/ 1022 h 657614"/>
                <a:gd name="connsiteX9" fmla="*/ 296538 w 546315"/>
                <a:gd name="connsiteY9" fmla="*/ 6506 h 657614"/>
                <a:gd name="connsiteX10" fmla="*/ 442575 w 546315"/>
                <a:gd name="connsiteY10" fmla="*/ 94384 h 657614"/>
                <a:gd name="connsiteX11" fmla="*/ 544609 w 546315"/>
                <a:gd name="connsiteY11" fmla="*/ 411329 h 657614"/>
                <a:gd name="connsiteX12" fmla="*/ 422168 w 546315"/>
                <a:gd name="connsiteY12" fmla="*/ 657614 h 657614"/>
                <a:gd name="connsiteX13" fmla="*/ 345770 w 546315"/>
                <a:gd name="connsiteY13" fmla="*/ 575604 h 65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315" h="657614">
                  <a:moveTo>
                    <a:pt x="345770" y="575604"/>
                  </a:moveTo>
                  <a:cubicBezTo>
                    <a:pt x="345132" y="574839"/>
                    <a:pt x="334163" y="558003"/>
                    <a:pt x="334163" y="558003"/>
                  </a:cubicBezTo>
                  <a:cubicBezTo>
                    <a:pt x="344877" y="548692"/>
                    <a:pt x="423954" y="476886"/>
                    <a:pt x="419107" y="363627"/>
                  </a:cubicBezTo>
                  <a:cubicBezTo>
                    <a:pt x="415408" y="274729"/>
                    <a:pt x="362350" y="218101"/>
                    <a:pt x="348703" y="204198"/>
                  </a:cubicBezTo>
                  <a:cubicBezTo>
                    <a:pt x="340158" y="197694"/>
                    <a:pt x="329954" y="189658"/>
                    <a:pt x="317582" y="182516"/>
                  </a:cubicBezTo>
                  <a:cubicBezTo>
                    <a:pt x="317582" y="182516"/>
                    <a:pt x="298068" y="171930"/>
                    <a:pt x="273963" y="165935"/>
                  </a:cubicBezTo>
                  <a:cubicBezTo>
                    <a:pt x="243225" y="158283"/>
                    <a:pt x="173204" y="162874"/>
                    <a:pt x="87495" y="190806"/>
                  </a:cubicBezTo>
                  <a:cubicBezTo>
                    <a:pt x="58287" y="159303"/>
                    <a:pt x="29207" y="127800"/>
                    <a:pt x="0" y="96297"/>
                  </a:cubicBezTo>
                  <a:cubicBezTo>
                    <a:pt x="34054" y="65941"/>
                    <a:pt x="108157" y="9312"/>
                    <a:pt x="210064" y="1022"/>
                  </a:cubicBezTo>
                  <a:cubicBezTo>
                    <a:pt x="255469" y="-2677"/>
                    <a:pt x="288885" y="4721"/>
                    <a:pt x="296538" y="6506"/>
                  </a:cubicBezTo>
                  <a:cubicBezTo>
                    <a:pt x="373319" y="24235"/>
                    <a:pt x="421275" y="72446"/>
                    <a:pt x="442575" y="94384"/>
                  </a:cubicBezTo>
                  <a:cubicBezTo>
                    <a:pt x="564251" y="219758"/>
                    <a:pt x="545885" y="400742"/>
                    <a:pt x="544609" y="411329"/>
                  </a:cubicBezTo>
                  <a:cubicBezTo>
                    <a:pt x="528922" y="544994"/>
                    <a:pt x="449845" y="630320"/>
                    <a:pt x="422168" y="657614"/>
                  </a:cubicBezTo>
                  <a:cubicBezTo>
                    <a:pt x="393216" y="638355"/>
                    <a:pt x="369110" y="601750"/>
                    <a:pt x="345770" y="575604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995C190-28AD-4490-994E-79AA4BB60814}"/>
                </a:ext>
              </a:extLst>
            </p:cNvPr>
            <p:cNvSpPr/>
            <p:nvPr/>
          </p:nvSpPr>
          <p:spPr>
            <a:xfrm>
              <a:off x="104733" y="5623807"/>
              <a:ext cx="701088" cy="387104"/>
            </a:xfrm>
            <a:custGeom>
              <a:avLst/>
              <a:gdLst>
                <a:gd name="connsiteX0" fmla="*/ 111855 w 701088"/>
                <a:gd name="connsiteY0" fmla="*/ 719 h 387104"/>
                <a:gd name="connsiteX1" fmla="*/ 132645 w 701088"/>
                <a:gd name="connsiteY1" fmla="*/ 3270 h 387104"/>
                <a:gd name="connsiteX2" fmla="*/ 225496 w 701088"/>
                <a:gd name="connsiteY2" fmla="*/ 193947 h 387104"/>
                <a:gd name="connsiteX3" fmla="*/ 392578 w 701088"/>
                <a:gd name="connsiteY3" fmla="*/ 243689 h 387104"/>
                <a:gd name="connsiteX4" fmla="*/ 429310 w 701088"/>
                <a:gd name="connsiteY4" fmla="*/ 234123 h 387104"/>
                <a:gd name="connsiteX5" fmla="*/ 470252 w 701088"/>
                <a:gd name="connsiteY5" fmla="*/ 211675 h 387104"/>
                <a:gd name="connsiteX6" fmla="*/ 572286 w 701088"/>
                <a:gd name="connsiteY6" fmla="*/ 53522 h 387104"/>
                <a:gd name="connsiteX7" fmla="*/ 700977 w 701088"/>
                <a:gd name="connsiteY7" fmla="*/ 48293 h 387104"/>
                <a:gd name="connsiteX8" fmla="*/ 637333 w 701088"/>
                <a:gd name="connsiteY8" fmla="*/ 269963 h 387104"/>
                <a:gd name="connsiteX9" fmla="*/ 577133 w 701088"/>
                <a:gd name="connsiteY9" fmla="*/ 332204 h 387104"/>
                <a:gd name="connsiteX10" fmla="*/ 415536 w 701088"/>
                <a:gd name="connsiteY10" fmla="*/ 386410 h 387104"/>
                <a:gd name="connsiteX11" fmla="*/ 108029 w 701088"/>
                <a:gd name="connsiteY11" fmla="*/ 258611 h 387104"/>
                <a:gd name="connsiteX12" fmla="*/ 0 w 701088"/>
                <a:gd name="connsiteY12" fmla="*/ 5693 h 387104"/>
                <a:gd name="connsiteX13" fmla="*/ 111855 w 701088"/>
                <a:gd name="connsiteY13" fmla="*/ 719 h 3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1088" h="387104">
                  <a:moveTo>
                    <a:pt x="111855" y="719"/>
                  </a:moveTo>
                  <a:cubicBezTo>
                    <a:pt x="112876" y="719"/>
                    <a:pt x="132645" y="3270"/>
                    <a:pt x="132645" y="3270"/>
                  </a:cubicBezTo>
                  <a:cubicBezTo>
                    <a:pt x="132900" y="17427"/>
                    <a:pt x="136216" y="124181"/>
                    <a:pt x="225496" y="193947"/>
                  </a:cubicBezTo>
                  <a:cubicBezTo>
                    <a:pt x="295518" y="248663"/>
                    <a:pt x="373064" y="245219"/>
                    <a:pt x="392578" y="243689"/>
                  </a:cubicBezTo>
                  <a:cubicBezTo>
                    <a:pt x="403036" y="241393"/>
                    <a:pt x="415791" y="238842"/>
                    <a:pt x="429310" y="234123"/>
                  </a:cubicBezTo>
                  <a:cubicBezTo>
                    <a:pt x="429310" y="234123"/>
                    <a:pt x="449972" y="226215"/>
                    <a:pt x="470252" y="211675"/>
                  </a:cubicBezTo>
                  <a:cubicBezTo>
                    <a:pt x="496015" y="193181"/>
                    <a:pt x="537977" y="137063"/>
                    <a:pt x="572286" y="53522"/>
                  </a:cubicBezTo>
                  <a:cubicBezTo>
                    <a:pt x="615141" y="51736"/>
                    <a:pt x="658123" y="49951"/>
                    <a:pt x="700977" y="48293"/>
                  </a:cubicBezTo>
                  <a:cubicBezTo>
                    <a:pt x="701998" y="93826"/>
                    <a:pt x="697151" y="187060"/>
                    <a:pt x="637333" y="269963"/>
                  </a:cubicBezTo>
                  <a:cubicBezTo>
                    <a:pt x="610677" y="306822"/>
                    <a:pt x="583383" y="327612"/>
                    <a:pt x="577133" y="332204"/>
                  </a:cubicBezTo>
                  <a:cubicBezTo>
                    <a:pt x="513871" y="379140"/>
                    <a:pt x="446018" y="384369"/>
                    <a:pt x="415536" y="386410"/>
                  </a:cubicBezTo>
                  <a:cubicBezTo>
                    <a:pt x="241184" y="397761"/>
                    <a:pt x="115299" y="266392"/>
                    <a:pt x="108029" y="258611"/>
                  </a:cubicBezTo>
                  <a:cubicBezTo>
                    <a:pt x="16453" y="160021"/>
                    <a:pt x="2806" y="44466"/>
                    <a:pt x="0" y="5693"/>
                  </a:cubicBezTo>
                  <a:cubicBezTo>
                    <a:pt x="33289" y="-3745"/>
                    <a:pt x="76909" y="1612"/>
                    <a:pt x="111855" y="719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1AFC2F6-AD2B-41D7-916B-8160F80AF8CF}"/>
                </a:ext>
              </a:extLst>
            </p:cNvPr>
            <p:cNvSpPr/>
            <p:nvPr/>
          </p:nvSpPr>
          <p:spPr>
            <a:xfrm>
              <a:off x="499698" y="4508013"/>
              <a:ext cx="705860" cy="406168"/>
            </a:xfrm>
            <a:custGeom>
              <a:avLst/>
              <a:gdLst>
                <a:gd name="connsiteX0" fmla="*/ 597448 w 705860"/>
                <a:gd name="connsiteY0" fmla="*/ 82775 h 406168"/>
                <a:gd name="connsiteX1" fmla="*/ 576531 w 705860"/>
                <a:gd name="connsiteY1" fmla="*/ 80735 h 406168"/>
                <a:gd name="connsiteX2" fmla="*/ 444397 w 705860"/>
                <a:gd name="connsiteY2" fmla="*/ 246413 h 406168"/>
                <a:gd name="connsiteX3" fmla="*/ 270555 w 705860"/>
                <a:gd name="connsiteY3" fmla="*/ 258275 h 406168"/>
                <a:gd name="connsiteX4" fmla="*/ 236884 w 705860"/>
                <a:gd name="connsiteY4" fmla="*/ 240929 h 406168"/>
                <a:gd name="connsiteX5" fmla="*/ 201937 w 705860"/>
                <a:gd name="connsiteY5" fmla="*/ 210064 h 406168"/>
                <a:gd name="connsiteX6" fmla="*/ 136762 w 705860"/>
                <a:gd name="connsiteY6" fmla="*/ 33416 h 406168"/>
                <a:gd name="connsiteX7" fmla="*/ 12280 w 705860"/>
                <a:gd name="connsiteY7" fmla="*/ 0 h 406168"/>
                <a:gd name="connsiteX8" fmla="*/ 26182 w 705860"/>
                <a:gd name="connsiteY8" fmla="*/ 230215 h 406168"/>
                <a:gd name="connsiteX9" fmla="*/ 71460 w 705860"/>
                <a:gd name="connsiteY9" fmla="*/ 304190 h 406168"/>
                <a:gd name="connsiteX10" fmla="*/ 217370 w 705860"/>
                <a:gd name="connsiteY10" fmla="*/ 392578 h 406168"/>
                <a:gd name="connsiteX11" fmla="*/ 545283 w 705860"/>
                <a:gd name="connsiteY11" fmla="*/ 335311 h 406168"/>
                <a:gd name="connsiteX12" fmla="*/ 705860 w 705860"/>
                <a:gd name="connsiteY12" fmla="*/ 112238 h 406168"/>
                <a:gd name="connsiteX13" fmla="*/ 597448 w 705860"/>
                <a:gd name="connsiteY13" fmla="*/ 82775 h 40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5860" h="406168">
                  <a:moveTo>
                    <a:pt x="597448" y="82775"/>
                  </a:moveTo>
                  <a:cubicBezTo>
                    <a:pt x="596556" y="82520"/>
                    <a:pt x="576531" y="80735"/>
                    <a:pt x="576531" y="80735"/>
                  </a:cubicBezTo>
                  <a:cubicBezTo>
                    <a:pt x="573215" y="94509"/>
                    <a:pt x="546686" y="197947"/>
                    <a:pt x="444397" y="246413"/>
                  </a:cubicBezTo>
                  <a:cubicBezTo>
                    <a:pt x="364044" y="284421"/>
                    <a:pt x="289177" y="264014"/>
                    <a:pt x="270555" y="258275"/>
                  </a:cubicBezTo>
                  <a:cubicBezTo>
                    <a:pt x="260862" y="253811"/>
                    <a:pt x="249000" y="248454"/>
                    <a:pt x="236884" y="240929"/>
                  </a:cubicBezTo>
                  <a:cubicBezTo>
                    <a:pt x="236884" y="240929"/>
                    <a:pt x="218390" y="228685"/>
                    <a:pt x="201937" y="210064"/>
                  </a:cubicBezTo>
                  <a:cubicBezTo>
                    <a:pt x="180892" y="186340"/>
                    <a:pt x="152195" y="122314"/>
                    <a:pt x="136762" y="33416"/>
                  </a:cubicBezTo>
                  <a:cubicBezTo>
                    <a:pt x="95311" y="22320"/>
                    <a:pt x="53859" y="11096"/>
                    <a:pt x="12280" y="0"/>
                  </a:cubicBezTo>
                  <a:cubicBezTo>
                    <a:pt x="1312" y="44258"/>
                    <a:pt x="-14121" y="136344"/>
                    <a:pt x="26182" y="230215"/>
                  </a:cubicBezTo>
                  <a:cubicBezTo>
                    <a:pt x="44166" y="272049"/>
                    <a:pt x="66231" y="298196"/>
                    <a:pt x="71460" y="304190"/>
                  </a:cubicBezTo>
                  <a:cubicBezTo>
                    <a:pt x="122988" y="363881"/>
                    <a:pt x="188035" y="383905"/>
                    <a:pt x="217370" y="392578"/>
                  </a:cubicBezTo>
                  <a:cubicBezTo>
                    <a:pt x="385089" y="441937"/>
                    <a:pt x="536483" y="341433"/>
                    <a:pt x="545283" y="335311"/>
                  </a:cubicBezTo>
                  <a:cubicBezTo>
                    <a:pt x="656118" y="259167"/>
                    <a:pt x="694636" y="149481"/>
                    <a:pt x="705860" y="112238"/>
                  </a:cubicBezTo>
                  <a:cubicBezTo>
                    <a:pt x="675122" y="95657"/>
                    <a:pt x="631375" y="91321"/>
                    <a:pt x="597448" y="82775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396946CC-D743-4F11-895B-E3C0EA0C1E33}"/>
                </a:ext>
              </a:extLst>
            </p:cNvPr>
            <p:cNvSpPr/>
            <p:nvPr/>
          </p:nvSpPr>
          <p:spPr>
            <a:xfrm>
              <a:off x="1352360" y="6063402"/>
              <a:ext cx="352784" cy="354314"/>
            </a:xfrm>
            <a:custGeom>
              <a:avLst/>
              <a:gdLst>
                <a:gd name="connsiteX0" fmla="*/ 352784 w 352784"/>
                <a:gd name="connsiteY0" fmla="*/ 177158 h 354314"/>
                <a:gd name="connsiteX1" fmla="*/ 176392 w 352784"/>
                <a:gd name="connsiteY1" fmla="*/ 354315 h 354314"/>
                <a:gd name="connsiteX2" fmla="*/ 0 w 352784"/>
                <a:gd name="connsiteY2" fmla="*/ 177158 h 354314"/>
                <a:gd name="connsiteX3" fmla="*/ 176392 w 352784"/>
                <a:gd name="connsiteY3" fmla="*/ 0 h 354314"/>
                <a:gd name="connsiteX4" fmla="*/ 352784 w 352784"/>
                <a:gd name="connsiteY4" fmla="*/ 177158 h 35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784" h="354314">
                  <a:moveTo>
                    <a:pt x="352784" y="177158"/>
                  </a:moveTo>
                  <a:cubicBezTo>
                    <a:pt x="352784" y="274999"/>
                    <a:pt x="273811" y="354315"/>
                    <a:pt x="176392" y="354315"/>
                  </a:cubicBezTo>
                  <a:cubicBezTo>
                    <a:pt x="78974" y="354315"/>
                    <a:pt x="0" y="274999"/>
                    <a:pt x="0" y="177158"/>
                  </a:cubicBezTo>
                  <a:cubicBezTo>
                    <a:pt x="0" y="79316"/>
                    <a:pt x="78973" y="0"/>
                    <a:pt x="176392" y="0"/>
                  </a:cubicBezTo>
                  <a:cubicBezTo>
                    <a:pt x="273811" y="0"/>
                    <a:pt x="352784" y="79316"/>
                    <a:pt x="352784" y="177158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1E0B1ABA-7E60-4A1F-9F47-C94DA9C10A5E}"/>
                </a:ext>
              </a:extLst>
            </p:cNvPr>
            <p:cNvSpPr/>
            <p:nvPr/>
          </p:nvSpPr>
          <p:spPr>
            <a:xfrm>
              <a:off x="585316" y="3647989"/>
              <a:ext cx="305338" cy="306613"/>
            </a:xfrm>
            <a:custGeom>
              <a:avLst/>
              <a:gdLst>
                <a:gd name="connsiteX0" fmla="*/ 305338 w 305338"/>
                <a:gd name="connsiteY0" fmla="*/ 153307 h 306613"/>
                <a:gd name="connsiteX1" fmla="*/ 152669 w 305338"/>
                <a:gd name="connsiteY1" fmla="*/ 306614 h 306613"/>
                <a:gd name="connsiteX2" fmla="*/ 0 w 305338"/>
                <a:gd name="connsiteY2" fmla="*/ 153307 h 306613"/>
                <a:gd name="connsiteX3" fmla="*/ 152669 w 305338"/>
                <a:gd name="connsiteY3" fmla="*/ 0 h 306613"/>
                <a:gd name="connsiteX4" fmla="*/ 305338 w 305338"/>
                <a:gd name="connsiteY4" fmla="*/ 153307 h 30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338" h="306613">
                  <a:moveTo>
                    <a:pt x="305338" y="153307"/>
                  </a:moveTo>
                  <a:cubicBezTo>
                    <a:pt x="305338" y="237976"/>
                    <a:pt x="236986" y="306614"/>
                    <a:pt x="152669" y="306614"/>
                  </a:cubicBezTo>
                  <a:cubicBezTo>
                    <a:pt x="68352" y="306614"/>
                    <a:pt x="0" y="237976"/>
                    <a:pt x="0" y="153307"/>
                  </a:cubicBezTo>
                  <a:cubicBezTo>
                    <a:pt x="0" y="68638"/>
                    <a:pt x="68352" y="0"/>
                    <a:pt x="152669" y="0"/>
                  </a:cubicBezTo>
                  <a:cubicBezTo>
                    <a:pt x="236986" y="0"/>
                    <a:pt x="305338" y="68638"/>
                    <a:pt x="305338" y="153307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B1E84B8-64F5-4510-B1F9-626FBE3CE0D0}"/>
                </a:ext>
              </a:extLst>
            </p:cNvPr>
            <p:cNvSpPr/>
            <p:nvPr/>
          </p:nvSpPr>
          <p:spPr>
            <a:xfrm>
              <a:off x="-127905" y="6689129"/>
              <a:ext cx="294879" cy="296155"/>
            </a:xfrm>
            <a:custGeom>
              <a:avLst/>
              <a:gdLst>
                <a:gd name="connsiteX0" fmla="*/ 294880 w 294879"/>
                <a:gd name="connsiteY0" fmla="*/ 148078 h 296155"/>
                <a:gd name="connsiteX1" fmla="*/ 147440 w 294879"/>
                <a:gd name="connsiteY1" fmla="*/ 296155 h 296155"/>
                <a:gd name="connsiteX2" fmla="*/ 0 w 294879"/>
                <a:gd name="connsiteY2" fmla="*/ 148078 h 296155"/>
                <a:gd name="connsiteX3" fmla="*/ 147440 w 294879"/>
                <a:gd name="connsiteY3" fmla="*/ 0 h 296155"/>
                <a:gd name="connsiteX4" fmla="*/ 294880 w 294879"/>
                <a:gd name="connsiteY4" fmla="*/ 148078 h 29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79" h="296155">
                  <a:moveTo>
                    <a:pt x="294880" y="148078"/>
                  </a:moveTo>
                  <a:cubicBezTo>
                    <a:pt x="294880" y="229859"/>
                    <a:pt x="228869" y="296155"/>
                    <a:pt x="147440" y="296155"/>
                  </a:cubicBezTo>
                  <a:cubicBezTo>
                    <a:pt x="66011" y="296155"/>
                    <a:pt x="0" y="229858"/>
                    <a:pt x="0" y="148078"/>
                  </a:cubicBezTo>
                  <a:cubicBezTo>
                    <a:pt x="0" y="66296"/>
                    <a:pt x="66011" y="0"/>
                    <a:pt x="147440" y="0"/>
                  </a:cubicBezTo>
                  <a:cubicBezTo>
                    <a:pt x="228869" y="0"/>
                    <a:pt x="294880" y="66297"/>
                    <a:pt x="294880" y="148078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248C1176-9351-4ECE-834A-3AECAAAF872A}"/>
                </a:ext>
              </a:extLst>
            </p:cNvPr>
            <p:cNvSpPr/>
            <p:nvPr/>
          </p:nvSpPr>
          <p:spPr>
            <a:xfrm>
              <a:off x="-396511" y="2934715"/>
              <a:ext cx="697661" cy="406547"/>
            </a:xfrm>
            <a:custGeom>
              <a:avLst/>
              <a:gdLst>
                <a:gd name="connsiteX0" fmla="*/ 585551 w 697661"/>
                <a:gd name="connsiteY0" fmla="*/ 4644 h 406547"/>
                <a:gd name="connsiteX1" fmla="*/ 564889 w 697661"/>
                <a:gd name="connsiteY1" fmla="*/ 8343 h 406547"/>
                <a:gd name="connsiteX2" fmla="*/ 482878 w 697661"/>
                <a:gd name="connsiteY2" fmla="*/ 203867 h 406547"/>
                <a:gd name="connsiteX3" fmla="*/ 318858 w 697661"/>
                <a:gd name="connsiteY3" fmla="*/ 262792 h 406547"/>
                <a:gd name="connsiteX4" fmla="*/ 281615 w 697661"/>
                <a:gd name="connsiteY4" fmla="*/ 255267 h 406547"/>
                <a:gd name="connsiteX5" fmla="*/ 239526 w 697661"/>
                <a:gd name="connsiteY5" fmla="*/ 235115 h 406547"/>
                <a:gd name="connsiteX6" fmla="*/ 128819 w 697661"/>
                <a:gd name="connsiteY6" fmla="*/ 82956 h 406547"/>
                <a:gd name="connsiteX7" fmla="*/ 0 w 697661"/>
                <a:gd name="connsiteY7" fmla="*/ 84869 h 406547"/>
                <a:gd name="connsiteX8" fmla="*/ 76016 w 697661"/>
                <a:gd name="connsiteY8" fmla="*/ 302585 h 406547"/>
                <a:gd name="connsiteX9" fmla="*/ 139660 w 697661"/>
                <a:gd name="connsiteY9" fmla="*/ 361382 h 406547"/>
                <a:gd name="connsiteX10" fmla="*/ 304063 w 697661"/>
                <a:gd name="connsiteY10" fmla="*/ 406533 h 406547"/>
                <a:gd name="connsiteX11" fmla="*/ 603917 w 697661"/>
                <a:gd name="connsiteY11" fmla="*/ 261771 h 406547"/>
                <a:gd name="connsiteX12" fmla="*/ 697661 w 697661"/>
                <a:gd name="connsiteY12" fmla="*/ 3241 h 406547"/>
                <a:gd name="connsiteX13" fmla="*/ 585551 w 697661"/>
                <a:gd name="connsiteY13" fmla="*/ 4644 h 40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7661" h="406547">
                  <a:moveTo>
                    <a:pt x="585551" y="4644"/>
                  </a:moveTo>
                  <a:cubicBezTo>
                    <a:pt x="584530" y="4644"/>
                    <a:pt x="564889" y="8343"/>
                    <a:pt x="564889" y="8343"/>
                  </a:cubicBezTo>
                  <a:cubicBezTo>
                    <a:pt x="565526" y="22500"/>
                    <a:pt x="568077" y="129254"/>
                    <a:pt x="482878" y="203867"/>
                  </a:cubicBezTo>
                  <a:cubicBezTo>
                    <a:pt x="416046" y="262409"/>
                    <a:pt x="338372" y="263174"/>
                    <a:pt x="318858" y="262792"/>
                  </a:cubicBezTo>
                  <a:cubicBezTo>
                    <a:pt x="308272" y="261134"/>
                    <a:pt x="295390" y="259220"/>
                    <a:pt x="281615" y="255267"/>
                  </a:cubicBezTo>
                  <a:cubicBezTo>
                    <a:pt x="281615" y="255267"/>
                    <a:pt x="260443" y="248507"/>
                    <a:pt x="239526" y="235115"/>
                  </a:cubicBezTo>
                  <a:cubicBezTo>
                    <a:pt x="212742" y="218024"/>
                    <a:pt x="167719" y="164328"/>
                    <a:pt x="128819" y="82956"/>
                  </a:cubicBezTo>
                  <a:cubicBezTo>
                    <a:pt x="85837" y="83593"/>
                    <a:pt x="42982" y="84231"/>
                    <a:pt x="0" y="84869"/>
                  </a:cubicBezTo>
                  <a:cubicBezTo>
                    <a:pt x="1531" y="130402"/>
                    <a:pt x="11606" y="223253"/>
                    <a:pt x="76016" y="302585"/>
                  </a:cubicBezTo>
                  <a:cubicBezTo>
                    <a:pt x="104713" y="337915"/>
                    <a:pt x="133155" y="357046"/>
                    <a:pt x="139660" y="361382"/>
                  </a:cubicBezTo>
                  <a:cubicBezTo>
                    <a:pt x="205472" y="404747"/>
                    <a:pt x="273453" y="406278"/>
                    <a:pt x="304063" y="406533"/>
                  </a:cubicBezTo>
                  <a:cubicBezTo>
                    <a:pt x="478797" y="408191"/>
                    <a:pt x="597157" y="270062"/>
                    <a:pt x="603917" y="261771"/>
                  </a:cubicBezTo>
                  <a:cubicBezTo>
                    <a:pt x="689881" y="158206"/>
                    <a:pt x="697023" y="42142"/>
                    <a:pt x="697661" y="3241"/>
                  </a:cubicBezTo>
                  <a:cubicBezTo>
                    <a:pt x="663735" y="-4284"/>
                    <a:pt x="620498" y="3496"/>
                    <a:pt x="585551" y="4644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DE005A9E-FE2D-4EF5-82E0-BC3CBE0F1046}"/>
                </a:ext>
              </a:extLst>
            </p:cNvPr>
            <p:cNvSpPr/>
            <p:nvPr/>
          </p:nvSpPr>
          <p:spPr>
            <a:xfrm>
              <a:off x="2321998" y="6415676"/>
              <a:ext cx="334618" cy="684779"/>
            </a:xfrm>
            <a:custGeom>
              <a:avLst/>
              <a:gdLst>
                <a:gd name="connsiteX0" fmla="*/ 334619 w 334618"/>
                <a:gd name="connsiteY0" fmla="*/ 145399 h 684779"/>
                <a:gd name="connsiteX1" fmla="*/ 167027 w 334618"/>
                <a:gd name="connsiteY1" fmla="*/ 211977 h 684779"/>
                <a:gd name="connsiteX2" fmla="*/ 125703 w 334618"/>
                <a:gd name="connsiteY2" fmla="*/ 360055 h 684779"/>
                <a:gd name="connsiteX3" fmla="*/ 146237 w 334618"/>
                <a:gd name="connsiteY3" fmla="*/ 432627 h 684779"/>
                <a:gd name="connsiteX4" fmla="*/ 334619 w 334618"/>
                <a:gd name="connsiteY4" fmla="*/ 555068 h 684779"/>
                <a:gd name="connsiteX5" fmla="*/ 334619 w 334618"/>
                <a:gd name="connsiteY5" fmla="*/ 684780 h 684779"/>
                <a:gd name="connsiteX6" fmla="*/ 154528 w 334618"/>
                <a:gd name="connsiteY6" fmla="*/ 621646 h 684779"/>
                <a:gd name="connsiteX7" fmla="*/ 50835 w 334618"/>
                <a:gd name="connsiteY7" fmla="*/ 523947 h 684779"/>
                <a:gd name="connsiteX8" fmla="*/ 1221 w 334618"/>
                <a:gd name="connsiteY8" fmla="*/ 382119 h 684779"/>
                <a:gd name="connsiteX9" fmla="*/ 108867 w 334618"/>
                <a:gd name="connsiteY9" fmla="*/ 109050 h 684779"/>
                <a:gd name="connsiteX10" fmla="*/ 334619 w 334618"/>
                <a:gd name="connsiteY10" fmla="*/ 0 h 684779"/>
                <a:gd name="connsiteX11" fmla="*/ 334619 w 334618"/>
                <a:gd name="connsiteY11" fmla="*/ 145399 h 68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4618" h="684779">
                  <a:moveTo>
                    <a:pt x="334619" y="145399"/>
                  </a:moveTo>
                  <a:cubicBezTo>
                    <a:pt x="326711" y="144506"/>
                    <a:pt x="230161" y="135833"/>
                    <a:pt x="167027" y="211977"/>
                  </a:cubicBezTo>
                  <a:cubicBezTo>
                    <a:pt x="115244" y="274346"/>
                    <a:pt x="124045" y="347810"/>
                    <a:pt x="125703" y="360055"/>
                  </a:cubicBezTo>
                  <a:cubicBezTo>
                    <a:pt x="127744" y="381609"/>
                    <a:pt x="133228" y="406863"/>
                    <a:pt x="146237" y="432627"/>
                  </a:cubicBezTo>
                  <a:cubicBezTo>
                    <a:pt x="196872" y="532748"/>
                    <a:pt x="316890" y="552518"/>
                    <a:pt x="334619" y="555068"/>
                  </a:cubicBezTo>
                  <a:cubicBezTo>
                    <a:pt x="334619" y="598305"/>
                    <a:pt x="334619" y="641543"/>
                    <a:pt x="334619" y="684780"/>
                  </a:cubicBezTo>
                  <a:cubicBezTo>
                    <a:pt x="289851" y="679805"/>
                    <a:pt x="222508" y="665265"/>
                    <a:pt x="154528" y="621646"/>
                  </a:cubicBezTo>
                  <a:cubicBezTo>
                    <a:pt x="127233" y="604045"/>
                    <a:pt x="85527" y="576623"/>
                    <a:pt x="50835" y="523947"/>
                  </a:cubicBezTo>
                  <a:cubicBezTo>
                    <a:pt x="40632" y="508387"/>
                    <a:pt x="7981" y="455712"/>
                    <a:pt x="1221" y="382119"/>
                  </a:cubicBezTo>
                  <a:cubicBezTo>
                    <a:pt x="-12044" y="236975"/>
                    <a:pt x="86675" y="131497"/>
                    <a:pt x="108867" y="109050"/>
                  </a:cubicBezTo>
                  <a:cubicBezTo>
                    <a:pt x="194576" y="22448"/>
                    <a:pt x="297886" y="4464"/>
                    <a:pt x="334619" y="0"/>
                  </a:cubicBezTo>
                  <a:cubicBezTo>
                    <a:pt x="334619" y="48467"/>
                    <a:pt x="334619" y="96933"/>
                    <a:pt x="334619" y="145399"/>
                  </a:cubicBezTo>
                  <a:close/>
                </a:path>
              </a:pathLst>
            </a:custGeom>
            <a:solidFill>
              <a:srgbClr val="3C72B8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9F8FD1C2-AC0E-4E1B-B629-0314F38232CE}"/>
                </a:ext>
              </a:extLst>
            </p:cNvPr>
            <p:cNvSpPr/>
            <p:nvPr/>
          </p:nvSpPr>
          <p:spPr>
            <a:xfrm>
              <a:off x="3163091" y="6765654"/>
              <a:ext cx="294879" cy="296155"/>
            </a:xfrm>
            <a:custGeom>
              <a:avLst/>
              <a:gdLst>
                <a:gd name="connsiteX0" fmla="*/ 294880 w 294879"/>
                <a:gd name="connsiteY0" fmla="*/ 148078 h 296155"/>
                <a:gd name="connsiteX1" fmla="*/ 147440 w 294879"/>
                <a:gd name="connsiteY1" fmla="*/ 296155 h 296155"/>
                <a:gd name="connsiteX2" fmla="*/ 0 w 294879"/>
                <a:gd name="connsiteY2" fmla="*/ 148078 h 296155"/>
                <a:gd name="connsiteX3" fmla="*/ 147440 w 294879"/>
                <a:gd name="connsiteY3" fmla="*/ 0 h 296155"/>
                <a:gd name="connsiteX4" fmla="*/ 294880 w 294879"/>
                <a:gd name="connsiteY4" fmla="*/ 148078 h 29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79" h="296155">
                  <a:moveTo>
                    <a:pt x="294880" y="148078"/>
                  </a:moveTo>
                  <a:cubicBezTo>
                    <a:pt x="294880" y="229859"/>
                    <a:pt x="228868" y="296155"/>
                    <a:pt x="147440" y="296155"/>
                  </a:cubicBezTo>
                  <a:cubicBezTo>
                    <a:pt x="66011" y="296155"/>
                    <a:pt x="0" y="229858"/>
                    <a:pt x="0" y="148078"/>
                  </a:cubicBezTo>
                  <a:cubicBezTo>
                    <a:pt x="0" y="66296"/>
                    <a:pt x="66011" y="0"/>
                    <a:pt x="147440" y="0"/>
                  </a:cubicBezTo>
                  <a:cubicBezTo>
                    <a:pt x="228868" y="0"/>
                    <a:pt x="294880" y="66297"/>
                    <a:pt x="294880" y="148078"/>
                  </a:cubicBezTo>
                  <a:close/>
                </a:path>
              </a:pathLst>
            </a:custGeom>
            <a:solidFill>
              <a:srgbClr val="FF6213"/>
            </a:solidFill>
            <a:ln w="127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0708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>
            <a:extLst>
              <a:ext uri="{FF2B5EF4-FFF2-40B4-BE49-F238E27FC236}">
                <a16:creationId xmlns="" xmlns:a16="http://schemas.microsoft.com/office/drawing/2014/main" id="{67F34447-6C5A-4355-A705-01FD9BFE37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 flipV="1">
            <a:off x="862635" y="367544"/>
            <a:ext cx="4260705" cy="4021426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4077CA1-9CDC-4B48-BF38-3B8BC0BCC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ADC3FC-A2A1-4491-8AA2-674EF1EE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E24B26-5546-4A9E-8006-6BE9A9F8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C442793-3042-4F35-AF0B-BA997FE50C25}"/>
              </a:ext>
            </a:extLst>
          </p:cNvPr>
          <p:cNvSpPr/>
          <p:nvPr userDrawn="1"/>
        </p:nvSpPr>
        <p:spPr>
          <a:xfrm>
            <a:off x="-321010" y="-1"/>
            <a:ext cx="12729" cy="12729"/>
          </a:xfrm>
          <a:custGeom>
            <a:avLst/>
            <a:gdLst/>
            <a:ahLst/>
            <a:cxnLst/>
            <a:rect l="l" t="t" r="r" b="b"/>
            <a:pathLst>
              <a:path w="12729" h="12729"/>
            </a:pathLst>
          </a:custGeom>
          <a:solidFill>
            <a:srgbClr val="FBF09E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CEFC5BB-1FAF-4B67-BE62-1718BCEC4EDC}"/>
              </a:ext>
            </a:extLst>
          </p:cNvPr>
          <p:cNvSpPr/>
          <p:nvPr userDrawn="1"/>
        </p:nvSpPr>
        <p:spPr>
          <a:xfrm>
            <a:off x="1789526" y="5019203"/>
            <a:ext cx="545248" cy="656329"/>
          </a:xfrm>
          <a:custGeom>
            <a:avLst/>
            <a:gdLst>
              <a:gd name="connsiteX0" fmla="*/ 345094 w 545248"/>
              <a:gd name="connsiteY0" fmla="*/ 574480 h 656329"/>
              <a:gd name="connsiteX1" fmla="*/ 333510 w 545248"/>
              <a:gd name="connsiteY1" fmla="*/ 556913 h 656329"/>
              <a:gd name="connsiteX2" fmla="*/ 418288 w 545248"/>
              <a:gd name="connsiteY2" fmla="*/ 362917 h 656329"/>
              <a:gd name="connsiteX3" fmla="*/ 348022 w 545248"/>
              <a:gd name="connsiteY3" fmla="*/ 203799 h 656329"/>
              <a:gd name="connsiteX4" fmla="*/ 316962 w 545248"/>
              <a:gd name="connsiteY4" fmla="*/ 182159 h 656329"/>
              <a:gd name="connsiteX5" fmla="*/ 273428 w 545248"/>
              <a:gd name="connsiteY5" fmla="*/ 165611 h 656329"/>
              <a:gd name="connsiteX6" fmla="*/ 87324 w 545248"/>
              <a:gd name="connsiteY6" fmla="*/ 190434 h 656329"/>
              <a:gd name="connsiteX7" fmla="*/ 0 w 545248"/>
              <a:gd name="connsiteY7" fmla="*/ 96109 h 656329"/>
              <a:gd name="connsiteX8" fmla="*/ 209653 w 545248"/>
              <a:gd name="connsiteY8" fmla="*/ 1020 h 656329"/>
              <a:gd name="connsiteX9" fmla="*/ 295959 w 545248"/>
              <a:gd name="connsiteY9" fmla="*/ 6493 h 656329"/>
              <a:gd name="connsiteX10" fmla="*/ 441710 w 545248"/>
              <a:gd name="connsiteY10" fmla="*/ 94199 h 656329"/>
              <a:gd name="connsiteX11" fmla="*/ 543546 w 545248"/>
              <a:gd name="connsiteY11" fmla="*/ 410525 h 656329"/>
              <a:gd name="connsiteX12" fmla="*/ 421343 w 545248"/>
              <a:gd name="connsiteY12" fmla="*/ 656330 h 656329"/>
              <a:gd name="connsiteX13" fmla="*/ 345094 w 545248"/>
              <a:gd name="connsiteY13" fmla="*/ 574480 h 65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5248" h="656329">
                <a:moveTo>
                  <a:pt x="345094" y="574480"/>
                </a:moveTo>
                <a:cubicBezTo>
                  <a:pt x="344458" y="573716"/>
                  <a:pt x="333510" y="556913"/>
                  <a:pt x="333510" y="556913"/>
                </a:cubicBezTo>
                <a:cubicBezTo>
                  <a:pt x="344203" y="547621"/>
                  <a:pt x="423125" y="475954"/>
                  <a:pt x="418288" y="362917"/>
                </a:cubicBezTo>
                <a:cubicBezTo>
                  <a:pt x="414597" y="274193"/>
                  <a:pt x="361643" y="217674"/>
                  <a:pt x="348022" y="203799"/>
                </a:cubicBezTo>
                <a:cubicBezTo>
                  <a:pt x="339493" y="197307"/>
                  <a:pt x="329310" y="189288"/>
                  <a:pt x="316962" y="182159"/>
                </a:cubicBezTo>
                <a:cubicBezTo>
                  <a:pt x="316962" y="182159"/>
                  <a:pt x="297486" y="171594"/>
                  <a:pt x="273428" y="165611"/>
                </a:cubicBezTo>
                <a:cubicBezTo>
                  <a:pt x="242750" y="158101"/>
                  <a:pt x="172865" y="162556"/>
                  <a:pt x="87324" y="190434"/>
                </a:cubicBezTo>
                <a:cubicBezTo>
                  <a:pt x="58173" y="158992"/>
                  <a:pt x="29150" y="127550"/>
                  <a:pt x="0" y="96109"/>
                </a:cubicBezTo>
                <a:cubicBezTo>
                  <a:pt x="33988" y="65813"/>
                  <a:pt x="107945" y="9294"/>
                  <a:pt x="209653" y="1020"/>
                </a:cubicBezTo>
                <a:cubicBezTo>
                  <a:pt x="254970" y="-2672"/>
                  <a:pt x="288321" y="4712"/>
                  <a:pt x="295959" y="6493"/>
                </a:cubicBezTo>
                <a:cubicBezTo>
                  <a:pt x="372590" y="24188"/>
                  <a:pt x="420452" y="72305"/>
                  <a:pt x="441710" y="94199"/>
                </a:cubicBezTo>
                <a:cubicBezTo>
                  <a:pt x="563149" y="219329"/>
                  <a:pt x="544819" y="399960"/>
                  <a:pt x="543546" y="410525"/>
                </a:cubicBezTo>
                <a:cubicBezTo>
                  <a:pt x="527889" y="543929"/>
                  <a:pt x="448966" y="629089"/>
                  <a:pt x="421343" y="656330"/>
                </a:cubicBezTo>
                <a:cubicBezTo>
                  <a:pt x="392575" y="637109"/>
                  <a:pt x="368389" y="600575"/>
                  <a:pt x="345094" y="574480"/>
                </a:cubicBezTo>
                <a:close/>
              </a:path>
            </a:pathLst>
          </a:custGeom>
          <a:solidFill>
            <a:srgbClr val="FF6213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F1028368-8FD1-40A9-AC0F-12BD2FEB81BC}"/>
              </a:ext>
            </a:extLst>
          </p:cNvPr>
          <p:cNvSpPr/>
          <p:nvPr userDrawn="1"/>
        </p:nvSpPr>
        <p:spPr>
          <a:xfrm>
            <a:off x="127319" y="5611932"/>
            <a:ext cx="699719" cy="386348"/>
          </a:xfrm>
          <a:custGeom>
            <a:avLst/>
            <a:gdLst>
              <a:gd name="connsiteX0" fmla="*/ 111637 w 699719"/>
              <a:gd name="connsiteY0" fmla="*/ 718 h 386348"/>
              <a:gd name="connsiteX1" fmla="*/ 132386 w 699719"/>
              <a:gd name="connsiteY1" fmla="*/ 3263 h 386348"/>
              <a:gd name="connsiteX2" fmla="*/ 225056 w 699719"/>
              <a:gd name="connsiteY2" fmla="*/ 193568 h 386348"/>
              <a:gd name="connsiteX3" fmla="*/ 391811 w 699719"/>
              <a:gd name="connsiteY3" fmla="*/ 243213 h 386348"/>
              <a:gd name="connsiteX4" fmla="*/ 428472 w 699719"/>
              <a:gd name="connsiteY4" fmla="*/ 233666 h 386348"/>
              <a:gd name="connsiteX5" fmla="*/ 469333 w 699719"/>
              <a:gd name="connsiteY5" fmla="*/ 211262 h 386348"/>
              <a:gd name="connsiteX6" fmla="*/ 571169 w 699719"/>
              <a:gd name="connsiteY6" fmla="*/ 53417 h 386348"/>
              <a:gd name="connsiteX7" fmla="*/ 699608 w 699719"/>
              <a:gd name="connsiteY7" fmla="*/ 48198 h 386348"/>
              <a:gd name="connsiteX8" fmla="*/ 636089 w 699719"/>
              <a:gd name="connsiteY8" fmla="*/ 269435 h 386348"/>
              <a:gd name="connsiteX9" fmla="*/ 576006 w 699719"/>
              <a:gd name="connsiteY9" fmla="*/ 331555 h 386348"/>
              <a:gd name="connsiteX10" fmla="*/ 414724 w 699719"/>
              <a:gd name="connsiteY10" fmla="*/ 385655 h 386348"/>
              <a:gd name="connsiteX11" fmla="*/ 107818 w 699719"/>
              <a:gd name="connsiteY11" fmla="*/ 258106 h 386348"/>
              <a:gd name="connsiteX12" fmla="*/ 0 w 699719"/>
              <a:gd name="connsiteY12" fmla="*/ 5682 h 386348"/>
              <a:gd name="connsiteX13" fmla="*/ 111637 w 699719"/>
              <a:gd name="connsiteY13" fmla="*/ 718 h 38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9719" h="386348">
                <a:moveTo>
                  <a:pt x="111637" y="718"/>
                </a:moveTo>
                <a:cubicBezTo>
                  <a:pt x="112655" y="718"/>
                  <a:pt x="132386" y="3263"/>
                  <a:pt x="132386" y="3263"/>
                </a:cubicBezTo>
                <a:cubicBezTo>
                  <a:pt x="132640" y="17393"/>
                  <a:pt x="135950" y="123938"/>
                  <a:pt x="225056" y="193568"/>
                </a:cubicBezTo>
                <a:cubicBezTo>
                  <a:pt x="294940" y="248177"/>
                  <a:pt x="372335" y="244740"/>
                  <a:pt x="391811" y="243213"/>
                </a:cubicBezTo>
                <a:cubicBezTo>
                  <a:pt x="402249" y="240922"/>
                  <a:pt x="414979" y="238376"/>
                  <a:pt x="428472" y="233666"/>
                </a:cubicBezTo>
                <a:cubicBezTo>
                  <a:pt x="428472" y="233666"/>
                  <a:pt x="449094" y="225774"/>
                  <a:pt x="469333" y="211262"/>
                </a:cubicBezTo>
                <a:cubicBezTo>
                  <a:pt x="495047" y="192805"/>
                  <a:pt x="536927" y="136795"/>
                  <a:pt x="571169" y="53417"/>
                </a:cubicBezTo>
                <a:cubicBezTo>
                  <a:pt x="613939" y="51635"/>
                  <a:pt x="656838" y="49853"/>
                  <a:pt x="699608" y="48198"/>
                </a:cubicBezTo>
                <a:cubicBezTo>
                  <a:pt x="700627" y="93642"/>
                  <a:pt x="695789" y="186694"/>
                  <a:pt x="636089" y="269435"/>
                </a:cubicBezTo>
                <a:cubicBezTo>
                  <a:pt x="609484" y="306224"/>
                  <a:pt x="582243" y="326972"/>
                  <a:pt x="576006" y="331555"/>
                </a:cubicBezTo>
                <a:cubicBezTo>
                  <a:pt x="512868" y="378399"/>
                  <a:pt x="445147" y="383618"/>
                  <a:pt x="414724" y="385655"/>
                </a:cubicBezTo>
                <a:cubicBezTo>
                  <a:pt x="240713" y="396984"/>
                  <a:pt x="115074" y="265871"/>
                  <a:pt x="107818" y="258106"/>
                </a:cubicBezTo>
                <a:cubicBezTo>
                  <a:pt x="16421" y="159708"/>
                  <a:pt x="2800" y="44380"/>
                  <a:pt x="0" y="5682"/>
                </a:cubicBezTo>
                <a:cubicBezTo>
                  <a:pt x="33224" y="-3738"/>
                  <a:pt x="76631" y="1609"/>
                  <a:pt x="111637" y="718"/>
                </a:cubicBezTo>
                <a:close/>
              </a:path>
            </a:pathLst>
          </a:custGeom>
          <a:solidFill>
            <a:srgbClr val="FF6213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39B0A7FE-547D-470C-84AB-FCA1053F71BB}"/>
              </a:ext>
            </a:extLst>
          </p:cNvPr>
          <p:cNvSpPr/>
          <p:nvPr userDrawn="1"/>
        </p:nvSpPr>
        <p:spPr>
          <a:xfrm>
            <a:off x="521513" y="4498317"/>
            <a:ext cx="704481" cy="405375"/>
          </a:xfrm>
          <a:custGeom>
            <a:avLst/>
            <a:gdLst>
              <a:gd name="connsiteX0" fmla="*/ 596282 w 704481"/>
              <a:gd name="connsiteY0" fmla="*/ 82614 h 405375"/>
              <a:gd name="connsiteX1" fmla="*/ 575405 w 704481"/>
              <a:gd name="connsiteY1" fmla="*/ 80577 h 405375"/>
              <a:gd name="connsiteX2" fmla="*/ 443529 w 704481"/>
              <a:gd name="connsiteY2" fmla="*/ 245932 h 405375"/>
              <a:gd name="connsiteX3" fmla="*/ 270027 w 704481"/>
              <a:gd name="connsiteY3" fmla="*/ 257771 h 405375"/>
              <a:gd name="connsiteX4" fmla="*/ 236421 w 704481"/>
              <a:gd name="connsiteY4" fmla="*/ 240458 h 405375"/>
              <a:gd name="connsiteX5" fmla="*/ 201543 w 704481"/>
              <a:gd name="connsiteY5" fmla="*/ 209653 h 405375"/>
              <a:gd name="connsiteX6" fmla="*/ 136495 w 704481"/>
              <a:gd name="connsiteY6" fmla="*/ 33351 h 405375"/>
              <a:gd name="connsiteX7" fmla="*/ 12256 w 704481"/>
              <a:gd name="connsiteY7" fmla="*/ 0 h 405375"/>
              <a:gd name="connsiteX8" fmla="*/ 26131 w 704481"/>
              <a:gd name="connsiteY8" fmla="*/ 229766 h 405375"/>
              <a:gd name="connsiteX9" fmla="*/ 71321 w 704481"/>
              <a:gd name="connsiteY9" fmla="*/ 303597 h 405375"/>
              <a:gd name="connsiteX10" fmla="*/ 216945 w 704481"/>
              <a:gd name="connsiteY10" fmla="*/ 391811 h 405375"/>
              <a:gd name="connsiteX11" fmla="*/ 544218 w 704481"/>
              <a:gd name="connsiteY11" fmla="*/ 334656 h 405375"/>
              <a:gd name="connsiteX12" fmla="*/ 704482 w 704481"/>
              <a:gd name="connsiteY12" fmla="*/ 112019 h 405375"/>
              <a:gd name="connsiteX13" fmla="*/ 596282 w 704481"/>
              <a:gd name="connsiteY13" fmla="*/ 82614 h 4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4481" h="405375">
                <a:moveTo>
                  <a:pt x="596282" y="82614"/>
                </a:moveTo>
                <a:cubicBezTo>
                  <a:pt x="595391" y="82359"/>
                  <a:pt x="575405" y="80577"/>
                  <a:pt x="575405" y="80577"/>
                </a:cubicBezTo>
                <a:cubicBezTo>
                  <a:pt x="572096" y="94325"/>
                  <a:pt x="545619" y="197560"/>
                  <a:pt x="443529" y="245932"/>
                </a:cubicBezTo>
                <a:cubicBezTo>
                  <a:pt x="363333" y="283866"/>
                  <a:pt x="288612" y="263499"/>
                  <a:pt x="270027" y="257771"/>
                </a:cubicBezTo>
                <a:cubicBezTo>
                  <a:pt x="260352" y="253315"/>
                  <a:pt x="248514" y="247969"/>
                  <a:pt x="236421" y="240458"/>
                </a:cubicBezTo>
                <a:cubicBezTo>
                  <a:pt x="236421" y="240458"/>
                  <a:pt x="217964" y="228238"/>
                  <a:pt x="201543" y="209653"/>
                </a:cubicBezTo>
                <a:cubicBezTo>
                  <a:pt x="180539" y="185976"/>
                  <a:pt x="151898" y="122075"/>
                  <a:pt x="136495" y="33351"/>
                </a:cubicBezTo>
                <a:cubicBezTo>
                  <a:pt x="95125" y="22276"/>
                  <a:pt x="53754" y="11075"/>
                  <a:pt x="12256" y="0"/>
                </a:cubicBezTo>
                <a:cubicBezTo>
                  <a:pt x="1309" y="44171"/>
                  <a:pt x="-14094" y="136077"/>
                  <a:pt x="26131" y="229766"/>
                </a:cubicBezTo>
                <a:cubicBezTo>
                  <a:pt x="44080" y="271518"/>
                  <a:pt x="66102" y="297614"/>
                  <a:pt x="71321" y="303597"/>
                </a:cubicBezTo>
                <a:cubicBezTo>
                  <a:pt x="122748" y="363170"/>
                  <a:pt x="187668" y="383155"/>
                  <a:pt x="216945" y="391811"/>
                </a:cubicBezTo>
                <a:cubicBezTo>
                  <a:pt x="384337" y="441074"/>
                  <a:pt x="535435" y="340766"/>
                  <a:pt x="544218" y="334656"/>
                </a:cubicBezTo>
                <a:cubicBezTo>
                  <a:pt x="654837" y="258662"/>
                  <a:pt x="693280" y="149189"/>
                  <a:pt x="704482" y="112019"/>
                </a:cubicBezTo>
                <a:cubicBezTo>
                  <a:pt x="673804" y="95471"/>
                  <a:pt x="630142" y="91143"/>
                  <a:pt x="596282" y="82614"/>
                </a:cubicBezTo>
                <a:close/>
              </a:path>
            </a:pathLst>
          </a:custGeom>
          <a:solidFill>
            <a:srgbClr val="3C72B8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39BBFA2F-2E50-4C51-8AEF-15D2B59203AB}"/>
              </a:ext>
            </a:extLst>
          </p:cNvPr>
          <p:cNvSpPr/>
          <p:nvPr userDrawn="1"/>
        </p:nvSpPr>
        <p:spPr>
          <a:xfrm>
            <a:off x="1372510" y="6050669"/>
            <a:ext cx="352095" cy="353623"/>
          </a:xfrm>
          <a:custGeom>
            <a:avLst/>
            <a:gdLst>
              <a:gd name="connsiteX0" fmla="*/ 352095 w 352095"/>
              <a:gd name="connsiteY0" fmla="*/ 176812 h 353623"/>
              <a:gd name="connsiteX1" fmla="*/ 176048 w 352095"/>
              <a:gd name="connsiteY1" fmla="*/ 353623 h 353623"/>
              <a:gd name="connsiteX2" fmla="*/ 0 w 352095"/>
              <a:gd name="connsiteY2" fmla="*/ 176812 h 353623"/>
              <a:gd name="connsiteX3" fmla="*/ 176048 w 352095"/>
              <a:gd name="connsiteY3" fmla="*/ 0 h 353623"/>
              <a:gd name="connsiteX4" fmla="*/ 352095 w 352095"/>
              <a:gd name="connsiteY4" fmla="*/ 176812 h 353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095" h="353623">
                <a:moveTo>
                  <a:pt x="352095" y="176812"/>
                </a:moveTo>
                <a:cubicBezTo>
                  <a:pt x="352095" y="274462"/>
                  <a:pt x="273276" y="353623"/>
                  <a:pt x="176048" y="353623"/>
                </a:cubicBezTo>
                <a:cubicBezTo>
                  <a:pt x="78819" y="353623"/>
                  <a:pt x="0" y="274462"/>
                  <a:pt x="0" y="176812"/>
                </a:cubicBezTo>
                <a:cubicBezTo>
                  <a:pt x="0" y="79161"/>
                  <a:pt x="78819" y="0"/>
                  <a:pt x="176048" y="0"/>
                </a:cubicBezTo>
                <a:cubicBezTo>
                  <a:pt x="273276" y="0"/>
                  <a:pt x="352095" y="79161"/>
                  <a:pt x="352095" y="176812"/>
                </a:cubicBezTo>
                <a:close/>
              </a:path>
            </a:pathLst>
          </a:custGeom>
          <a:solidFill>
            <a:srgbClr val="3C72B8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22B2C572-441E-4E65-9B46-757DC2566E65}"/>
              </a:ext>
            </a:extLst>
          </p:cNvPr>
          <p:cNvSpPr/>
          <p:nvPr userDrawn="1"/>
        </p:nvSpPr>
        <p:spPr>
          <a:xfrm>
            <a:off x="606836" y="3639973"/>
            <a:ext cx="304742" cy="306015"/>
          </a:xfrm>
          <a:custGeom>
            <a:avLst/>
            <a:gdLst>
              <a:gd name="connsiteX0" fmla="*/ 304742 w 304742"/>
              <a:gd name="connsiteY0" fmla="*/ 153008 h 306015"/>
              <a:gd name="connsiteX1" fmla="*/ 152371 w 304742"/>
              <a:gd name="connsiteY1" fmla="*/ 306015 h 306015"/>
              <a:gd name="connsiteX2" fmla="*/ 0 w 304742"/>
              <a:gd name="connsiteY2" fmla="*/ 153008 h 306015"/>
              <a:gd name="connsiteX3" fmla="*/ 152371 w 304742"/>
              <a:gd name="connsiteY3" fmla="*/ 0 h 306015"/>
              <a:gd name="connsiteX4" fmla="*/ 304742 w 304742"/>
              <a:gd name="connsiteY4" fmla="*/ 153008 h 3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42" h="306015">
                <a:moveTo>
                  <a:pt x="304742" y="153008"/>
                </a:moveTo>
                <a:cubicBezTo>
                  <a:pt x="304742" y="237511"/>
                  <a:pt x="236523" y="306015"/>
                  <a:pt x="152371" y="306015"/>
                </a:cubicBezTo>
                <a:cubicBezTo>
                  <a:pt x="68219" y="306015"/>
                  <a:pt x="0" y="237511"/>
                  <a:pt x="0" y="153008"/>
                </a:cubicBezTo>
                <a:cubicBezTo>
                  <a:pt x="0" y="68504"/>
                  <a:pt x="68219" y="0"/>
                  <a:pt x="152371" y="0"/>
                </a:cubicBezTo>
                <a:cubicBezTo>
                  <a:pt x="236523" y="0"/>
                  <a:pt x="304742" y="68504"/>
                  <a:pt x="304742" y="153008"/>
                </a:cubicBezTo>
                <a:close/>
              </a:path>
            </a:pathLst>
          </a:custGeom>
          <a:solidFill>
            <a:srgbClr val="3C72B8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5BE4F65-C087-4AF7-B54B-DA550354E2AF}"/>
              </a:ext>
            </a:extLst>
          </p:cNvPr>
          <p:cNvSpPr/>
          <p:nvPr userDrawn="1"/>
        </p:nvSpPr>
        <p:spPr>
          <a:xfrm>
            <a:off x="-104991" y="6675301"/>
            <a:ext cx="294303" cy="295576"/>
          </a:xfrm>
          <a:custGeom>
            <a:avLst/>
            <a:gdLst>
              <a:gd name="connsiteX0" fmla="*/ 294304 w 294303"/>
              <a:gd name="connsiteY0" fmla="*/ 147789 h 295576"/>
              <a:gd name="connsiteX1" fmla="*/ 147152 w 294303"/>
              <a:gd name="connsiteY1" fmla="*/ 295577 h 295576"/>
              <a:gd name="connsiteX2" fmla="*/ 0 w 294303"/>
              <a:gd name="connsiteY2" fmla="*/ 147789 h 295576"/>
              <a:gd name="connsiteX3" fmla="*/ 147152 w 294303"/>
              <a:gd name="connsiteY3" fmla="*/ 0 h 295576"/>
              <a:gd name="connsiteX4" fmla="*/ 294304 w 294303"/>
              <a:gd name="connsiteY4" fmla="*/ 147789 h 29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03" h="295576">
                <a:moveTo>
                  <a:pt x="294304" y="147789"/>
                </a:moveTo>
                <a:cubicBezTo>
                  <a:pt x="294304" y="229410"/>
                  <a:pt x="228422" y="295577"/>
                  <a:pt x="147152" y="295577"/>
                </a:cubicBezTo>
                <a:cubicBezTo>
                  <a:pt x="65882" y="295577"/>
                  <a:pt x="0" y="229409"/>
                  <a:pt x="0" y="147789"/>
                </a:cubicBezTo>
                <a:cubicBezTo>
                  <a:pt x="0" y="66167"/>
                  <a:pt x="65882" y="0"/>
                  <a:pt x="147152" y="0"/>
                </a:cubicBezTo>
                <a:cubicBezTo>
                  <a:pt x="228422" y="0"/>
                  <a:pt x="294304" y="66168"/>
                  <a:pt x="294304" y="147789"/>
                </a:cubicBezTo>
                <a:close/>
              </a:path>
            </a:pathLst>
          </a:custGeom>
          <a:solidFill>
            <a:srgbClr val="FF6213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4E8FFF75-CE8F-4C44-8712-803AB700E1DB}"/>
              </a:ext>
            </a:extLst>
          </p:cNvPr>
          <p:cNvSpPr/>
          <p:nvPr userDrawn="1"/>
        </p:nvSpPr>
        <p:spPr>
          <a:xfrm>
            <a:off x="-321048" y="3069306"/>
            <a:ext cx="702319" cy="368805"/>
          </a:xfrm>
          <a:custGeom>
            <a:avLst/>
            <a:gdLst>
              <a:gd name="connsiteX0" fmla="*/ 591192 w 702319"/>
              <a:gd name="connsiteY0" fmla="*/ 8 h 368805"/>
              <a:gd name="connsiteX1" fmla="*/ 570316 w 702319"/>
              <a:gd name="connsiteY1" fmla="*/ 1281 h 368805"/>
              <a:gd name="connsiteX2" fmla="*/ 466571 w 702319"/>
              <a:gd name="connsiteY2" fmla="*/ 185730 h 368805"/>
              <a:gd name="connsiteX3" fmla="*/ 297143 w 702319"/>
              <a:gd name="connsiteY3" fmla="*/ 225319 h 368805"/>
              <a:gd name="connsiteX4" fmla="*/ 261119 w 702319"/>
              <a:gd name="connsiteY4" fmla="*/ 213608 h 368805"/>
              <a:gd name="connsiteX5" fmla="*/ 221658 w 702319"/>
              <a:gd name="connsiteY5" fmla="*/ 188785 h 368805"/>
              <a:gd name="connsiteX6" fmla="*/ 129369 w 702319"/>
              <a:gd name="connsiteY6" fmla="*/ 25213 h 368805"/>
              <a:gd name="connsiteX7" fmla="*/ 1439 w 702319"/>
              <a:gd name="connsiteY7" fmla="*/ 12228 h 368805"/>
              <a:gd name="connsiteX8" fmla="*/ 51720 w 702319"/>
              <a:gd name="connsiteY8" fmla="*/ 236903 h 368805"/>
              <a:gd name="connsiteX9" fmla="*/ 107984 w 702319"/>
              <a:gd name="connsiteY9" fmla="*/ 302587 h 368805"/>
              <a:gd name="connsiteX10" fmla="*/ 265829 w 702319"/>
              <a:gd name="connsiteY10" fmla="*/ 366234 h 368805"/>
              <a:gd name="connsiteX11" fmla="*/ 579736 w 702319"/>
              <a:gd name="connsiteY11" fmla="*/ 257269 h 368805"/>
              <a:gd name="connsiteX12" fmla="*/ 702320 w 702319"/>
              <a:gd name="connsiteY12" fmla="*/ 11719 h 368805"/>
              <a:gd name="connsiteX13" fmla="*/ 591192 w 702319"/>
              <a:gd name="connsiteY13" fmla="*/ 8 h 36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2319" h="368805">
                <a:moveTo>
                  <a:pt x="591192" y="8"/>
                </a:moveTo>
                <a:cubicBezTo>
                  <a:pt x="590174" y="-119"/>
                  <a:pt x="570316" y="1281"/>
                  <a:pt x="570316" y="1281"/>
                </a:cubicBezTo>
                <a:cubicBezTo>
                  <a:pt x="569298" y="15411"/>
                  <a:pt x="559623" y="121574"/>
                  <a:pt x="466571" y="185730"/>
                </a:cubicBezTo>
                <a:cubicBezTo>
                  <a:pt x="393505" y="236139"/>
                  <a:pt x="316492" y="227992"/>
                  <a:pt x="297143" y="225319"/>
                </a:cubicBezTo>
                <a:cubicBezTo>
                  <a:pt x="286832" y="222391"/>
                  <a:pt x="274230" y="219081"/>
                  <a:pt x="261119" y="213608"/>
                </a:cubicBezTo>
                <a:cubicBezTo>
                  <a:pt x="261119" y="213608"/>
                  <a:pt x="241006" y="204442"/>
                  <a:pt x="221658" y="188785"/>
                </a:cubicBezTo>
                <a:cubicBezTo>
                  <a:pt x="197090" y="168800"/>
                  <a:pt x="158647" y="110372"/>
                  <a:pt x="129369" y="25213"/>
                </a:cubicBezTo>
                <a:cubicBezTo>
                  <a:pt x="86726" y="20884"/>
                  <a:pt x="44082" y="16556"/>
                  <a:pt x="1439" y="12228"/>
                </a:cubicBezTo>
                <a:cubicBezTo>
                  <a:pt x="-2253" y="57545"/>
                  <a:pt x="-2889" y="150725"/>
                  <a:pt x="51720" y="236903"/>
                </a:cubicBezTo>
                <a:cubicBezTo>
                  <a:pt x="76033" y="275218"/>
                  <a:pt x="102001" y="297494"/>
                  <a:pt x="107984" y="302587"/>
                </a:cubicBezTo>
                <a:cubicBezTo>
                  <a:pt x="168321" y="353122"/>
                  <a:pt x="235533" y="362414"/>
                  <a:pt x="265829" y="366234"/>
                </a:cubicBezTo>
                <a:cubicBezTo>
                  <a:pt x="438949" y="388001"/>
                  <a:pt x="572098" y="264653"/>
                  <a:pt x="579736" y="257269"/>
                </a:cubicBezTo>
                <a:cubicBezTo>
                  <a:pt x="676861" y="164472"/>
                  <a:pt x="697228" y="50162"/>
                  <a:pt x="702320" y="11719"/>
                </a:cubicBezTo>
                <a:cubicBezTo>
                  <a:pt x="669733" y="263"/>
                  <a:pt x="626071" y="2936"/>
                  <a:pt x="591192" y="8"/>
                </a:cubicBezTo>
                <a:close/>
              </a:path>
            </a:pathLst>
          </a:custGeom>
          <a:solidFill>
            <a:srgbClr val="FF6213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3FE9B521-77E6-442F-8D11-F413EDFA4F80}"/>
              </a:ext>
            </a:extLst>
          </p:cNvPr>
          <p:cNvSpPr/>
          <p:nvPr userDrawn="1"/>
        </p:nvSpPr>
        <p:spPr>
          <a:xfrm>
            <a:off x="2340127" y="6402255"/>
            <a:ext cx="333965" cy="683442"/>
          </a:xfrm>
          <a:custGeom>
            <a:avLst/>
            <a:gdLst>
              <a:gd name="connsiteX0" fmla="*/ 333965 w 333965"/>
              <a:gd name="connsiteY0" fmla="*/ 145115 h 683442"/>
              <a:gd name="connsiteX1" fmla="*/ 166701 w 333965"/>
              <a:gd name="connsiteY1" fmla="*/ 211563 h 683442"/>
              <a:gd name="connsiteX2" fmla="*/ 125458 w 333965"/>
              <a:gd name="connsiteY2" fmla="*/ 359351 h 683442"/>
              <a:gd name="connsiteX3" fmla="*/ 145952 w 333965"/>
              <a:gd name="connsiteY3" fmla="*/ 431781 h 683442"/>
              <a:gd name="connsiteX4" fmla="*/ 333965 w 333965"/>
              <a:gd name="connsiteY4" fmla="*/ 553983 h 683442"/>
              <a:gd name="connsiteX5" fmla="*/ 333965 w 333965"/>
              <a:gd name="connsiteY5" fmla="*/ 683442 h 683442"/>
              <a:gd name="connsiteX6" fmla="*/ 154226 w 333965"/>
              <a:gd name="connsiteY6" fmla="*/ 620431 h 683442"/>
              <a:gd name="connsiteX7" fmla="*/ 50736 w 333965"/>
              <a:gd name="connsiteY7" fmla="*/ 522924 h 683442"/>
              <a:gd name="connsiteX8" fmla="*/ 1218 w 333965"/>
              <a:gd name="connsiteY8" fmla="*/ 381373 h 683442"/>
              <a:gd name="connsiteX9" fmla="*/ 108655 w 333965"/>
              <a:gd name="connsiteY9" fmla="*/ 108836 h 683442"/>
              <a:gd name="connsiteX10" fmla="*/ 333965 w 333965"/>
              <a:gd name="connsiteY10" fmla="*/ 0 h 683442"/>
              <a:gd name="connsiteX11" fmla="*/ 333965 w 333965"/>
              <a:gd name="connsiteY11" fmla="*/ 145115 h 68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965" h="683442">
                <a:moveTo>
                  <a:pt x="333965" y="145115"/>
                </a:moveTo>
                <a:cubicBezTo>
                  <a:pt x="326073" y="144224"/>
                  <a:pt x="229711" y="135568"/>
                  <a:pt x="166701" y="211563"/>
                </a:cubicBezTo>
                <a:cubicBezTo>
                  <a:pt x="115019" y="273810"/>
                  <a:pt x="123803" y="347130"/>
                  <a:pt x="125458" y="359351"/>
                </a:cubicBezTo>
                <a:cubicBezTo>
                  <a:pt x="127494" y="380864"/>
                  <a:pt x="132968" y="406068"/>
                  <a:pt x="145952" y="431781"/>
                </a:cubicBezTo>
                <a:cubicBezTo>
                  <a:pt x="196488" y="531707"/>
                  <a:pt x="316271" y="551438"/>
                  <a:pt x="333965" y="553983"/>
                </a:cubicBezTo>
                <a:cubicBezTo>
                  <a:pt x="333965" y="597136"/>
                  <a:pt x="333965" y="640289"/>
                  <a:pt x="333965" y="683442"/>
                </a:cubicBezTo>
                <a:cubicBezTo>
                  <a:pt x="289285" y="678477"/>
                  <a:pt x="222074" y="663966"/>
                  <a:pt x="154226" y="620431"/>
                </a:cubicBezTo>
                <a:cubicBezTo>
                  <a:pt x="126985" y="602865"/>
                  <a:pt x="85360" y="575496"/>
                  <a:pt x="50736" y="522924"/>
                </a:cubicBezTo>
                <a:cubicBezTo>
                  <a:pt x="40552" y="507394"/>
                  <a:pt x="7965" y="454822"/>
                  <a:pt x="1218" y="381373"/>
                </a:cubicBezTo>
                <a:cubicBezTo>
                  <a:pt x="-12020" y="236513"/>
                  <a:pt x="86506" y="131240"/>
                  <a:pt x="108655" y="108836"/>
                </a:cubicBezTo>
                <a:cubicBezTo>
                  <a:pt x="194196" y="22403"/>
                  <a:pt x="297305" y="4455"/>
                  <a:pt x="333965" y="0"/>
                </a:cubicBezTo>
                <a:cubicBezTo>
                  <a:pt x="333965" y="48372"/>
                  <a:pt x="333965" y="96743"/>
                  <a:pt x="333965" y="145115"/>
                </a:cubicBezTo>
                <a:close/>
              </a:path>
            </a:pathLst>
          </a:custGeom>
          <a:solidFill>
            <a:srgbClr val="3C72B8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F6A52243-80C6-4E3B-80DD-87563AC7BBE9}"/>
              </a:ext>
            </a:extLst>
          </p:cNvPr>
          <p:cNvSpPr/>
          <p:nvPr userDrawn="1"/>
        </p:nvSpPr>
        <p:spPr>
          <a:xfrm>
            <a:off x="3345187" y="6675301"/>
            <a:ext cx="294303" cy="295576"/>
          </a:xfrm>
          <a:custGeom>
            <a:avLst/>
            <a:gdLst>
              <a:gd name="connsiteX0" fmla="*/ 294304 w 294303"/>
              <a:gd name="connsiteY0" fmla="*/ 147789 h 295576"/>
              <a:gd name="connsiteX1" fmla="*/ 147152 w 294303"/>
              <a:gd name="connsiteY1" fmla="*/ 295577 h 295576"/>
              <a:gd name="connsiteX2" fmla="*/ 0 w 294303"/>
              <a:gd name="connsiteY2" fmla="*/ 147789 h 295576"/>
              <a:gd name="connsiteX3" fmla="*/ 147152 w 294303"/>
              <a:gd name="connsiteY3" fmla="*/ 0 h 295576"/>
              <a:gd name="connsiteX4" fmla="*/ 294304 w 294303"/>
              <a:gd name="connsiteY4" fmla="*/ 147789 h 29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03" h="295576">
                <a:moveTo>
                  <a:pt x="294304" y="147789"/>
                </a:moveTo>
                <a:cubicBezTo>
                  <a:pt x="294304" y="229410"/>
                  <a:pt x="228422" y="295577"/>
                  <a:pt x="147152" y="295577"/>
                </a:cubicBezTo>
                <a:cubicBezTo>
                  <a:pt x="65882" y="295577"/>
                  <a:pt x="0" y="229409"/>
                  <a:pt x="0" y="147789"/>
                </a:cubicBezTo>
                <a:cubicBezTo>
                  <a:pt x="0" y="66167"/>
                  <a:pt x="65882" y="0"/>
                  <a:pt x="147152" y="0"/>
                </a:cubicBezTo>
                <a:cubicBezTo>
                  <a:pt x="228422" y="0"/>
                  <a:pt x="294304" y="66168"/>
                  <a:pt x="294304" y="147789"/>
                </a:cubicBezTo>
                <a:close/>
              </a:path>
            </a:pathLst>
          </a:custGeom>
          <a:solidFill>
            <a:srgbClr val="FF6213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0E8B2E1-4B87-41A8-A6D9-4E6C23879A91}"/>
              </a:ext>
            </a:extLst>
          </p:cNvPr>
          <p:cNvSpPr/>
          <p:nvPr userDrawn="1"/>
        </p:nvSpPr>
        <p:spPr>
          <a:xfrm>
            <a:off x="5051182" y="890"/>
            <a:ext cx="7141071" cy="1322457"/>
          </a:xfrm>
          <a:custGeom>
            <a:avLst/>
            <a:gdLst>
              <a:gd name="connsiteX0" fmla="*/ 2164 w 7141071"/>
              <a:gd name="connsiteY0" fmla="*/ 52063 h 1322457"/>
              <a:gd name="connsiteX1" fmla="*/ 311871 w 7141071"/>
              <a:gd name="connsiteY1" fmla="*/ 451512 h 1322457"/>
              <a:gd name="connsiteX2" fmla="*/ 821683 w 7141071"/>
              <a:gd name="connsiteY2" fmla="*/ 571551 h 1322457"/>
              <a:gd name="connsiteX3" fmla="*/ 5317584 w 7141071"/>
              <a:gd name="connsiteY3" fmla="*/ 939049 h 1322457"/>
              <a:gd name="connsiteX4" fmla="*/ 7137634 w 7141071"/>
              <a:gd name="connsiteY4" fmla="*/ 1283379 h 1322457"/>
              <a:gd name="connsiteX5" fmla="*/ 7141072 w 7141071"/>
              <a:gd name="connsiteY5" fmla="*/ 0 h 1322457"/>
              <a:gd name="connsiteX6" fmla="*/ 0 w 7141071"/>
              <a:gd name="connsiteY6" fmla="*/ 13239 h 132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41071" h="1322457">
                <a:moveTo>
                  <a:pt x="2164" y="52063"/>
                </a:moveTo>
                <a:cubicBezTo>
                  <a:pt x="21640" y="226584"/>
                  <a:pt x="155172" y="372208"/>
                  <a:pt x="311871" y="451512"/>
                </a:cubicBezTo>
                <a:cubicBezTo>
                  <a:pt x="468570" y="530816"/>
                  <a:pt x="646909" y="554366"/>
                  <a:pt x="821683" y="571551"/>
                </a:cubicBezTo>
                <a:cubicBezTo>
                  <a:pt x="2322735" y="719339"/>
                  <a:pt x="3877887" y="489064"/>
                  <a:pt x="5317584" y="939049"/>
                </a:cubicBezTo>
                <a:cubicBezTo>
                  <a:pt x="5915611" y="1125916"/>
                  <a:pt x="6528787" y="1431040"/>
                  <a:pt x="7137634" y="1283379"/>
                </a:cubicBezTo>
                <a:cubicBezTo>
                  <a:pt x="7138780" y="855544"/>
                  <a:pt x="7139926" y="427835"/>
                  <a:pt x="7141072" y="0"/>
                </a:cubicBezTo>
                <a:cubicBezTo>
                  <a:pt x="4760672" y="4455"/>
                  <a:pt x="2380400" y="8783"/>
                  <a:pt x="0" y="13239"/>
                </a:cubicBezTo>
              </a:path>
            </a:pathLst>
          </a:custGeom>
          <a:solidFill>
            <a:srgbClr val="FF6213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D852F8A5-E943-46DD-B7C5-F98DA97E4A53}"/>
              </a:ext>
            </a:extLst>
          </p:cNvPr>
          <p:cNvSpPr/>
          <p:nvPr userDrawn="1"/>
        </p:nvSpPr>
        <p:spPr>
          <a:xfrm>
            <a:off x="6356965" y="5630906"/>
            <a:ext cx="5835288" cy="1245646"/>
          </a:xfrm>
          <a:custGeom>
            <a:avLst/>
            <a:gdLst>
              <a:gd name="connsiteX0" fmla="*/ 0 w 5835288"/>
              <a:gd name="connsiteY0" fmla="*/ 1245647 h 1245646"/>
              <a:gd name="connsiteX1" fmla="*/ 566077 w 5835288"/>
              <a:gd name="connsiteY1" fmla="*/ 845561 h 1245646"/>
              <a:gd name="connsiteX2" fmla="*/ 2408532 w 5835288"/>
              <a:gd name="connsiteY2" fmla="*/ 774149 h 1245646"/>
              <a:gd name="connsiteX3" fmla="*/ 4204779 w 5835288"/>
              <a:gd name="connsiteY3" fmla="*/ 475390 h 1245646"/>
              <a:gd name="connsiteX4" fmla="*/ 4646489 w 5835288"/>
              <a:gd name="connsiteY4" fmla="*/ 122658 h 1245646"/>
              <a:gd name="connsiteX5" fmla="*/ 5835289 w 5835288"/>
              <a:gd name="connsiteY5" fmla="*/ 110310 h 1245646"/>
              <a:gd name="connsiteX6" fmla="*/ 5822560 w 5835288"/>
              <a:gd name="connsiteY6" fmla="*/ 1234699 h 1245646"/>
              <a:gd name="connsiteX7" fmla="*/ 0 w 5835288"/>
              <a:gd name="connsiteY7" fmla="*/ 1245647 h 124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35288" h="1245646">
                <a:moveTo>
                  <a:pt x="0" y="1245647"/>
                </a:moveTo>
                <a:cubicBezTo>
                  <a:pt x="110746" y="1133246"/>
                  <a:pt x="297996" y="967891"/>
                  <a:pt x="566077" y="845561"/>
                </a:cubicBezTo>
                <a:cubicBezTo>
                  <a:pt x="1077163" y="612486"/>
                  <a:pt x="1399854" y="678424"/>
                  <a:pt x="2408532" y="774149"/>
                </a:cubicBezTo>
                <a:cubicBezTo>
                  <a:pt x="3026545" y="832832"/>
                  <a:pt x="3700567" y="837669"/>
                  <a:pt x="4204779" y="475390"/>
                </a:cubicBezTo>
                <a:cubicBezTo>
                  <a:pt x="4389483" y="342749"/>
                  <a:pt x="4431872" y="228312"/>
                  <a:pt x="4646489" y="122658"/>
                </a:cubicBezTo>
                <a:cubicBezTo>
                  <a:pt x="5056122" y="-78976"/>
                  <a:pt x="5511325" y="5420"/>
                  <a:pt x="5835289" y="110310"/>
                </a:cubicBezTo>
                <a:cubicBezTo>
                  <a:pt x="5831088" y="485064"/>
                  <a:pt x="5826760" y="859818"/>
                  <a:pt x="5822560" y="1234699"/>
                </a:cubicBezTo>
                <a:cubicBezTo>
                  <a:pt x="3881706" y="1238391"/>
                  <a:pt x="1940853" y="1241955"/>
                  <a:pt x="0" y="1245647"/>
                </a:cubicBezTo>
                <a:close/>
              </a:path>
            </a:pathLst>
          </a:custGeom>
          <a:solidFill>
            <a:srgbClr val="3C72B8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182915F-9041-469E-A721-91405305A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8FB08-4274-4833-A450-DBC43560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C1E4F6E-06FF-4F45-8B9D-CB55D9CA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01FD9F52-5827-4C51-9A45-613F03FEA13E}"/>
              </a:ext>
            </a:extLst>
          </p:cNvPr>
          <p:cNvSpPr/>
          <p:nvPr userDrawn="1"/>
        </p:nvSpPr>
        <p:spPr>
          <a:xfrm>
            <a:off x="9540712" y="4414062"/>
            <a:ext cx="868699" cy="800002"/>
          </a:xfrm>
          <a:custGeom>
            <a:avLst/>
            <a:gdLst>
              <a:gd name="connsiteX0" fmla="*/ 185474 w 868699"/>
              <a:gd name="connsiteY0" fmla="*/ 87103 h 800002"/>
              <a:gd name="connsiteX1" fmla="*/ 32090 w 868699"/>
              <a:gd name="connsiteY1" fmla="*/ 270809 h 800002"/>
              <a:gd name="connsiteX2" fmla="*/ 71927 w 868699"/>
              <a:gd name="connsiteY2" fmla="*/ 635429 h 800002"/>
              <a:gd name="connsiteX3" fmla="*/ 405463 w 868699"/>
              <a:gd name="connsiteY3" fmla="*/ 799977 h 800002"/>
              <a:gd name="connsiteX4" fmla="*/ 866504 w 868699"/>
              <a:gd name="connsiteY4" fmla="*/ 393618 h 800002"/>
              <a:gd name="connsiteX5" fmla="*/ 861428 w 868699"/>
              <a:gd name="connsiteY5" fmla="*/ 308870 h 800002"/>
              <a:gd name="connsiteX6" fmla="*/ 820704 w 868699"/>
              <a:gd name="connsiteY6" fmla="*/ 241629 h 800002"/>
              <a:gd name="connsiteX7" fmla="*/ 185474 w 868699"/>
              <a:gd name="connsiteY7" fmla="*/ 87103 h 80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8699" h="800002">
                <a:moveTo>
                  <a:pt x="185474" y="87103"/>
                </a:moveTo>
                <a:cubicBezTo>
                  <a:pt x="126480" y="141530"/>
                  <a:pt x="66852" y="198494"/>
                  <a:pt x="32090" y="270809"/>
                </a:cubicBezTo>
                <a:cubicBezTo>
                  <a:pt x="-23606" y="386640"/>
                  <a:pt x="-4575" y="532158"/>
                  <a:pt x="71927" y="635429"/>
                </a:cubicBezTo>
                <a:cubicBezTo>
                  <a:pt x="148428" y="738700"/>
                  <a:pt x="276946" y="798582"/>
                  <a:pt x="405463" y="799977"/>
                </a:cubicBezTo>
                <a:cubicBezTo>
                  <a:pt x="629894" y="802515"/>
                  <a:pt x="840749" y="616652"/>
                  <a:pt x="866504" y="393618"/>
                </a:cubicBezTo>
                <a:cubicBezTo>
                  <a:pt x="869802" y="365326"/>
                  <a:pt x="870309" y="336019"/>
                  <a:pt x="861428" y="308870"/>
                </a:cubicBezTo>
                <a:cubicBezTo>
                  <a:pt x="853182" y="283876"/>
                  <a:pt x="837324" y="262055"/>
                  <a:pt x="820704" y="241629"/>
                </a:cubicBezTo>
                <a:cubicBezTo>
                  <a:pt x="663768" y="50058"/>
                  <a:pt x="391508" y="-103072"/>
                  <a:pt x="185474" y="87103"/>
                </a:cubicBezTo>
                <a:close/>
              </a:path>
            </a:pathLst>
          </a:custGeom>
          <a:solidFill>
            <a:srgbClr val="FF621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6859D5F8-A903-420E-AA78-44567FA0C29F}"/>
              </a:ext>
            </a:extLst>
          </p:cNvPr>
          <p:cNvSpPr/>
          <p:nvPr userDrawn="1"/>
        </p:nvSpPr>
        <p:spPr>
          <a:xfrm>
            <a:off x="15932" y="-4311"/>
            <a:ext cx="1336885" cy="6851781"/>
          </a:xfrm>
          <a:custGeom>
            <a:avLst/>
            <a:gdLst>
              <a:gd name="connsiteX0" fmla="*/ 1293296 w 1336885"/>
              <a:gd name="connsiteY0" fmla="*/ 6849244 h 6851781"/>
              <a:gd name="connsiteX1" fmla="*/ 1297991 w 1336885"/>
              <a:gd name="connsiteY1" fmla="*/ 5554679 h 6851781"/>
              <a:gd name="connsiteX2" fmla="*/ 879452 w 1336885"/>
              <a:gd name="connsiteY2" fmla="*/ 3820642 h 6851781"/>
              <a:gd name="connsiteX3" fmla="*/ 715918 w 1336885"/>
              <a:gd name="connsiteY3" fmla="*/ 2728559 h 6851781"/>
              <a:gd name="connsiteX4" fmla="*/ 749919 w 1336885"/>
              <a:gd name="connsiteY4" fmla="*/ 1494764 h 6851781"/>
              <a:gd name="connsiteX5" fmla="*/ 529676 w 1336885"/>
              <a:gd name="connsiteY5" fmla="*/ 315014 h 6851781"/>
              <a:gd name="connsiteX6" fmla="*/ 0 w 1336885"/>
              <a:gd name="connsiteY6" fmla="*/ 0 h 6851781"/>
              <a:gd name="connsiteX7" fmla="*/ 0 w 1336885"/>
              <a:gd name="connsiteY7" fmla="*/ 6851782 h 6851781"/>
              <a:gd name="connsiteX8" fmla="*/ 1293296 w 1336885"/>
              <a:gd name="connsiteY8" fmla="*/ 6849244 h 685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6885" h="6851781">
                <a:moveTo>
                  <a:pt x="1293296" y="6849244"/>
                </a:moveTo>
                <a:cubicBezTo>
                  <a:pt x="1364723" y="6283792"/>
                  <a:pt x="1335163" y="5843686"/>
                  <a:pt x="1297991" y="5554679"/>
                </a:cubicBezTo>
                <a:cubicBezTo>
                  <a:pt x="1218825" y="4941651"/>
                  <a:pt x="1076986" y="4793342"/>
                  <a:pt x="879452" y="3820642"/>
                </a:cubicBezTo>
                <a:cubicBezTo>
                  <a:pt x="782017" y="3341080"/>
                  <a:pt x="741673" y="3094955"/>
                  <a:pt x="715918" y="2728559"/>
                </a:cubicBezTo>
                <a:cubicBezTo>
                  <a:pt x="687246" y="2318266"/>
                  <a:pt x="740277" y="1906578"/>
                  <a:pt x="749919" y="1494764"/>
                </a:cubicBezTo>
                <a:cubicBezTo>
                  <a:pt x="763367" y="920430"/>
                  <a:pt x="722516" y="577885"/>
                  <a:pt x="529676" y="315014"/>
                </a:cubicBezTo>
                <a:cubicBezTo>
                  <a:pt x="364366" y="89696"/>
                  <a:pt x="140190" y="22836"/>
                  <a:pt x="0" y="0"/>
                </a:cubicBezTo>
                <a:cubicBezTo>
                  <a:pt x="0" y="2283885"/>
                  <a:pt x="0" y="4567897"/>
                  <a:pt x="0" y="6851782"/>
                </a:cubicBezTo>
                <a:cubicBezTo>
                  <a:pt x="430972" y="6851021"/>
                  <a:pt x="862071" y="6850132"/>
                  <a:pt x="1293296" y="6849244"/>
                </a:cubicBezTo>
                <a:close/>
              </a:path>
            </a:pathLst>
          </a:custGeom>
          <a:solidFill>
            <a:srgbClr val="FF621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aphic 1">
            <a:extLst>
              <a:ext uri="{FF2B5EF4-FFF2-40B4-BE49-F238E27FC236}">
                <a16:creationId xmlns="" xmlns:a16="http://schemas.microsoft.com/office/drawing/2014/main" id="{FFFE860F-0E6D-468E-A54F-B0D2A2E5ECAD}"/>
              </a:ext>
            </a:extLst>
          </p:cNvPr>
          <p:cNvGrpSpPr/>
          <p:nvPr userDrawn="1"/>
        </p:nvGrpSpPr>
        <p:grpSpPr>
          <a:xfrm>
            <a:off x="-50800" y="-3063109"/>
            <a:ext cx="3787782" cy="6901641"/>
            <a:chOff x="-50800" y="-3063109"/>
            <a:chExt cx="3787782" cy="6901641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2D6ECE36-C9F3-4E49-8EA7-C3B419891FE3}"/>
                </a:ext>
              </a:extLst>
            </p:cNvPr>
            <p:cNvSpPr/>
            <p:nvPr/>
          </p:nvSpPr>
          <p:spPr>
            <a:xfrm>
              <a:off x="1081199" y="1172138"/>
              <a:ext cx="543298" cy="654135"/>
            </a:xfrm>
            <a:custGeom>
              <a:avLst/>
              <a:gdLst>
                <a:gd name="connsiteX0" fmla="*/ 199485 w 543298"/>
                <a:gd name="connsiteY0" fmla="*/ 81577 h 654135"/>
                <a:gd name="connsiteX1" fmla="*/ 210903 w 543298"/>
                <a:gd name="connsiteY1" fmla="*/ 99085 h 654135"/>
                <a:gd name="connsiteX2" fmla="*/ 126409 w 543298"/>
                <a:gd name="connsiteY2" fmla="*/ 292432 h 654135"/>
                <a:gd name="connsiteX3" fmla="*/ 196440 w 543298"/>
                <a:gd name="connsiteY3" fmla="*/ 451017 h 654135"/>
                <a:gd name="connsiteX4" fmla="*/ 227396 w 543298"/>
                <a:gd name="connsiteY4" fmla="*/ 472585 h 654135"/>
                <a:gd name="connsiteX5" fmla="*/ 270785 w 543298"/>
                <a:gd name="connsiteY5" fmla="*/ 489078 h 654135"/>
                <a:gd name="connsiteX6" fmla="*/ 456266 w 543298"/>
                <a:gd name="connsiteY6" fmla="*/ 464338 h 654135"/>
                <a:gd name="connsiteX7" fmla="*/ 543298 w 543298"/>
                <a:gd name="connsiteY7" fmla="*/ 558348 h 654135"/>
                <a:gd name="connsiteX8" fmla="*/ 334473 w 543298"/>
                <a:gd name="connsiteY8" fmla="*/ 653119 h 654135"/>
                <a:gd name="connsiteX9" fmla="*/ 248456 w 543298"/>
                <a:gd name="connsiteY9" fmla="*/ 647663 h 654135"/>
                <a:gd name="connsiteX10" fmla="*/ 103192 w 543298"/>
                <a:gd name="connsiteY10" fmla="*/ 560251 h 654135"/>
                <a:gd name="connsiteX11" fmla="*/ 1697 w 543298"/>
                <a:gd name="connsiteY11" fmla="*/ 244983 h 654135"/>
                <a:gd name="connsiteX12" fmla="*/ 123491 w 543298"/>
                <a:gd name="connsiteY12" fmla="*/ 0 h 654135"/>
                <a:gd name="connsiteX13" fmla="*/ 199485 w 543298"/>
                <a:gd name="connsiteY13" fmla="*/ 81577 h 65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3298" h="654135">
                  <a:moveTo>
                    <a:pt x="199485" y="81577"/>
                  </a:moveTo>
                  <a:cubicBezTo>
                    <a:pt x="200119" y="82338"/>
                    <a:pt x="210903" y="99085"/>
                    <a:pt x="210903" y="99085"/>
                  </a:cubicBezTo>
                  <a:cubicBezTo>
                    <a:pt x="200246" y="108346"/>
                    <a:pt x="121587" y="179773"/>
                    <a:pt x="126409" y="292432"/>
                  </a:cubicBezTo>
                  <a:cubicBezTo>
                    <a:pt x="130088" y="380859"/>
                    <a:pt x="182738" y="437189"/>
                    <a:pt x="196440" y="451017"/>
                  </a:cubicBezTo>
                  <a:cubicBezTo>
                    <a:pt x="204940" y="457488"/>
                    <a:pt x="215090" y="465480"/>
                    <a:pt x="227396" y="472585"/>
                  </a:cubicBezTo>
                  <a:cubicBezTo>
                    <a:pt x="227396" y="472585"/>
                    <a:pt x="246807" y="483115"/>
                    <a:pt x="270785" y="489078"/>
                  </a:cubicBezTo>
                  <a:cubicBezTo>
                    <a:pt x="301360" y="496690"/>
                    <a:pt x="370884" y="492123"/>
                    <a:pt x="456266" y="464338"/>
                  </a:cubicBezTo>
                  <a:cubicBezTo>
                    <a:pt x="485319" y="495675"/>
                    <a:pt x="514245" y="527011"/>
                    <a:pt x="543298" y="558348"/>
                  </a:cubicBezTo>
                  <a:cubicBezTo>
                    <a:pt x="509424" y="588543"/>
                    <a:pt x="435714" y="644872"/>
                    <a:pt x="334473" y="653119"/>
                  </a:cubicBezTo>
                  <a:cubicBezTo>
                    <a:pt x="289434" y="656798"/>
                    <a:pt x="256068" y="649439"/>
                    <a:pt x="248456" y="647663"/>
                  </a:cubicBezTo>
                  <a:cubicBezTo>
                    <a:pt x="172081" y="630029"/>
                    <a:pt x="124379" y="582072"/>
                    <a:pt x="103192" y="560251"/>
                  </a:cubicBezTo>
                  <a:cubicBezTo>
                    <a:pt x="-17841" y="435539"/>
                    <a:pt x="428" y="255513"/>
                    <a:pt x="1697" y="244983"/>
                  </a:cubicBezTo>
                  <a:cubicBezTo>
                    <a:pt x="17302" y="112025"/>
                    <a:pt x="95960" y="27150"/>
                    <a:pt x="123491" y="0"/>
                  </a:cubicBezTo>
                  <a:cubicBezTo>
                    <a:pt x="152163" y="19157"/>
                    <a:pt x="176268" y="55568"/>
                    <a:pt x="199485" y="81577"/>
                  </a:cubicBezTo>
                  <a:close/>
                </a:path>
              </a:pathLst>
            </a:custGeom>
            <a:solidFill>
              <a:srgbClr val="FF6213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659B5E82-8316-4567-92E1-197E4969FBFB}"/>
                </a:ext>
              </a:extLst>
            </p:cNvPr>
            <p:cNvSpPr/>
            <p:nvPr/>
          </p:nvSpPr>
          <p:spPr>
            <a:xfrm>
              <a:off x="238079" y="-1589278"/>
              <a:ext cx="365634" cy="367157"/>
            </a:xfrm>
            <a:custGeom>
              <a:avLst/>
              <a:gdLst>
                <a:gd name="connsiteX0" fmla="*/ 365635 w 365634"/>
                <a:gd name="connsiteY0" fmla="*/ 183579 h 367157"/>
                <a:gd name="connsiteX1" fmla="*/ 182817 w 365634"/>
                <a:gd name="connsiteY1" fmla="*/ 367157 h 367157"/>
                <a:gd name="connsiteX2" fmla="*/ 0 w 365634"/>
                <a:gd name="connsiteY2" fmla="*/ 183579 h 367157"/>
                <a:gd name="connsiteX3" fmla="*/ 182817 w 365634"/>
                <a:gd name="connsiteY3" fmla="*/ 0 h 367157"/>
                <a:gd name="connsiteX4" fmla="*/ 365635 w 365634"/>
                <a:gd name="connsiteY4" fmla="*/ 183579 h 36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34" h="367157">
                  <a:moveTo>
                    <a:pt x="365635" y="183579"/>
                  </a:moveTo>
                  <a:cubicBezTo>
                    <a:pt x="365635" y="284966"/>
                    <a:pt x="283785" y="367157"/>
                    <a:pt x="182817" y="367157"/>
                  </a:cubicBezTo>
                  <a:cubicBezTo>
                    <a:pt x="81850" y="367157"/>
                    <a:pt x="0" y="284966"/>
                    <a:pt x="0" y="183579"/>
                  </a:cubicBezTo>
                  <a:cubicBezTo>
                    <a:pt x="0" y="82191"/>
                    <a:pt x="81850" y="0"/>
                    <a:pt x="182817" y="0"/>
                  </a:cubicBezTo>
                  <a:cubicBezTo>
                    <a:pt x="283785" y="0"/>
                    <a:pt x="365635" y="82191"/>
                    <a:pt x="365635" y="183579"/>
                  </a:cubicBezTo>
                  <a:close/>
                </a:path>
              </a:pathLst>
            </a:custGeom>
            <a:solidFill>
              <a:srgbClr val="3C72B8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B83F2B0D-194B-4027-9040-999C0B4163D7}"/>
                </a:ext>
              </a:extLst>
            </p:cNvPr>
            <p:cNvSpPr/>
            <p:nvPr/>
          </p:nvSpPr>
          <p:spPr>
            <a:xfrm>
              <a:off x="-50800" y="-3063109"/>
              <a:ext cx="426277" cy="213216"/>
            </a:xfrm>
            <a:custGeom>
              <a:avLst/>
              <a:gdLst>
                <a:gd name="connsiteX0" fmla="*/ 0 w 426277"/>
                <a:gd name="connsiteY0" fmla="*/ 254 h 213216"/>
                <a:gd name="connsiteX1" fmla="*/ 70285 w 426277"/>
                <a:gd name="connsiteY1" fmla="*/ 161250 h 213216"/>
                <a:gd name="connsiteX2" fmla="*/ 328209 w 426277"/>
                <a:gd name="connsiteY2" fmla="*/ 174698 h 213216"/>
                <a:gd name="connsiteX3" fmla="*/ 426278 w 426277"/>
                <a:gd name="connsiteY3" fmla="*/ 0 h 213216"/>
                <a:gd name="connsiteX4" fmla="*/ 0 w 426277"/>
                <a:gd name="connsiteY4" fmla="*/ 254 h 21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277" h="213216">
                  <a:moveTo>
                    <a:pt x="0" y="254"/>
                  </a:moveTo>
                  <a:cubicBezTo>
                    <a:pt x="1015" y="19157"/>
                    <a:pt x="7231" y="102763"/>
                    <a:pt x="70285" y="161250"/>
                  </a:cubicBezTo>
                  <a:cubicBezTo>
                    <a:pt x="142473" y="228109"/>
                    <a:pt x="252088" y="228109"/>
                    <a:pt x="328209" y="174698"/>
                  </a:cubicBezTo>
                  <a:cubicBezTo>
                    <a:pt x="411054" y="116592"/>
                    <a:pt x="424375" y="16239"/>
                    <a:pt x="426278" y="0"/>
                  </a:cubicBezTo>
                  <a:lnTo>
                    <a:pt x="0" y="254"/>
                  </a:lnTo>
                  <a:close/>
                </a:path>
              </a:pathLst>
            </a:custGeom>
            <a:solidFill>
              <a:srgbClr val="FF6213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BB369FE3-C949-46E1-9E42-ECEABEFD7B6D}"/>
                </a:ext>
              </a:extLst>
            </p:cNvPr>
            <p:cNvSpPr/>
            <p:nvPr/>
          </p:nvSpPr>
          <p:spPr>
            <a:xfrm>
              <a:off x="2183352" y="-909380"/>
              <a:ext cx="701984" cy="386811"/>
            </a:xfrm>
            <a:custGeom>
              <a:avLst/>
              <a:gdLst>
                <a:gd name="connsiteX0" fmla="*/ 109107 w 701984"/>
                <a:gd name="connsiteY0" fmla="*/ 337967 h 386811"/>
                <a:gd name="connsiteX1" fmla="*/ 129913 w 701984"/>
                <a:gd name="connsiteY1" fmla="*/ 338855 h 386811"/>
                <a:gd name="connsiteX2" fmla="*/ 251707 w 701984"/>
                <a:gd name="connsiteY2" fmla="*/ 166694 h 386811"/>
                <a:gd name="connsiteX3" fmla="*/ 423614 w 701984"/>
                <a:gd name="connsiteY3" fmla="*/ 145000 h 386811"/>
                <a:gd name="connsiteX4" fmla="*/ 458122 w 701984"/>
                <a:gd name="connsiteY4" fmla="*/ 160351 h 386811"/>
                <a:gd name="connsiteX5" fmla="*/ 494660 w 701984"/>
                <a:gd name="connsiteY5" fmla="*/ 189023 h 386811"/>
                <a:gd name="connsiteX6" fmla="*/ 569258 w 701984"/>
                <a:gd name="connsiteY6" fmla="*/ 360803 h 386811"/>
                <a:gd name="connsiteX7" fmla="*/ 694731 w 701984"/>
                <a:gd name="connsiteY7" fmla="*/ 386811 h 386811"/>
                <a:gd name="connsiteX8" fmla="*/ 667962 w 701984"/>
                <a:gd name="connsiteY8" fmla="*/ 158955 h 386811"/>
                <a:gd name="connsiteX9" fmla="*/ 618864 w 701984"/>
                <a:gd name="connsiteY9" fmla="*/ 88036 h 386811"/>
                <a:gd name="connsiteX10" fmla="*/ 469032 w 701984"/>
                <a:gd name="connsiteY10" fmla="*/ 8616 h 386811"/>
                <a:gd name="connsiteX11" fmla="*/ 146787 w 701984"/>
                <a:gd name="connsiteY11" fmla="*/ 84230 h 386811"/>
                <a:gd name="connsiteX12" fmla="*/ 0 w 701984"/>
                <a:gd name="connsiteY12" fmla="*/ 315004 h 386811"/>
                <a:gd name="connsiteX13" fmla="*/ 109107 w 701984"/>
                <a:gd name="connsiteY13" fmla="*/ 337967 h 38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1984" h="386811">
                  <a:moveTo>
                    <a:pt x="109107" y="337967"/>
                  </a:moveTo>
                  <a:cubicBezTo>
                    <a:pt x="110122" y="338094"/>
                    <a:pt x="129913" y="338855"/>
                    <a:pt x="129913" y="338855"/>
                  </a:cubicBezTo>
                  <a:cubicBezTo>
                    <a:pt x="132450" y="324899"/>
                    <a:pt x="152876" y="220740"/>
                    <a:pt x="251707" y="166694"/>
                  </a:cubicBezTo>
                  <a:cubicBezTo>
                    <a:pt x="329223" y="124320"/>
                    <a:pt x="404710" y="140433"/>
                    <a:pt x="423614" y="145000"/>
                  </a:cubicBezTo>
                  <a:cubicBezTo>
                    <a:pt x="433509" y="148933"/>
                    <a:pt x="445562" y="153500"/>
                    <a:pt x="458122" y="160351"/>
                  </a:cubicBezTo>
                  <a:cubicBezTo>
                    <a:pt x="458122" y="160351"/>
                    <a:pt x="477152" y="171515"/>
                    <a:pt x="494660" y="189023"/>
                  </a:cubicBezTo>
                  <a:cubicBezTo>
                    <a:pt x="516989" y="211352"/>
                    <a:pt x="549086" y="273264"/>
                    <a:pt x="569258" y="360803"/>
                  </a:cubicBezTo>
                  <a:cubicBezTo>
                    <a:pt x="611125" y="369430"/>
                    <a:pt x="652865" y="378184"/>
                    <a:pt x="694731" y="386811"/>
                  </a:cubicBezTo>
                  <a:cubicBezTo>
                    <a:pt x="703105" y="342280"/>
                    <a:pt x="713254" y="249920"/>
                    <a:pt x="667962" y="158955"/>
                  </a:cubicBezTo>
                  <a:cubicBezTo>
                    <a:pt x="647790" y="118358"/>
                    <a:pt x="624319" y="93618"/>
                    <a:pt x="618864" y="88036"/>
                  </a:cubicBezTo>
                  <a:cubicBezTo>
                    <a:pt x="564311" y="31706"/>
                    <a:pt x="498593" y="15467"/>
                    <a:pt x="469032" y="8616"/>
                  </a:cubicBezTo>
                  <a:cubicBezTo>
                    <a:pt x="299790" y="-30840"/>
                    <a:pt x="155160" y="77633"/>
                    <a:pt x="146787" y="84230"/>
                  </a:cubicBezTo>
                  <a:cubicBezTo>
                    <a:pt x="41105" y="166060"/>
                    <a:pt x="9135" y="277324"/>
                    <a:pt x="0" y="315004"/>
                  </a:cubicBezTo>
                  <a:cubicBezTo>
                    <a:pt x="31337" y="329594"/>
                    <a:pt x="74852" y="331497"/>
                    <a:pt x="109107" y="337967"/>
                  </a:cubicBezTo>
                  <a:close/>
                </a:path>
              </a:pathLst>
            </a:custGeom>
            <a:solidFill>
              <a:srgbClr val="3C72B8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580A6E4A-1886-464F-9720-9847A57C3265}"/>
                </a:ext>
              </a:extLst>
            </p:cNvPr>
            <p:cNvSpPr/>
            <p:nvPr/>
          </p:nvSpPr>
          <p:spPr>
            <a:xfrm>
              <a:off x="2573972" y="879319"/>
              <a:ext cx="695754" cy="450262"/>
            </a:xfrm>
            <a:custGeom>
              <a:avLst/>
              <a:gdLst>
                <a:gd name="connsiteX0" fmla="*/ 593879 w 695754"/>
                <a:gd name="connsiteY0" fmla="*/ 278103 h 450262"/>
                <a:gd name="connsiteX1" fmla="*/ 573707 w 695754"/>
                <a:gd name="connsiteY1" fmla="*/ 283304 h 450262"/>
                <a:gd name="connsiteX2" fmla="*/ 417913 w 695754"/>
                <a:gd name="connsiteY2" fmla="*/ 141085 h 450262"/>
                <a:gd name="connsiteX3" fmla="*/ 245245 w 695754"/>
                <a:gd name="connsiteY3" fmla="*/ 156436 h 450262"/>
                <a:gd name="connsiteX4" fmla="*/ 214796 w 695754"/>
                <a:gd name="connsiteY4" fmla="*/ 178765 h 450262"/>
                <a:gd name="connsiteX5" fmla="*/ 185236 w 695754"/>
                <a:gd name="connsiteY5" fmla="*/ 214542 h 450262"/>
                <a:gd name="connsiteX6" fmla="*/ 148952 w 695754"/>
                <a:gd name="connsiteY6" fmla="*/ 398120 h 450262"/>
                <a:gd name="connsiteX7" fmla="*/ 31979 w 695754"/>
                <a:gd name="connsiteY7" fmla="*/ 450263 h 450262"/>
                <a:gd name="connsiteX8" fmla="*/ 9523 w 695754"/>
                <a:gd name="connsiteY8" fmla="*/ 221900 h 450262"/>
                <a:gd name="connsiteX9" fmla="*/ 42382 w 695754"/>
                <a:gd name="connsiteY9" fmla="*/ 142226 h 450262"/>
                <a:gd name="connsiteX10" fmla="*/ 171915 w 695754"/>
                <a:gd name="connsiteY10" fmla="*/ 32739 h 450262"/>
                <a:gd name="connsiteX11" fmla="*/ 503041 w 695754"/>
                <a:gd name="connsiteY11" fmla="*/ 38068 h 450262"/>
                <a:gd name="connsiteX12" fmla="*/ 695755 w 695754"/>
                <a:gd name="connsiteY12" fmla="*/ 232303 h 450262"/>
                <a:gd name="connsiteX13" fmla="*/ 593879 w 695754"/>
                <a:gd name="connsiteY13" fmla="*/ 278103 h 45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5754" h="450262">
                  <a:moveTo>
                    <a:pt x="593879" y="278103"/>
                  </a:moveTo>
                  <a:cubicBezTo>
                    <a:pt x="592991" y="278483"/>
                    <a:pt x="573707" y="283304"/>
                    <a:pt x="573707" y="283304"/>
                  </a:cubicBezTo>
                  <a:cubicBezTo>
                    <a:pt x="568252" y="270237"/>
                    <a:pt x="526005" y="172802"/>
                    <a:pt x="417913" y="141085"/>
                  </a:cubicBezTo>
                  <a:cubicBezTo>
                    <a:pt x="333038" y="116219"/>
                    <a:pt x="262753" y="147936"/>
                    <a:pt x="245245" y="156436"/>
                  </a:cubicBezTo>
                  <a:cubicBezTo>
                    <a:pt x="236491" y="162398"/>
                    <a:pt x="225580" y="169503"/>
                    <a:pt x="214796" y="178765"/>
                  </a:cubicBezTo>
                  <a:cubicBezTo>
                    <a:pt x="214796" y="178765"/>
                    <a:pt x="198557" y="193735"/>
                    <a:pt x="185236" y="214542"/>
                  </a:cubicBezTo>
                  <a:cubicBezTo>
                    <a:pt x="168236" y="241057"/>
                    <a:pt x="150093" y="308424"/>
                    <a:pt x="148952" y="398120"/>
                  </a:cubicBezTo>
                  <a:cubicBezTo>
                    <a:pt x="110003" y="415501"/>
                    <a:pt x="70928" y="432882"/>
                    <a:pt x="31979" y="450263"/>
                  </a:cubicBezTo>
                  <a:cubicBezTo>
                    <a:pt x="14344" y="408523"/>
                    <a:pt x="-15343" y="320477"/>
                    <a:pt x="9523" y="221900"/>
                  </a:cubicBezTo>
                  <a:cubicBezTo>
                    <a:pt x="20561" y="178003"/>
                    <a:pt x="38195" y="148824"/>
                    <a:pt x="42382" y="142226"/>
                  </a:cubicBezTo>
                  <a:cubicBezTo>
                    <a:pt x="83614" y="75621"/>
                    <a:pt x="144384" y="45806"/>
                    <a:pt x="171915" y="32739"/>
                  </a:cubicBezTo>
                  <a:cubicBezTo>
                    <a:pt x="328978" y="-41733"/>
                    <a:pt x="493399" y="33501"/>
                    <a:pt x="503041" y="38068"/>
                  </a:cubicBezTo>
                  <a:cubicBezTo>
                    <a:pt x="623820" y="95539"/>
                    <a:pt x="678881" y="197414"/>
                    <a:pt x="695755" y="232303"/>
                  </a:cubicBezTo>
                  <a:cubicBezTo>
                    <a:pt x="668097" y="253363"/>
                    <a:pt x="625977" y="264401"/>
                    <a:pt x="593879" y="278103"/>
                  </a:cubicBezTo>
                  <a:close/>
                </a:path>
              </a:pathLst>
            </a:custGeom>
            <a:solidFill>
              <a:srgbClr val="FF6213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2E37B263-93E4-4B7F-992D-7EA3FE2D5A49}"/>
                </a:ext>
              </a:extLst>
            </p:cNvPr>
            <p:cNvSpPr/>
            <p:nvPr/>
          </p:nvSpPr>
          <p:spPr>
            <a:xfrm>
              <a:off x="926721" y="2364884"/>
              <a:ext cx="701744" cy="404019"/>
            </a:xfrm>
            <a:custGeom>
              <a:avLst/>
              <a:gdLst>
                <a:gd name="connsiteX0" fmla="*/ 107584 w 701744"/>
                <a:gd name="connsiteY0" fmla="*/ 321682 h 404019"/>
                <a:gd name="connsiteX1" fmla="*/ 128391 w 701744"/>
                <a:gd name="connsiteY1" fmla="*/ 323712 h 404019"/>
                <a:gd name="connsiteX2" fmla="*/ 259826 w 701744"/>
                <a:gd name="connsiteY2" fmla="*/ 158910 h 404019"/>
                <a:gd name="connsiteX3" fmla="*/ 432748 w 701744"/>
                <a:gd name="connsiteY3" fmla="*/ 147111 h 404019"/>
                <a:gd name="connsiteX4" fmla="*/ 466241 w 701744"/>
                <a:gd name="connsiteY4" fmla="*/ 164365 h 404019"/>
                <a:gd name="connsiteX5" fmla="*/ 501003 w 701744"/>
                <a:gd name="connsiteY5" fmla="*/ 195068 h 404019"/>
                <a:gd name="connsiteX6" fmla="*/ 565833 w 701744"/>
                <a:gd name="connsiteY6" fmla="*/ 370780 h 404019"/>
                <a:gd name="connsiteX7" fmla="*/ 689530 w 701744"/>
                <a:gd name="connsiteY7" fmla="*/ 404020 h 404019"/>
                <a:gd name="connsiteX8" fmla="*/ 675701 w 701744"/>
                <a:gd name="connsiteY8" fmla="*/ 175023 h 404019"/>
                <a:gd name="connsiteX9" fmla="*/ 630790 w 701744"/>
                <a:gd name="connsiteY9" fmla="*/ 101439 h 404019"/>
                <a:gd name="connsiteX10" fmla="*/ 485652 w 701744"/>
                <a:gd name="connsiteY10" fmla="*/ 13519 h 404019"/>
                <a:gd name="connsiteX11" fmla="*/ 159600 w 701744"/>
                <a:gd name="connsiteY11" fmla="*/ 70483 h 404019"/>
                <a:gd name="connsiteX12" fmla="*/ 0 w 701744"/>
                <a:gd name="connsiteY12" fmla="*/ 292376 h 404019"/>
                <a:gd name="connsiteX13" fmla="*/ 107584 w 701744"/>
                <a:gd name="connsiteY13" fmla="*/ 321682 h 4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1744" h="404019">
                  <a:moveTo>
                    <a:pt x="107584" y="321682"/>
                  </a:moveTo>
                  <a:cubicBezTo>
                    <a:pt x="108472" y="321936"/>
                    <a:pt x="128391" y="323712"/>
                    <a:pt x="128391" y="323712"/>
                  </a:cubicBezTo>
                  <a:cubicBezTo>
                    <a:pt x="131689" y="310010"/>
                    <a:pt x="158078" y="207120"/>
                    <a:pt x="259826" y="158910"/>
                  </a:cubicBezTo>
                  <a:cubicBezTo>
                    <a:pt x="339627" y="121103"/>
                    <a:pt x="414098" y="141402"/>
                    <a:pt x="432748" y="147111"/>
                  </a:cubicBezTo>
                  <a:cubicBezTo>
                    <a:pt x="442390" y="151552"/>
                    <a:pt x="454189" y="156880"/>
                    <a:pt x="466241" y="164365"/>
                  </a:cubicBezTo>
                  <a:cubicBezTo>
                    <a:pt x="466241" y="164365"/>
                    <a:pt x="484637" y="176545"/>
                    <a:pt x="501003" y="195068"/>
                  </a:cubicBezTo>
                  <a:cubicBezTo>
                    <a:pt x="521937" y="218665"/>
                    <a:pt x="550482" y="282353"/>
                    <a:pt x="565833" y="370780"/>
                  </a:cubicBezTo>
                  <a:cubicBezTo>
                    <a:pt x="607065" y="381818"/>
                    <a:pt x="648297" y="392982"/>
                    <a:pt x="689530" y="404020"/>
                  </a:cubicBezTo>
                  <a:cubicBezTo>
                    <a:pt x="700440" y="359996"/>
                    <a:pt x="715791" y="268397"/>
                    <a:pt x="675701" y="175023"/>
                  </a:cubicBezTo>
                  <a:cubicBezTo>
                    <a:pt x="657813" y="133409"/>
                    <a:pt x="635864" y="107401"/>
                    <a:pt x="630790" y="101439"/>
                  </a:cubicBezTo>
                  <a:cubicBezTo>
                    <a:pt x="579535" y="42064"/>
                    <a:pt x="514832" y="22146"/>
                    <a:pt x="485652" y="13519"/>
                  </a:cubicBezTo>
                  <a:cubicBezTo>
                    <a:pt x="318820" y="-35579"/>
                    <a:pt x="168354" y="64393"/>
                    <a:pt x="159600" y="70483"/>
                  </a:cubicBezTo>
                  <a:cubicBezTo>
                    <a:pt x="49352" y="146223"/>
                    <a:pt x="11164" y="255330"/>
                    <a:pt x="0" y="292376"/>
                  </a:cubicBezTo>
                  <a:cubicBezTo>
                    <a:pt x="30322" y="308869"/>
                    <a:pt x="73711" y="313182"/>
                    <a:pt x="107584" y="321682"/>
                  </a:cubicBezTo>
                  <a:close/>
                </a:path>
              </a:pathLst>
            </a:custGeom>
            <a:solidFill>
              <a:srgbClr val="3C72B8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16C288CE-8956-421B-A0B0-1324F6D3D55D}"/>
                </a:ext>
              </a:extLst>
            </p:cNvPr>
            <p:cNvSpPr/>
            <p:nvPr/>
          </p:nvSpPr>
          <p:spPr>
            <a:xfrm>
              <a:off x="1855143" y="457235"/>
              <a:ext cx="350917" cy="352440"/>
            </a:xfrm>
            <a:custGeom>
              <a:avLst/>
              <a:gdLst>
                <a:gd name="connsiteX0" fmla="*/ 350918 w 350917"/>
                <a:gd name="connsiteY0" fmla="*/ 176220 h 352440"/>
                <a:gd name="connsiteX1" fmla="*/ 175459 w 350917"/>
                <a:gd name="connsiteY1" fmla="*/ 352441 h 352440"/>
                <a:gd name="connsiteX2" fmla="*/ 0 w 350917"/>
                <a:gd name="connsiteY2" fmla="*/ 176220 h 352440"/>
                <a:gd name="connsiteX3" fmla="*/ 175459 w 350917"/>
                <a:gd name="connsiteY3" fmla="*/ 0 h 352440"/>
                <a:gd name="connsiteX4" fmla="*/ 350918 w 350917"/>
                <a:gd name="connsiteY4" fmla="*/ 176220 h 35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917" h="352440">
                  <a:moveTo>
                    <a:pt x="350918" y="176220"/>
                  </a:moveTo>
                  <a:cubicBezTo>
                    <a:pt x="350918" y="273544"/>
                    <a:pt x="272362" y="352441"/>
                    <a:pt x="175459" y="352441"/>
                  </a:cubicBezTo>
                  <a:cubicBezTo>
                    <a:pt x="78556" y="352441"/>
                    <a:pt x="0" y="273544"/>
                    <a:pt x="0" y="176220"/>
                  </a:cubicBezTo>
                  <a:cubicBezTo>
                    <a:pt x="0" y="78896"/>
                    <a:pt x="78556" y="0"/>
                    <a:pt x="175459" y="0"/>
                  </a:cubicBezTo>
                  <a:cubicBezTo>
                    <a:pt x="272362" y="0"/>
                    <a:pt x="350918" y="78896"/>
                    <a:pt x="350918" y="176220"/>
                  </a:cubicBezTo>
                  <a:close/>
                </a:path>
              </a:pathLst>
            </a:custGeom>
            <a:solidFill>
              <a:srgbClr val="3C72B8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69A66E5-8C4D-4204-BF90-C107DCF4F8F1}"/>
                </a:ext>
              </a:extLst>
            </p:cNvPr>
            <p:cNvSpPr/>
            <p:nvPr/>
          </p:nvSpPr>
          <p:spPr>
            <a:xfrm>
              <a:off x="3234076" y="-1941211"/>
              <a:ext cx="365634" cy="367157"/>
            </a:xfrm>
            <a:custGeom>
              <a:avLst/>
              <a:gdLst>
                <a:gd name="connsiteX0" fmla="*/ 365635 w 365634"/>
                <a:gd name="connsiteY0" fmla="*/ 183579 h 367157"/>
                <a:gd name="connsiteX1" fmla="*/ 182817 w 365634"/>
                <a:gd name="connsiteY1" fmla="*/ 367157 h 367157"/>
                <a:gd name="connsiteX2" fmla="*/ 0 w 365634"/>
                <a:gd name="connsiteY2" fmla="*/ 183579 h 367157"/>
                <a:gd name="connsiteX3" fmla="*/ 182817 w 365634"/>
                <a:gd name="connsiteY3" fmla="*/ 0 h 367157"/>
                <a:gd name="connsiteX4" fmla="*/ 365635 w 365634"/>
                <a:gd name="connsiteY4" fmla="*/ 183579 h 36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34" h="367157">
                  <a:moveTo>
                    <a:pt x="365635" y="183579"/>
                  </a:moveTo>
                  <a:cubicBezTo>
                    <a:pt x="365635" y="284966"/>
                    <a:pt x="283785" y="367157"/>
                    <a:pt x="182817" y="367157"/>
                  </a:cubicBezTo>
                  <a:cubicBezTo>
                    <a:pt x="81850" y="367157"/>
                    <a:pt x="0" y="284966"/>
                    <a:pt x="0" y="183579"/>
                  </a:cubicBezTo>
                  <a:cubicBezTo>
                    <a:pt x="0" y="82191"/>
                    <a:pt x="81850" y="0"/>
                    <a:pt x="182817" y="0"/>
                  </a:cubicBezTo>
                  <a:cubicBezTo>
                    <a:pt x="283785" y="0"/>
                    <a:pt x="365635" y="82191"/>
                    <a:pt x="365635" y="183579"/>
                  </a:cubicBezTo>
                  <a:close/>
                </a:path>
              </a:pathLst>
            </a:custGeom>
            <a:solidFill>
              <a:srgbClr val="3C72B8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A370C0BD-3F94-4D2C-AF5F-9EE880503F3E}"/>
                </a:ext>
              </a:extLst>
            </p:cNvPr>
            <p:cNvSpPr/>
            <p:nvPr/>
          </p:nvSpPr>
          <p:spPr>
            <a:xfrm>
              <a:off x="1357185" y="-1380326"/>
              <a:ext cx="314887" cy="316409"/>
            </a:xfrm>
            <a:custGeom>
              <a:avLst/>
              <a:gdLst>
                <a:gd name="connsiteX0" fmla="*/ 314887 w 314887"/>
                <a:gd name="connsiteY0" fmla="*/ 158205 h 316409"/>
                <a:gd name="connsiteX1" fmla="*/ 157444 w 314887"/>
                <a:gd name="connsiteY1" fmla="*/ 316410 h 316409"/>
                <a:gd name="connsiteX2" fmla="*/ 0 w 314887"/>
                <a:gd name="connsiteY2" fmla="*/ 158205 h 316409"/>
                <a:gd name="connsiteX3" fmla="*/ 157444 w 314887"/>
                <a:gd name="connsiteY3" fmla="*/ 0 h 316409"/>
                <a:gd name="connsiteX4" fmla="*/ 314887 w 314887"/>
                <a:gd name="connsiteY4" fmla="*/ 158205 h 31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887" h="316409">
                  <a:moveTo>
                    <a:pt x="314887" y="158205"/>
                  </a:moveTo>
                  <a:cubicBezTo>
                    <a:pt x="314887" y="245579"/>
                    <a:pt x="244397" y="316410"/>
                    <a:pt x="157444" y="316410"/>
                  </a:cubicBezTo>
                  <a:cubicBezTo>
                    <a:pt x="70490" y="316410"/>
                    <a:pt x="0" y="245579"/>
                    <a:pt x="0" y="158205"/>
                  </a:cubicBezTo>
                  <a:cubicBezTo>
                    <a:pt x="0" y="70831"/>
                    <a:pt x="70490" y="0"/>
                    <a:pt x="157444" y="0"/>
                  </a:cubicBezTo>
                  <a:cubicBezTo>
                    <a:pt x="244397" y="0"/>
                    <a:pt x="314887" y="70831"/>
                    <a:pt x="314887" y="158205"/>
                  </a:cubicBezTo>
                  <a:close/>
                </a:path>
              </a:pathLst>
            </a:custGeom>
            <a:solidFill>
              <a:srgbClr val="FF6213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F76B6159-C9CF-4ADD-92E0-B49EDE1E230A}"/>
                </a:ext>
              </a:extLst>
            </p:cNvPr>
            <p:cNvSpPr/>
            <p:nvPr/>
          </p:nvSpPr>
          <p:spPr>
            <a:xfrm>
              <a:off x="2223062" y="1756621"/>
              <a:ext cx="303722" cy="304991"/>
            </a:xfrm>
            <a:custGeom>
              <a:avLst/>
              <a:gdLst>
                <a:gd name="connsiteX0" fmla="*/ 303723 w 303722"/>
                <a:gd name="connsiteY0" fmla="*/ 152496 h 304991"/>
                <a:gd name="connsiteX1" fmla="*/ 151861 w 303722"/>
                <a:gd name="connsiteY1" fmla="*/ 304992 h 304991"/>
                <a:gd name="connsiteX2" fmla="*/ 0 w 303722"/>
                <a:gd name="connsiteY2" fmla="*/ 152496 h 304991"/>
                <a:gd name="connsiteX3" fmla="*/ 151861 w 303722"/>
                <a:gd name="connsiteY3" fmla="*/ 0 h 304991"/>
                <a:gd name="connsiteX4" fmla="*/ 303723 w 303722"/>
                <a:gd name="connsiteY4" fmla="*/ 152496 h 30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722" h="304991">
                  <a:moveTo>
                    <a:pt x="303723" y="152496"/>
                  </a:moveTo>
                  <a:cubicBezTo>
                    <a:pt x="303723" y="236717"/>
                    <a:pt x="235732" y="304992"/>
                    <a:pt x="151861" y="304992"/>
                  </a:cubicBezTo>
                  <a:cubicBezTo>
                    <a:pt x="67991" y="304992"/>
                    <a:pt x="0" y="236717"/>
                    <a:pt x="0" y="152496"/>
                  </a:cubicBezTo>
                  <a:cubicBezTo>
                    <a:pt x="0" y="68275"/>
                    <a:pt x="67991" y="0"/>
                    <a:pt x="151861" y="0"/>
                  </a:cubicBezTo>
                  <a:cubicBezTo>
                    <a:pt x="235732" y="0"/>
                    <a:pt x="303723" y="68275"/>
                    <a:pt x="303723" y="152496"/>
                  </a:cubicBezTo>
                  <a:close/>
                </a:path>
              </a:pathLst>
            </a:custGeom>
            <a:solidFill>
              <a:srgbClr val="3C72B8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15091E1-5745-4D9B-A58A-1EE763405A5A}"/>
                </a:ext>
              </a:extLst>
            </p:cNvPr>
            <p:cNvSpPr/>
            <p:nvPr/>
          </p:nvSpPr>
          <p:spPr>
            <a:xfrm>
              <a:off x="2183558" y="-2605011"/>
              <a:ext cx="524648" cy="455989"/>
            </a:xfrm>
            <a:custGeom>
              <a:avLst/>
              <a:gdLst>
                <a:gd name="connsiteX0" fmla="*/ 461214 w 524648"/>
                <a:gd name="connsiteY0" fmla="*/ 154677 h 455989"/>
                <a:gd name="connsiteX1" fmla="*/ 447513 w 524648"/>
                <a:gd name="connsiteY1" fmla="*/ 164826 h 455989"/>
                <a:gd name="connsiteX2" fmla="*/ 287024 w 524648"/>
                <a:gd name="connsiteY2" fmla="*/ 104183 h 455989"/>
                <a:gd name="connsiteX3" fmla="*/ 160917 w 524648"/>
                <a:gd name="connsiteY3" fmla="*/ 168252 h 455989"/>
                <a:gd name="connsiteX4" fmla="*/ 144551 w 524648"/>
                <a:gd name="connsiteY4" fmla="*/ 194386 h 455989"/>
                <a:gd name="connsiteX5" fmla="*/ 132879 w 524648"/>
                <a:gd name="connsiteY5" fmla="*/ 230544 h 455989"/>
                <a:gd name="connsiteX6" fmla="*/ 160409 w 524648"/>
                <a:gd name="connsiteY6" fmla="*/ 380883 h 455989"/>
                <a:gd name="connsiteX7" fmla="*/ 87460 w 524648"/>
                <a:gd name="connsiteY7" fmla="*/ 455989 h 455989"/>
                <a:gd name="connsiteX8" fmla="*/ 2078 w 524648"/>
                <a:gd name="connsiteY8" fmla="*/ 289538 h 455989"/>
                <a:gd name="connsiteX9" fmla="*/ 3093 w 524648"/>
                <a:gd name="connsiteY9" fmla="*/ 219126 h 455989"/>
                <a:gd name="connsiteX10" fmla="*/ 68430 w 524648"/>
                <a:gd name="connsiteY10" fmla="*/ 96825 h 455989"/>
                <a:gd name="connsiteX11" fmla="*/ 320644 w 524648"/>
                <a:gd name="connsiteY11" fmla="*/ 278 h 455989"/>
                <a:gd name="connsiteX12" fmla="*/ 524649 w 524648"/>
                <a:gd name="connsiteY12" fmla="*/ 89086 h 455989"/>
                <a:gd name="connsiteX13" fmla="*/ 461214 w 524648"/>
                <a:gd name="connsiteY13" fmla="*/ 154677 h 45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4648" h="455989">
                  <a:moveTo>
                    <a:pt x="461214" y="154677"/>
                  </a:moveTo>
                  <a:cubicBezTo>
                    <a:pt x="460707" y="155184"/>
                    <a:pt x="447513" y="164826"/>
                    <a:pt x="447513" y="164826"/>
                  </a:cubicBezTo>
                  <a:cubicBezTo>
                    <a:pt x="439520" y="156580"/>
                    <a:pt x="378369" y="95429"/>
                    <a:pt x="287024" y="104183"/>
                  </a:cubicBezTo>
                  <a:cubicBezTo>
                    <a:pt x="215343" y="111034"/>
                    <a:pt x="171574" y="156453"/>
                    <a:pt x="160917" y="168252"/>
                  </a:cubicBezTo>
                  <a:cubicBezTo>
                    <a:pt x="155969" y="175483"/>
                    <a:pt x="149879" y="184110"/>
                    <a:pt x="144551" y="194386"/>
                  </a:cubicBezTo>
                  <a:cubicBezTo>
                    <a:pt x="144551" y="194386"/>
                    <a:pt x="136685" y="210626"/>
                    <a:pt x="132879" y="230544"/>
                  </a:cubicBezTo>
                  <a:cubicBezTo>
                    <a:pt x="127931" y="255918"/>
                    <a:pt x="134401" y="312501"/>
                    <a:pt x="160409" y="380883"/>
                  </a:cubicBezTo>
                  <a:cubicBezTo>
                    <a:pt x="136051" y="405876"/>
                    <a:pt x="111692" y="430996"/>
                    <a:pt x="87460" y="455989"/>
                  </a:cubicBezTo>
                  <a:cubicBezTo>
                    <a:pt x="61579" y="429600"/>
                    <a:pt x="12734" y="371875"/>
                    <a:pt x="2078" y="289538"/>
                  </a:cubicBezTo>
                  <a:cubicBezTo>
                    <a:pt x="-2616" y="252873"/>
                    <a:pt x="1951" y="225342"/>
                    <a:pt x="3093" y="219126"/>
                  </a:cubicBezTo>
                  <a:cubicBezTo>
                    <a:pt x="14384" y="156072"/>
                    <a:pt x="51429" y="114967"/>
                    <a:pt x="68430" y="96825"/>
                  </a:cubicBezTo>
                  <a:cubicBezTo>
                    <a:pt x="164977" y="-7334"/>
                    <a:pt x="312017" y="-230"/>
                    <a:pt x="320644" y="278"/>
                  </a:cubicBezTo>
                  <a:cubicBezTo>
                    <a:pt x="429370" y="7256"/>
                    <a:pt x="501432" y="67772"/>
                    <a:pt x="524649" y="89086"/>
                  </a:cubicBezTo>
                  <a:cubicBezTo>
                    <a:pt x="510059" y="113318"/>
                    <a:pt x="481386" y="134631"/>
                    <a:pt x="461214" y="154677"/>
                  </a:cubicBezTo>
                  <a:close/>
                </a:path>
              </a:pathLst>
            </a:custGeom>
            <a:solidFill>
              <a:srgbClr val="FF6213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E478FAA6-1B2B-4739-B8E3-00A1B4A7DD07}"/>
                </a:ext>
              </a:extLst>
            </p:cNvPr>
            <p:cNvSpPr/>
            <p:nvPr/>
          </p:nvSpPr>
          <p:spPr>
            <a:xfrm>
              <a:off x="3365765" y="273783"/>
              <a:ext cx="293065" cy="294588"/>
            </a:xfrm>
            <a:custGeom>
              <a:avLst/>
              <a:gdLst>
                <a:gd name="connsiteX0" fmla="*/ 293066 w 293065"/>
                <a:gd name="connsiteY0" fmla="*/ 147294 h 294588"/>
                <a:gd name="connsiteX1" fmla="*/ 146533 w 293065"/>
                <a:gd name="connsiteY1" fmla="*/ 294588 h 294588"/>
                <a:gd name="connsiteX2" fmla="*/ 0 w 293065"/>
                <a:gd name="connsiteY2" fmla="*/ 147294 h 294588"/>
                <a:gd name="connsiteX3" fmla="*/ 146533 w 293065"/>
                <a:gd name="connsiteY3" fmla="*/ 0 h 294588"/>
                <a:gd name="connsiteX4" fmla="*/ 293066 w 293065"/>
                <a:gd name="connsiteY4" fmla="*/ 147294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65" h="294588">
                  <a:moveTo>
                    <a:pt x="293066" y="147294"/>
                  </a:moveTo>
                  <a:cubicBezTo>
                    <a:pt x="293066" y="228643"/>
                    <a:pt x="227461" y="294588"/>
                    <a:pt x="146533" y="294588"/>
                  </a:cubicBezTo>
                  <a:cubicBezTo>
                    <a:pt x="65605" y="294588"/>
                    <a:pt x="0" y="228643"/>
                    <a:pt x="0" y="147294"/>
                  </a:cubicBezTo>
                  <a:cubicBezTo>
                    <a:pt x="0" y="65946"/>
                    <a:pt x="65605" y="0"/>
                    <a:pt x="146533" y="0"/>
                  </a:cubicBezTo>
                  <a:cubicBezTo>
                    <a:pt x="227461" y="0"/>
                    <a:pt x="293066" y="65946"/>
                    <a:pt x="293066" y="147294"/>
                  </a:cubicBezTo>
                  <a:close/>
                </a:path>
              </a:pathLst>
            </a:custGeom>
            <a:solidFill>
              <a:srgbClr val="FF6213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58728480-00BF-40F5-A463-3E3480817960}"/>
                </a:ext>
              </a:extLst>
            </p:cNvPr>
            <p:cNvSpPr/>
            <p:nvPr/>
          </p:nvSpPr>
          <p:spPr>
            <a:xfrm>
              <a:off x="850980" y="-2707623"/>
              <a:ext cx="266122" cy="544519"/>
            </a:xfrm>
            <a:custGeom>
              <a:avLst/>
              <a:gdLst>
                <a:gd name="connsiteX0" fmla="*/ 127 w 266122"/>
                <a:gd name="connsiteY0" fmla="*/ 428942 h 544519"/>
                <a:gd name="connsiteX1" fmla="*/ 133339 w 266122"/>
                <a:gd name="connsiteY1" fmla="*/ 376038 h 544519"/>
                <a:gd name="connsiteX2" fmla="*/ 166198 w 266122"/>
                <a:gd name="connsiteY2" fmla="*/ 258304 h 544519"/>
                <a:gd name="connsiteX3" fmla="*/ 149832 w 266122"/>
                <a:gd name="connsiteY3" fmla="*/ 200579 h 544519"/>
                <a:gd name="connsiteX4" fmla="*/ 127 w 266122"/>
                <a:gd name="connsiteY4" fmla="*/ 103144 h 544519"/>
                <a:gd name="connsiteX5" fmla="*/ 127 w 266122"/>
                <a:gd name="connsiteY5" fmla="*/ 0 h 544519"/>
                <a:gd name="connsiteX6" fmla="*/ 143234 w 266122"/>
                <a:gd name="connsiteY6" fmla="*/ 50240 h 544519"/>
                <a:gd name="connsiteX7" fmla="*/ 225699 w 266122"/>
                <a:gd name="connsiteY7" fmla="*/ 127883 h 544519"/>
                <a:gd name="connsiteX8" fmla="*/ 265155 w 266122"/>
                <a:gd name="connsiteY8" fmla="*/ 240669 h 544519"/>
                <a:gd name="connsiteX9" fmla="*/ 179519 w 266122"/>
                <a:gd name="connsiteY9" fmla="*/ 457741 h 544519"/>
                <a:gd name="connsiteX10" fmla="*/ 0 w 266122"/>
                <a:gd name="connsiteY10" fmla="*/ 544519 h 544519"/>
                <a:gd name="connsiteX11" fmla="*/ 127 w 266122"/>
                <a:gd name="connsiteY11" fmla="*/ 428942 h 54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122" h="544519">
                  <a:moveTo>
                    <a:pt x="127" y="428942"/>
                  </a:moveTo>
                  <a:cubicBezTo>
                    <a:pt x="6343" y="429576"/>
                    <a:pt x="83226" y="436554"/>
                    <a:pt x="133339" y="376038"/>
                  </a:cubicBezTo>
                  <a:cubicBezTo>
                    <a:pt x="174444" y="326432"/>
                    <a:pt x="167466" y="267946"/>
                    <a:pt x="166198" y="258304"/>
                  </a:cubicBezTo>
                  <a:cubicBezTo>
                    <a:pt x="164548" y="241177"/>
                    <a:pt x="160235" y="221005"/>
                    <a:pt x="149832" y="200579"/>
                  </a:cubicBezTo>
                  <a:cubicBezTo>
                    <a:pt x="109614" y="120906"/>
                    <a:pt x="14209" y="105301"/>
                    <a:pt x="127" y="103144"/>
                  </a:cubicBezTo>
                  <a:cubicBezTo>
                    <a:pt x="127" y="68763"/>
                    <a:pt x="127" y="34381"/>
                    <a:pt x="127" y="0"/>
                  </a:cubicBezTo>
                  <a:cubicBezTo>
                    <a:pt x="35777" y="4060"/>
                    <a:pt x="89315" y="15478"/>
                    <a:pt x="143234" y="50240"/>
                  </a:cubicBezTo>
                  <a:cubicBezTo>
                    <a:pt x="164929" y="64195"/>
                    <a:pt x="198042" y="86017"/>
                    <a:pt x="225699" y="127883"/>
                  </a:cubicBezTo>
                  <a:cubicBezTo>
                    <a:pt x="233818" y="140190"/>
                    <a:pt x="259826" y="182183"/>
                    <a:pt x="265155" y="240669"/>
                  </a:cubicBezTo>
                  <a:cubicBezTo>
                    <a:pt x="275685" y="356120"/>
                    <a:pt x="197154" y="439980"/>
                    <a:pt x="179519" y="457741"/>
                  </a:cubicBezTo>
                  <a:cubicBezTo>
                    <a:pt x="111390" y="526631"/>
                    <a:pt x="29307" y="540840"/>
                    <a:pt x="0" y="544519"/>
                  </a:cubicBezTo>
                  <a:cubicBezTo>
                    <a:pt x="127" y="506078"/>
                    <a:pt x="127" y="467510"/>
                    <a:pt x="127" y="428942"/>
                  </a:cubicBezTo>
                  <a:close/>
                </a:path>
              </a:pathLst>
            </a:custGeom>
            <a:solidFill>
              <a:srgbClr val="3C72B8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0CC31E01-28ED-406F-8AF2-5984C6D7E63B}"/>
                </a:ext>
              </a:extLst>
            </p:cNvPr>
            <p:cNvSpPr/>
            <p:nvPr/>
          </p:nvSpPr>
          <p:spPr>
            <a:xfrm>
              <a:off x="581446" y="3156887"/>
              <a:ext cx="493076" cy="681644"/>
            </a:xfrm>
            <a:custGeom>
              <a:avLst/>
              <a:gdLst>
                <a:gd name="connsiteX0" fmla="*/ 239213 w 493076"/>
                <a:gd name="connsiteY0" fmla="*/ 587762 h 681644"/>
                <a:gd name="connsiteX1" fmla="*/ 247459 w 493076"/>
                <a:gd name="connsiteY1" fmla="*/ 568605 h 681644"/>
                <a:gd name="connsiteX2" fmla="*/ 129979 w 493076"/>
                <a:gd name="connsiteY2" fmla="*/ 393400 h 681644"/>
                <a:gd name="connsiteX3" fmla="*/ 170831 w 493076"/>
                <a:gd name="connsiteY3" fmla="*/ 224918 h 681644"/>
                <a:gd name="connsiteX4" fmla="*/ 197473 w 493076"/>
                <a:gd name="connsiteY4" fmla="*/ 198149 h 681644"/>
                <a:gd name="connsiteX5" fmla="*/ 237183 w 493076"/>
                <a:gd name="connsiteY5" fmla="*/ 174171 h 681644"/>
                <a:gd name="connsiteX6" fmla="*/ 424187 w 493076"/>
                <a:gd name="connsiteY6" fmla="*/ 165544 h 681644"/>
                <a:gd name="connsiteX7" fmla="*/ 493076 w 493076"/>
                <a:gd name="connsiteY7" fmla="*/ 57579 h 681644"/>
                <a:gd name="connsiteX8" fmla="*/ 270676 w 493076"/>
                <a:gd name="connsiteY8" fmla="*/ 1503 h 681644"/>
                <a:gd name="connsiteX9" fmla="*/ 187070 w 493076"/>
                <a:gd name="connsiteY9" fmla="*/ 22183 h 681644"/>
                <a:gd name="connsiteX10" fmla="*/ 59567 w 493076"/>
                <a:gd name="connsiteY10" fmla="*/ 134081 h 681644"/>
                <a:gd name="connsiteX11" fmla="*/ 15671 w 493076"/>
                <a:gd name="connsiteY11" fmla="*/ 462290 h 681644"/>
                <a:gd name="connsiteX12" fmla="*/ 179077 w 493076"/>
                <a:gd name="connsiteY12" fmla="*/ 681645 h 681644"/>
                <a:gd name="connsiteX13" fmla="*/ 239213 w 493076"/>
                <a:gd name="connsiteY13" fmla="*/ 587762 h 68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3076" h="681644">
                  <a:moveTo>
                    <a:pt x="239213" y="587762"/>
                  </a:moveTo>
                  <a:cubicBezTo>
                    <a:pt x="239720" y="586874"/>
                    <a:pt x="247459" y="568605"/>
                    <a:pt x="247459" y="568605"/>
                  </a:cubicBezTo>
                  <a:cubicBezTo>
                    <a:pt x="235407" y="561374"/>
                    <a:pt x="145330" y="505044"/>
                    <a:pt x="129979" y="393400"/>
                  </a:cubicBezTo>
                  <a:cubicBezTo>
                    <a:pt x="117927" y="305734"/>
                    <a:pt x="159793" y="240904"/>
                    <a:pt x="170831" y="224918"/>
                  </a:cubicBezTo>
                  <a:cubicBezTo>
                    <a:pt x="178062" y="217053"/>
                    <a:pt x="186562" y="207411"/>
                    <a:pt x="197473" y="198149"/>
                  </a:cubicBezTo>
                  <a:cubicBezTo>
                    <a:pt x="197473" y="198149"/>
                    <a:pt x="214600" y="184320"/>
                    <a:pt x="237183" y="174171"/>
                  </a:cubicBezTo>
                  <a:cubicBezTo>
                    <a:pt x="265982" y="161357"/>
                    <a:pt x="335252" y="153365"/>
                    <a:pt x="424187" y="165544"/>
                  </a:cubicBezTo>
                  <a:cubicBezTo>
                    <a:pt x="447150" y="129514"/>
                    <a:pt x="470113" y="93483"/>
                    <a:pt x="493076" y="57579"/>
                  </a:cubicBezTo>
                  <a:cubicBezTo>
                    <a:pt x="454382" y="33982"/>
                    <a:pt x="371790" y="-8519"/>
                    <a:pt x="270676" y="1503"/>
                  </a:cubicBezTo>
                  <a:cubicBezTo>
                    <a:pt x="225638" y="5944"/>
                    <a:pt x="194174" y="19138"/>
                    <a:pt x="187070" y="22183"/>
                  </a:cubicBezTo>
                  <a:cubicBezTo>
                    <a:pt x="115009" y="53139"/>
                    <a:pt x="76567" y="108834"/>
                    <a:pt x="59567" y="134081"/>
                  </a:cubicBezTo>
                  <a:cubicBezTo>
                    <a:pt x="-37487" y="278330"/>
                    <a:pt x="12499" y="452139"/>
                    <a:pt x="15671" y="462290"/>
                  </a:cubicBezTo>
                  <a:cubicBezTo>
                    <a:pt x="54619" y="590299"/>
                    <a:pt x="147106" y="659824"/>
                    <a:pt x="179077" y="681645"/>
                  </a:cubicBezTo>
                  <a:cubicBezTo>
                    <a:pt x="203690" y="657539"/>
                    <a:pt x="220944" y="617449"/>
                    <a:pt x="239213" y="587762"/>
                  </a:cubicBezTo>
                  <a:close/>
                </a:path>
              </a:pathLst>
            </a:custGeom>
            <a:solidFill>
              <a:srgbClr val="FF6213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F53DE0FB-F672-4E1B-A402-127D49F16D23}"/>
                </a:ext>
              </a:extLst>
            </p:cNvPr>
            <p:cNvSpPr/>
            <p:nvPr/>
          </p:nvSpPr>
          <p:spPr>
            <a:xfrm>
              <a:off x="3310831" y="-3062728"/>
              <a:ext cx="426150" cy="213216"/>
            </a:xfrm>
            <a:custGeom>
              <a:avLst/>
              <a:gdLst>
                <a:gd name="connsiteX0" fmla="*/ 0 w 426150"/>
                <a:gd name="connsiteY0" fmla="*/ 254 h 213216"/>
                <a:gd name="connsiteX1" fmla="*/ 70285 w 426150"/>
                <a:gd name="connsiteY1" fmla="*/ 161250 h 213216"/>
                <a:gd name="connsiteX2" fmla="*/ 328208 w 426150"/>
                <a:gd name="connsiteY2" fmla="*/ 174698 h 213216"/>
                <a:gd name="connsiteX3" fmla="*/ 426151 w 426150"/>
                <a:gd name="connsiteY3" fmla="*/ 0 h 213216"/>
                <a:gd name="connsiteX4" fmla="*/ 0 w 426150"/>
                <a:gd name="connsiteY4" fmla="*/ 254 h 21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150" h="213216">
                  <a:moveTo>
                    <a:pt x="0" y="254"/>
                  </a:moveTo>
                  <a:cubicBezTo>
                    <a:pt x="1015" y="19157"/>
                    <a:pt x="7232" y="102763"/>
                    <a:pt x="70285" y="161250"/>
                  </a:cubicBezTo>
                  <a:cubicBezTo>
                    <a:pt x="142473" y="228109"/>
                    <a:pt x="252087" y="228109"/>
                    <a:pt x="328208" y="174698"/>
                  </a:cubicBezTo>
                  <a:cubicBezTo>
                    <a:pt x="411054" y="116592"/>
                    <a:pt x="424248" y="16239"/>
                    <a:pt x="426151" y="0"/>
                  </a:cubicBezTo>
                  <a:lnTo>
                    <a:pt x="0" y="254"/>
                  </a:lnTo>
                  <a:close/>
                </a:path>
              </a:pathLst>
            </a:custGeom>
            <a:solidFill>
              <a:srgbClr val="FF6213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8CD48C17-B82A-4F18-9875-20F467A8E043}"/>
                </a:ext>
              </a:extLst>
            </p:cNvPr>
            <p:cNvSpPr/>
            <p:nvPr/>
          </p:nvSpPr>
          <p:spPr>
            <a:xfrm>
              <a:off x="977468" y="-213898"/>
              <a:ext cx="332848" cy="681156"/>
            </a:xfrm>
            <a:custGeom>
              <a:avLst/>
              <a:gdLst>
                <a:gd name="connsiteX0" fmla="*/ 0 w 332848"/>
                <a:gd name="connsiteY0" fmla="*/ 536526 h 681156"/>
                <a:gd name="connsiteX1" fmla="*/ 166705 w 332848"/>
                <a:gd name="connsiteY1" fmla="*/ 470301 h 681156"/>
                <a:gd name="connsiteX2" fmla="*/ 207684 w 332848"/>
                <a:gd name="connsiteY2" fmla="*/ 323007 h 681156"/>
                <a:gd name="connsiteX3" fmla="*/ 187258 w 332848"/>
                <a:gd name="connsiteY3" fmla="*/ 250819 h 681156"/>
                <a:gd name="connsiteX4" fmla="*/ 0 w 332848"/>
                <a:gd name="connsiteY4" fmla="*/ 129025 h 681156"/>
                <a:gd name="connsiteX5" fmla="*/ 0 w 332848"/>
                <a:gd name="connsiteY5" fmla="*/ 0 h 681156"/>
                <a:gd name="connsiteX6" fmla="*/ 179138 w 332848"/>
                <a:gd name="connsiteY6" fmla="*/ 62800 h 681156"/>
                <a:gd name="connsiteX7" fmla="*/ 282282 w 332848"/>
                <a:gd name="connsiteY7" fmla="*/ 159981 h 681156"/>
                <a:gd name="connsiteX8" fmla="*/ 331634 w 332848"/>
                <a:gd name="connsiteY8" fmla="*/ 301059 h 681156"/>
                <a:gd name="connsiteX9" fmla="*/ 224557 w 332848"/>
                <a:gd name="connsiteY9" fmla="*/ 572684 h 681156"/>
                <a:gd name="connsiteX10" fmla="*/ 127 w 332848"/>
                <a:gd name="connsiteY10" fmla="*/ 681156 h 681156"/>
                <a:gd name="connsiteX11" fmla="*/ 0 w 332848"/>
                <a:gd name="connsiteY11" fmla="*/ 536526 h 68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2848" h="681156">
                  <a:moveTo>
                    <a:pt x="0" y="536526"/>
                  </a:moveTo>
                  <a:cubicBezTo>
                    <a:pt x="7866" y="537415"/>
                    <a:pt x="103905" y="546042"/>
                    <a:pt x="166705" y="470301"/>
                  </a:cubicBezTo>
                  <a:cubicBezTo>
                    <a:pt x="218214" y="408263"/>
                    <a:pt x="209460" y="335186"/>
                    <a:pt x="207684" y="323007"/>
                  </a:cubicBezTo>
                  <a:cubicBezTo>
                    <a:pt x="205654" y="301566"/>
                    <a:pt x="200198" y="276446"/>
                    <a:pt x="187258" y="250819"/>
                  </a:cubicBezTo>
                  <a:cubicBezTo>
                    <a:pt x="137018" y="151227"/>
                    <a:pt x="17635" y="131562"/>
                    <a:pt x="0" y="129025"/>
                  </a:cubicBezTo>
                  <a:cubicBezTo>
                    <a:pt x="0" y="86017"/>
                    <a:pt x="0" y="43008"/>
                    <a:pt x="0" y="0"/>
                  </a:cubicBezTo>
                  <a:cubicBezTo>
                    <a:pt x="44531" y="4948"/>
                    <a:pt x="111517" y="19411"/>
                    <a:pt x="179138" y="62800"/>
                  </a:cubicBezTo>
                  <a:cubicBezTo>
                    <a:pt x="206288" y="80308"/>
                    <a:pt x="247774" y="107584"/>
                    <a:pt x="282282" y="159981"/>
                  </a:cubicBezTo>
                  <a:cubicBezTo>
                    <a:pt x="292432" y="175459"/>
                    <a:pt x="324910" y="227856"/>
                    <a:pt x="331634" y="301059"/>
                  </a:cubicBezTo>
                  <a:cubicBezTo>
                    <a:pt x="344828" y="445435"/>
                    <a:pt x="246632" y="550355"/>
                    <a:pt x="224557" y="572684"/>
                  </a:cubicBezTo>
                  <a:cubicBezTo>
                    <a:pt x="139301" y="658828"/>
                    <a:pt x="36665" y="676716"/>
                    <a:pt x="127" y="681156"/>
                  </a:cubicBezTo>
                  <a:cubicBezTo>
                    <a:pt x="0" y="632946"/>
                    <a:pt x="0" y="584737"/>
                    <a:pt x="0" y="536526"/>
                  </a:cubicBezTo>
                  <a:close/>
                </a:path>
              </a:pathLst>
            </a:custGeom>
            <a:solidFill>
              <a:srgbClr val="3C72B8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D7F6B177-38A5-40F9-B81C-36D51C4A5134}"/>
              </a:ext>
            </a:extLst>
          </p:cNvPr>
          <p:cNvSpPr/>
          <p:nvPr userDrawn="1"/>
        </p:nvSpPr>
        <p:spPr>
          <a:xfrm>
            <a:off x="10850800" y="-4311"/>
            <a:ext cx="1336885" cy="6851781"/>
          </a:xfrm>
          <a:custGeom>
            <a:avLst/>
            <a:gdLst>
              <a:gd name="connsiteX0" fmla="*/ 43589 w 1336885"/>
              <a:gd name="connsiteY0" fmla="*/ 6849244 h 6851781"/>
              <a:gd name="connsiteX1" fmla="*/ 38895 w 1336885"/>
              <a:gd name="connsiteY1" fmla="*/ 5554679 h 6851781"/>
              <a:gd name="connsiteX2" fmla="*/ 457434 w 1336885"/>
              <a:gd name="connsiteY2" fmla="*/ 3820642 h 6851781"/>
              <a:gd name="connsiteX3" fmla="*/ 620967 w 1336885"/>
              <a:gd name="connsiteY3" fmla="*/ 2728559 h 6851781"/>
              <a:gd name="connsiteX4" fmla="*/ 586966 w 1336885"/>
              <a:gd name="connsiteY4" fmla="*/ 1494764 h 6851781"/>
              <a:gd name="connsiteX5" fmla="*/ 807210 w 1336885"/>
              <a:gd name="connsiteY5" fmla="*/ 315014 h 6851781"/>
              <a:gd name="connsiteX6" fmla="*/ 1336885 w 1336885"/>
              <a:gd name="connsiteY6" fmla="*/ 0 h 6851781"/>
              <a:gd name="connsiteX7" fmla="*/ 1336885 w 1336885"/>
              <a:gd name="connsiteY7" fmla="*/ 6851782 h 6851781"/>
              <a:gd name="connsiteX8" fmla="*/ 43589 w 1336885"/>
              <a:gd name="connsiteY8" fmla="*/ 6849244 h 685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6885" h="6851781">
                <a:moveTo>
                  <a:pt x="43589" y="6849244"/>
                </a:moveTo>
                <a:cubicBezTo>
                  <a:pt x="-27837" y="6283792"/>
                  <a:pt x="1723" y="5843686"/>
                  <a:pt x="38895" y="5554679"/>
                </a:cubicBezTo>
                <a:cubicBezTo>
                  <a:pt x="118061" y="4941651"/>
                  <a:pt x="259900" y="4793342"/>
                  <a:pt x="457434" y="3820642"/>
                </a:cubicBezTo>
                <a:cubicBezTo>
                  <a:pt x="554869" y="3341080"/>
                  <a:pt x="595213" y="3094955"/>
                  <a:pt x="620967" y="2728559"/>
                </a:cubicBezTo>
                <a:cubicBezTo>
                  <a:pt x="649640" y="2318266"/>
                  <a:pt x="596609" y="1906578"/>
                  <a:pt x="586966" y="1494764"/>
                </a:cubicBezTo>
                <a:cubicBezTo>
                  <a:pt x="573518" y="920430"/>
                  <a:pt x="614371" y="577885"/>
                  <a:pt x="807210" y="315014"/>
                </a:cubicBezTo>
                <a:cubicBezTo>
                  <a:pt x="972520" y="89696"/>
                  <a:pt x="1196696" y="22836"/>
                  <a:pt x="1336885" y="0"/>
                </a:cubicBezTo>
                <a:cubicBezTo>
                  <a:pt x="1336885" y="2283885"/>
                  <a:pt x="1336885" y="4567897"/>
                  <a:pt x="1336885" y="6851782"/>
                </a:cubicBezTo>
                <a:cubicBezTo>
                  <a:pt x="906041" y="6851021"/>
                  <a:pt x="474815" y="6850132"/>
                  <a:pt x="43589" y="6849244"/>
                </a:cubicBezTo>
                <a:close/>
              </a:path>
            </a:pathLst>
          </a:custGeom>
          <a:solidFill>
            <a:srgbClr val="3C72B8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02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972B46-B30F-41BE-857A-DD73AA40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72EF825-5695-42A0-A483-614CFC24C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DDA2D3-B50B-4B93-8113-AE0E3179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FF9C3D85-5CF1-4777-AE9D-042C26F2AAE4}"/>
              </a:ext>
            </a:extLst>
          </p:cNvPr>
          <p:cNvSpPr/>
          <p:nvPr userDrawn="1"/>
        </p:nvSpPr>
        <p:spPr>
          <a:xfrm>
            <a:off x="9745720" y="1483588"/>
            <a:ext cx="868246" cy="799352"/>
          </a:xfrm>
          <a:custGeom>
            <a:avLst/>
            <a:gdLst>
              <a:gd name="connsiteX0" fmla="*/ 185323 w 868246"/>
              <a:gd name="connsiteY0" fmla="*/ 87033 h 799352"/>
              <a:gd name="connsiteX1" fmla="*/ 32064 w 868246"/>
              <a:gd name="connsiteY1" fmla="*/ 270589 h 799352"/>
              <a:gd name="connsiteX2" fmla="*/ 71867 w 868246"/>
              <a:gd name="connsiteY2" fmla="*/ 634912 h 799352"/>
              <a:gd name="connsiteX3" fmla="*/ 405261 w 868246"/>
              <a:gd name="connsiteY3" fmla="*/ 799327 h 799352"/>
              <a:gd name="connsiteX4" fmla="*/ 866052 w 868246"/>
              <a:gd name="connsiteY4" fmla="*/ 393298 h 799352"/>
              <a:gd name="connsiteX5" fmla="*/ 860981 w 868246"/>
              <a:gd name="connsiteY5" fmla="*/ 308618 h 799352"/>
              <a:gd name="connsiteX6" fmla="*/ 820163 w 868246"/>
              <a:gd name="connsiteY6" fmla="*/ 241433 h 799352"/>
              <a:gd name="connsiteX7" fmla="*/ 185323 w 868246"/>
              <a:gd name="connsiteY7" fmla="*/ 87033 h 79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8246" h="799352">
                <a:moveTo>
                  <a:pt x="185323" y="87033"/>
                </a:moveTo>
                <a:cubicBezTo>
                  <a:pt x="126377" y="141415"/>
                  <a:pt x="66797" y="198332"/>
                  <a:pt x="32064" y="270589"/>
                </a:cubicBezTo>
                <a:cubicBezTo>
                  <a:pt x="-23586" y="386325"/>
                  <a:pt x="-4572" y="531725"/>
                  <a:pt x="71867" y="634912"/>
                </a:cubicBezTo>
                <a:cubicBezTo>
                  <a:pt x="148307" y="738099"/>
                  <a:pt x="276847" y="797932"/>
                  <a:pt x="405261" y="799327"/>
                </a:cubicBezTo>
                <a:cubicBezTo>
                  <a:pt x="629508" y="801862"/>
                  <a:pt x="840319" y="616151"/>
                  <a:pt x="866052" y="393298"/>
                </a:cubicBezTo>
                <a:cubicBezTo>
                  <a:pt x="869348" y="365029"/>
                  <a:pt x="869855" y="335746"/>
                  <a:pt x="860981" y="308618"/>
                </a:cubicBezTo>
                <a:cubicBezTo>
                  <a:pt x="852742" y="283646"/>
                  <a:pt x="836896" y="261842"/>
                  <a:pt x="820163" y="241433"/>
                </a:cubicBezTo>
                <a:cubicBezTo>
                  <a:pt x="663355" y="50017"/>
                  <a:pt x="391316" y="-102988"/>
                  <a:pt x="185323" y="87033"/>
                </a:cubicBezTo>
                <a:close/>
              </a:path>
            </a:pathLst>
          </a:custGeom>
          <a:solidFill>
            <a:srgbClr val="FBF09E"/>
          </a:solidFill>
          <a:ln w="12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7221A5D-92A2-454B-8D58-48D71D51812E}"/>
              </a:ext>
            </a:extLst>
          </p:cNvPr>
          <p:cNvSpPr/>
          <p:nvPr userDrawn="1"/>
        </p:nvSpPr>
        <p:spPr>
          <a:xfrm rot="10800000">
            <a:off x="10243" y="57"/>
            <a:ext cx="5121442" cy="6854830"/>
          </a:xfrm>
          <a:custGeom>
            <a:avLst/>
            <a:gdLst>
              <a:gd name="connsiteX0" fmla="*/ 0 w 5121442"/>
              <a:gd name="connsiteY0" fmla="*/ 0 h 6854830"/>
              <a:gd name="connsiteX1" fmla="*/ 5121443 w 5121442"/>
              <a:gd name="connsiteY1" fmla="*/ 0 h 6854830"/>
              <a:gd name="connsiteX2" fmla="*/ 5121443 w 5121442"/>
              <a:gd name="connsiteY2" fmla="*/ 6854831 h 6854830"/>
              <a:gd name="connsiteX3" fmla="*/ 0 w 5121442"/>
              <a:gd name="connsiteY3" fmla="*/ 6854831 h 685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1442" h="6854830">
                <a:moveTo>
                  <a:pt x="0" y="0"/>
                </a:moveTo>
                <a:lnTo>
                  <a:pt x="5121443" y="0"/>
                </a:lnTo>
                <a:lnTo>
                  <a:pt x="5121443" y="6854831"/>
                </a:lnTo>
                <a:lnTo>
                  <a:pt x="0" y="6854831"/>
                </a:lnTo>
                <a:close/>
              </a:path>
            </a:pathLst>
          </a:custGeom>
          <a:solidFill>
            <a:srgbClr val="3C72B8"/>
          </a:solidFill>
          <a:ln w="12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28EB4E86-1A36-4364-854E-99DC1123C211}"/>
              </a:ext>
            </a:extLst>
          </p:cNvPr>
          <p:cNvSpPr/>
          <p:nvPr userDrawn="1"/>
        </p:nvSpPr>
        <p:spPr>
          <a:xfrm>
            <a:off x="0" y="2179444"/>
            <a:ext cx="3772697" cy="4675386"/>
          </a:xfrm>
          <a:custGeom>
            <a:avLst/>
            <a:gdLst>
              <a:gd name="connsiteX0" fmla="*/ 3738688 w 3772697"/>
              <a:gd name="connsiteY0" fmla="*/ 4675387 h 4675386"/>
              <a:gd name="connsiteX1" fmla="*/ 3633473 w 3772697"/>
              <a:gd name="connsiteY1" fmla="*/ 2532167 h 4675386"/>
              <a:gd name="connsiteX2" fmla="*/ 2828386 w 3772697"/>
              <a:gd name="connsiteY2" fmla="*/ 577447 h 4675386"/>
              <a:gd name="connsiteX3" fmla="*/ 436833 w 3772697"/>
              <a:gd name="connsiteY3" fmla="*/ 172432 h 4675386"/>
              <a:gd name="connsiteX4" fmla="*/ 0 w 3772697"/>
              <a:gd name="connsiteY4" fmla="*/ 452836 h 4675386"/>
              <a:gd name="connsiteX5" fmla="*/ 634 w 3772697"/>
              <a:gd name="connsiteY5" fmla="*/ 4661063 h 4675386"/>
              <a:gd name="connsiteX6" fmla="*/ 3738688 w 3772697"/>
              <a:gd name="connsiteY6" fmla="*/ 4675387 h 46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2697" h="4675386">
                <a:moveTo>
                  <a:pt x="3738688" y="4675387"/>
                </a:moveTo>
                <a:cubicBezTo>
                  <a:pt x="3785591" y="4185439"/>
                  <a:pt x="3809803" y="3429031"/>
                  <a:pt x="3633473" y="2532167"/>
                </a:cubicBezTo>
                <a:cubicBezTo>
                  <a:pt x="3450804" y="1603105"/>
                  <a:pt x="3338363" y="1031647"/>
                  <a:pt x="2828386" y="577447"/>
                </a:cubicBezTo>
                <a:cubicBezTo>
                  <a:pt x="2210786" y="27539"/>
                  <a:pt x="1205157" y="-176807"/>
                  <a:pt x="436833" y="172432"/>
                </a:cubicBezTo>
                <a:cubicBezTo>
                  <a:pt x="243770" y="260280"/>
                  <a:pt x="98623" y="368031"/>
                  <a:pt x="0" y="452836"/>
                </a:cubicBezTo>
                <a:lnTo>
                  <a:pt x="634" y="4661063"/>
                </a:lnTo>
                <a:cubicBezTo>
                  <a:pt x="1246736" y="4665880"/>
                  <a:pt x="2492712" y="4670697"/>
                  <a:pt x="3738688" y="4675387"/>
                </a:cubicBezTo>
                <a:close/>
              </a:path>
            </a:pathLst>
          </a:custGeom>
          <a:solidFill>
            <a:srgbClr val="FFFEF0"/>
          </a:solidFill>
          <a:ln w="12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ACE35AF7-F015-4420-8A83-D0B1106B4E44}"/>
              </a:ext>
            </a:extLst>
          </p:cNvPr>
          <p:cNvSpPr/>
          <p:nvPr userDrawn="1"/>
        </p:nvSpPr>
        <p:spPr>
          <a:xfrm>
            <a:off x="7859" y="3696417"/>
            <a:ext cx="2408012" cy="3153089"/>
          </a:xfrm>
          <a:custGeom>
            <a:avLst/>
            <a:gdLst>
              <a:gd name="connsiteX0" fmla="*/ 2343382 w 2408012"/>
              <a:gd name="connsiteY0" fmla="*/ 3153090 h 3153089"/>
              <a:gd name="connsiteX1" fmla="*/ 2407526 w 2408012"/>
              <a:gd name="connsiteY1" fmla="*/ 1821167 h 3153089"/>
              <a:gd name="connsiteX2" fmla="*/ 2257943 w 2408012"/>
              <a:gd name="connsiteY2" fmla="*/ 835060 h 3153089"/>
              <a:gd name="connsiteX3" fmla="*/ 1608778 w 2408012"/>
              <a:gd name="connsiteY3" fmla="*/ 106287 h 3153089"/>
              <a:gd name="connsiteX4" fmla="*/ 922471 w 2408012"/>
              <a:gd name="connsiteY4" fmla="*/ 184 h 3153089"/>
              <a:gd name="connsiteX5" fmla="*/ 11789 w 2408012"/>
              <a:gd name="connsiteY5" fmla="*/ 244841 h 3153089"/>
              <a:gd name="connsiteX6" fmla="*/ 0 w 2408012"/>
              <a:gd name="connsiteY6" fmla="*/ 3142314 h 3153089"/>
              <a:gd name="connsiteX7" fmla="*/ 2343382 w 2408012"/>
              <a:gd name="connsiteY7" fmla="*/ 3153090 h 315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8012" h="3153089">
                <a:moveTo>
                  <a:pt x="2343382" y="3153090"/>
                </a:moveTo>
                <a:cubicBezTo>
                  <a:pt x="2379003" y="2709918"/>
                  <a:pt x="2412470" y="2265860"/>
                  <a:pt x="2407526" y="1821167"/>
                </a:cubicBezTo>
                <a:cubicBezTo>
                  <a:pt x="2403850" y="1486887"/>
                  <a:pt x="2377229" y="1147283"/>
                  <a:pt x="2257943" y="835060"/>
                </a:cubicBezTo>
                <a:cubicBezTo>
                  <a:pt x="2138657" y="522837"/>
                  <a:pt x="1915930" y="237869"/>
                  <a:pt x="1608778" y="106287"/>
                </a:cubicBezTo>
                <a:cubicBezTo>
                  <a:pt x="1394545" y="14509"/>
                  <a:pt x="1155465" y="2212"/>
                  <a:pt x="922471" y="184"/>
                </a:cubicBezTo>
                <a:cubicBezTo>
                  <a:pt x="599980" y="-2604"/>
                  <a:pt x="246685" y="23890"/>
                  <a:pt x="11789" y="244841"/>
                </a:cubicBezTo>
                <a:lnTo>
                  <a:pt x="0" y="3142314"/>
                </a:lnTo>
                <a:lnTo>
                  <a:pt x="2343382" y="3153090"/>
                </a:lnTo>
                <a:close/>
              </a:path>
            </a:pathLst>
          </a:custGeom>
          <a:solidFill>
            <a:srgbClr val="FF6213"/>
          </a:solidFill>
          <a:ln w="12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478F0F68-67A9-4616-86AF-35A72A71FED2}"/>
              </a:ext>
            </a:extLst>
          </p:cNvPr>
          <p:cNvSpPr/>
          <p:nvPr userDrawn="1"/>
        </p:nvSpPr>
        <p:spPr>
          <a:xfrm>
            <a:off x="11468903" y="0"/>
            <a:ext cx="697518" cy="6848873"/>
          </a:xfrm>
          <a:custGeom>
            <a:avLst/>
            <a:gdLst>
              <a:gd name="connsiteX0" fmla="*/ 697518 w 697518"/>
              <a:gd name="connsiteY0" fmla="*/ 0 h 6848873"/>
              <a:gd name="connsiteX1" fmla="*/ 42902 w 697518"/>
              <a:gd name="connsiteY1" fmla="*/ 687321 h 6848873"/>
              <a:gd name="connsiteX2" fmla="*/ 13239 w 697518"/>
              <a:gd name="connsiteY2" fmla="*/ 1178156 h 6848873"/>
              <a:gd name="connsiteX3" fmla="*/ 104130 w 697518"/>
              <a:gd name="connsiteY3" fmla="*/ 5479555 h 6848873"/>
              <a:gd name="connsiteX4" fmla="*/ 49747 w 697518"/>
              <a:gd name="connsiteY4" fmla="*/ 6246231 h 6848873"/>
              <a:gd name="connsiteX5" fmla="*/ 697391 w 697518"/>
              <a:gd name="connsiteY5" fmla="*/ 6848874 h 6848873"/>
              <a:gd name="connsiteX6" fmla="*/ 697518 w 697518"/>
              <a:gd name="connsiteY6" fmla="*/ 0 h 68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7518" h="6848873">
                <a:moveTo>
                  <a:pt x="697518" y="0"/>
                </a:moveTo>
                <a:cubicBezTo>
                  <a:pt x="450833" y="130568"/>
                  <a:pt x="155216" y="345182"/>
                  <a:pt x="42902" y="687321"/>
                </a:cubicBezTo>
                <a:cubicBezTo>
                  <a:pt x="-29861" y="908907"/>
                  <a:pt x="11591" y="1100069"/>
                  <a:pt x="13239" y="1178156"/>
                </a:cubicBezTo>
                <a:cubicBezTo>
                  <a:pt x="43916" y="2628097"/>
                  <a:pt x="500018" y="4343611"/>
                  <a:pt x="104130" y="5479555"/>
                </a:cubicBezTo>
                <a:cubicBezTo>
                  <a:pt x="51395" y="5631039"/>
                  <a:pt x="-65355" y="5932867"/>
                  <a:pt x="49747" y="6246231"/>
                </a:cubicBezTo>
                <a:cubicBezTo>
                  <a:pt x="168780" y="6569990"/>
                  <a:pt x="479482" y="6751391"/>
                  <a:pt x="697391" y="6848874"/>
                </a:cubicBezTo>
                <a:cubicBezTo>
                  <a:pt x="697518" y="4565831"/>
                  <a:pt x="697518" y="2282915"/>
                  <a:pt x="697518" y="0"/>
                </a:cubicBezTo>
                <a:close/>
              </a:path>
            </a:pathLst>
          </a:custGeom>
          <a:solidFill>
            <a:srgbClr val="3C72B8"/>
          </a:solidFill>
          <a:ln w="12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6F25855B-1106-4793-822A-EB78597C4D97}"/>
              </a:ext>
            </a:extLst>
          </p:cNvPr>
          <p:cNvSpPr/>
          <p:nvPr userDrawn="1"/>
        </p:nvSpPr>
        <p:spPr>
          <a:xfrm>
            <a:off x="0" y="0"/>
            <a:ext cx="12676" cy="12676"/>
          </a:xfrm>
          <a:custGeom>
            <a:avLst/>
            <a:gdLst/>
            <a:ahLst/>
            <a:cxnLst/>
            <a:rect l="l" t="t" r="r" b="b"/>
            <a:pathLst>
              <a:path w="12676" h="12676"/>
            </a:pathLst>
          </a:custGeom>
          <a:solidFill>
            <a:srgbClr val="FBF09E"/>
          </a:solidFill>
          <a:ln w="12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aphic 1">
            <a:extLst>
              <a:ext uri="{FF2B5EF4-FFF2-40B4-BE49-F238E27FC236}">
                <a16:creationId xmlns="" xmlns:a16="http://schemas.microsoft.com/office/drawing/2014/main" id="{866DD977-DD6E-4FF7-A115-92FFDD12E266}"/>
              </a:ext>
            </a:extLst>
          </p:cNvPr>
          <p:cNvGrpSpPr/>
          <p:nvPr userDrawn="1"/>
        </p:nvGrpSpPr>
        <p:grpSpPr>
          <a:xfrm>
            <a:off x="3760320" y="931863"/>
            <a:ext cx="2410104" cy="1687387"/>
            <a:chOff x="3760320" y="931863"/>
            <a:chExt cx="2410104" cy="1687387"/>
          </a:xfrm>
        </p:grpSpPr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5AC41AF2-BF34-491F-B660-33670CD5D765}"/>
                </a:ext>
              </a:extLst>
            </p:cNvPr>
            <p:cNvSpPr/>
            <p:nvPr/>
          </p:nvSpPr>
          <p:spPr>
            <a:xfrm>
              <a:off x="5249475" y="2098039"/>
              <a:ext cx="703024" cy="419898"/>
            </a:xfrm>
            <a:custGeom>
              <a:avLst/>
              <a:gdLst>
                <a:gd name="connsiteX0" fmla="*/ 106229 w 703024"/>
                <a:gd name="connsiteY0" fmla="*/ 305937 h 419898"/>
                <a:gd name="connsiteX1" fmla="*/ 126892 w 703024"/>
                <a:gd name="connsiteY1" fmla="*/ 309106 h 419898"/>
                <a:gd name="connsiteX2" fmla="*/ 267475 w 703024"/>
                <a:gd name="connsiteY2" fmla="*/ 151790 h 419898"/>
                <a:gd name="connsiteX3" fmla="*/ 441397 w 703024"/>
                <a:gd name="connsiteY3" fmla="*/ 149382 h 419898"/>
                <a:gd name="connsiteX4" fmla="*/ 474102 w 703024"/>
                <a:gd name="connsiteY4" fmla="*/ 168523 h 419898"/>
                <a:gd name="connsiteX5" fmla="*/ 507315 w 703024"/>
                <a:gd name="connsiteY5" fmla="*/ 201102 h 419898"/>
                <a:gd name="connsiteX6" fmla="*/ 562711 w 703024"/>
                <a:gd name="connsiteY6" fmla="*/ 379968 h 419898"/>
                <a:gd name="connsiteX7" fmla="*/ 684913 w 703024"/>
                <a:gd name="connsiteY7" fmla="*/ 419899 h 419898"/>
                <a:gd name="connsiteX8" fmla="*/ 683518 w 703024"/>
                <a:gd name="connsiteY8" fmla="*/ 190580 h 419898"/>
                <a:gd name="connsiteX9" fmla="*/ 642447 w 703024"/>
                <a:gd name="connsiteY9" fmla="*/ 114775 h 419898"/>
                <a:gd name="connsiteX10" fmla="*/ 501864 w 703024"/>
                <a:gd name="connsiteY10" fmla="*/ 19194 h 419898"/>
                <a:gd name="connsiteX11" fmla="*/ 172021 w 703024"/>
                <a:gd name="connsiteY11" fmla="*/ 58238 h 419898"/>
                <a:gd name="connsiteX12" fmla="*/ 0 w 703024"/>
                <a:gd name="connsiteY12" fmla="*/ 270950 h 419898"/>
                <a:gd name="connsiteX13" fmla="*/ 106229 w 703024"/>
                <a:gd name="connsiteY13" fmla="*/ 305937 h 41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3024" h="419898">
                  <a:moveTo>
                    <a:pt x="106229" y="305937"/>
                  </a:moveTo>
                  <a:cubicBezTo>
                    <a:pt x="107117" y="306190"/>
                    <a:pt x="126892" y="309106"/>
                    <a:pt x="126892" y="309106"/>
                  </a:cubicBezTo>
                  <a:cubicBezTo>
                    <a:pt x="130949" y="295542"/>
                    <a:pt x="162893" y="194383"/>
                    <a:pt x="267475" y="151790"/>
                  </a:cubicBezTo>
                  <a:cubicBezTo>
                    <a:pt x="349492" y="118324"/>
                    <a:pt x="423016" y="142790"/>
                    <a:pt x="441397" y="149382"/>
                  </a:cubicBezTo>
                  <a:cubicBezTo>
                    <a:pt x="450778" y="154325"/>
                    <a:pt x="462440" y="160283"/>
                    <a:pt x="474102" y="168523"/>
                  </a:cubicBezTo>
                  <a:cubicBezTo>
                    <a:pt x="474102" y="168523"/>
                    <a:pt x="491849" y="181707"/>
                    <a:pt x="507315" y="201102"/>
                  </a:cubicBezTo>
                  <a:cubicBezTo>
                    <a:pt x="527090" y="225821"/>
                    <a:pt x="552190" y="290852"/>
                    <a:pt x="562711" y="379968"/>
                  </a:cubicBezTo>
                  <a:cubicBezTo>
                    <a:pt x="603403" y="393278"/>
                    <a:pt x="644221" y="406588"/>
                    <a:pt x="684913" y="419899"/>
                  </a:cubicBezTo>
                  <a:cubicBezTo>
                    <a:pt x="698223" y="376545"/>
                    <a:pt x="718632" y="286035"/>
                    <a:pt x="683518" y="190580"/>
                  </a:cubicBezTo>
                  <a:cubicBezTo>
                    <a:pt x="667926" y="148114"/>
                    <a:pt x="647264" y="120859"/>
                    <a:pt x="642447" y="114775"/>
                  </a:cubicBezTo>
                  <a:cubicBezTo>
                    <a:pt x="594276" y="52787"/>
                    <a:pt x="530640" y="29335"/>
                    <a:pt x="501864" y="19194"/>
                  </a:cubicBezTo>
                  <a:cubicBezTo>
                    <a:pt x="337449" y="-38865"/>
                    <a:pt x="181148" y="52787"/>
                    <a:pt x="172021" y="58238"/>
                  </a:cubicBezTo>
                  <a:cubicBezTo>
                    <a:pt x="57425" y="127705"/>
                    <a:pt x="13184" y="234568"/>
                    <a:pt x="0" y="270950"/>
                  </a:cubicBezTo>
                  <a:cubicBezTo>
                    <a:pt x="29537" y="288950"/>
                    <a:pt x="72764" y="295669"/>
                    <a:pt x="106229" y="305937"/>
                  </a:cubicBezTo>
                  <a:close/>
                </a:path>
              </a:pathLst>
            </a:custGeom>
            <a:solidFill>
              <a:srgbClr val="FBF09E"/>
            </a:solidFill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6" name="Graphic 1">
              <a:extLst>
                <a:ext uri="{FF2B5EF4-FFF2-40B4-BE49-F238E27FC236}">
                  <a16:creationId xmlns="" xmlns:a16="http://schemas.microsoft.com/office/drawing/2014/main" id="{0D2D0D59-ECD0-4363-9AD1-6828569EDE9C}"/>
                </a:ext>
              </a:extLst>
            </p:cNvPr>
            <p:cNvGrpSpPr/>
            <p:nvPr/>
          </p:nvGrpSpPr>
          <p:grpSpPr>
            <a:xfrm>
              <a:off x="3760320" y="931863"/>
              <a:ext cx="2410104" cy="1687387"/>
              <a:chOff x="3760320" y="931863"/>
              <a:chExt cx="2410104" cy="1687387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EF4E7556-189E-4686-95E7-C57801A08ABE}"/>
                  </a:ext>
                </a:extLst>
              </p:cNvPr>
              <p:cNvSpPr/>
              <p:nvPr/>
            </p:nvSpPr>
            <p:spPr>
              <a:xfrm>
                <a:off x="4426987" y="931863"/>
                <a:ext cx="706371" cy="468371"/>
              </a:xfrm>
              <a:custGeom>
                <a:avLst/>
                <a:gdLst>
                  <a:gd name="connsiteX0" fmla="*/ 118180 w 706371"/>
                  <a:gd name="connsiteY0" fmla="*/ 18876 h 468371"/>
                  <a:gd name="connsiteX1" fmla="*/ 138843 w 706371"/>
                  <a:gd name="connsiteY1" fmla="*/ 25848 h 468371"/>
                  <a:gd name="connsiteX2" fmla="*/ 194493 w 706371"/>
                  <a:gd name="connsiteY2" fmla="*/ 233870 h 468371"/>
                  <a:gd name="connsiteX3" fmla="*/ 353964 w 706371"/>
                  <a:gd name="connsiteY3" fmla="*/ 318042 h 468371"/>
                  <a:gd name="connsiteX4" fmla="*/ 393134 w 706371"/>
                  <a:gd name="connsiteY4" fmla="*/ 316268 h 468371"/>
                  <a:gd name="connsiteX5" fmla="*/ 439150 w 706371"/>
                  <a:gd name="connsiteY5" fmla="*/ 302577 h 468371"/>
                  <a:gd name="connsiteX6" fmla="*/ 574662 w 706371"/>
                  <a:gd name="connsiteY6" fmla="*/ 167699 h 468371"/>
                  <a:gd name="connsiteX7" fmla="*/ 706371 w 706371"/>
                  <a:gd name="connsiteY7" fmla="*/ 189502 h 468371"/>
                  <a:gd name="connsiteX8" fmla="*/ 596973 w 706371"/>
                  <a:gd name="connsiteY8" fmla="*/ 395242 h 468371"/>
                  <a:gd name="connsiteX9" fmla="*/ 523195 w 706371"/>
                  <a:gd name="connsiteY9" fmla="*/ 444174 h 468371"/>
                  <a:gd name="connsiteX10" fmla="*/ 348133 w 706371"/>
                  <a:gd name="connsiteY10" fmla="*/ 463822 h 468371"/>
                  <a:gd name="connsiteX11" fmla="*/ 61896 w 706371"/>
                  <a:gd name="connsiteY11" fmla="*/ 272914 h 468371"/>
                  <a:gd name="connsiteX12" fmla="*/ 3331 w 706371"/>
                  <a:gd name="connsiteY12" fmla="*/ 242 h 468371"/>
                  <a:gd name="connsiteX13" fmla="*/ 118180 w 706371"/>
                  <a:gd name="connsiteY13" fmla="*/ 18876 h 468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6371" h="468371">
                    <a:moveTo>
                      <a:pt x="118180" y="18876"/>
                    </a:moveTo>
                    <a:cubicBezTo>
                      <a:pt x="119195" y="19003"/>
                      <a:pt x="138843" y="25848"/>
                      <a:pt x="138843" y="25848"/>
                    </a:cubicBezTo>
                    <a:cubicBezTo>
                      <a:pt x="136181" y="39919"/>
                      <a:pt x="118054" y="146149"/>
                      <a:pt x="194493" y="233870"/>
                    </a:cubicBezTo>
                    <a:cubicBezTo>
                      <a:pt x="254580" y="302704"/>
                      <a:pt x="333935" y="315507"/>
                      <a:pt x="353964" y="318042"/>
                    </a:cubicBezTo>
                    <a:cubicBezTo>
                      <a:pt x="364992" y="318042"/>
                      <a:pt x="378556" y="318169"/>
                      <a:pt x="393134" y="316268"/>
                    </a:cubicBezTo>
                    <a:cubicBezTo>
                      <a:pt x="393134" y="316268"/>
                      <a:pt x="415698" y="312718"/>
                      <a:pt x="439150" y="302577"/>
                    </a:cubicBezTo>
                    <a:cubicBezTo>
                      <a:pt x="469067" y="289647"/>
                      <a:pt x="522942" y="242997"/>
                      <a:pt x="574662" y="167699"/>
                    </a:cubicBezTo>
                    <a:cubicBezTo>
                      <a:pt x="618523" y="174924"/>
                      <a:pt x="662510" y="182150"/>
                      <a:pt x="706371" y="189502"/>
                    </a:cubicBezTo>
                    <a:cubicBezTo>
                      <a:pt x="698131" y="234758"/>
                      <a:pt x="674426" y="325902"/>
                      <a:pt x="596973" y="395242"/>
                    </a:cubicBezTo>
                    <a:cubicBezTo>
                      <a:pt x="562493" y="426173"/>
                      <a:pt x="530548" y="440878"/>
                      <a:pt x="523195" y="444174"/>
                    </a:cubicBezTo>
                    <a:cubicBezTo>
                      <a:pt x="449418" y="477260"/>
                      <a:pt x="379571" y="468259"/>
                      <a:pt x="348133" y="463822"/>
                    </a:cubicBezTo>
                    <a:cubicBezTo>
                      <a:pt x="168760" y="438469"/>
                      <a:pt x="67601" y="282295"/>
                      <a:pt x="61896" y="272914"/>
                    </a:cubicBezTo>
                    <a:cubicBezTo>
                      <a:pt x="-11120" y="156290"/>
                      <a:pt x="-1613" y="39159"/>
                      <a:pt x="3331" y="242"/>
                    </a:cubicBezTo>
                    <a:cubicBezTo>
                      <a:pt x="39332" y="-2040"/>
                      <a:pt x="82559" y="12411"/>
                      <a:pt x="118180" y="18876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701DF720-9A17-46C1-B51F-CDD1C6629EE8}"/>
                  </a:ext>
                </a:extLst>
              </p:cNvPr>
              <p:cNvSpPr/>
              <p:nvPr/>
            </p:nvSpPr>
            <p:spPr>
              <a:xfrm>
                <a:off x="5491296" y="1133138"/>
                <a:ext cx="679128" cy="533950"/>
              </a:xfrm>
              <a:custGeom>
                <a:avLst/>
                <a:gdLst>
                  <a:gd name="connsiteX0" fmla="*/ 127953 w 679128"/>
                  <a:gd name="connsiteY0" fmla="*/ 496555 h 533950"/>
                  <a:gd name="connsiteX1" fmla="*/ 147095 w 679128"/>
                  <a:gd name="connsiteY1" fmla="*/ 486287 h 533950"/>
                  <a:gd name="connsiteX2" fmla="*/ 167504 w 679128"/>
                  <a:gd name="connsiteY2" fmla="*/ 271547 h 533950"/>
                  <a:gd name="connsiteX3" fmla="*/ 310622 w 679128"/>
                  <a:gd name="connsiteY3" fmla="*/ 161641 h 533950"/>
                  <a:gd name="connsiteX4" fmla="*/ 349539 w 679128"/>
                  <a:gd name="connsiteY4" fmla="*/ 156824 h 533950"/>
                  <a:gd name="connsiteX5" fmla="*/ 397203 w 679128"/>
                  <a:gd name="connsiteY5" fmla="*/ 162529 h 533950"/>
                  <a:gd name="connsiteX6" fmla="*/ 552997 w 679128"/>
                  <a:gd name="connsiteY6" fmla="*/ 272941 h 533950"/>
                  <a:gd name="connsiteX7" fmla="*/ 679129 w 679128"/>
                  <a:gd name="connsiteY7" fmla="*/ 229334 h 533950"/>
                  <a:gd name="connsiteX8" fmla="*/ 537278 w 679128"/>
                  <a:gd name="connsiteY8" fmla="*/ 44510 h 533950"/>
                  <a:gd name="connsiteX9" fmla="*/ 456529 w 679128"/>
                  <a:gd name="connsiteY9" fmla="*/ 8636 h 533950"/>
                  <a:gd name="connsiteX10" fmla="*/ 280959 w 679128"/>
                  <a:gd name="connsiteY10" fmla="*/ 18523 h 533950"/>
                  <a:gd name="connsiteX11" fmla="*/ 30598 w 679128"/>
                  <a:gd name="connsiteY11" fmla="*/ 254941 h 533950"/>
                  <a:gd name="connsiteX12" fmla="*/ 18048 w 679128"/>
                  <a:gd name="connsiteY12" fmla="*/ 533951 h 533950"/>
                  <a:gd name="connsiteX13" fmla="*/ 127953 w 679128"/>
                  <a:gd name="connsiteY13" fmla="*/ 496555 h 53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79128" h="533950">
                    <a:moveTo>
                      <a:pt x="127953" y="496555"/>
                    </a:moveTo>
                    <a:cubicBezTo>
                      <a:pt x="128967" y="496175"/>
                      <a:pt x="147095" y="486287"/>
                      <a:pt x="147095" y="486287"/>
                    </a:cubicBezTo>
                    <a:cubicBezTo>
                      <a:pt x="142151" y="472850"/>
                      <a:pt x="106657" y="371058"/>
                      <a:pt x="167504" y="271547"/>
                    </a:cubicBezTo>
                    <a:cubicBezTo>
                      <a:pt x="215295" y="193586"/>
                      <a:pt x="291354" y="167599"/>
                      <a:pt x="310622" y="161641"/>
                    </a:cubicBezTo>
                    <a:cubicBezTo>
                      <a:pt x="321524" y="159867"/>
                      <a:pt x="334834" y="157458"/>
                      <a:pt x="349539" y="156824"/>
                    </a:cubicBezTo>
                    <a:cubicBezTo>
                      <a:pt x="349539" y="156824"/>
                      <a:pt x="372357" y="156444"/>
                      <a:pt x="397203" y="162529"/>
                    </a:cubicBezTo>
                    <a:cubicBezTo>
                      <a:pt x="428767" y="170261"/>
                      <a:pt x="489615" y="207277"/>
                      <a:pt x="552997" y="272941"/>
                    </a:cubicBezTo>
                    <a:cubicBezTo>
                      <a:pt x="595083" y="258363"/>
                      <a:pt x="637043" y="243912"/>
                      <a:pt x="679129" y="229334"/>
                    </a:cubicBezTo>
                    <a:cubicBezTo>
                      <a:pt x="663537" y="185980"/>
                      <a:pt x="625000" y="100033"/>
                      <a:pt x="537278" y="44510"/>
                    </a:cubicBezTo>
                    <a:cubicBezTo>
                      <a:pt x="498235" y="19791"/>
                      <a:pt x="464388" y="10664"/>
                      <a:pt x="456529" y="8636"/>
                    </a:cubicBezTo>
                    <a:cubicBezTo>
                      <a:pt x="378442" y="-11647"/>
                      <a:pt x="311129" y="8889"/>
                      <a:pt x="280959" y="18523"/>
                    </a:cubicBezTo>
                    <a:cubicBezTo>
                      <a:pt x="108558" y="73666"/>
                      <a:pt x="34781" y="244926"/>
                      <a:pt x="30598" y="254941"/>
                    </a:cubicBezTo>
                    <a:cubicBezTo>
                      <a:pt x="-22010" y="382340"/>
                      <a:pt x="6766" y="496428"/>
                      <a:pt x="18048" y="533951"/>
                    </a:cubicBezTo>
                    <a:cubicBezTo>
                      <a:pt x="53796" y="530401"/>
                      <a:pt x="93853" y="508978"/>
                      <a:pt x="127953" y="496555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4B9C0D45-4570-4F81-B47D-9DFCB7D4AB34}"/>
                  </a:ext>
                </a:extLst>
              </p:cNvPr>
              <p:cNvSpPr/>
              <p:nvPr/>
            </p:nvSpPr>
            <p:spPr>
              <a:xfrm rot="-1345557">
                <a:off x="3818923" y="1662110"/>
                <a:ext cx="372447" cy="381067"/>
              </a:xfrm>
              <a:custGeom>
                <a:avLst/>
                <a:gdLst>
                  <a:gd name="connsiteX0" fmla="*/ 372447 w 372447"/>
                  <a:gd name="connsiteY0" fmla="*/ 190534 h 381067"/>
                  <a:gd name="connsiteX1" fmla="*/ 186224 w 372447"/>
                  <a:gd name="connsiteY1" fmla="*/ 381067 h 381067"/>
                  <a:gd name="connsiteX2" fmla="*/ 0 w 372447"/>
                  <a:gd name="connsiteY2" fmla="*/ 190534 h 381067"/>
                  <a:gd name="connsiteX3" fmla="*/ 186224 w 372447"/>
                  <a:gd name="connsiteY3" fmla="*/ 0 h 381067"/>
                  <a:gd name="connsiteX4" fmla="*/ 372447 w 372447"/>
                  <a:gd name="connsiteY4" fmla="*/ 190534 h 381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447" h="381067">
                    <a:moveTo>
                      <a:pt x="372447" y="190534"/>
                    </a:moveTo>
                    <a:cubicBezTo>
                      <a:pt x="372447" y="295763"/>
                      <a:pt x="289072" y="381067"/>
                      <a:pt x="186224" y="381067"/>
                    </a:cubicBezTo>
                    <a:cubicBezTo>
                      <a:pt x="83375" y="381067"/>
                      <a:pt x="0" y="295763"/>
                      <a:pt x="0" y="190534"/>
                    </a:cubicBezTo>
                    <a:cubicBezTo>
                      <a:pt x="0" y="85305"/>
                      <a:pt x="83375" y="0"/>
                      <a:pt x="186224" y="0"/>
                    </a:cubicBezTo>
                    <a:cubicBezTo>
                      <a:pt x="289072" y="0"/>
                      <a:pt x="372447" y="85305"/>
                      <a:pt x="372447" y="190534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C6C48C4D-57A7-48CA-8A03-ABFF9131D2BD}"/>
                  </a:ext>
                </a:extLst>
              </p:cNvPr>
              <p:cNvSpPr/>
              <p:nvPr/>
            </p:nvSpPr>
            <p:spPr>
              <a:xfrm rot="-1345557">
                <a:off x="4469605" y="2268321"/>
                <a:ext cx="298667" cy="305513"/>
              </a:xfrm>
              <a:custGeom>
                <a:avLst/>
                <a:gdLst>
                  <a:gd name="connsiteX0" fmla="*/ 298668 w 298667"/>
                  <a:gd name="connsiteY0" fmla="*/ 152756 h 305513"/>
                  <a:gd name="connsiteX1" fmla="*/ 149334 w 298667"/>
                  <a:gd name="connsiteY1" fmla="*/ 305513 h 305513"/>
                  <a:gd name="connsiteX2" fmla="*/ 0 w 298667"/>
                  <a:gd name="connsiteY2" fmla="*/ 152756 h 305513"/>
                  <a:gd name="connsiteX3" fmla="*/ 149334 w 298667"/>
                  <a:gd name="connsiteY3" fmla="*/ 0 h 305513"/>
                  <a:gd name="connsiteX4" fmla="*/ 298668 w 298667"/>
                  <a:gd name="connsiteY4" fmla="*/ 152756 h 30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667" h="305513">
                    <a:moveTo>
                      <a:pt x="298668" y="152756"/>
                    </a:moveTo>
                    <a:cubicBezTo>
                      <a:pt x="298668" y="237122"/>
                      <a:pt x="231809" y="305513"/>
                      <a:pt x="149334" y="305513"/>
                    </a:cubicBezTo>
                    <a:cubicBezTo>
                      <a:pt x="66859" y="305513"/>
                      <a:pt x="0" y="237122"/>
                      <a:pt x="0" y="152756"/>
                    </a:cubicBezTo>
                    <a:cubicBezTo>
                      <a:pt x="0" y="68391"/>
                      <a:pt x="66859" y="0"/>
                      <a:pt x="149334" y="0"/>
                    </a:cubicBezTo>
                    <a:cubicBezTo>
                      <a:pt x="231809" y="0"/>
                      <a:pt x="298668" y="68391"/>
                      <a:pt x="298668" y="152756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1483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D5941C-04DB-4A68-BE7E-5401DBF9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F1A2647-E55A-40C5-AE6F-71FB2ACC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5AF68B-15A1-4C45-91C5-4C572F45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1">
            <a:extLst>
              <a:ext uri="{FF2B5EF4-FFF2-40B4-BE49-F238E27FC236}">
                <a16:creationId xmlns="" xmlns:a16="http://schemas.microsoft.com/office/drawing/2014/main" id="{71497D7D-E762-4473-94BA-E031376A6EA0}"/>
              </a:ext>
            </a:extLst>
          </p:cNvPr>
          <p:cNvGrpSpPr/>
          <p:nvPr userDrawn="1"/>
        </p:nvGrpSpPr>
        <p:grpSpPr>
          <a:xfrm>
            <a:off x="0" y="1647"/>
            <a:ext cx="12160082" cy="6853183"/>
            <a:chOff x="0" y="1647"/>
            <a:chExt cx="12160082" cy="6853183"/>
          </a:xfrm>
        </p:grpSpPr>
        <p:grpSp>
          <p:nvGrpSpPr>
            <p:cNvPr id="9" name="Graphic 1">
              <a:extLst>
                <a:ext uri="{FF2B5EF4-FFF2-40B4-BE49-F238E27FC236}">
                  <a16:creationId xmlns="" xmlns:a16="http://schemas.microsoft.com/office/drawing/2014/main" id="{10B89ABA-BE7B-4473-8506-F4C191E55BE4}"/>
                </a:ext>
              </a:extLst>
            </p:cNvPr>
            <p:cNvGrpSpPr/>
            <p:nvPr/>
          </p:nvGrpSpPr>
          <p:grpSpPr>
            <a:xfrm>
              <a:off x="7731643" y="4966630"/>
              <a:ext cx="3595085" cy="1784654"/>
              <a:chOff x="7731643" y="4966630"/>
              <a:chExt cx="3595085" cy="1784654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DC4463B1-0F74-4961-8BCB-C4B10E4840A2}"/>
                  </a:ext>
                </a:extLst>
              </p:cNvPr>
              <p:cNvSpPr/>
              <p:nvPr/>
            </p:nvSpPr>
            <p:spPr>
              <a:xfrm>
                <a:off x="9725816" y="5726000"/>
                <a:ext cx="676160" cy="540766"/>
              </a:xfrm>
              <a:custGeom>
                <a:avLst/>
                <a:gdLst>
                  <a:gd name="connsiteX0" fmla="*/ 130055 w 676160"/>
                  <a:gd name="connsiteY0" fmla="*/ 500835 h 540766"/>
                  <a:gd name="connsiteX1" fmla="*/ 149070 w 676160"/>
                  <a:gd name="connsiteY1" fmla="*/ 490187 h 540766"/>
                  <a:gd name="connsiteX2" fmla="*/ 164916 w 676160"/>
                  <a:gd name="connsiteY2" fmla="*/ 275447 h 540766"/>
                  <a:gd name="connsiteX3" fmla="*/ 305879 w 676160"/>
                  <a:gd name="connsiteY3" fmla="*/ 162879 h 540766"/>
                  <a:gd name="connsiteX4" fmla="*/ 344669 w 676160"/>
                  <a:gd name="connsiteY4" fmla="*/ 157301 h 540766"/>
                  <a:gd name="connsiteX5" fmla="*/ 392459 w 676160"/>
                  <a:gd name="connsiteY5" fmla="*/ 162119 h 540766"/>
                  <a:gd name="connsiteX6" fmla="*/ 550789 w 676160"/>
                  <a:gd name="connsiteY6" fmla="*/ 269235 h 540766"/>
                  <a:gd name="connsiteX7" fmla="*/ 676160 w 676160"/>
                  <a:gd name="connsiteY7" fmla="*/ 223220 h 540766"/>
                  <a:gd name="connsiteX8" fmla="*/ 530126 w 676160"/>
                  <a:gd name="connsiteY8" fmla="*/ 41565 h 540766"/>
                  <a:gd name="connsiteX9" fmla="*/ 448489 w 676160"/>
                  <a:gd name="connsiteY9" fmla="*/ 7338 h 540766"/>
                  <a:gd name="connsiteX10" fmla="*/ 272920 w 676160"/>
                  <a:gd name="connsiteY10" fmla="*/ 20775 h 540766"/>
                  <a:gd name="connsiteX11" fmla="*/ 27376 w 676160"/>
                  <a:gd name="connsiteY11" fmla="*/ 261883 h 540766"/>
                  <a:gd name="connsiteX12" fmla="*/ 20911 w 676160"/>
                  <a:gd name="connsiteY12" fmla="*/ 540766 h 540766"/>
                  <a:gd name="connsiteX13" fmla="*/ 130055 w 676160"/>
                  <a:gd name="connsiteY13" fmla="*/ 500835 h 54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76160" h="540766">
                    <a:moveTo>
                      <a:pt x="130055" y="500835"/>
                    </a:moveTo>
                    <a:cubicBezTo>
                      <a:pt x="131070" y="500455"/>
                      <a:pt x="149070" y="490187"/>
                      <a:pt x="149070" y="490187"/>
                    </a:cubicBezTo>
                    <a:cubicBezTo>
                      <a:pt x="143873" y="476877"/>
                      <a:pt x="106096" y="375971"/>
                      <a:pt x="164916" y="275447"/>
                    </a:cubicBezTo>
                    <a:cubicBezTo>
                      <a:pt x="211058" y="196599"/>
                      <a:pt x="286611" y="169217"/>
                      <a:pt x="305879" y="162879"/>
                    </a:cubicBezTo>
                    <a:cubicBezTo>
                      <a:pt x="316780" y="160851"/>
                      <a:pt x="329964" y="158189"/>
                      <a:pt x="344669" y="157301"/>
                    </a:cubicBezTo>
                    <a:cubicBezTo>
                      <a:pt x="344669" y="157301"/>
                      <a:pt x="367486" y="156541"/>
                      <a:pt x="392459" y="162119"/>
                    </a:cubicBezTo>
                    <a:cubicBezTo>
                      <a:pt x="424278" y="169217"/>
                      <a:pt x="485885" y="204965"/>
                      <a:pt x="550789" y="269235"/>
                    </a:cubicBezTo>
                    <a:cubicBezTo>
                      <a:pt x="592622" y="253897"/>
                      <a:pt x="634328" y="238558"/>
                      <a:pt x="676160" y="223220"/>
                    </a:cubicBezTo>
                    <a:cubicBezTo>
                      <a:pt x="659681" y="180246"/>
                      <a:pt x="619243" y="95187"/>
                      <a:pt x="530126" y="41565"/>
                    </a:cubicBezTo>
                    <a:cubicBezTo>
                      <a:pt x="490449" y="17733"/>
                      <a:pt x="456349" y="9113"/>
                      <a:pt x="448489" y="7338"/>
                    </a:cubicBezTo>
                    <a:cubicBezTo>
                      <a:pt x="369895" y="-11423"/>
                      <a:pt x="302836" y="10507"/>
                      <a:pt x="272920" y="20775"/>
                    </a:cubicBezTo>
                    <a:cubicBezTo>
                      <a:pt x="101533" y="79214"/>
                      <a:pt x="31432" y="251615"/>
                      <a:pt x="27376" y="261883"/>
                    </a:cubicBezTo>
                    <a:cubicBezTo>
                      <a:pt x="-22570" y="390170"/>
                      <a:pt x="8741" y="503371"/>
                      <a:pt x="20911" y="540766"/>
                    </a:cubicBezTo>
                    <a:cubicBezTo>
                      <a:pt x="56532" y="536203"/>
                      <a:pt x="96209" y="513892"/>
                      <a:pt x="130055" y="500835"/>
                    </a:cubicBezTo>
                    <a:close/>
                  </a:path>
                </a:pathLst>
              </a:custGeom>
              <a:solidFill>
                <a:srgbClr val="3C72B8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EDB4519E-54FA-4589-B753-16AAE1F394F6}"/>
                  </a:ext>
                </a:extLst>
              </p:cNvPr>
              <p:cNvSpPr/>
              <p:nvPr/>
            </p:nvSpPr>
            <p:spPr>
              <a:xfrm>
                <a:off x="10618083" y="5317682"/>
                <a:ext cx="708645" cy="461115"/>
              </a:xfrm>
              <a:custGeom>
                <a:avLst/>
                <a:gdLst>
                  <a:gd name="connsiteX0" fmla="*/ 117032 w 708645"/>
                  <a:gd name="connsiteY0" fmla="*/ 16979 h 461115"/>
                  <a:gd name="connsiteX1" fmla="*/ 137821 w 708645"/>
                  <a:gd name="connsiteY1" fmla="*/ 23572 h 461115"/>
                  <a:gd name="connsiteX2" fmla="*/ 198162 w 708645"/>
                  <a:gd name="connsiteY2" fmla="*/ 230579 h 461115"/>
                  <a:gd name="connsiteX3" fmla="*/ 359407 w 708645"/>
                  <a:gd name="connsiteY3" fmla="*/ 311709 h 461115"/>
                  <a:gd name="connsiteX4" fmla="*/ 398577 w 708645"/>
                  <a:gd name="connsiteY4" fmla="*/ 309174 h 461115"/>
                  <a:gd name="connsiteX5" fmla="*/ 444213 w 708645"/>
                  <a:gd name="connsiteY5" fmla="*/ 294596 h 461115"/>
                  <a:gd name="connsiteX6" fmla="*/ 576556 w 708645"/>
                  <a:gd name="connsiteY6" fmla="*/ 156928 h 461115"/>
                  <a:gd name="connsiteX7" fmla="*/ 708646 w 708645"/>
                  <a:gd name="connsiteY7" fmla="*/ 176197 h 461115"/>
                  <a:gd name="connsiteX8" fmla="*/ 603937 w 708645"/>
                  <a:gd name="connsiteY8" fmla="*/ 384218 h 461115"/>
                  <a:gd name="connsiteX9" fmla="*/ 531427 w 708645"/>
                  <a:gd name="connsiteY9" fmla="*/ 434544 h 461115"/>
                  <a:gd name="connsiteX10" fmla="*/ 356999 w 708645"/>
                  <a:gd name="connsiteY10" fmla="*/ 457616 h 461115"/>
                  <a:gd name="connsiteX11" fmla="*/ 66833 w 708645"/>
                  <a:gd name="connsiteY11" fmla="*/ 272158 h 461115"/>
                  <a:gd name="connsiteX12" fmla="*/ 2309 w 708645"/>
                  <a:gd name="connsiteY12" fmla="*/ 373 h 461115"/>
                  <a:gd name="connsiteX13" fmla="*/ 117032 w 708645"/>
                  <a:gd name="connsiteY13" fmla="*/ 16979 h 46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8645" h="461115">
                    <a:moveTo>
                      <a:pt x="117032" y="16979"/>
                    </a:moveTo>
                    <a:cubicBezTo>
                      <a:pt x="118046" y="17106"/>
                      <a:pt x="137821" y="23572"/>
                      <a:pt x="137821" y="23572"/>
                    </a:cubicBezTo>
                    <a:cubicBezTo>
                      <a:pt x="135540" y="37642"/>
                      <a:pt x="119694" y="144379"/>
                      <a:pt x="198162" y="230579"/>
                    </a:cubicBezTo>
                    <a:cubicBezTo>
                      <a:pt x="259642" y="298272"/>
                      <a:pt x="339251" y="309554"/>
                      <a:pt x="359407" y="311709"/>
                    </a:cubicBezTo>
                    <a:cubicBezTo>
                      <a:pt x="370436" y="311455"/>
                      <a:pt x="383873" y="311328"/>
                      <a:pt x="398577" y="309174"/>
                    </a:cubicBezTo>
                    <a:cubicBezTo>
                      <a:pt x="398577" y="309174"/>
                      <a:pt x="421142" y="305244"/>
                      <a:pt x="444213" y="294596"/>
                    </a:cubicBezTo>
                    <a:cubicBezTo>
                      <a:pt x="473749" y="281032"/>
                      <a:pt x="526610" y="233368"/>
                      <a:pt x="576556" y="156928"/>
                    </a:cubicBezTo>
                    <a:cubicBezTo>
                      <a:pt x="620544" y="163394"/>
                      <a:pt x="664531" y="169732"/>
                      <a:pt x="708646" y="176197"/>
                    </a:cubicBezTo>
                    <a:cubicBezTo>
                      <a:pt x="701420" y="221706"/>
                      <a:pt x="679743" y="313357"/>
                      <a:pt x="603937" y="384218"/>
                    </a:cubicBezTo>
                    <a:cubicBezTo>
                      <a:pt x="570217" y="415783"/>
                      <a:pt x="538653" y="431122"/>
                      <a:pt x="531427" y="434544"/>
                    </a:cubicBezTo>
                    <a:cubicBezTo>
                      <a:pt x="458537" y="469151"/>
                      <a:pt x="388436" y="461419"/>
                      <a:pt x="356999" y="457616"/>
                    </a:cubicBezTo>
                    <a:cubicBezTo>
                      <a:pt x="177245" y="435685"/>
                      <a:pt x="72791" y="281285"/>
                      <a:pt x="66833" y="272158"/>
                    </a:cubicBezTo>
                    <a:cubicBezTo>
                      <a:pt x="-8719" y="156802"/>
                      <a:pt x="-1874" y="39417"/>
                      <a:pt x="2309" y="373"/>
                    </a:cubicBezTo>
                    <a:cubicBezTo>
                      <a:pt x="37803" y="-2416"/>
                      <a:pt x="81284" y="11148"/>
                      <a:pt x="117032" y="16979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0C427873-63AB-473F-9FAC-F6D3F3301624}"/>
                  </a:ext>
                </a:extLst>
              </p:cNvPr>
              <p:cNvSpPr/>
              <p:nvPr/>
            </p:nvSpPr>
            <p:spPr>
              <a:xfrm rot="-4701447">
                <a:off x="9537980" y="5003119"/>
                <a:ext cx="365834" cy="357468"/>
              </a:xfrm>
              <a:custGeom>
                <a:avLst/>
                <a:gdLst>
                  <a:gd name="connsiteX0" fmla="*/ 365835 w 365834"/>
                  <a:gd name="connsiteY0" fmla="*/ 178734 h 357468"/>
                  <a:gd name="connsiteX1" fmla="*/ 182918 w 365834"/>
                  <a:gd name="connsiteY1" fmla="*/ 357469 h 357468"/>
                  <a:gd name="connsiteX2" fmla="*/ 1 w 365834"/>
                  <a:gd name="connsiteY2" fmla="*/ 178734 h 357468"/>
                  <a:gd name="connsiteX3" fmla="*/ 182918 w 365834"/>
                  <a:gd name="connsiteY3" fmla="*/ 0 h 357468"/>
                  <a:gd name="connsiteX4" fmla="*/ 365835 w 365834"/>
                  <a:gd name="connsiteY4" fmla="*/ 178734 h 357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834" h="357468">
                    <a:moveTo>
                      <a:pt x="365835" y="178734"/>
                    </a:moveTo>
                    <a:cubicBezTo>
                      <a:pt x="365835" y="277447"/>
                      <a:pt x="283941" y="357469"/>
                      <a:pt x="182918" y="357469"/>
                    </a:cubicBezTo>
                    <a:cubicBezTo>
                      <a:pt x="81895" y="357469"/>
                      <a:pt x="1" y="277447"/>
                      <a:pt x="1" y="178734"/>
                    </a:cubicBezTo>
                    <a:cubicBezTo>
                      <a:pt x="1" y="80022"/>
                      <a:pt x="81895" y="0"/>
                      <a:pt x="182918" y="0"/>
                    </a:cubicBezTo>
                    <a:cubicBezTo>
                      <a:pt x="283941" y="0"/>
                      <a:pt x="365835" y="80022"/>
                      <a:pt x="365835" y="178734"/>
                    </a:cubicBezTo>
                    <a:close/>
                  </a:path>
                </a:pathLst>
              </a:custGeom>
              <a:solidFill>
                <a:srgbClr val="3C72B8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FD530491-BD95-4843-ACB8-375C2C82F927}"/>
                  </a:ext>
                </a:extLst>
              </p:cNvPr>
              <p:cNvSpPr/>
              <p:nvPr/>
            </p:nvSpPr>
            <p:spPr>
              <a:xfrm rot="-4701447">
                <a:off x="8482932" y="5324559"/>
                <a:ext cx="381046" cy="372426"/>
              </a:xfrm>
              <a:custGeom>
                <a:avLst/>
                <a:gdLst>
                  <a:gd name="connsiteX0" fmla="*/ 381046 w 381046"/>
                  <a:gd name="connsiteY0" fmla="*/ 186213 h 372426"/>
                  <a:gd name="connsiteX1" fmla="*/ 190523 w 381046"/>
                  <a:gd name="connsiteY1" fmla="*/ 372427 h 372426"/>
                  <a:gd name="connsiteX2" fmla="*/ -1 w 381046"/>
                  <a:gd name="connsiteY2" fmla="*/ 186213 h 372426"/>
                  <a:gd name="connsiteX3" fmla="*/ 190523 w 381046"/>
                  <a:gd name="connsiteY3" fmla="*/ 0 h 372426"/>
                  <a:gd name="connsiteX4" fmla="*/ 381046 w 381046"/>
                  <a:gd name="connsiteY4" fmla="*/ 186213 h 37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46" h="372426">
                    <a:moveTo>
                      <a:pt x="381046" y="186213"/>
                    </a:moveTo>
                    <a:cubicBezTo>
                      <a:pt x="381046" y="289056"/>
                      <a:pt x="295746" y="372427"/>
                      <a:pt x="190523" y="372427"/>
                    </a:cubicBezTo>
                    <a:cubicBezTo>
                      <a:pt x="85300" y="372427"/>
                      <a:pt x="-1" y="289056"/>
                      <a:pt x="-1" y="186213"/>
                    </a:cubicBezTo>
                    <a:cubicBezTo>
                      <a:pt x="-1" y="83371"/>
                      <a:pt x="85300" y="0"/>
                      <a:pt x="190523" y="0"/>
                    </a:cubicBezTo>
                    <a:cubicBezTo>
                      <a:pt x="295746" y="0"/>
                      <a:pt x="381046" y="83371"/>
                      <a:pt x="381046" y="186213"/>
                    </a:cubicBezTo>
                    <a:close/>
                  </a:path>
                </a:pathLst>
              </a:custGeom>
              <a:solidFill>
                <a:srgbClr val="3C72B8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36F5D2FC-87F2-4CA3-A098-2A1CFF2B8B27}"/>
                  </a:ext>
                </a:extLst>
              </p:cNvPr>
              <p:cNvSpPr/>
              <p:nvPr/>
            </p:nvSpPr>
            <p:spPr>
              <a:xfrm>
                <a:off x="7731643" y="6187031"/>
                <a:ext cx="446490" cy="564252"/>
              </a:xfrm>
              <a:custGeom>
                <a:avLst/>
                <a:gdLst>
                  <a:gd name="connsiteX0" fmla="*/ 171283 w 446490"/>
                  <a:gd name="connsiteY0" fmla="*/ 72256 h 564252"/>
                  <a:gd name="connsiteX1" fmla="*/ 180410 w 446490"/>
                  <a:gd name="connsiteY1" fmla="*/ 87468 h 564252"/>
                  <a:gd name="connsiteX2" fmla="*/ 105364 w 446490"/>
                  <a:gd name="connsiteY2" fmla="*/ 249854 h 564252"/>
                  <a:gd name="connsiteX3" fmla="*/ 160000 w 446490"/>
                  <a:gd name="connsiteY3" fmla="*/ 387395 h 564252"/>
                  <a:gd name="connsiteX4" fmla="*/ 185227 w 446490"/>
                  <a:gd name="connsiteY4" fmla="*/ 406789 h 564252"/>
                  <a:gd name="connsiteX5" fmla="*/ 220974 w 446490"/>
                  <a:gd name="connsiteY5" fmla="*/ 422128 h 564252"/>
                  <a:gd name="connsiteX6" fmla="*/ 376262 w 446490"/>
                  <a:gd name="connsiteY6" fmla="*/ 406663 h 564252"/>
                  <a:gd name="connsiteX7" fmla="*/ 446490 w 446490"/>
                  <a:gd name="connsiteY7" fmla="*/ 489567 h 564252"/>
                  <a:gd name="connsiteX8" fmla="*/ 270032 w 446490"/>
                  <a:gd name="connsiteY8" fmla="*/ 563979 h 564252"/>
                  <a:gd name="connsiteX9" fmla="*/ 198537 w 446490"/>
                  <a:gd name="connsiteY9" fmla="*/ 556626 h 564252"/>
                  <a:gd name="connsiteX10" fmla="*/ 79505 w 446490"/>
                  <a:gd name="connsiteY10" fmla="*/ 477524 h 564252"/>
                  <a:gd name="connsiteX11" fmla="*/ 2431 w 446490"/>
                  <a:gd name="connsiteY11" fmla="*/ 205359 h 564252"/>
                  <a:gd name="connsiteX12" fmla="*/ 109929 w 446490"/>
                  <a:gd name="connsiteY12" fmla="*/ 0 h 564252"/>
                  <a:gd name="connsiteX13" fmla="*/ 171283 w 446490"/>
                  <a:gd name="connsiteY13" fmla="*/ 72256 h 56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490" h="564252">
                    <a:moveTo>
                      <a:pt x="171283" y="72256"/>
                    </a:moveTo>
                    <a:cubicBezTo>
                      <a:pt x="171789" y="72890"/>
                      <a:pt x="180410" y="87468"/>
                      <a:pt x="180410" y="87468"/>
                    </a:cubicBezTo>
                    <a:cubicBezTo>
                      <a:pt x="171283" y="95074"/>
                      <a:pt x="104097" y="153639"/>
                      <a:pt x="105364" y="249854"/>
                    </a:cubicBezTo>
                    <a:cubicBezTo>
                      <a:pt x="106379" y="325406"/>
                      <a:pt x="148972" y="375098"/>
                      <a:pt x="160000" y="387395"/>
                    </a:cubicBezTo>
                    <a:cubicBezTo>
                      <a:pt x="166846" y="393099"/>
                      <a:pt x="175212" y="400325"/>
                      <a:pt x="185227" y="406789"/>
                    </a:cubicBezTo>
                    <a:cubicBezTo>
                      <a:pt x="185227" y="406789"/>
                      <a:pt x="201073" y="416424"/>
                      <a:pt x="220974" y="422128"/>
                    </a:cubicBezTo>
                    <a:cubicBezTo>
                      <a:pt x="246327" y="429481"/>
                      <a:pt x="304386" y="427833"/>
                      <a:pt x="376262" y="406663"/>
                    </a:cubicBezTo>
                    <a:cubicBezTo>
                      <a:pt x="399714" y="434298"/>
                      <a:pt x="423165" y="461933"/>
                      <a:pt x="446490" y="489567"/>
                    </a:cubicBezTo>
                    <a:cubicBezTo>
                      <a:pt x="417587" y="514287"/>
                      <a:pt x="354712" y="560176"/>
                      <a:pt x="270032" y="563979"/>
                    </a:cubicBezTo>
                    <a:cubicBezTo>
                      <a:pt x="232383" y="565753"/>
                      <a:pt x="204749" y="558401"/>
                      <a:pt x="198537" y="556626"/>
                    </a:cubicBezTo>
                    <a:cubicBezTo>
                      <a:pt x="135282" y="539259"/>
                      <a:pt x="96618" y="496793"/>
                      <a:pt x="79505" y="477524"/>
                    </a:cubicBezTo>
                    <a:cubicBezTo>
                      <a:pt x="-18485" y="367365"/>
                      <a:pt x="1164" y="214233"/>
                      <a:pt x="2431" y="205359"/>
                    </a:cubicBezTo>
                    <a:cubicBezTo>
                      <a:pt x="18657" y="92412"/>
                      <a:pt x="86223" y="22437"/>
                      <a:pt x="109929" y="0"/>
                    </a:cubicBezTo>
                    <a:cubicBezTo>
                      <a:pt x="133380" y="17494"/>
                      <a:pt x="152648" y="49438"/>
                      <a:pt x="171283" y="72256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71D15052-F236-4A48-A3E0-BEA1AB5BEC2E}"/>
                  </a:ext>
                </a:extLst>
              </p:cNvPr>
              <p:cNvSpPr/>
              <p:nvPr/>
            </p:nvSpPr>
            <p:spPr>
              <a:xfrm rot="-4701447">
                <a:off x="8661666" y="6101336"/>
                <a:ext cx="305496" cy="298651"/>
              </a:xfrm>
              <a:custGeom>
                <a:avLst/>
                <a:gdLst>
                  <a:gd name="connsiteX0" fmla="*/ 305496 w 305496"/>
                  <a:gd name="connsiteY0" fmla="*/ 149326 h 298651"/>
                  <a:gd name="connsiteX1" fmla="*/ 152748 w 305496"/>
                  <a:gd name="connsiteY1" fmla="*/ 298651 h 298651"/>
                  <a:gd name="connsiteX2" fmla="*/ 0 w 305496"/>
                  <a:gd name="connsiteY2" fmla="*/ 149326 h 298651"/>
                  <a:gd name="connsiteX3" fmla="*/ 152748 w 305496"/>
                  <a:gd name="connsiteY3" fmla="*/ 0 h 298651"/>
                  <a:gd name="connsiteX4" fmla="*/ 305496 w 305496"/>
                  <a:gd name="connsiteY4" fmla="*/ 149326 h 298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96" h="298651">
                    <a:moveTo>
                      <a:pt x="305496" y="149326"/>
                    </a:moveTo>
                    <a:cubicBezTo>
                      <a:pt x="305496" y="231796"/>
                      <a:pt x="237109" y="298651"/>
                      <a:pt x="152748" y="298651"/>
                    </a:cubicBezTo>
                    <a:cubicBezTo>
                      <a:pt x="68388" y="298651"/>
                      <a:pt x="0" y="231796"/>
                      <a:pt x="0" y="149326"/>
                    </a:cubicBezTo>
                    <a:cubicBezTo>
                      <a:pt x="0" y="66855"/>
                      <a:pt x="68388" y="0"/>
                      <a:pt x="152748" y="0"/>
                    </a:cubicBezTo>
                    <a:cubicBezTo>
                      <a:pt x="237109" y="0"/>
                      <a:pt x="305496" y="66855"/>
                      <a:pt x="305496" y="149326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1">
              <a:extLst>
                <a:ext uri="{FF2B5EF4-FFF2-40B4-BE49-F238E27FC236}">
                  <a16:creationId xmlns="" xmlns:a16="http://schemas.microsoft.com/office/drawing/2014/main" id="{502FF3A0-A90E-4623-BF99-F1954AD3C6C7}"/>
                </a:ext>
              </a:extLst>
            </p:cNvPr>
            <p:cNvGrpSpPr/>
            <p:nvPr/>
          </p:nvGrpSpPr>
          <p:grpSpPr>
            <a:xfrm>
              <a:off x="309307" y="371876"/>
              <a:ext cx="3434201" cy="1990215"/>
              <a:chOff x="309307" y="371876"/>
              <a:chExt cx="3434201" cy="199021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AD86D83C-2853-4E92-804A-CAD9367C123D}"/>
                  </a:ext>
                </a:extLst>
              </p:cNvPr>
              <p:cNvSpPr/>
              <p:nvPr/>
            </p:nvSpPr>
            <p:spPr>
              <a:xfrm>
                <a:off x="1162183" y="1096772"/>
                <a:ext cx="648038" cy="588525"/>
              </a:xfrm>
              <a:custGeom>
                <a:avLst/>
                <a:gdLst>
                  <a:gd name="connsiteX0" fmla="*/ 502624 w 648038"/>
                  <a:gd name="connsiteY0" fmla="*/ 54509 h 588525"/>
                  <a:gd name="connsiteX1" fmla="*/ 485257 w 648038"/>
                  <a:gd name="connsiteY1" fmla="*/ 67693 h 588525"/>
                  <a:gd name="connsiteX2" fmla="*/ 499202 w 648038"/>
                  <a:gd name="connsiteY2" fmla="*/ 282560 h 588525"/>
                  <a:gd name="connsiteX3" fmla="*/ 375098 w 648038"/>
                  <a:gd name="connsiteY3" fmla="*/ 413508 h 588525"/>
                  <a:gd name="connsiteX4" fmla="*/ 337449 w 648038"/>
                  <a:gd name="connsiteY4" fmla="*/ 424410 h 588525"/>
                  <a:gd name="connsiteX5" fmla="*/ 289405 w 648038"/>
                  <a:gd name="connsiteY5" fmla="*/ 426312 h 588525"/>
                  <a:gd name="connsiteX6" fmla="*/ 117765 w 648038"/>
                  <a:gd name="connsiteY6" fmla="*/ 342013 h 588525"/>
                  <a:gd name="connsiteX7" fmla="*/ 0 w 648038"/>
                  <a:gd name="connsiteY7" fmla="*/ 404888 h 588525"/>
                  <a:gd name="connsiteX8" fmla="*/ 169739 w 648038"/>
                  <a:gd name="connsiteY8" fmla="*/ 564612 h 588525"/>
                  <a:gd name="connsiteX9" fmla="*/ 255305 w 648038"/>
                  <a:gd name="connsiteY9" fmla="*/ 587304 h 588525"/>
                  <a:gd name="connsiteX10" fmla="*/ 427326 w 648038"/>
                  <a:gd name="connsiteY10" fmla="*/ 549781 h 588525"/>
                  <a:gd name="connsiteX11" fmla="*/ 637249 w 648038"/>
                  <a:gd name="connsiteY11" fmla="*/ 277109 h 588525"/>
                  <a:gd name="connsiteX12" fmla="*/ 605177 w 648038"/>
                  <a:gd name="connsiteY12" fmla="*/ 0 h 588525"/>
                  <a:gd name="connsiteX13" fmla="*/ 502624 w 648038"/>
                  <a:gd name="connsiteY13" fmla="*/ 54509 h 5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48038" h="588525">
                    <a:moveTo>
                      <a:pt x="502624" y="54509"/>
                    </a:moveTo>
                    <a:cubicBezTo>
                      <a:pt x="501737" y="55016"/>
                      <a:pt x="485257" y="67693"/>
                      <a:pt x="485257" y="67693"/>
                    </a:cubicBezTo>
                    <a:cubicBezTo>
                      <a:pt x="492229" y="80116"/>
                      <a:pt x="543569" y="174936"/>
                      <a:pt x="499202" y="282560"/>
                    </a:cubicBezTo>
                    <a:cubicBezTo>
                      <a:pt x="464341" y="366985"/>
                      <a:pt x="393226" y="404508"/>
                      <a:pt x="375098" y="413508"/>
                    </a:cubicBezTo>
                    <a:cubicBezTo>
                      <a:pt x="364577" y="417058"/>
                      <a:pt x="351900" y="421494"/>
                      <a:pt x="337449" y="424410"/>
                    </a:cubicBezTo>
                    <a:cubicBezTo>
                      <a:pt x="337449" y="424410"/>
                      <a:pt x="314885" y="428340"/>
                      <a:pt x="289405" y="426312"/>
                    </a:cubicBezTo>
                    <a:cubicBezTo>
                      <a:pt x="256953" y="423650"/>
                      <a:pt x="190908" y="396775"/>
                      <a:pt x="117765" y="342013"/>
                    </a:cubicBezTo>
                    <a:cubicBezTo>
                      <a:pt x="78468" y="362929"/>
                      <a:pt x="39297" y="383972"/>
                      <a:pt x="0" y="404888"/>
                    </a:cubicBezTo>
                    <a:cubicBezTo>
                      <a:pt x="22311" y="445200"/>
                      <a:pt x="74031" y="523794"/>
                      <a:pt x="169739" y="564612"/>
                    </a:cubicBezTo>
                    <a:cubicBezTo>
                      <a:pt x="212332" y="582867"/>
                      <a:pt x="247319" y="586543"/>
                      <a:pt x="255305" y="587304"/>
                    </a:cubicBezTo>
                    <a:cubicBezTo>
                      <a:pt x="335801" y="595036"/>
                      <a:pt x="399057" y="564105"/>
                      <a:pt x="427326" y="549781"/>
                    </a:cubicBezTo>
                    <a:cubicBezTo>
                      <a:pt x="589078" y="468271"/>
                      <a:pt x="634714" y="287757"/>
                      <a:pt x="637249" y="277109"/>
                    </a:cubicBezTo>
                    <a:cubicBezTo>
                      <a:pt x="668940" y="143245"/>
                      <a:pt x="622417" y="35368"/>
                      <a:pt x="605177" y="0"/>
                    </a:cubicBezTo>
                    <a:cubicBezTo>
                      <a:pt x="570570" y="9381"/>
                      <a:pt x="534316" y="36889"/>
                      <a:pt x="502624" y="54509"/>
                    </a:cubicBezTo>
                    <a:close/>
                  </a:path>
                </a:pathLst>
              </a:custGeom>
              <a:solidFill>
                <a:srgbClr val="3C72B8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41DFE65F-08FD-4CA3-B315-DF3A60C9FEDB}"/>
                  </a:ext>
                </a:extLst>
              </p:cNvPr>
              <p:cNvSpPr/>
              <p:nvPr/>
            </p:nvSpPr>
            <p:spPr>
              <a:xfrm>
                <a:off x="309307" y="1752606"/>
                <a:ext cx="723829" cy="407578"/>
              </a:xfrm>
              <a:custGeom>
                <a:avLst/>
                <a:gdLst>
                  <a:gd name="connsiteX0" fmla="*/ 607713 w 723829"/>
                  <a:gd name="connsiteY0" fmla="*/ 403670 h 407578"/>
                  <a:gd name="connsiteX1" fmla="*/ 586289 w 723829"/>
                  <a:gd name="connsiteY1" fmla="*/ 400121 h 407578"/>
                  <a:gd name="connsiteX2" fmla="*/ 498061 w 723829"/>
                  <a:gd name="connsiteY2" fmla="*/ 203381 h 407578"/>
                  <a:gd name="connsiteX3" fmla="*/ 327181 w 723829"/>
                  <a:gd name="connsiteY3" fmla="*/ 145196 h 407578"/>
                  <a:gd name="connsiteX4" fmla="*/ 288771 w 723829"/>
                  <a:gd name="connsiteY4" fmla="*/ 153055 h 407578"/>
                  <a:gd name="connsiteX5" fmla="*/ 245544 w 723829"/>
                  <a:gd name="connsiteY5" fmla="*/ 173718 h 407578"/>
                  <a:gd name="connsiteX6" fmla="*/ 133484 w 723829"/>
                  <a:gd name="connsiteY6" fmla="*/ 328245 h 407578"/>
                  <a:gd name="connsiteX7" fmla="*/ 0 w 723829"/>
                  <a:gd name="connsiteY7" fmla="*/ 327357 h 407578"/>
                  <a:gd name="connsiteX8" fmla="*/ 75045 w 723829"/>
                  <a:gd name="connsiteY8" fmla="*/ 106913 h 407578"/>
                  <a:gd name="connsiteX9" fmla="*/ 139949 w 723829"/>
                  <a:gd name="connsiteY9" fmla="*/ 46953 h 407578"/>
                  <a:gd name="connsiteX10" fmla="*/ 309434 w 723829"/>
                  <a:gd name="connsiteY10" fmla="*/ 49 h 407578"/>
                  <a:gd name="connsiteX11" fmla="*/ 622417 w 723829"/>
                  <a:gd name="connsiteY11" fmla="*/ 143674 h 407578"/>
                  <a:gd name="connsiteX12" fmla="*/ 723830 w 723829"/>
                  <a:gd name="connsiteY12" fmla="*/ 403924 h 407578"/>
                  <a:gd name="connsiteX13" fmla="*/ 607713 w 723829"/>
                  <a:gd name="connsiteY13" fmla="*/ 403670 h 4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3829" h="407578">
                    <a:moveTo>
                      <a:pt x="607713" y="403670"/>
                    </a:moveTo>
                    <a:cubicBezTo>
                      <a:pt x="606699" y="403670"/>
                      <a:pt x="586289" y="400121"/>
                      <a:pt x="586289" y="400121"/>
                    </a:cubicBezTo>
                    <a:cubicBezTo>
                      <a:pt x="586670" y="385796"/>
                      <a:pt x="587557" y="278046"/>
                      <a:pt x="498061" y="203381"/>
                    </a:cubicBezTo>
                    <a:cubicBezTo>
                      <a:pt x="427833" y="144815"/>
                      <a:pt x="347337" y="144689"/>
                      <a:pt x="327181" y="145196"/>
                    </a:cubicBezTo>
                    <a:cubicBezTo>
                      <a:pt x="316279" y="146970"/>
                      <a:pt x="302969" y="148999"/>
                      <a:pt x="288771" y="153055"/>
                    </a:cubicBezTo>
                    <a:cubicBezTo>
                      <a:pt x="288771" y="153055"/>
                      <a:pt x="266968" y="160027"/>
                      <a:pt x="245544" y="173718"/>
                    </a:cubicBezTo>
                    <a:cubicBezTo>
                      <a:pt x="218163" y="191211"/>
                      <a:pt x="172401" y="245721"/>
                      <a:pt x="133484" y="328245"/>
                    </a:cubicBezTo>
                    <a:cubicBezTo>
                      <a:pt x="88989" y="327991"/>
                      <a:pt x="44495" y="327738"/>
                      <a:pt x="0" y="327357"/>
                    </a:cubicBezTo>
                    <a:cubicBezTo>
                      <a:pt x="887" y="281342"/>
                      <a:pt x="9761" y="187535"/>
                      <a:pt x="75045" y="106913"/>
                    </a:cubicBezTo>
                    <a:cubicBezTo>
                      <a:pt x="104074" y="71038"/>
                      <a:pt x="133230" y="51389"/>
                      <a:pt x="139949" y="46953"/>
                    </a:cubicBezTo>
                    <a:cubicBezTo>
                      <a:pt x="207388" y="2585"/>
                      <a:pt x="277743" y="557"/>
                      <a:pt x="309434" y="49"/>
                    </a:cubicBezTo>
                    <a:cubicBezTo>
                      <a:pt x="490455" y="-2993"/>
                      <a:pt x="615192" y="135435"/>
                      <a:pt x="622417" y="143674"/>
                    </a:cubicBezTo>
                    <a:cubicBezTo>
                      <a:pt x="713181" y="247495"/>
                      <a:pt x="722562" y="364626"/>
                      <a:pt x="723830" y="403924"/>
                    </a:cubicBezTo>
                    <a:cubicBezTo>
                      <a:pt x="688842" y="411910"/>
                      <a:pt x="643967" y="404431"/>
                      <a:pt x="607713" y="403670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27DC3F1D-6495-48DA-B511-95F6D6AB3304}"/>
                  </a:ext>
                </a:extLst>
              </p:cNvPr>
              <p:cNvSpPr/>
              <p:nvPr/>
            </p:nvSpPr>
            <p:spPr>
              <a:xfrm rot="-5177078">
                <a:off x="1759792" y="1989233"/>
                <a:ext cx="365845" cy="357478"/>
              </a:xfrm>
              <a:custGeom>
                <a:avLst/>
                <a:gdLst>
                  <a:gd name="connsiteX0" fmla="*/ 365845 w 365845"/>
                  <a:gd name="connsiteY0" fmla="*/ 178739 h 357478"/>
                  <a:gd name="connsiteX1" fmla="*/ 182923 w 365845"/>
                  <a:gd name="connsiteY1" fmla="*/ 357479 h 357478"/>
                  <a:gd name="connsiteX2" fmla="*/ 0 w 365845"/>
                  <a:gd name="connsiteY2" fmla="*/ 178739 h 357478"/>
                  <a:gd name="connsiteX3" fmla="*/ 182923 w 365845"/>
                  <a:gd name="connsiteY3" fmla="*/ 0 h 357478"/>
                  <a:gd name="connsiteX4" fmla="*/ 365845 w 365845"/>
                  <a:gd name="connsiteY4" fmla="*/ 178739 h 35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845" h="357478">
                    <a:moveTo>
                      <a:pt x="365845" y="178739"/>
                    </a:moveTo>
                    <a:cubicBezTo>
                      <a:pt x="365845" y="277454"/>
                      <a:pt x="283948" y="357479"/>
                      <a:pt x="182923" y="357479"/>
                    </a:cubicBezTo>
                    <a:cubicBezTo>
                      <a:pt x="81897" y="357479"/>
                      <a:pt x="0" y="277454"/>
                      <a:pt x="0" y="178739"/>
                    </a:cubicBezTo>
                    <a:cubicBezTo>
                      <a:pt x="0" y="80024"/>
                      <a:pt x="81897" y="0"/>
                      <a:pt x="182923" y="0"/>
                    </a:cubicBezTo>
                    <a:cubicBezTo>
                      <a:pt x="283948" y="0"/>
                      <a:pt x="365845" y="80024"/>
                      <a:pt x="365845" y="178739"/>
                    </a:cubicBezTo>
                    <a:close/>
                  </a:path>
                </a:pathLst>
              </a:custGeom>
              <a:solidFill>
                <a:srgbClr val="3C72B8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B57704B0-F416-4F51-8AE6-986CE7A2EAC3}"/>
                  </a:ext>
                </a:extLst>
              </p:cNvPr>
              <p:cNvSpPr/>
              <p:nvPr/>
            </p:nvSpPr>
            <p:spPr>
              <a:xfrm rot="-5177078">
                <a:off x="2744249" y="1511589"/>
                <a:ext cx="381056" cy="372436"/>
              </a:xfrm>
              <a:custGeom>
                <a:avLst/>
                <a:gdLst>
                  <a:gd name="connsiteX0" fmla="*/ 381057 w 381056"/>
                  <a:gd name="connsiteY0" fmla="*/ 186218 h 372436"/>
                  <a:gd name="connsiteX1" fmla="*/ 190529 w 381056"/>
                  <a:gd name="connsiteY1" fmla="*/ 372437 h 372436"/>
                  <a:gd name="connsiteX2" fmla="*/ 0 w 381056"/>
                  <a:gd name="connsiteY2" fmla="*/ 186218 h 372436"/>
                  <a:gd name="connsiteX3" fmla="*/ 190529 w 381056"/>
                  <a:gd name="connsiteY3" fmla="*/ 0 h 372436"/>
                  <a:gd name="connsiteX4" fmla="*/ 381057 w 381056"/>
                  <a:gd name="connsiteY4" fmla="*/ 186218 h 37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56" h="372436">
                    <a:moveTo>
                      <a:pt x="381057" y="186218"/>
                    </a:moveTo>
                    <a:cubicBezTo>
                      <a:pt x="381057" y="289064"/>
                      <a:pt x="295755" y="372437"/>
                      <a:pt x="190529" y="372437"/>
                    </a:cubicBezTo>
                    <a:cubicBezTo>
                      <a:pt x="85302" y="372437"/>
                      <a:pt x="0" y="289064"/>
                      <a:pt x="0" y="186218"/>
                    </a:cubicBezTo>
                    <a:cubicBezTo>
                      <a:pt x="0" y="83373"/>
                      <a:pt x="85302" y="0"/>
                      <a:pt x="190529" y="0"/>
                    </a:cubicBezTo>
                    <a:cubicBezTo>
                      <a:pt x="295755" y="0"/>
                      <a:pt x="381057" y="83373"/>
                      <a:pt x="381057" y="186218"/>
                    </a:cubicBezTo>
                    <a:close/>
                  </a:path>
                </a:pathLst>
              </a:custGeom>
              <a:solidFill>
                <a:srgbClr val="3C72B8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B5C0B36D-7FD2-4F1F-833D-5D00C311DCEF}"/>
                  </a:ext>
                </a:extLst>
              </p:cNvPr>
              <p:cNvSpPr/>
              <p:nvPr/>
            </p:nvSpPr>
            <p:spPr>
              <a:xfrm>
                <a:off x="3264585" y="371876"/>
                <a:ext cx="478923" cy="540579"/>
              </a:xfrm>
              <a:custGeom>
                <a:avLst/>
                <a:gdLst>
                  <a:gd name="connsiteX0" fmla="*/ 329970 w 478923"/>
                  <a:gd name="connsiteY0" fmla="*/ 477831 h 540579"/>
                  <a:gd name="connsiteX1" fmla="*/ 318815 w 478923"/>
                  <a:gd name="connsiteY1" fmla="*/ 464013 h 540579"/>
                  <a:gd name="connsiteX2" fmla="*/ 370788 w 478923"/>
                  <a:gd name="connsiteY2" fmla="*/ 292880 h 540579"/>
                  <a:gd name="connsiteX3" fmla="*/ 297771 w 478923"/>
                  <a:gd name="connsiteY3" fmla="*/ 164213 h 540579"/>
                  <a:gd name="connsiteX4" fmla="*/ 270137 w 478923"/>
                  <a:gd name="connsiteY4" fmla="*/ 148494 h 540579"/>
                  <a:gd name="connsiteX5" fmla="*/ 232614 w 478923"/>
                  <a:gd name="connsiteY5" fmla="*/ 138226 h 540579"/>
                  <a:gd name="connsiteX6" fmla="*/ 81003 w 478923"/>
                  <a:gd name="connsiteY6" fmla="*/ 174862 h 540579"/>
                  <a:gd name="connsiteX7" fmla="*/ 0 w 478923"/>
                  <a:gd name="connsiteY7" fmla="*/ 102352 h 540579"/>
                  <a:gd name="connsiteX8" fmla="*/ 164415 w 478923"/>
                  <a:gd name="connsiteY8" fmla="*/ 4236 h 540579"/>
                  <a:gd name="connsiteX9" fmla="*/ 236291 w 478923"/>
                  <a:gd name="connsiteY9" fmla="*/ 1573 h 540579"/>
                  <a:gd name="connsiteX10" fmla="*/ 365084 w 478923"/>
                  <a:gd name="connsiteY10" fmla="*/ 63435 h 540579"/>
                  <a:gd name="connsiteX11" fmla="*/ 478919 w 478923"/>
                  <a:gd name="connsiteY11" fmla="*/ 322416 h 540579"/>
                  <a:gd name="connsiteX12" fmla="*/ 400832 w 478923"/>
                  <a:gd name="connsiteY12" fmla="*/ 540579 h 540579"/>
                  <a:gd name="connsiteX13" fmla="*/ 329970 w 478923"/>
                  <a:gd name="connsiteY13" fmla="*/ 477831 h 54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8923" h="540579">
                    <a:moveTo>
                      <a:pt x="329970" y="477831"/>
                    </a:moveTo>
                    <a:cubicBezTo>
                      <a:pt x="329336" y="477323"/>
                      <a:pt x="318815" y="464013"/>
                      <a:pt x="318815" y="464013"/>
                    </a:cubicBezTo>
                    <a:cubicBezTo>
                      <a:pt x="326801" y="455266"/>
                      <a:pt x="385366" y="387954"/>
                      <a:pt x="370788" y="292880"/>
                    </a:cubicBezTo>
                    <a:cubicBezTo>
                      <a:pt x="359380" y="218215"/>
                      <a:pt x="310321" y="174735"/>
                      <a:pt x="297771" y="164213"/>
                    </a:cubicBezTo>
                    <a:cubicBezTo>
                      <a:pt x="290166" y="159523"/>
                      <a:pt x="280912" y="153565"/>
                      <a:pt x="270137" y="148494"/>
                    </a:cubicBezTo>
                    <a:cubicBezTo>
                      <a:pt x="270137" y="148494"/>
                      <a:pt x="253023" y="141142"/>
                      <a:pt x="232614" y="138226"/>
                    </a:cubicBezTo>
                    <a:cubicBezTo>
                      <a:pt x="206501" y="134423"/>
                      <a:pt x="149203" y="144058"/>
                      <a:pt x="81003" y="174862"/>
                    </a:cubicBezTo>
                    <a:cubicBezTo>
                      <a:pt x="54002" y="150649"/>
                      <a:pt x="27001" y="126564"/>
                      <a:pt x="0" y="102352"/>
                    </a:cubicBezTo>
                    <a:cubicBezTo>
                      <a:pt x="25226" y="73830"/>
                      <a:pt x="81130" y="19828"/>
                      <a:pt x="164415" y="4236"/>
                    </a:cubicBezTo>
                    <a:cubicBezTo>
                      <a:pt x="201557" y="-2610"/>
                      <a:pt x="229825" y="686"/>
                      <a:pt x="236291" y="1573"/>
                    </a:cubicBezTo>
                    <a:cubicBezTo>
                      <a:pt x="301321" y="10067"/>
                      <a:pt x="345435" y="46702"/>
                      <a:pt x="365084" y="63435"/>
                    </a:cubicBezTo>
                    <a:cubicBezTo>
                      <a:pt x="477271" y="159016"/>
                      <a:pt x="479046" y="313289"/>
                      <a:pt x="478919" y="322416"/>
                    </a:cubicBezTo>
                    <a:cubicBezTo>
                      <a:pt x="478539" y="436505"/>
                      <a:pt x="421114" y="515226"/>
                      <a:pt x="400832" y="540579"/>
                    </a:cubicBezTo>
                    <a:cubicBezTo>
                      <a:pt x="375098" y="526889"/>
                      <a:pt x="351647" y="497986"/>
                      <a:pt x="329970" y="477831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A02E72ED-99EF-49C9-BC33-FED805C2B474}"/>
                  </a:ext>
                </a:extLst>
              </p:cNvPr>
              <p:cNvSpPr/>
              <p:nvPr/>
            </p:nvSpPr>
            <p:spPr>
              <a:xfrm rot="-5177078">
                <a:off x="2540304" y="835020"/>
                <a:ext cx="305504" cy="298659"/>
              </a:xfrm>
              <a:custGeom>
                <a:avLst/>
                <a:gdLst>
                  <a:gd name="connsiteX0" fmla="*/ 305505 w 305504"/>
                  <a:gd name="connsiteY0" fmla="*/ 149330 h 298659"/>
                  <a:gd name="connsiteX1" fmla="*/ 152752 w 305504"/>
                  <a:gd name="connsiteY1" fmla="*/ 298659 h 298659"/>
                  <a:gd name="connsiteX2" fmla="*/ 0 w 305504"/>
                  <a:gd name="connsiteY2" fmla="*/ 149330 h 298659"/>
                  <a:gd name="connsiteX3" fmla="*/ 152752 w 305504"/>
                  <a:gd name="connsiteY3" fmla="*/ 0 h 298659"/>
                  <a:gd name="connsiteX4" fmla="*/ 305505 w 305504"/>
                  <a:gd name="connsiteY4" fmla="*/ 149330 h 29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504" h="298659">
                    <a:moveTo>
                      <a:pt x="305505" y="149330"/>
                    </a:moveTo>
                    <a:cubicBezTo>
                      <a:pt x="305505" y="231802"/>
                      <a:pt x="237115" y="298659"/>
                      <a:pt x="152752" y="298659"/>
                    </a:cubicBezTo>
                    <a:cubicBezTo>
                      <a:pt x="68390" y="298659"/>
                      <a:pt x="0" y="231802"/>
                      <a:pt x="0" y="149330"/>
                    </a:cubicBezTo>
                    <a:cubicBezTo>
                      <a:pt x="0" y="66857"/>
                      <a:pt x="68390" y="0"/>
                      <a:pt x="152752" y="0"/>
                    </a:cubicBezTo>
                    <a:cubicBezTo>
                      <a:pt x="237115" y="0"/>
                      <a:pt x="305505" y="66857"/>
                      <a:pt x="305505" y="149330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2C63A51F-C713-47CC-B6FE-6AE876B1B869}"/>
                </a:ext>
              </a:extLst>
            </p:cNvPr>
            <p:cNvSpPr/>
            <p:nvPr/>
          </p:nvSpPr>
          <p:spPr>
            <a:xfrm>
              <a:off x="0" y="1774"/>
              <a:ext cx="6217835" cy="6853056"/>
            </a:xfrm>
            <a:custGeom>
              <a:avLst/>
              <a:gdLst>
                <a:gd name="connsiteX0" fmla="*/ 761 w 6217835"/>
                <a:gd name="connsiteY0" fmla="*/ 6853056 h 6853056"/>
                <a:gd name="connsiteX1" fmla="*/ 0 w 6217835"/>
                <a:gd name="connsiteY1" fmla="*/ 0 h 6853056"/>
                <a:gd name="connsiteX2" fmla="*/ 6217709 w 6217835"/>
                <a:gd name="connsiteY2" fmla="*/ 0 h 6853056"/>
                <a:gd name="connsiteX3" fmla="*/ 6217709 w 6217835"/>
                <a:gd name="connsiteY3" fmla="*/ 221205 h 6853056"/>
                <a:gd name="connsiteX4" fmla="*/ 4471011 w 6217835"/>
                <a:gd name="connsiteY4" fmla="*/ 297518 h 6853056"/>
                <a:gd name="connsiteX5" fmla="*/ 2806329 w 6217835"/>
                <a:gd name="connsiteY5" fmla="*/ 649165 h 6853056"/>
                <a:gd name="connsiteX6" fmla="*/ 2143474 w 6217835"/>
                <a:gd name="connsiteY6" fmla="*/ 837665 h 6853056"/>
                <a:gd name="connsiteX7" fmla="*/ 1108055 w 6217835"/>
                <a:gd name="connsiteY7" fmla="*/ 1576706 h 6853056"/>
                <a:gd name="connsiteX8" fmla="*/ 650433 w 6217835"/>
                <a:gd name="connsiteY8" fmla="*/ 2232209 h 6853056"/>
                <a:gd name="connsiteX9" fmla="*/ 542175 w 6217835"/>
                <a:gd name="connsiteY9" fmla="*/ 2876937 h 6853056"/>
                <a:gd name="connsiteX10" fmla="*/ 782142 w 6217835"/>
                <a:gd name="connsiteY10" fmla="*/ 4823798 h 6853056"/>
                <a:gd name="connsiteX11" fmla="*/ 1742896 w 6217835"/>
                <a:gd name="connsiteY11" fmla="*/ 6036942 h 6853056"/>
                <a:gd name="connsiteX12" fmla="*/ 2397511 w 6217835"/>
                <a:gd name="connsiteY12" fmla="*/ 6226076 h 6853056"/>
                <a:gd name="connsiteX13" fmla="*/ 6215427 w 6217835"/>
                <a:gd name="connsiteY13" fmla="*/ 6614738 h 6853056"/>
                <a:gd name="connsiteX14" fmla="*/ 6217836 w 6217835"/>
                <a:gd name="connsiteY14" fmla="*/ 6853056 h 6853056"/>
                <a:gd name="connsiteX15" fmla="*/ 761 w 6217835"/>
                <a:gd name="connsiteY15" fmla="*/ 6853056 h 685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17835" h="6853056">
                  <a:moveTo>
                    <a:pt x="761" y="6853056"/>
                  </a:moveTo>
                  <a:cubicBezTo>
                    <a:pt x="507" y="4568746"/>
                    <a:pt x="254" y="2284310"/>
                    <a:pt x="0" y="0"/>
                  </a:cubicBezTo>
                  <a:cubicBezTo>
                    <a:pt x="2072612" y="0"/>
                    <a:pt x="4145097" y="0"/>
                    <a:pt x="6217709" y="0"/>
                  </a:cubicBezTo>
                  <a:cubicBezTo>
                    <a:pt x="6217709" y="73777"/>
                    <a:pt x="6217709" y="147428"/>
                    <a:pt x="6217709" y="221205"/>
                  </a:cubicBezTo>
                  <a:cubicBezTo>
                    <a:pt x="5475372" y="191669"/>
                    <a:pt x="4878941" y="243643"/>
                    <a:pt x="4471011" y="297518"/>
                  </a:cubicBezTo>
                  <a:cubicBezTo>
                    <a:pt x="3914257" y="371042"/>
                    <a:pt x="3497327" y="484117"/>
                    <a:pt x="2806329" y="649165"/>
                  </a:cubicBezTo>
                  <a:cubicBezTo>
                    <a:pt x="2579166" y="703420"/>
                    <a:pt x="2350481" y="758183"/>
                    <a:pt x="2143474" y="837665"/>
                  </a:cubicBezTo>
                  <a:cubicBezTo>
                    <a:pt x="1691429" y="1011206"/>
                    <a:pt x="1373248" y="1290851"/>
                    <a:pt x="1108055" y="1576706"/>
                  </a:cubicBezTo>
                  <a:cubicBezTo>
                    <a:pt x="916006" y="1783714"/>
                    <a:pt x="743605" y="2000356"/>
                    <a:pt x="650433" y="2232209"/>
                  </a:cubicBezTo>
                  <a:cubicBezTo>
                    <a:pt x="566007" y="2442386"/>
                    <a:pt x="548386" y="2660422"/>
                    <a:pt x="542175" y="2876937"/>
                  </a:cubicBezTo>
                  <a:cubicBezTo>
                    <a:pt x="523414" y="3528638"/>
                    <a:pt x="603910" y="4181479"/>
                    <a:pt x="782142" y="4823798"/>
                  </a:cubicBezTo>
                  <a:cubicBezTo>
                    <a:pt x="908780" y="5280280"/>
                    <a:pt x="1128845" y="5773523"/>
                    <a:pt x="1742896" y="6036942"/>
                  </a:cubicBezTo>
                  <a:cubicBezTo>
                    <a:pt x="2000990" y="6147608"/>
                    <a:pt x="2236519" y="6197300"/>
                    <a:pt x="2397511" y="6226076"/>
                  </a:cubicBezTo>
                  <a:cubicBezTo>
                    <a:pt x="3681897" y="6456535"/>
                    <a:pt x="5330099" y="6566567"/>
                    <a:pt x="6215427" y="6614738"/>
                  </a:cubicBezTo>
                  <a:cubicBezTo>
                    <a:pt x="6216188" y="6694219"/>
                    <a:pt x="6216948" y="6773574"/>
                    <a:pt x="6217836" y="6853056"/>
                  </a:cubicBezTo>
                  <a:cubicBezTo>
                    <a:pt x="4145477" y="6853056"/>
                    <a:pt x="2073119" y="6853056"/>
                    <a:pt x="761" y="6853056"/>
                  </a:cubicBezTo>
                  <a:close/>
                </a:path>
              </a:pathLst>
            </a:custGeom>
            <a:solidFill>
              <a:srgbClr val="FBF09E"/>
            </a:solidFill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17D7EE2-747F-4990-ACA3-7DCCA58720F4}"/>
                </a:ext>
              </a:extLst>
            </p:cNvPr>
            <p:cNvSpPr/>
            <p:nvPr/>
          </p:nvSpPr>
          <p:spPr>
            <a:xfrm>
              <a:off x="6083210" y="1647"/>
              <a:ext cx="6076872" cy="6853182"/>
            </a:xfrm>
            <a:custGeom>
              <a:avLst/>
              <a:gdLst>
                <a:gd name="connsiteX0" fmla="*/ 6076112 w 6076872"/>
                <a:gd name="connsiteY0" fmla="*/ 6853183 h 6853182"/>
                <a:gd name="connsiteX1" fmla="*/ 6076873 w 6076872"/>
                <a:gd name="connsiteY1" fmla="*/ 0 h 6853182"/>
                <a:gd name="connsiteX2" fmla="*/ 0 w 6076872"/>
                <a:gd name="connsiteY2" fmla="*/ 0 h 6853182"/>
                <a:gd name="connsiteX3" fmla="*/ 0 w 6076872"/>
                <a:gd name="connsiteY3" fmla="*/ 221205 h 6853182"/>
                <a:gd name="connsiteX4" fmla="*/ 1707147 w 6076872"/>
                <a:gd name="connsiteY4" fmla="*/ 297518 h 6853182"/>
                <a:gd name="connsiteX5" fmla="*/ 3334180 w 6076872"/>
                <a:gd name="connsiteY5" fmla="*/ 649165 h 6853182"/>
                <a:gd name="connsiteX6" fmla="*/ 3982077 w 6076872"/>
                <a:gd name="connsiteY6" fmla="*/ 837665 h 6853182"/>
                <a:gd name="connsiteX7" fmla="*/ 4994044 w 6076872"/>
                <a:gd name="connsiteY7" fmla="*/ 1576706 h 6853182"/>
                <a:gd name="connsiteX8" fmla="*/ 5441272 w 6076872"/>
                <a:gd name="connsiteY8" fmla="*/ 2232209 h 6853182"/>
                <a:gd name="connsiteX9" fmla="*/ 5547120 w 6076872"/>
                <a:gd name="connsiteY9" fmla="*/ 2876937 h 6853182"/>
                <a:gd name="connsiteX10" fmla="*/ 5312732 w 6076872"/>
                <a:gd name="connsiteY10" fmla="*/ 4823925 h 6853182"/>
                <a:gd name="connsiteX11" fmla="*/ 4373781 w 6076872"/>
                <a:gd name="connsiteY11" fmla="*/ 6037068 h 6853182"/>
                <a:gd name="connsiteX12" fmla="*/ 3733997 w 6076872"/>
                <a:gd name="connsiteY12" fmla="*/ 6226202 h 6853182"/>
                <a:gd name="connsiteX13" fmla="*/ 2535 w 6076872"/>
                <a:gd name="connsiteY13" fmla="*/ 6614865 h 6853182"/>
                <a:gd name="connsiteX14" fmla="*/ 253 w 6076872"/>
                <a:gd name="connsiteY14" fmla="*/ 6853183 h 6853182"/>
                <a:gd name="connsiteX15" fmla="*/ 6076112 w 6076872"/>
                <a:gd name="connsiteY15" fmla="*/ 6853183 h 685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76872" h="6853182">
                  <a:moveTo>
                    <a:pt x="6076112" y="6853183"/>
                  </a:moveTo>
                  <a:cubicBezTo>
                    <a:pt x="6076365" y="4568747"/>
                    <a:pt x="6076619" y="2284437"/>
                    <a:pt x="6076873" y="0"/>
                  </a:cubicBezTo>
                  <a:cubicBezTo>
                    <a:pt x="4051290" y="0"/>
                    <a:pt x="2025582" y="0"/>
                    <a:pt x="0" y="0"/>
                  </a:cubicBezTo>
                  <a:cubicBezTo>
                    <a:pt x="0" y="73777"/>
                    <a:pt x="0" y="147428"/>
                    <a:pt x="0" y="221205"/>
                  </a:cubicBezTo>
                  <a:cubicBezTo>
                    <a:pt x="725604" y="191669"/>
                    <a:pt x="1308471" y="243643"/>
                    <a:pt x="1707147" y="297518"/>
                  </a:cubicBezTo>
                  <a:cubicBezTo>
                    <a:pt x="2251351" y="371042"/>
                    <a:pt x="2658774" y="484116"/>
                    <a:pt x="3334180" y="649165"/>
                  </a:cubicBezTo>
                  <a:cubicBezTo>
                    <a:pt x="3556272" y="703420"/>
                    <a:pt x="3779759" y="758183"/>
                    <a:pt x="3982077" y="837665"/>
                  </a:cubicBezTo>
                  <a:cubicBezTo>
                    <a:pt x="4423854" y="1011206"/>
                    <a:pt x="4734809" y="1290851"/>
                    <a:pt x="4994044" y="1576706"/>
                  </a:cubicBezTo>
                  <a:cubicBezTo>
                    <a:pt x="5181784" y="1783714"/>
                    <a:pt x="5350254" y="2000356"/>
                    <a:pt x="5441272" y="2232209"/>
                  </a:cubicBezTo>
                  <a:cubicBezTo>
                    <a:pt x="5523796" y="2442386"/>
                    <a:pt x="5540909" y="2660422"/>
                    <a:pt x="5547120" y="2876937"/>
                  </a:cubicBezTo>
                  <a:cubicBezTo>
                    <a:pt x="5565502" y="3528637"/>
                    <a:pt x="5486907" y="4181479"/>
                    <a:pt x="5312732" y="4823925"/>
                  </a:cubicBezTo>
                  <a:cubicBezTo>
                    <a:pt x="5188882" y="5280407"/>
                    <a:pt x="4973888" y="5773650"/>
                    <a:pt x="4373781" y="6037068"/>
                  </a:cubicBezTo>
                  <a:cubicBezTo>
                    <a:pt x="4121519" y="6147735"/>
                    <a:pt x="3891313" y="6197426"/>
                    <a:pt x="3733997" y="6226202"/>
                  </a:cubicBezTo>
                  <a:cubicBezTo>
                    <a:pt x="2478768" y="6456661"/>
                    <a:pt x="867835" y="6566694"/>
                    <a:pt x="2535" y="6614865"/>
                  </a:cubicBezTo>
                  <a:cubicBezTo>
                    <a:pt x="1775" y="6694346"/>
                    <a:pt x="1014" y="6773701"/>
                    <a:pt x="253" y="6853183"/>
                  </a:cubicBezTo>
                  <a:cubicBezTo>
                    <a:pt x="2025329" y="6853183"/>
                    <a:pt x="4050784" y="6853183"/>
                    <a:pt x="6076112" y="6853183"/>
                  </a:cubicBezTo>
                  <a:close/>
                </a:path>
              </a:pathLst>
            </a:custGeom>
            <a:solidFill>
              <a:srgbClr val="FF6213"/>
            </a:solidFill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Picture Placeholder 13">
            <a:extLst>
              <a:ext uri="{FF2B5EF4-FFF2-40B4-BE49-F238E27FC236}">
                <a16:creationId xmlns="" xmlns:a16="http://schemas.microsoft.com/office/drawing/2014/main" id="{CFB6E8DB-39B2-4132-94DE-97985D4A48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 flipV="1">
            <a:off x="811894" y="3681403"/>
            <a:ext cx="2814086" cy="2656048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13">
            <a:extLst>
              <a:ext uri="{FF2B5EF4-FFF2-40B4-BE49-F238E27FC236}">
                <a16:creationId xmlns="" xmlns:a16="http://schemas.microsoft.com/office/drawing/2014/main" id="{2A87BAA4-CB94-4859-8074-08A8F1B88D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 flipV="1">
            <a:off x="8150600" y="229338"/>
            <a:ext cx="2908976" cy="2745610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35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8489FC3-727D-42D4-B46F-E08DA37A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2B175F-3738-461C-9319-E06A9B51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5AA1790-EB81-43B1-8C67-B9B8AE14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9577556-5B6D-48F6-AF30-A4E45037C91E}"/>
              </a:ext>
            </a:extLst>
          </p:cNvPr>
          <p:cNvSpPr/>
          <p:nvPr userDrawn="1"/>
        </p:nvSpPr>
        <p:spPr>
          <a:xfrm>
            <a:off x="0" y="0"/>
            <a:ext cx="12188952" cy="6861429"/>
          </a:xfrm>
          <a:custGeom>
            <a:avLst/>
            <a:gdLst>
              <a:gd name="connsiteX0" fmla="*/ 0 w 12188952"/>
              <a:gd name="connsiteY0" fmla="*/ 889 h 6861429"/>
              <a:gd name="connsiteX1" fmla="*/ 12188952 w 12188952"/>
              <a:gd name="connsiteY1" fmla="*/ 0 h 6861429"/>
              <a:gd name="connsiteX2" fmla="*/ 12188952 w 12188952"/>
              <a:gd name="connsiteY2" fmla="*/ 6861429 h 6861429"/>
              <a:gd name="connsiteX3" fmla="*/ 11795506 w 12188952"/>
              <a:gd name="connsiteY3" fmla="*/ 6861429 h 6861429"/>
              <a:gd name="connsiteX4" fmla="*/ 11659743 w 12188952"/>
              <a:gd name="connsiteY4" fmla="*/ 4933823 h 6861429"/>
              <a:gd name="connsiteX5" fmla="*/ 11034268 w 12188952"/>
              <a:gd name="connsiteY5" fmla="*/ 3096768 h 6861429"/>
              <a:gd name="connsiteX6" fmla="*/ 10699115 w 12188952"/>
              <a:gd name="connsiteY6" fmla="*/ 2365248 h 6861429"/>
              <a:gd name="connsiteX7" fmla="*/ 9384538 w 12188952"/>
              <a:gd name="connsiteY7" fmla="*/ 1222629 h 6861429"/>
              <a:gd name="connsiteX8" fmla="*/ 8218806 w 12188952"/>
              <a:gd name="connsiteY8" fmla="*/ 717677 h 6861429"/>
              <a:gd name="connsiteX9" fmla="*/ 7071995 w 12188952"/>
              <a:gd name="connsiteY9" fmla="*/ 598170 h 6861429"/>
              <a:gd name="connsiteX10" fmla="*/ 3609213 w 12188952"/>
              <a:gd name="connsiteY10" fmla="*/ 862838 h 6861429"/>
              <a:gd name="connsiteX11" fmla="*/ 1451483 w 12188952"/>
              <a:gd name="connsiteY11" fmla="*/ 1923034 h 6861429"/>
              <a:gd name="connsiteX12" fmla="*/ 1115060 w 12188952"/>
              <a:gd name="connsiteY12" fmla="*/ 2645410 h 6861429"/>
              <a:gd name="connsiteX13" fmla="*/ 423799 w 12188952"/>
              <a:gd name="connsiteY13" fmla="*/ 6858635 h 6861429"/>
              <a:gd name="connsiteX14" fmla="*/ 0 w 12188952"/>
              <a:gd name="connsiteY14" fmla="*/ 6861302 h 6861429"/>
              <a:gd name="connsiteX15" fmla="*/ 0 w 12188952"/>
              <a:gd name="connsiteY15" fmla="*/ 889 h 686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88952" h="6861429">
                <a:moveTo>
                  <a:pt x="0" y="889"/>
                </a:moveTo>
                <a:cubicBezTo>
                  <a:pt x="4062984" y="635"/>
                  <a:pt x="8125969" y="254"/>
                  <a:pt x="12188952" y="0"/>
                </a:cubicBezTo>
                <a:cubicBezTo>
                  <a:pt x="12188952" y="2287143"/>
                  <a:pt x="12188952" y="4574286"/>
                  <a:pt x="12188952" y="6861429"/>
                </a:cubicBezTo>
                <a:cubicBezTo>
                  <a:pt x="12057761" y="6861429"/>
                  <a:pt x="11926697" y="6861429"/>
                  <a:pt x="11795506" y="6861429"/>
                </a:cubicBezTo>
                <a:cubicBezTo>
                  <a:pt x="11847957" y="6042152"/>
                  <a:pt x="11755628" y="5384038"/>
                  <a:pt x="11659743" y="4933823"/>
                </a:cubicBezTo>
                <a:cubicBezTo>
                  <a:pt x="11528933" y="4319397"/>
                  <a:pt x="11327765" y="3859276"/>
                  <a:pt x="11034268" y="3096768"/>
                </a:cubicBezTo>
                <a:cubicBezTo>
                  <a:pt x="10937748" y="2846070"/>
                  <a:pt x="10840466" y="2593721"/>
                  <a:pt x="10699115" y="2365248"/>
                </a:cubicBezTo>
                <a:cubicBezTo>
                  <a:pt x="10390378" y="1866392"/>
                  <a:pt x="9893046" y="1515237"/>
                  <a:pt x="9384538" y="1222629"/>
                </a:cubicBezTo>
                <a:cubicBezTo>
                  <a:pt x="9016238" y="1010666"/>
                  <a:pt x="8631047" y="820420"/>
                  <a:pt x="8218806" y="717677"/>
                </a:cubicBezTo>
                <a:cubicBezTo>
                  <a:pt x="7845044" y="624459"/>
                  <a:pt x="7457186" y="605155"/>
                  <a:pt x="7071995" y="598170"/>
                </a:cubicBezTo>
                <a:cubicBezTo>
                  <a:pt x="5912866" y="577469"/>
                  <a:pt x="4751705" y="666242"/>
                  <a:pt x="3609213" y="862838"/>
                </a:cubicBezTo>
                <a:cubicBezTo>
                  <a:pt x="2797302" y="1002665"/>
                  <a:pt x="1920113" y="1245362"/>
                  <a:pt x="1451483" y="1923034"/>
                </a:cubicBezTo>
                <a:cubicBezTo>
                  <a:pt x="1254633" y="2207768"/>
                  <a:pt x="1166368" y="2467864"/>
                  <a:pt x="1115060" y="2645410"/>
                </a:cubicBezTo>
                <a:cubicBezTo>
                  <a:pt x="705104" y="4062730"/>
                  <a:pt x="509524" y="5881624"/>
                  <a:pt x="423799" y="6858635"/>
                </a:cubicBezTo>
                <a:cubicBezTo>
                  <a:pt x="282575" y="6859524"/>
                  <a:pt x="141224" y="6860413"/>
                  <a:pt x="0" y="6861302"/>
                </a:cubicBezTo>
                <a:cubicBezTo>
                  <a:pt x="0" y="4574667"/>
                  <a:pt x="0" y="2287778"/>
                  <a:pt x="0" y="889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9DE3BE91-EFEC-4EF8-846A-D8C2610C7590}"/>
              </a:ext>
            </a:extLst>
          </p:cNvPr>
          <p:cNvSpPr/>
          <p:nvPr userDrawn="1"/>
        </p:nvSpPr>
        <p:spPr>
          <a:xfrm>
            <a:off x="0" y="5981283"/>
            <a:ext cx="6499478" cy="878494"/>
          </a:xfrm>
          <a:custGeom>
            <a:avLst/>
            <a:gdLst>
              <a:gd name="connsiteX0" fmla="*/ 6499479 w 6499478"/>
              <a:gd name="connsiteY0" fmla="*/ 878495 h 878494"/>
              <a:gd name="connsiteX1" fmla="*/ 5967730 w 6499478"/>
              <a:gd name="connsiteY1" fmla="*/ 379638 h 878494"/>
              <a:gd name="connsiteX2" fmla="*/ 4109085 w 6499478"/>
              <a:gd name="connsiteY2" fmla="*/ 357922 h 878494"/>
              <a:gd name="connsiteX3" fmla="*/ 2253742 w 6499478"/>
              <a:gd name="connsiteY3" fmla="*/ 311821 h 878494"/>
              <a:gd name="connsiteX4" fmla="*/ 1864106 w 6499478"/>
              <a:gd name="connsiteY4" fmla="*/ 83348 h 878494"/>
              <a:gd name="connsiteX5" fmla="*/ 1064514 w 6499478"/>
              <a:gd name="connsiteY5" fmla="*/ 17943 h 878494"/>
              <a:gd name="connsiteX6" fmla="*/ 3302 w 6499478"/>
              <a:gd name="connsiteY6" fmla="*/ 331125 h 878494"/>
              <a:gd name="connsiteX7" fmla="*/ 0 w 6499478"/>
              <a:gd name="connsiteY7" fmla="*/ 875573 h 878494"/>
              <a:gd name="connsiteX8" fmla="*/ 6499479 w 6499478"/>
              <a:gd name="connsiteY8" fmla="*/ 878495 h 87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9478" h="878494">
                <a:moveTo>
                  <a:pt x="6499479" y="878495"/>
                </a:moveTo>
                <a:cubicBezTo>
                  <a:pt x="6372225" y="667802"/>
                  <a:pt x="6186043" y="493177"/>
                  <a:pt x="5967730" y="379638"/>
                </a:cubicBezTo>
                <a:cubicBezTo>
                  <a:pt x="5406009" y="87285"/>
                  <a:pt x="4727321" y="221270"/>
                  <a:pt x="4109085" y="357922"/>
                </a:cubicBezTo>
                <a:cubicBezTo>
                  <a:pt x="3490849" y="494574"/>
                  <a:pt x="2807589" y="618907"/>
                  <a:pt x="2253742" y="311821"/>
                </a:cubicBezTo>
                <a:cubicBezTo>
                  <a:pt x="2121916" y="238669"/>
                  <a:pt x="2002409" y="143038"/>
                  <a:pt x="1864106" y="83348"/>
                </a:cubicBezTo>
                <a:cubicBezTo>
                  <a:pt x="1615948" y="-23840"/>
                  <a:pt x="1333881" y="-5425"/>
                  <a:pt x="1064514" y="17943"/>
                </a:cubicBezTo>
                <a:cubicBezTo>
                  <a:pt x="691388" y="50328"/>
                  <a:pt x="296037" y="97572"/>
                  <a:pt x="3302" y="331125"/>
                </a:cubicBezTo>
                <a:lnTo>
                  <a:pt x="0" y="875573"/>
                </a:lnTo>
                <a:lnTo>
                  <a:pt x="6499479" y="878495"/>
                </a:ln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aphic 1">
            <a:extLst>
              <a:ext uri="{FF2B5EF4-FFF2-40B4-BE49-F238E27FC236}">
                <a16:creationId xmlns="" xmlns:a16="http://schemas.microsoft.com/office/drawing/2014/main" id="{B32EE065-4949-4E41-83F9-ABDEACD6D7C7}"/>
              </a:ext>
            </a:extLst>
          </p:cNvPr>
          <p:cNvGrpSpPr/>
          <p:nvPr userDrawn="1"/>
        </p:nvGrpSpPr>
        <p:grpSpPr>
          <a:xfrm>
            <a:off x="8532232" y="941587"/>
            <a:ext cx="2414405" cy="1690570"/>
            <a:chOff x="8532232" y="941587"/>
            <a:chExt cx="2414405" cy="1690570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C8053A2E-3B4A-4736-93F6-EF8617BDD9B2}"/>
                </a:ext>
              </a:extLst>
            </p:cNvPr>
            <p:cNvSpPr/>
            <p:nvPr/>
          </p:nvSpPr>
          <p:spPr>
            <a:xfrm>
              <a:off x="10023856" y="2109925"/>
              <a:ext cx="704325" cy="420676"/>
            </a:xfrm>
            <a:custGeom>
              <a:avLst/>
              <a:gdLst>
                <a:gd name="connsiteX0" fmla="*/ 106425 w 704325"/>
                <a:gd name="connsiteY0" fmla="*/ 306503 h 420676"/>
                <a:gd name="connsiteX1" fmla="*/ 127126 w 704325"/>
                <a:gd name="connsiteY1" fmla="*/ 309678 h 420676"/>
                <a:gd name="connsiteX2" fmla="*/ 267970 w 704325"/>
                <a:gd name="connsiteY2" fmla="*/ 152071 h 420676"/>
                <a:gd name="connsiteX3" fmla="*/ 442213 w 704325"/>
                <a:gd name="connsiteY3" fmla="*/ 149658 h 420676"/>
                <a:gd name="connsiteX4" fmla="*/ 474980 w 704325"/>
                <a:gd name="connsiteY4" fmla="*/ 168835 h 420676"/>
                <a:gd name="connsiteX5" fmla="*/ 508253 w 704325"/>
                <a:gd name="connsiteY5" fmla="*/ 201474 h 420676"/>
                <a:gd name="connsiteX6" fmla="*/ 563752 w 704325"/>
                <a:gd name="connsiteY6" fmla="*/ 380671 h 420676"/>
                <a:gd name="connsiteX7" fmla="*/ 686181 w 704325"/>
                <a:gd name="connsiteY7" fmla="*/ 420676 h 420676"/>
                <a:gd name="connsiteX8" fmla="*/ 684784 w 704325"/>
                <a:gd name="connsiteY8" fmla="*/ 190933 h 420676"/>
                <a:gd name="connsiteX9" fmla="*/ 643636 w 704325"/>
                <a:gd name="connsiteY9" fmla="*/ 114987 h 420676"/>
                <a:gd name="connsiteX10" fmla="*/ 502793 w 704325"/>
                <a:gd name="connsiteY10" fmla="*/ 19229 h 420676"/>
                <a:gd name="connsiteX11" fmla="*/ 172338 w 704325"/>
                <a:gd name="connsiteY11" fmla="*/ 58345 h 420676"/>
                <a:gd name="connsiteX12" fmla="*/ 0 w 704325"/>
                <a:gd name="connsiteY12" fmla="*/ 271451 h 420676"/>
                <a:gd name="connsiteX13" fmla="*/ 106425 w 704325"/>
                <a:gd name="connsiteY13" fmla="*/ 306503 h 42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4325" h="420676">
                  <a:moveTo>
                    <a:pt x="106425" y="306503"/>
                  </a:moveTo>
                  <a:cubicBezTo>
                    <a:pt x="107314" y="306757"/>
                    <a:pt x="127126" y="309678"/>
                    <a:pt x="127126" y="309678"/>
                  </a:cubicBezTo>
                  <a:cubicBezTo>
                    <a:pt x="131190" y="296089"/>
                    <a:pt x="163195" y="194743"/>
                    <a:pt x="267970" y="152071"/>
                  </a:cubicBezTo>
                  <a:cubicBezTo>
                    <a:pt x="350138" y="118543"/>
                    <a:pt x="423799" y="143054"/>
                    <a:pt x="442213" y="149658"/>
                  </a:cubicBezTo>
                  <a:cubicBezTo>
                    <a:pt x="451612" y="154611"/>
                    <a:pt x="463296" y="160580"/>
                    <a:pt x="474980" y="168835"/>
                  </a:cubicBezTo>
                  <a:cubicBezTo>
                    <a:pt x="474980" y="168835"/>
                    <a:pt x="492760" y="182043"/>
                    <a:pt x="508253" y="201474"/>
                  </a:cubicBezTo>
                  <a:cubicBezTo>
                    <a:pt x="528065" y="226239"/>
                    <a:pt x="553212" y="291390"/>
                    <a:pt x="563752" y="380671"/>
                  </a:cubicBezTo>
                  <a:cubicBezTo>
                    <a:pt x="604520" y="394006"/>
                    <a:pt x="645413" y="407341"/>
                    <a:pt x="686181" y="420676"/>
                  </a:cubicBezTo>
                  <a:cubicBezTo>
                    <a:pt x="699515" y="377242"/>
                    <a:pt x="719962" y="286564"/>
                    <a:pt x="684784" y="190933"/>
                  </a:cubicBezTo>
                  <a:cubicBezTo>
                    <a:pt x="669162" y="148388"/>
                    <a:pt x="648462" y="121083"/>
                    <a:pt x="643636" y="114987"/>
                  </a:cubicBezTo>
                  <a:cubicBezTo>
                    <a:pt x="595375" y="52884"/>
                    <a:pt x="531622" y="29389"/>
                    <a:pt x="502793" y="19229"/>
                  </a:cubicBezTo>
                  <a:cubicBezTo>
                    <a:pt x="338074" y="-38937"/>
                    <a:pt x="181483" y="52884"/>
                    <a:pt x="172338" y="58345"/>
                  </a:cubicBezTo>
                  <a:cubicBezTo>
                    <a:pt x="57531" y="127941"/>
                    <a:pt x="13208" y="235002"/>
                    <a:pt x="0" y="271451"/>
                  </a:cubicBezTo>
                  <a:cubicBezTo>
                    <a:pt x="29590" y="289485"/>
                    <a:pt x="73025" y="296089"/>
                    <a:pt x="106425" y="306503"/>
                  </a:cubicBezTo>
                  <a:close/>
                </a:path>
              </a:pathLst>
            </a:custGeom>
            <a:solidFill>
              <a:srgbClr val="3C72B8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aphic 1">
              <a:extLst>
                <a:ext uri="{FF2B5EF4-FFF2-40B4-BE49-F238E27FC236}">
                  <a16:creationId xmlns="" xmlns:a16="http://schemas.microsoft.com/office/drawing/2014/main" id="{70C1F11B-56C3-45EC-A4B3-A2A33B4A5989}"/>
                </a:ext>
              </a:extLst>
            </p:cNvPr>
            <p:cNvGrpSpPr/>
            <p:nvPr/>
          </p:nvGrpSpPr>
          <p:grpSpPr>
            <a:xfrm>
              <a:off x="8532232" y="941587"/>
              <a:ext cx="2414405" cy="1690570"/>
              <a:chOff x="8532232" y="941587"/>
              <a:chExt cx="2414405" cy="169057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E3753EEE-7070-4E5C-B143-55C00F6E8F05}"/>
                  </a:ext>
                </a:extLst>
              </p:cNvPr>
              <p:cNvSpPr/>
              <p:nvPr/>
            </p:nvSpPr>
            <p:spPr>
              <a:xfrm>
                <a:off x="9199971" y="941587"/>
                <a:ext cx="707679" cy="469240"/>
              </a:xfrm>
              <a:custGeom>
                <a:avLst/>
                <a:gdLst>
                  <a:gd name="connsiteX0" fmla="*/ 118399 w 707679"/>
                  <a:gd name="connsiteY0" fmla="*/ 18913 h 469240"/>
                  <a:gd name="connsiteX1" fmla="*/ 139100 w 707679"/>
                  <a:gd name="connsiteY1" fmla="*/ 25898 h 469240"/>
                  <a:gd name="connsiteX2" fmla="*/ 194853 w 707679"/>
                  <a:gd name="connsiteY2" fmla="*/ 234305 h 469240"/>
                  <a:gd name="connsiteX3" fmla="*/ 354619 w 707679"/>
                  <a:gd name="connsiteY3" fmla="*/ 318633 h 469240"/>
                  <a:gd name="connsiteX4" fmla="*/ 393862 w 707679"/>
                  <a:gd name="connsiteY4" fmla="*/ 316855 h 469240"/>
                  <a:gd name="connsiteX5" fmla="*/ 439963 w 707679"/>
                  <a:gd name="connsiteY5" fmla="*/ 303139 h 469240"/>
                  <a:gd name="connsiteX6" fmla="*/ 575726 w 707679"/>
                  <a:gd name="connsiteY6" fmla="*/ 168011 h 469240"/>
                  <a:gd name="connsiteX7" fmla="*/ 707679 w 707679"/>
                  <a:gd name="connsiteY7" fmla="*/ 189855 h 469240"/>
                  <a:gd name="connsiteX8" fmla="*/ 598078 w 707679"/>
                  <a:gd name="connsiteY8" fmla="*/ 395976 h 469240"/>
                  <a:gd name="connsiteX9" fmla="*/ 524164 w 707679"/>
                  <a:gd name="connsiteY9" fmla="*/ 444998 h 469240"/>
                  <a:gd name="connsiteX10" fmla="*/ 348777 w 707679"/>
                  <a:gd name="connsiteY10" fmla="*/ 464683 h 469240"/>
                  <a:gd name="connsiteX11" fmla="*/ 62011 w 707679"/>
                  <a:gd name="connsiteY11" fmla="*/ 273421 h 469240"/>
                  <a:gd name="connsiteX12" fmla="*/ 3337 w 707679"/>
                  <a:gd name="connsiteY12" fmla="*/ 244 h 469240"/>
                  <a:gd name="connsiteX13" fmla="*/ 118399 w 707679"/>
                  <a:gd name="connsiteY13" fmla="*/ 18913 h 46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7679" h="469240">
                    <a:moveTo>
                      <a:pt x="118399" y="18913"/>
                    </a:moveTo>
                    <a:cubicBezTo>
                      <a:pt x="119415" y="19040"/>
                      <a:pt x="139100" y="25898"/>
                      <a:pt x="139100" y="25898"/>
                    </a:cubicBezTo>
                    <a:cubicBezTo>
                      <a:pt x="136433" y="39995"/>
                      <a:pt x="118272" y="146421"/>
                      <a:pt x="194853" y="234305"/>
                    </a:cubicBezTo>
                    <a:cubicBezTo>
                      <a:pt x="255051" y="303266"/>
                      <a:pt x="334553" y="316093"/>
                      <a:pt x="354619" y="318633"/>
                    </a:cubicBezTo>
                    <a:cubicBezTo>
                      <a:pt x="365668" y="318633"/>
                      <a:pt x="379257" y="318760"/>
                      <a:pt x="393862" y="316855"/>
                    </a:cubicBezTo>
                    <a:cubicBezTo>
                      <a:pt x="393862" y="316855"/>
                      <a:pt x="416468" y="313299"/>
                      <a:pt x="439963" y="303139"/>
                    </a:cubicBezTo>
                    <a:cubicBezTo>
                      <a:pt x="469935" y="290185"/>
                      <a:pt x="523910" y="243449"/>
                      <a:pt x="575726" y="168011"/>
                    </a:cubicBezTo>
                    <a:cubicBezTo>
                      <a:pt x="619668" y="175250"/>
                      <a:pt x="663737" y="182489"/>
                      <a:pt x="707679" y="189855"/>
                    </a:cubicBezTo>
                    <a:cubicBezTo>
                      <a:pt x="699424" y="235194"/>
                      <a:pt x="675675" y="326507"/>
                      <a:pt x="598078" y="395976"/>
                    </a:cubicBezTo>
                    <a:cubicBezTo>
                      <a:pt x="563535" y="426964"/>
                      <a:pt x="531530" y="441696"/>
                      <a:pt x="524164" y="444998"/>
                    </a:cubicBezTo>
                    <a:cubicBezTo>
                      <a:pt x="450250" y="478145"/>
                      <a:pt x="380273" y="469128"/>
                      <a:pt x="348777" y="464683"/>
                    </a:cubicBezTo>
                    <a:cubicBezTo>
                      <a:pt x="169072" y="439283"/>
                      <a:pt x="67726" y="282819"/>
                      <a:pt x="62011" y="273421"/>
                    </a:cubicBezTo>
                    <a:cubicBezTo>
                      <a:pt x="-11141" y="156581"/>
                      <a:pt x="-1616" y="39233"/>
                      <a:pt x="3337" y="244"/>
                    </a:cubicBezTo>
                    <a:cubicBezTo>
                      <a:pt x="39405" y="-2042"/>
                      <a:pt x="82585" y="12309"/>
                      <a:pt x="118399" y="18913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9230F437-0F93-4371-9A2A-205C9B035F95}"/>
                  </a:ext>
                </a:extLst>
              </p:cNvPr>
              <p:cNvSpPr/>
              <p:nvPr/>
            </p:nvSpPr>
            <p:spPr>
              <a:xfrm>
                <a:off x="10266251" y="1143238"/>
                <a:ext cx="680386" cy="534939"/>
              </a:xfrm>
              <a:custGeom>
                <a:avLst/>
                <a:gdLst>
                  <a:gd name="connsiteX0" fmla="*/ 128190 w 680386"/>
                  <a:gd name="connsiteY0" fmla="*/ 497475 h 534939"/>
                  <a:gd name="connsiteX1" fmla="*/ 147367 w 680386"/>
                  <a:gd name="connsiteY1" fmla="*/ 487188 h 534939"/>
                  <a:gd name="connsiteX2" fmla="*/ 167814 w 680386"/>
                  <a:gd name="connsiteY2" fmla="*/ 272050 h 534939"/>
                  <a:gd name="connsiteX3" fmla="*/ 311197 w 680386"/>
                  <a:gd name="connsiteY3" fmla="*/ 161941 h 534939"/>
                  <a:gd name="connsiteX4" fmla="*/ 350186 w 680386"/>
                  <a:gd name="connsiteY4" fmla="*/ 157115 h 534939"/>
                  <a:gd name="connsiteX5" fmla="*/ 397938 w 680386"/>
                  <a:gd name="connsiteY5" fmla="*/ 162830 h 534939"/>
                  <a:gd name="connsiteX6" fmla="*/ 554021 w 680386"/>
                  <a:gd name="connsiteY6" fmla="*/ 273447 h 534939"/>
                  <a:gd name="connsiteX7" fmla="*/ 680386 w 680386"/>
                  <a:gd name="connsiteY7" fmla="*/ 229759 h 534939"/>
                  <a:gd name="connsiteX8" fmla="*/ 538273 w 680386"/>
                  <a:gd name="connsiteY8" fmla="*/ 44593 h 534939"/>
                  <a:gd name="connsiteX9" fmla="*/ 457374 w 680386"/>
                  <a:gd name="connsiteY9" fmla="*/ 8652 h 534939"/>
                  <a:gd name="connsiteX10" fmla="*/ 281480 w 680386"/>
                  <a:gd name="connsiteY10" fmla="*/ 18558 h 534939"/>
                  <a:gd name="connsiteX11" fmla="*/ 30655 w 680386"/>
                  <a:gd name="connsiteY11" fmla="*/ 255413 h 534939"/>
                  <a:gd name="connsiteX12" fmla="*/ 18081 w 680386"/>
                  <a:gd name="connsiteY12" fmla="*/ 534940 h 534939"/>
                  <a:gd name="connsiteX13" fmla="*/ 128190 w 680386"/>
                  <a:gd name="connsiteY13" fmla="*/ 497475 h 53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0386" h="534939">
                    <a:moveTo>
                      <a:pt x="128190" y="497475"/>
                    </a:moveTo>
                    <a:cubicBezTo>
                      <a:pt x="129206" y="497094"/>
                      <a:pt x="147367" y="487188"/>
                      <a:pt x="147367" y="487188"/>
                    </a:cubicBezTo>
                    <a:cubicBezTo>
                      <a:pt x="142414" y="473726"/>
                      <a:pt x="106855" y="371745"/>
                      <a:pt x="167814" y="272050"/>
                    </a:cubicBezTo>
                    <a:cubicBezTo>
                      <a:pt x="215693" y="193945"/>
                      <a:pt x="291893" y="167910"/>
                      <a:pt x="311197" y="161941"/>
                    </a:cubicBezTo>
                    <a:cubicBezTo>
                      <a:pt x="322119" y="160163"/>
                      <a:pt x="335455" y="157750"/>
                      <a:pt x="350186" y="157115"/>
                    </a:cubicBezTo>
                    <a:cubicBezTo>
                      <a:pt x="350186" y="157115"/>
                      <a:pt x="373046" y="156734"/>
                      <a:pt x="397938" y="162830"/>
                    </a:cubicBezTo>
                    <a:cubicBezTo>
                      <a:pt x="429561" y="170577"/>
                      <a:pt x="490521" y="207661"/>
                      <a:pt x="554021" y="273447"/>
                    </a:cubicBezTo>
                    <a:cubicBezTo>
                      <a:pt x="596185" y="258842"/>
                      <a:pt x="638222" y="244364"/>
                      <a:pt x="680386" y="229759"/>
                    </a:cubicBezTo>
                    <a:cubicBezTo>
                      <a:pt x="664765" y="186325"/>
                      <a:pt x="626157" y="100219"/>
                      <a:pt x="538273" y="44593"/>
                    </a:cubicBezTo>
                    <a:cubicBezTo>
                      <a:pt x="499157" y="19828"/>
                      <a:pt x="465248" y="10684"/>
                      <a:pt x="457374" y="8652"/>
                    </a:cubicBezTo>
                    <a:cubicBezTo>
                      <a:pt x="379142" y="-11668"/>
                      <a:pt x="311705" y="8906"/>
                      <a:pt x="281480" y="18558"/>
                    </a:cubicBezTo>
                    <a:cubicBezTo>
                      <a:pt x="108759" y="73803"/>
                      <a:pt x="34845" y="245380"/>
                      <a:pt x="30655" y="255413"/>
                    </a:cubicBezTo>
                    <a:cubicBezTo>
                      <a:pt x="-22051" y="383048"/>
                      <a:pt x="6778" y="497348"/>
                      <a:pt x="18081" y="534940"/>
                    </a:cubicBezTo>
                    <a:cubicBezTo>
                      <a:pt x="53768" y="531384"/>
                      <a:pt x="94027" y="509921"/>
                      <a:pt x="128190" y="497475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A5289BD1-461D-4BE5-961A-BB4FA4C135E9}"/>
                  </a:ext>
                </a:extLst>
              </p:cNvPr>
              <p:cNvSpPr/>
              <p:nvPr/>
            </p:nvSpPr>
            <p:spPr>
              <a:xfrm rot="-1345557">
                <a:off x="8590943" y="1673196"/>
                <a:ext cx="373136" cy="381772"/>
              </a:xfrm>
              <a:custGeom>
                <a:avLst/>
                <a:gdLst>
                  <a:gd name="connsiteX0" fmla="*/ 373137 w 373136"/>
                  <a:gd name="connsiteY0" fmla="*/ 190887 h 381772"/>
                  <a:gd name="connsiteX1" fmla="*/ 186568 w 373136"/>
                  <a:gd name="connsiteY1" fmla="*/ 381773 h 381772"/>
                  <a:gd name="connsiteX2" fmla="*/ 0 w 373136"/>
                  <a:gd name="connsiteY2" fmla="*/ 190887 h 381772"/>
                  <a:gd name="connsiteX3" fmla="*/ 186568 w 373136"/>
                  <a:gd name="connsiteY3" fmla="*/ 0 h 381772"/>
                  <a:gd name="connsiteX4" fmla="*/ 373137 w 373136"/>
                  <a:gd name="connsiteY4" fmla="*/ 190887 h 38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136" h="381772">
                    <a:moveTo>
                      <a:pt x="373137" y="190887"/>
                    </a:moveTo>
                    <a:cubicBezTo>
                      <a:pt x="373137" y="296310"/>
                      <a:pt x="289607" y="381773"/>
                      <a:pt x="186568" y="381773"/>
                    </a:cubicBezTo>
                    <a:cubicBezTo>
                      <a:pt x="83530" y="381773"/>
                      <a:pt x="0" y="296310"/>
                      <a:pt x="0" y="190887"/>
                    </a:cubicBezTo>
                    <a:cubicBezTo>
                      <a:pt x="0" y="85463"/>
                      <a:pt x="83530" y="0"/>
                      <a:pt x="186568" y="0"/>
                    </a:cubicBezTo>
                    <a:cubicBezTo>
                      <a:pt x="289607" y="0"/>
                      <a:pt x="373137" y="85463"/>
                      <a:pt x="373137" y="190887"/>
                    </a:cubicBezTo>
                    <a:close/>
                  </a:path>
                </a:pathLst>
              </a:custGeom>
              <a:solidFill>
                <a:srgbClr val="3C72B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37605273-89EA-4ADE-A94C-04045F16D009}"/>
                  </a:ext>
                </a:extLst>
              </p:cNvPr>
              <p:cNvSpPr/>
              <p:nvPr/>
            </p:nvSpPr>
            <p:spPr>
              <a:xfrm rot="-1345557">
                <a:off x="9242712" y="2280578"/>
                <a:ext cx="299220" cy="306078"/>
              </a:xfrm>
              <a:custGeom>
                <a:avLst/>
                <a:gdLst>
                  <a:gd name="connsiteX0" fmla="*/ 299221 w 299220"/>
                  <a:gd name="connsiteY0" fmla="*/ 153039 h 306078"/>
                  <a:gd name="connsiteX1" fmla="*/ 149610 w 299220"/>
                  <a:gd name="connsiteY1" fmla="*/ 306079 h 306078"/>
                  <a:gd name="connsiteX2" fmla="*/ -1 w 299220"/>
                  <a:gd name="connsiteY2" fmla="*/ 153039 h 306078"/>
                  <a:gd name="connsiteX3" fmla="*/ 149610 w 299220"/>
                  <a:gd name="connsiteY3" fmla="*/ 0 h 306078"/>
                  <a:gd name="connsiteX4" fmla="*/ 299221 w 299220"/>
                  <a:gd name="connsiteY4" fmla="*/ 153039 h 30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220" h="306078">
                    <a:moveTo>
                      <a:pt x="299221" y="153039"/>
                    </a:moveTo>
                    <a:cubicBezTo>
                      <a:pt x="299221" y="237561"/>
                      <a:pt x="232238" y="306079"/>
                      <a:pt x="149610" y="306079"/>
                    </a:cubicBezTo>
                    <a:cubicBezTo>
                      <a:pt x="66982" y="306079"/>
                      <a:pt x="-1" y="237561"/>
                      <a:pt x="-1" y="153039"/>
                    </a:cubicBezTo>
                    <a:cubicBezTo>
                      <a:pt x="-1" y="68518"/>
                      <a:pt x="66982" y="0"/>
                      <a:pt x="149610" y="0"/>
                    </a:cubicBezTo>
                    <a:cubicBezTo>
                      <a:pt x="232238" y="0"/>
                      <a:pt x="299221" y="68518"/>
                      <a:pt x="299221" y="153039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7" name="Picture Placeholder 13">
            <a:extLst>
              <a:ext uri="{FF2B5EF4-FFF2-40B4-BE49-F238E27FC236}">
                <a16:creationId xmlns="" xmlns:a16="http://schemas.microsoft.com/office/drawing/2014/main" id="{99373E1C-09B5-4B3C-BE12-48430F576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 flipV="1">
            <a:off x="1030190" y="510687"/>
            <a:ext cx="2908976" cy="2745610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="" xmlns:a16="http://schemas.microsoft.com/office/drawing/2014/main" id="{901A36BE-F731-4739-B56E-D94B2713E9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 flipV="1">
            <a:off x="8532231" y="3520752"/>
            <a:ext cx="2908976" cy="2745610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5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B49B5FF4-B43A-42AE-920E-8089C52AFE43}"/>
              </a:ext>
            </a:extLst>
          </p:cNvPr>
          <p:cNvSpPr/>
          <p:nvPr userDrawn="1"/>
        </p:nvSpPr>
        <p:spPr>
          <a:xfrm>
            <a:off x="-16258" y="-36649"/>
            <a:ext cx="12208257" cy="4602107"/>
          </a:xfrm>
          <a:custGeom>
            <a:avLst/>
            <a:gdLst>
              <a:gd name="connsiteX0" fmla="*/ 18288 w 12171680"/>
              <a:gd name="connsiteY0" fmla="*/ 4513834 h 4602107"/>
              <a:gd name="connsiteX1" fmla="*/ 5855208 w 12171680"/>
              <a:gd name="connsiteY1" fmla="*/ 4601718 h 4602107"/>
              <a:gd name="connsiteX2" fmla="*/ 12171426 w 12171680"/>
              <a:gd name="connsiteY2" fmla="*/ 4523740 h 4602107"/>
              <a:gd name="connsiteX3" fmla="*/ 12171680 w 12171680"/>
              <a:gd name="connsiteY3" fmla="*/ 24892 h 4602107"/>
              <a:gd name="connsiteX4" fmla="*/ 0 w 12171680"/>
              <a:gd name="connsiteY4" fmla="*/ 0 h 4602107"/>
              <a:gd name="connsiteX5" fmla="*/ 18288 w 12171680"/>
              <a:gd name="connsiteY5" fmla="*/ 4513834 h 460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71680" h="4602107">
                <a:moveTo>
                  <a:pt x="18288" y="4513834"/>
                </a:moveTo>
                <a:cubicBezTo>
                  <a:pt x="1964055" y="4568825"/>
                  <a:pt x="3909695" y="4598035"/>
                  <a:pt x="5855208" y="4601718"/>
                </a:cubicBezTo>
                <a:cubicBezTo>
                  <a:pt x="7960487" y="4605655"/>
                  <a:pt x="10065766" y="4579747"/>
                  <a:pt x="12171426" y="4523740"/>
                </a:cubicBezTo>
                <a:lnTo>
                  <a:pt x="12171680" y="24892"/>
                </a:lnTo>
                <a:cubicBezTo>
                  <a:pt x="8114538" y="16637"/>
                  <a:pt x="4057269" y="8255"/>
                  <a:pt x="0" y="0"/>
                </a:cubicBezTo>
                <a:cubicBezTo>
                  <a:pt x="6096" y="1504569"/>
                  <a:pt x="12192" y="3009265"/>
                  <a:pt x="18288" y="4513834"/>
                </a:cubicBezTo>
                <a:close/>
              </a:path>
            </a:pathLst>
          </a:custGeom>
          <a:solidFill>
            <a:srgbClr val="FBF09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9CC14A2-D85B-466B-BABE-E87FC215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3D2E5A3-F961-480F-A694-6B13573B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AC240C-C32A-41B4-95B8-AC037DA67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687EA5E7-1A27-4F90-A10C-A933EA6CF671}"/>
              </a:ext>
            </a:extLst>
          </p:cNvPr>
          <p:cNvSpPr/>
          <p:nvPr userDrawn="1"/>
        </p:nvSpPr>
        <p:spPr>
          <a:xfrm>
            <a:off x="6369050" y="3081207"/>
            <a:ext cx="5821806" cy="1528765"/>
          </a:xfrm>
          <a:custGeom>
            <a:avLst/>
            <a:gdLst>
              <a:gd name="connsiteX0" fmla="*/ 0 w 5821806"/>
              <a:gd name="connsiteY0" fmla="*/ 1242768 h 1242768"/>
              <a:gd name="connsiteX1" fmla="*/ 564769 w 5821806"/>
              <a:gd name="connsiteY1" fmla="*/ 843608 h 1242768"/>
              <a:gd name="connsiteX2" fmla="*/ 2402967 w 5821806"/>
              <a:gd name="connsiteY2" fmla="*/ 772361 h 1242768"/>
              <a:gd name="connsiteX3" fmla="*/ 4195064 w 5821806"/>
              <a:gd name="connsiteY3" fmla="*/ 474292 h 1242768"/>
              <a:gd name="connsiteX4" fmla="*/ 4635754 w 5821806"/>
              <a:gd name="connsiteY4" fmla="*/ 122374 h 1242768"/>
              <a:gd name="connsiteX5" fmla="*/ 5821807 w 5821806"/>
              <a:gd name="connsiteY5" fmla="*/ 110055 h 1242768"/>
              <a:gd name="connsiteX6" fmla="*/ 5809107 w 5821806"/>
              <a:gd name="connsiteY6" fmla="*/ 1231847 h 1242768"/>
              <a:gd name="connsiteX7" fmla="*/ 0 w 5821806"/>
              <a:gd name="connsiteY7" fmla="*/ 1242768 h 124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21806" h="1242768">
                <a:moveTo>
                  <a:pt x="0" y="1242768"/>
                </a:moveTo>
                <a:cubicBezTo>
                  <a:pt x="110490" y="1130628"/>
                  <a:pt x="297307" y="965655"/>
                  <a:pt x="564769" y="843608"/>
                </a:cubicBezTo>
                <a:cubicBezTo>
                  <a:pt x="1074674" y="611071"/>
                  <a:pt x="1396619" y="676856"/>
                  <a:pt x="2402967" y="772361"/>
                </a:cubicBezTo>
                <a:cubicBezTo>
                  <a:pt x="3019552" y="830908"/>
                  <a:pt x="3692017" y="835734"/>
                  <a:pt x="4195064" y="474292"/>
                </a:cubicBezTo>
                <a:cubicBezTo>
                  <a:pt x="4379341" y="341958"/>
                  <a:pt x="4421632" y="227785"/>
                  <a:pt x="4635754" y="122374"/>
                </a:cubicBezTo>
                <a:cubicBezTo>
                  <a:pt x="5044440" y="-78794"/>
                  <a:pt x="5498593" y="5408"/>
                  <a:pt x="5821807" y="110055"/>
                </a:cubicBezTo>
                <a:cubicBezTo>
                  <a:pt x="5817616" y="483943"/>
                  <a:pt x="5813298" y="857831"/>
                  <a:pt x="5809107" y="1231847"/>
                </a:cubicBezTo>
                <a:cubicBezTo>
                  <a:pt x="3872738" y="1235530"/>
                  <a:pt x="1936369" y="1239086"/>
                  <a:pt x="0" y="1242768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B52E544E-678A-41D6-8ED0-1C40BFEC8479}"/>
              </a:ext>
            </a:extLst>
          </p:cNvPr>
          <p:cNvSpPr/>
          <p:nvPr userDrawn="1"/>
        </p:nvSpPr>
        <p:spPr>
          <a:xfrm>
            <a:off x="1121799" y="850366"/>
            <a:ext cx="869854" cy="800888"/>
          </a:xfrm>
          <a:custGeom>
            <a:avLst/>
            <a:gdLst>
              <a:gd name="connsiteX0" fmla="*/ 185666 w 869854"/>
              <a:gd name="connsiteY0" fmla="*/ 713639 h 800888"/>
              <a:gd name="connsiteX1" fmla="*/ 32123 w 869854"/>
              <a:gd name="connsiteY1" fmla="*/ 529743 h 800888"/>
              <a:gd name="connsiteX2" fmla="*/ 72001 w 869854"/>
              <a:gd name="connsiteY2" fmla="*/ 164745 h 800888"/>
              <a:gd name="connsiteX3" fmla="*/ 406011 w 869854"/>
              <a:gd name="connsiteY3" fmla="*/ 26 h 800888"/>
              <a:gd name="connsiteX4" fmla="*/ 867656 w 869854"/>
              <a:gd name="connsiteY4" fmla="*/ 406807 h 800888"/>
              <a:gd name="connsiteX5" fmla="*/ 862576 w 869854"/>
              <a:gd name="connsiteY5" fmla="*/ 491643 h 800888"/>
              <a:gd name="connsiteX6" fmla="*/ 821682 w 869854"/>
              <a:gd name="connsiteY6" fmla="*/ 558953 h 800888"/>
              <a:gd name="connsiteX7" fmla="*/ 185666 w 869854"/>
              <a:gd name="connsiteY7" fmla="*/ 713639 h 80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9854" h="800888">
                <a:moveTo>
                  <a:pt x="185666" y="713639"/>
                </a:moveTo>
                <a:cubicBezTo>
                  <a:pt x="126611" y="659156"/>
                  <a:pt x="66921" y="602133"/>
                  <a:pt x="32123" y="529743"/>
                </a:cubicBezTo>
                <a:cubicBezTo>
                  <a:pt x="-23630" y="413792"/>
                  <a:pt x="-4580" y="268123"/>
                  <a:pt x="72001" y="164745"/>
                </a:cubicBezTo>
                <a:cubicBezTo>
                  <a:pt x="148582" y="61367"/>
                  <a:pt x="277360" y="1423"/>
                  <a:pt x="406011" y="26"/>
                </a:cubicBezTo>
                <a:cubicBezTo>
                  <a:pt x="630674" y="-2514"/>
                  <a:pt x="841875" y="183541"/>
                  <a:pt x="867656" y="406807"/>
                </a:cubicBezTo>
                <a:cubicBezTo>
                  <a:pt x="870958" y="435128"/>
                  <a:pt x="871466" y="464465"/>
                  <a:pt x="862576" y="491643"/>
                </a:cubicBezTo>
                <a:cubicBezTo>
                  <a:pt x="854321" y="516662"/>
                  <a:pt x="838446" y="538506"/>
                  <a:pt x="821682" y="558953"/>
                </a:cubicBezTo>
                <a:cubicBezTo>
                  <a:pt x="664583" y="750723"/>
                  <a:pt x="392041" y="904139"/>
                  <a:pt x="185666" y="713639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B556FD8-C15F-4327-9E85-7C24F6C9795E}"/>
              </a:ext>
            </a:extLst>
          </p:cNvPr>
          <p:cNvSpPr/>
          <p:nvPr userDrawn="1"/>
        </p:nvSpPr>
        <p:spPr>
          <a:xfrm>
            <a:off x="10681335" y="6010148"/>
            <a:ext cx="352805" cy="352805"/>
          </a:xfrm>
          <a:custGeom>
            <a:avLst/>
            <a:gdLst>
              <a:gd name="connsiteX0" fmla="*/ 352806 w 352805"/>
              <a:gd name="connsiteY0" fmla="*/ 176403 h 352805"/>
              <a:gd name="connsiteX1" fmla="*/ 176403 w 352805"/>
              <a:gd name="connsiteY1" fmla="*/ 352806 h 352805"/>
              <a:gd name="connsiteX2" fmla="*/ 0 w 352805"/>
              <a:gd name="connsiteY2" fmla="*/ 176403 h 352805"/>
              <a:gd name="connsiteX3" fmla="*/ 176403 w 352805"/>
              <a:gd name="connsiteY3" fmla="*/ 0 h 352805"/>
              <a:gd name="connsiteX4" fmla="*/ 352806 w 352805"/>
              <a:gd name="connsiteY4" fmla="*/ 176403 h 35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805" h="352805">
                <a:moveTo>
                  <a:pt x="352806" y="176403"/>
                </a:moveTo>
                <a:cubicBezTo>
                  <a:pt x="352806" y="273828"/>
                  <a:pt x="273828" y="352806"/>
                  <a:pt x="176403" y="352806"/>
                </a:cubicBezTo>
                <a:cubicBezTo>
                  <a:pt x="78978" y="352806"/>
                  <a:pt x="0" y="273828"/>
                  <a:pt x="0" y="176403"/>
                </a:cubicBezTo>
                <a:cubicBezTo>
                  <a:pt x="0" y="78978"/>
                  <a:pt x="78978" y="0"/>
                  <a:pt x="176403" y="0"/>
                </a:cubicBezTo>
                <a:cubicBezTo>
                  <a:pt x="273828" y="0"/>
                  <a:pt x="352806" y="78978"/>
                  <a:pt x="352806" y="176403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2145E85-ED87-48A7-A071-8A7265C2BAAA}"/>
              </a:ext>
            </a:extLst>
          </p:cNvPr>
          <p:cNvSpPr/>
          <p:nvPr userDrawn="1"/>
        </p:nvSpPr>
        <p:spPr>
          <a:xfrm>
            <a:off x="11512423" y="6514210"/>
            <a:ext cx="316738" cy="316738"/>
          </a:xfrm>
          <a:custGeom>
            <a:avLst/>
            <a:gdLst>
              <a:gd name="connsiteX0" fmla="*/ 316738 w 316738"/>
              <a:gd name="connsiteY0" fmla="*/ 158369 h 316738"/>
              <a:gd name="connsiteX1" fmla="*/ 158369 w 316738"/>
              <a:gd name="connsiteY1" fmla="*/ 316738 h 316738"/>
              <a:gd name="connsiteX2" fmla="*/ 1 w 316738"/>
              <a:gd name="connsiteY2" fmla="*/ 158369 h 316738"/>
              <a:gd name="connsiteX3" fmla="*/ 158369 w 316738"/>
              <a:gd name="connsiteY3" fmla="*/ 1 h 316738"/>
              <a:gd name="connsiteX4" fmla="*/ 316738 w 316738"/>
              <a:gd name="connsiteY4" fmla="*/ 158369 h 31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38" h="316738">
                <a:moveTo>
                  <a:pt x="316738" y="158369"/>
                </a:moveTo>
                <a:cubicBezTo>
                  <a:pt x="316738" y="245834"/>
                  <a:pt x="245834" y="316738"/>
                  <a:pt x="158369" y="316738"/>
                </a:cubicBezTo>
                <a:cubicBezTo>
                  <a:pt x="70905" y="316738"/>
                  <a:pt x="1" y="245834"/>
                  <a:pt x="1" y="158369"/>
                </a:cubicBezTo>
                <a:cubicBezTo>
                  <a:pt x="1" y="70905"/>
                  <a:pt x="70905" y="1"/>
                  <a:pt x="158369" y="1"/>
                </a:cubicBezTo>
                <a:cubicBezTo>
                  <a:pt x="245834" y="1"/>
                  <a:pt x="316738" y="70905"/>
                  <a:pt x="316738" y="158369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FBA252D-34B5-44C6-919F-0E10AD034D82}"/>
              </a:ext>
            </a:extLst>
          </p:cNvPr>
          <p:cNvSpPr/>
          <p:nvPr userDrawn="1"/>
        </p:nvSpPr>
        <p:spPr>
          <a:xfrm>
            <a:off x="10857610" y="4890896"/>
            <a:ext cx="272726" cy="545084"/>
          </a:xfrm>
          <a:custGeom>
            <a:avLst/>
            <a:gdLst>
              <a:gd name="connsiteX0" fmla="*/ 8636 w 272726"/>
              <a:gd name="connsiteY0" fmla="*/ 429260 h 545084"/>
              <a:gd name="connsiteX1" fmla="*/ 141478 w 272726"/>
              <a:gd name="connsiteY1" fmla="*/ 373634 h 545084"/>
              <a:gd name="connsiteX2" fmla="*/ 172085 w 272726"/>
              <a:gd name="connsiteY2" fmla="*/ 255143 h 545084"/>
              <a:gd name="connsiteX3" fmla="*/ 154559 w 272726"/>
              <a:gd name="connsiteY3" fmla="*/ 197739 h 545084"/>
              <a:gd name="connsiteX4" fmla="*/ 2032 w 272726"/>
              <a:gd name="connsiteY4" fmla="*/ 103251 h 545084"/>
              <a:gd name="connsiteX5" fmla="*/ 0 w 272726"/>
              <a:gd name="connsiteY5" fmla="*/ 0 h 545084"/>
              <a:gd name="connsiteX6" fmla="*/ 144907 w 272726"/>
              <a:gd name="connsiteY6" fmla="*/ 47371 h 545084"/>
              <a:gd name="connsiteX7" fmla="*/ 229362 w 272726"/>
              <a:gd name="connsiteY7" fmla="*/ 123444 h 545084"/>
              <a:gd name="connsiteX8" fmla="*/ 271272 w 272726"/>
              <a:gd name="connsiteY8" fmla="*/ 235585 h 545084"/>
              <a:gd name="connsiteX9" fmla="*/ 189484 w 272726"/>
              <a:gd name="connsiteY9" fmla="*/ 454660 h 545084"/>
              <a:gd name="connsiteX10" fmla="*/ 10795 w 272726"/>
              <a:gd name="connsiteY10" fmla="*/ 545084 h 545084"/>
              <a:gd name="connsiteX11" fmla="*/ 8636 w 272726"/>
              <a:gd name="connsiteY11" fmla="*/ 429260 h 54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2726" h="545084">
                <a:moveTo>
                  <a:pt x="8636" y="429260"/>
                </a:moveTo>
                <a:cubicBezTo>
                  <a:pt x="14986" y="429768"/>
                  <a:pt x="92329" y="435229"/>
                  <a:pt x="141478" y="373634"/>
                </a:cubicBezTo>
                <a:cubicBezTo>
                  <a:pt x="181864" y="323088"/>
                  <a:pt x="173609" y="264795"/>
                  <a:pt x="172085" y="255143"/>
                </a:cubicBezTo>
                <a:cubicBezTo>
                  <a:pt x="170180" y="237998"/>
                  <a:pt x="165354" y="217932"/>
                  <a:pt x="154559" y="197739"/>
                </a:cubicBezTo>
                <a:cubicBezTo>
                  <a:pt x="112522" y="118872"/>
                  <a:pt x="16383" y="105029"/>
                  <a:pt x="2032" y="103251"/>
                </a:cubicBezTo>
                <a:cubicBezTo>
                  <a:pt x="1397" y="68834"/>
                  <a:pt x="635" y="34417"/>
                  <a:pt x="0" y="0"/>
                </a:cubicBezTo>
                <a:cubicBezTo>
                  <a:pt x="35814" y="3302"/>
                  <a:pt x="89916" y="13716"/>
                  <a:pt x="144907" y="47371"/>
                </a:cubicBezTo>
                <a:cubicBezTo>
                  <a:pt x="167005" y="60960"/>
                  <a:pt x="200787" y="82042"/>
                  <a:pt x="229362" y="123444"/>
                </a:cubicBezTo>
                <a:cubicBezTo>
                  <a:pt x="237744" y="135636"/>
                  <a:pt x="264795" y="177038"/>
                  <a:pt x="271272" y="235585"/>
                </a:cubicBezTo>
                <a:cubicBezTo>
                  <a:pt x="284226" y="350901"/>
                  <a:pt x="206883" y="436499"/>
                  <a:pt x="189484" y="454660"/>
                </a:cubicBezTo>
                <a:cubicBezTo>
                  <a:pt x="122301" y="524891"/>
                  <a:pt x="40132" y="540893"/>
                  <a:pt x="10795" y="545084"/>
                </a:cubicBezTo>
                <a:cubicBezTo>
                  <a:pt x="10160" y="506349"/>
                  <a:pt x="9398" y="467741"/>
                  <a:pt x="8636" y="429260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6CE2D0E5-A513-4064-8A13-9D9C4C7EEF2C}"/>
              </a:ext>
            </a:extLst>
          </p:cNvPr>
          <p:cNvSpPr/>
          <p:nvPr userDrawn="1"/>
        </p:nvSpPr>
        <p:spPr>
          <a:xfrm>
            <a:off x="11740515" y="4439411"/>
            <a:ext cx="316738" cy="316738"/>
          </a:xfrm>
          <a:custGeom>
            <a:avLst/>
            <a:gdLst>
              <a:gd name="connsiteX0" fmla="*/ 316738 w 316738"/>
              <a:gd name="connsiteY0" fmla="*/ 158369 h 316738"/>
              <a:gd name="connsiteX1" fmla="*/ 158370 w 316738"/>
              <a:gd name="connsiteY1" fmla="*/ 316738 h 316738"/>
              <a:gd name="connsiteX2" fmla="*/ 1 w 316738"/>
              <a:gd name="connsiteY2" fmla="*/ 158369 h 316738"/>
              <a:gd name="connsiteX3" fmla="*/ 158370 w 316738"/>
              <a:gd name="connsiteY3" fmla="*/ 0 h 316738"/>
              <a:gd name="connsiteX4" fmla="*/ 316738 w 316738"/>
              <a:gd name="connsiteY4" fmla="*/ 158369 h 31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38" h="316738">
                <a:moveTo>
                  <a:pt x="316738" y="158369"/>
                </a:moveTo>
                <a:cubicBezTo>
                  <a:pt x="316738" y="245834"/>
                  <a:pt x="245834" y="316738"/>
                  <a:pt x="158370" y="316738"/>
                </a:cubicBezTo>
                <a:cubicBezTo>
                  <a:pt x="70905" y="316738"/>
                  <a:pt x="1" y="245834"/>
                  <a:pt x="1" y="158369"/>
                </a:cubicBezTo>
                <a:cubicBezTo>
                  <a:pt x="1" y="70904"/>
                  <a:pt x="70905" y="0"/>
                  <a:pt x="158370" y="0"/>
                </a:cubicBezTo>
                <a:cubicBezTo>
                  <a:pt x="245834" y="0"/>
                  <a:pt x="316738" y="70904"/>
                  <a:pt x="316738" y="158369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064895EC-F28D-4AFE-965F-EEA9FD8324EC}"/>
              </a:ext>
            </a:extLst>
          </p:cNvPr>
          <p:cNvSpPr/>
          <p:nvPr userDrawn="1"/>
        </p:nvSpPr>
        <p:spPr>
          <a:xfrm>
            <a:off x="11899036" y="5407025"/>
            <a:ext cx="256387" cy="512317"/>
          </a:xfrm>
          <a:custGeom>
            <a:avLst/>
            <a:gdLst>
              <a:gd name="connsiteX0" fmla="*/ 248387 w 256387"/>
              <a:gd name="connsiteY0" fmla="*/ 403479 h 512317"/>
              <a:gd name="connsiteX1" fmla="*/ 123419 w 256387"/>
              <a:gd name="connsiteY1" fmla="*/ 351155 h 512317"/>
              <a:gd name="connsiteX2" fmla="*/ 94590 w 256387"/>
              <a:gd name="connsiteY2" fmla="*/ 239776 h 512317"/>
              <a:gd name="connsiteX3" fmla="*/ 111100 w 256387"/>
              <a:gd name="connsiteY3" fmla="*/ 185801 h 512317"/>
              <a:gd name="connsiteX4" fmla="*/ 254483 w 256387"/>
              <a:gd name="connsiteY4" fmla="*/ 97028 h 512317"/>
              <a:gd name="connsiteX5" fmla="*/ 256388 w 256387"/>
              <a:gd name="connsiteY5" fmla="*/ 0 h 512317"/>
              <a:gd name="connsiteX6" fmla="*/ 120117 w 256387"/>
              <a:gd name="connsiteY6" fmla="*/ 44577 h 512317"/>
              <a:gd name="connsiteX7" fmla="*/ 40742 w 256387"/>
              <a:gd name="connsiteY7" fmla="*/ 116078 h 512317"/>
              <a:gd name="connsiteX8" fmla="*/ 1372 w 256387"/>
              <a:gd name="connsiteY8" fmla="*/ 221488 h 512317"/>
              <a:gd name="connsiteX9" fmla="*/ 78207 w 256387"/>
              <a:gd name="connsiteY9" fmla="*/ 427355 h 512317"/>
              <a:gd name="connsiteX10" fmla="*/ 246228 w 256387"/>
              <a:gd name="connsiteY10" fmla="*/ 512318 h 512317"/>
              <a:gd name="connsiteX11" fmla="*/ 248387 w 256387"/>
              <a:gd name="connsiteY11" fmla="*/ 403479 h 51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387" h="512317">
                <a:moveTo>
                  <a:pt x="248387" y="403479"/>
                </a:moveTo>
                <a:cubicBezTo>
                  <a:pt x="242418" y="403987"/>
                  <a:pt x="169774" y="409067"/>
                  <a:pt x="123419" y="351155"/>
                </a:cubicBezTo>
                <a:cubicBezTo>
                  <a:pt x="85446" y="303657"/>
                  <a:pt x="93193" y="248793"/>
                  <a:pt x="94590" y="239776"/>
                </a:cubicBezTo>
                <a:cubicBezTo>
                  <a:pt x="96368" y="223647"/>
                  <a:pt x="100940" y="204851"/>
                  <a:pt x="111100" y="185801"/>
                </a:cubicBezTo>
                <a:cubicBezTo>
                  <a:pt x="150597" y="111633"/>
                  <a:pt x="241021" y="98679"/>
                  <a:pt x="254483" y="97028"/>
                </a:cubicBezTo>
                <a:cubicBezTo>
                  <a:pt x="255118" y="64643"/>
                  <a:pt x="255753" y="32385"/>
                  <a:pt x="256388" y="0"/>
                </a:cubicBezTo>
                <a:cubicBezTo>
                  <a:pt x="222733" y="3048"/>
                  <a:pt x="171806" y="12827"/>
                  <a:pt x="120117" y="44577"/>
                </a:cubicBezTo>
                <a:cubicBezTo>
                  <a:pt x="99289" y="57277"/>
                  <a:pt x="67666" y="77216"/>
                  <a:pt x="40742" y="116078"/>
                </a:cubicBezTo>
                <a:cubicBezTo>
                  <a:pt x="32868" y="127508"/>
                  <a:pt x="7468" y="166497"/>
                  <a:pt x="1372" y="221488"/>
                </a:cubicBezTo>
                <a:cubicBezTo>
                  <a:pt x="-10820" y="329946"/>
                  <a:pt x="61824" y="410337"/>
                  <a:pt x="78207" y="427355"/>
                </a:cubicBezTo>
                <a:cubicBezTo>
                  <a:pt x="141326" y="493395"/>
                  <a:pt x="218669" y="508381"/>
                  <a:pt x="246228" y="512318"/>
                </a:cubicBezTo>
                <a:cubicBezTo>
                  <a:pt x="246990" y="475996"/>
                  <a:pt x="247752" y="439674"/>
                  <a:pt x="248387" y="403479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981FC8DA-ADA8-4EDF-9AC9-C2416BCFA2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 flipV="1">
            <a:off x="8135927" y="1958401"/>
            <a:ext cx="2545408" cy="2402460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56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13">
            <a:extLst>
              <a:ext uri="{FF2B5EF4-FFF2-40B4-BE49-F238E27FC236}">
                <a16:creationId xmlns="" xmlns:a16="http://schemas.microsoft.com/office/drawing/2014/main" id="{4ACF44A9-FA43-4FF4-8D09-7913BFACE1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 flipV="1">
            <a:off x="3136097" y="1380429"/>
            <a:ext cx="1182319" cy="1115921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3" name="Picture Placeholder 13">
            <a:extLst>
              <a:ext uri="{FF2B5EF4-FFF2-40B4-BE49-F238E27FC236}">
                <a16:creationId xmlns="" xmlns:a16="http://schemas.microsoft.com/office/drawing/2014/main" id="{004438C2-E62C-4C98-AA23-0F5C18ADC6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 flipV="1">
            <a:off x="3123082" y="2889864"/>
            <a:ext cx="1182319" cy="1115921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13">
            <a:extLst>
              <a:ext uri="{FF2B5EF4-FFF2-40B4-BE49-F238E27FC236}">
                <a16:creationId xmlns="" xmlns:a16="http://schemas.microsoft.com/office/drawing/2014/main" id="{F2EB7B0B-204A-4E19-9521-810BB58EE27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flipH="1" flipV="1">
            <a:off x="3075324" y="4298354"/>
            <a:ext cx="1182319" cy="1115921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93425EC-EB09-4AA4-916B-9D57001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046B1DB-7834-4CE5-B914-0863A953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740E868-E303-448A-A7D3-4C58FFDB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2CD3FC8A-204D-4FBC-89DB-C3619FF105CA}"/>
              </a:ext>
            </a:extLst>
          </p:cNvPr>
          <p:cNvSpPr/>
          <p:nvPr userDrawn="1"/>
        </p:nvSpPr>
        <p:spPr>
          <a:xfrm>
            <a:off x="8167658" y="2965017"/>
            <a:ext cx="2355731" cy="2474522"/>
          </a:xfrm>
          <a:custGeom>
            <a:avLst/>
            <a:gdLst>
              <a:gd name="connsiteX0" fmla="*/ 137824 w 4710966"/>
              <a:gd name="connsiteY0" fmla="*/ 911195 h 2474522"/>
              <a:gd name="connsiteX1" fmla="*/ 75913 w 4710966"/>
              <a:gd name="connsiteY1" fmla="*/ 1768191 h 2474522"/>
              <a:gd name="connsiteX2" fmla="*/ 722814 w 4710966"/>
              <a:gd name="connsiteY2" fmla="*/ 2368025 h 2474522"/>
              <a:gd name="connsiteX3" fmla="*/ 1490495 w 4710966"/>
              <a:gd name="connsiteY3" fmla="*/ 2474468 h 2474522"/>
              <a:gd name="connsiteX4" fmla="*/ 2741798 w 4710966"/>
              <a:gd name="connsiteY4" fmla="*/ 2382234 h 2474522"/>
              <a:gd name="connsiteX5" fmla="*/ 3794044 w 4710966"/>
              <a:gd name="connsiteY5" fmla="*/ 2166558 h 2474522"/>
              <a:gd name="connsiteX6" fmla="*/ 4224509 w 4710966"/>
              <a:gd name="connsiteY6" fmla="*/ 1915866 h 2474522"/>
              <a:gd name="connsiteX7" fmla="*/ 4639876 w 4710966"/>
              <a:gd name="connsiteY7" fmla="*/ 1226716 h 2474522"/>
              <a:gd name="connsiteX8" fmla="*/ 4564009 w 4710966"/>
              <a:gd name="connsiteY8" fmla="*/ 351324 h 2474522"/>
              <a:gd name="connsiteX9" fmla="*/ 3895920 w 4710966"/>
              <a:gd name="connsiteY9" fmla="*/ 48363 h 2474522"/>
              <a:gd name="connsiteX10" fmla="*/ 1673947 w 4710966"/>
              <a:gd name="connsiteY10" fmla="*/ 261629 h 2474522"/>
              <a:gd name="connsiteX11" fmla="*/ 137824 w 4710966"/>
              <a:gd name="connsiteY11" fmla="*/ 911195 h 247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10966" h="2474522">
                <a:moveTo>
                  <a:pt x="137824" y="911195"/>
                </a:moveTo>
                <a:cubicBezTo>
                  <a:pt x="-24187" y="1163663"/>
                  <a:pt x="-41441" y="1493394"/>
                  <a:pt x="75913" y="1768191"/>
                </a:cubicBezTo>
                <a:cubicBezTo>
                  <a:pt x="193266" y="2042988"/>
                  <a:pt x="437234" y="2260060"/>
                  <a:pt x="722814" y="2368025"/>
                </a:cubicBezTo>
                <a:cubicBezTo>
                  <a:pt x="965133" y="2459623"/>
                  <a:pt x="1230415" y="2475609"/>
                  <a:pt x="1490495" y="2474468"/>
                </a:cubicBezTo>
                <a:cubicBezTo>
                  <a:pt x="1909034" y="2472691"/>
                  <a:pt x="2326177" y="2429429"/>
                  <a:pt x="2741798" y="2382234"/>
                </a:cubicBezTo>
                <a:cubicBezTo>
                  <a:pt x="3098933" y="2341636"/>
                  <a:pt x="3460508" y="2296978"/>
                  <a:pt x="3794044" y="2166558"/>
                </a:cubicBezTo>
                <a:cubicBezTo>
                  <a:pt x="3950092" y="2105534"/>
                  <a:pt x="4099671" y="2025353"/>
                  <a:pt x="4224509" y="1915866"/>
                </a:cubicBezTo>
                <a:cubicBezTo>
                  <a:pt x="4430417" y="1735205"/>
                  <a:pt x="4558427" y="1484259"/>
                  <a:pt x="4639876" y="1226716"/>
                </a:cubicBezTo>
                <a:cubicBezTo>
                  <a:pt x="4732109" y="935173"/>
                  <a:pt x="4760528" y="589330"/>
                  <a:pt x="4564009" y="351324"/>
                </a:cubicBezTo>
                <a:cubicBezTo>
                  <a:pt x="4406693" y="160768"/>
                  <a:pt x="4144328" y="87311"/>
                  <a:pt x="3895920" y="48363"/>
                </a:cubicBezTo>
                <a:cubicBezTo>
                  <a:pt x="3148919" y="-68610"/>
                  <a:pt x="2388596" y="35930"/>
                  <a:pt x="1673947" y="261629"/>
                </a:cubicBezTo>
                <a:cubicBezTo>
                  <a:pt x="1143130" y="429349"/>
                  <a:pt x="471108" y="391922"/>
                  <a:pt x="137824" y="911195"/>
                </a:cubicBezTo>
                <a:close/>
              </a:path>
            </a:pathLst>
          </a:custGeom>
          <a:solidFill>
            <a:srgbClr val="FBF09E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D3B8C782-F6EC-4D3E-9AD6-0EA21E6F83EC}"/>
              </a:ext>
            </a:extLst>
          </p:cNvPr>
          <p:cNvSpPr/>
          <p:nvPr userDrawn="1"/>
        </p:nvSpPr>
        <p:spPr>
          <a:xfrm>
            <a:off x="9764722" y="724038"/>
            <a:ext cx="871929" cy="802826"/>
          </a:xfrm>
          <a:custGeom>
            <a:avLst/>
            <a:gdLst>
              <a:gd name="connsiteX0" fmla="*/ 186109 w 871929"/>
              <a:gd name="connsiteY0" fmla="*/ 87485 h 802826"/>
              <a:gd name="connsiteX1" fmla="*/ 32200 w 871929"/>
              <a:gd name="connsiteY1" fmla="*/ 271820 h 802826"/>
              <a:gd name="connsiteX2" fmla="*/ 72173 w 871929"/>
              <a:gd name="connsiteY2" fmla="*/ 637689 h 802826"/>
              <a:gd name="connsiteX3" fmla="*/ 406980 w 871929"/>
              <a:gd name="connsiteY3" fmla="*/ 802801 h 802826"/>
              <a:gd name="connsiteX4" fmla="*/ 869726 w 871929"/>
              <a:gd name="connsiteY4" fmla="*/ 395049 h 802826"/>
              <a:gd name="connsiteX5" fmla="*/ 864634 w 871929"/>
              <a:gd name="connsiteY5" fmla="*/ 310011 h 802826"/>
              <a:gd name="connsiteX6" fmla="*/ 823643 w 871929"/>
              <a:gd name="connsiteY6" fmla="*/ 242540 h 802826"/>
              <a:gd name="connsiteX7" fmla="*/ 186109 w 871929"/>
              <a:gd name="connsiteY7" fmla="*/ 87485 h 80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929" h="802826">
                <a:moveTo>
                  <a:pt x="186109" y="87485"/>
                </a:moveTo>
                <a:cubicBezTo>
                  <a:pt x="126913" y="142098"/>
                  <a:pt x="67081" y="199257"/>
                  <a:pt x="32200" y="271820"/>
                </a:cubicBezTo>
                <a:cubicBezTo>
                  <a:pt x="-23686" y="388048"/>
                  <a:pt x="-4591" y="534064"/>
                  <a:pt x="72173" y="637689"/>
                </a:cubicBezTo>
                <a:cubicBezTo>
                  <a:pt x="148937" y="741314"/>
                  <a:pt x="278022" y="801401"/>
                  <a:pt x="406980" y="802801"/>
                </a:cubicBezTo>
                <a:cubicBezTo>
                  <a:pt x="632179" y="805347"/>
                  <a:pt x="843883" y="618848"/>
                  <a:pt x="869726" y="395049"/>
                </a:cubicBezTo>
                <a:cubicBezTo>
                  <a:pt x="873036" y="366661"/>
                  <a:pt x="873545" y="337254"/>
                  <a:pt x="864634" y="310011"/>
                </a:cubicBezTo>
                <a:cubicBezTo>
                  <a:pt x="856359" y="284932"/>
                  <a:pt x="840446" y="263036"/>
                  <a:pt x="823643" y="242540"/>
                </a:cubicBezTo>
                <a:cubicBezTo>
                  <a:pt x="666168" y="50186"/>
                  <a:pt x="392977" y="-103469"/>
                  <a:pt x="186109" y="87485"/>
                </a:cubicBezTo>
                <a:close/>
              </a:path>
            </a:pathLst>
          </a:custGeom>
          <a:solidFill>
            <a:srgbClr val="FF6213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C823D81-248D-403A-AC8D-A2271F054177}"/>
              </a:ext>
            </a:extLst>
          </p:cNvPr>
          <p:cNvSpPr/>
          <p:nvPr userDrawn="1"/>
        </p:nvSpPr>
        <p:spPr>
          <a:xfrm>
            <a:off x="-22463" y="5862965"/>
            <a:ext cx="12218027" cy="1001304"/>
          </a:xfrm>
          <a:custGeom>
            <a:avLst/>
            <a:gdLst>
              <a:gd name="connsiteX0" fmla="*/ 12213317 w 12218027"/>
              <a:gd name="connsiteY0" fmla="*/ 32657 h 1001304"/>
              <a:gd name="connsiteX1" fmla="*/ 9904933 w 12218027"/>
              <a:gd name="connsiteY1" fmla="*/ 29219 h 1001304"/>
              <a:gd name="connsiteX2" fmla="*/ 6812872 w 12218027"/>
              <a:gd name="connsiteY2" fmla="*/ 342639 h 1001304"/>
              <a:gd name="connsiteX3" fmla="*/ 4865519 w 12218027"/>
              <a:gd name="connsiteY3" fmla="*/ 465105 h 1001304"/>
              <a:gd name="connsiteX4" fmla="*/ 2665469 w 12218027"/>
              <a:gd name="connsiteY4" fmla="*/ 439644 h 1001304"/>
              <a:gd name="connsiteX5" fmla="*/ 561661 w 12218027"/>
              <a:gd name="connsiteY5" fmla="*/ 604629 h 1001304"/>
              <a:gd name="connsiteX6" fmla="*/ 0 w 12218027"/>
              <a:gd name="connsiteY6" fmla="*/ 1001305 h 1001304"/>
              <a:gd name="connsiteX7" fmla="*/ 12218028 w 12218027"/>
              <a:gd name="connsiteY7" fmla="*/ 1001305 h 1001304"/>
              <a:gd name="connsiteX8" fmla="*/ 12213317 w 12218027"/>
              <a:gd name="connsiteY8" fmla="*/ 32657 h 100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8027" h="1001304">
                <a:moveTo>
                  <a:pt x="12213317" y="32657"/>
                </a:moveTo>
                <a:cubicBezTo>
                  <a:pt x="11204951" y="-20811"/>
                  <a:pt x="10420255" y="1213"/>
                  <a:pt x="9904933" y="29219"/>
                </a:cubicBezTo>
                <a:cubicBezTo>
                  <a:pt x="8811655" y="88416"/>
                  <a:pt x="8547374" y="194713"/>
                  <a:pt x="6812872" y="342639"/>
                </a:cubicBezTo>
                <a:cubicBezTo>
                  <a:pt x="5957778" y="415584"/>
                  <a:pt x="5518838" y="445882"/>
                  <a:pt x="4865519" y="465105"/>
                </a:cubicBezTo>
                <a:cubicBezTo>
                  <a:pt x="4133909" y="486619"/>
                  <a:pt x="3399752" y="446900"/>
                  <a:pt x="2665469" y="439644"/>
                </a:cubicBezTo>
                <a:cubicBezTo>
                  <a:pt x="1641190" y="429587"/>
                  <a:pt x="1030645" y="460140"/>
                  <a:pt x="561661" y="604629"/>
                </a:cubicBezTo>
                <a:cubicBezTo>
                  <a:pt x="159765" y="728367"/>
                  <a:pt x="40610" y="896280"/>
                  <a:pt x="0" y="1001305"/>
                </a:cubicBezTo>
                <a:cubicBezTo>
                  <a:pt x="4072676" y="1001305"/>
                  <a:pt x="8145352" y="1001305"/>
                  <a:pt x="12218028" y="1001305"/>
                </a:cubicBezTo>
                <a:cubicBezTo>
                  <a:pt x="12216500" y="678337"/>
                  <a:pt x="12214972" y="355497"/>
                  <a:pt x="12213317" y="32657"/>
                </a:cubicBezTo>
                <a:close/>
              </a:path>
            </a:pathLst>
          </a:custGeom>
          <a:solidFill>
            <a:srgbClr val="3C72B8"/>
          </a:solidFill>
          <a:ln w="12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aphic 1">
            <a:extLst>
              <a:ext uri="{FF2B5EF4-FFF2-40B4-BE49-F238E27FC236}">
                <a16:creationId xmlns="" xmlns:a16="http://schemas.microsoft.com/office/drawing/2014/main" id="{566E20F6-0F72-43E7-B8AF-138038A41718}"/>
              </a:ext>
            </a:extLst>
          </p:cNvPr>
          <p:cNvGrpSpPr/>
          <p:nvPr userDrawn="1"/>
        </p:nvGrpSpPr>
        <p:grpSpPr>
          <a:xfrm>
            <a:off x="-169116" y="-186404"/>
            <a:ext cx="1459655" cy="7227370"/>
            <a:chOff x="-169116" y="-186404"/>
            <a:chExt cx="1459655" cy="722737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21B6DD87-2790-483C-93FC-73FC251817C9}"/>
                </a:ext>
              </a:extLst>
            </p:cNvPr>
            <p:cNvSpPr/>
            <p:nvPr/>
          </p:nvSpPr>
          <p:spPr>
            <a:xfrm>
              <a:off x="523793" y="5348697"/>
              <a:ext cx="705636" cy="423695"/>
            </a:xfrm>
            <a:custGeom>
              <a:avLst/>
              <a:gdLst>
                <a:gd name="connsiteX0" fmla="*/ 106298 w 705636"/>
                <a:gd name="connsiteY0" fmla="*/ 305558 h 423695"/>
                <a:gd name="connsiteX1" fmla="*/ 127048 w 705636"/>
                <a:gd name="connsiteY1" fmla="*/ 308868 h 423695"/>
                <a:gd name="connsiteX2" fmla="*/ 269246 w 705636"/>
                <a:gd name="connsiteY2" fmla="*/ 151776 h 423695"/>
                <a:gd name="connsiteX3" fmla="*/ 443905 w 705636"/>
                <a:gd name="connsiteY3" fmla="*/ 150503 h 423695"/>
                <a:gd name="connsiteX4" fmla="*/ 476622 w 705636"/>
                <a:gd name="connsiteY4" fmla="*/ 169853 h 423695"/>
                <a:gd name="connsiteX5" fmla="*/ 509721 w 705636"/>
                <a:gd name="connsiteY5" fmla="*/ 202825 h 423695"/>
                <a:gd name="connsiteX6" fmla="*/ 564207 w 705636"/>
                <a:gd name="connsiteY6" fmla="*/ 382831 h 423695"/>
                <a:gd name="connsiteX7" fmla="*/ 686672 w 705636"/>
                <a:gd name="connsiteY7" fmla="*/ 423695 h 423695"/>
                <a:gd name="connsiteX8" fmla="*/ 686799 w 705636"/>
                <a:gd name="connsiteY8" fmla="*/ 193404 h 423695"/>
                <a:gd name="connsiteX9" fmla="*/ 646062 w 705636"/>
                <a:gd name="connsiteY9" fmla="*/ 116895 h 423695"/>
                <a:gd name="connsiteX10" fmla="*/ 505520 w 705636"/>
                <a:gd name="connsiteY10" fmla="*/ 20018 h 423695"/>
                <a:gd name="connsiteX11" fmla="*/ 174023 w 705636"/>
                <a:gd name="connsiteY11" fmla="*/ 57063 h 423695"/>
                <a:gd name="connsiteX12" fmla="*/ 0 w 705636"/>
                <a:gd name="connsiteY12" fmla="*/ 269531 h 423695"/>
                <a:gd name="connsiteX13" fmla="*/ 106298 w 705636"/>
                <a:gd name="connsiteY13" fmla="*/ 305558 h 42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5636" h="423695">
                  <a:moveTo>
                    <a:pt x="106298" y="305558"/>
                  </a:moveTo>
                  <a:cubicBezTo>
                    <a:pt x="107189" y="305813"/>
                    <a:pt x="127048" y="308868"/>
                    <a:pt x="127048" y="308868"/>
                  </a:cubicBezTo>
                  <a:cubicBezTo>
                    <a:pt x="131122" y="295374"/>
                    <a:pt x="163966" y="193913"/>
                    <a:pt x="269246" y="151776"/>
                  </a:cubicBezTo>
                  <a:cubicBezTo>
                    <a:pt x="351865" y="118805"/>
                    <a:pt x="425574" y="143756"/>
                    <a:pt x="443905" y="150503"/>
                  </a:cubicBezTo>
                  <a:cubicBezTo>
                    <a:pt x="453326" y="155595"/>
                    <a:pt x="464910" y="161578"/>
                    <a:pt x="476622" y="169853"/>
                  </a:cubicBezTo>
                  <a:cubicBezTo>
                    <a:pt x="476622" y="169853"/>
                    <a:pt x="494317" y="183220"/>
                    <a:pt x="509721" y="202825"/>
                  </a:cubicBezTo>
                  <a:cubicBezTo>
                    <a:pt x="529326" y="227776"/>
                    <a:pt x="554150" y="293210"/>
                    <a:pt x="564207" y="382831"/>
                  </a:cubicBezTo>
                  <a:cubicBezTo>
                    <a:pt x="605071" y="396453"/>
                    <a:pt x="645808" y="410074"/>
                    <a:pt x="686672" y="423695"/>
                  </a:cubicBezTo>
                  <a:cubicBezTo>
                    <a:pt x="700294" y="380285"/>
                    <a:pt x="721426" y="289518"/>
                    <a:pt x="686799" y="193404"/>
                  </a:cubicBezTo>
                  <a:cubicBezTo>
                    <a:pt x="671396" y="150631"/>
                    <a:pt x="650773" y="123133"/>
                    <a:pt x="646062" y="116895"/>
                  </a:cubicBezTo>
                  <a:cubicBezTo>
                    <a:pt x="598069" y="54262"/>
                    <a:pt x="534291" y="30329"/>
                    <a:pt x="505520" y="20018"/>
                  </a:cubicBezTo>
                  <a:cubicBezTo>
                    <a:pt x="340790" y="-39306"/>
                    <a:pt x="183189" y="51589"/>
                    <a:pt x="174023" y="57063"/>
                  </a:cubicBezTo>
                  <a:cubicBezTo>
                    <a:pt x="58559" y="126188"/>
                    <a:pt x="13367" y="233123"/>
                    <a:pt x="0" y="269531"/>
                  </a:cubicBezTo>
                  <a:cubicBezTo>
                    <a:pt x="29407" y="287991"/>
                    <a:pt x="72817" y="294992"/>
                    <a:pt x="106298" y="305558"/>
                  </a:cubicBezTo>
                  <a:close/>
                </a:path>
              </a:pathLst>
            </a:custGeom>
            <a:solidFill>
              <a:srgbClr val="3C72B8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59F295CC-FFED-4493-95CF-1A63B8664FAE}"/>
                </a:ext>
              </a:extLst>
            </p:cNvPr>
            <p:cNvSpPr/>
            <p:nvPr/>
          </p:nvSpPr>
          <p:spPr>
            <a:xfrm>
              <a:off x="627927" y="3725106"/>
              <a:ext cx="353647" cy="353647"/>
            </a:xfrm>
            <a:custGeom>
              <a:avLst/>
              <a:gdLst>
                <a:gd name="connsiteX0" fmla="*/ 353648 w 353647"/>
                <a:gd name="connsiteY0" fmla="*/ 176824 h 353647"/>
                <a:gd name="connsiteX1" fmla="*/ 176824 w 353647"/>
                <a:gd name="connsiteY1" fmla="*/ 353648 h 353647"/>
                <a:gd name="connsiteX2" fmla="*/ 0 w 353647"/>
                <a:gd name="connsiteY2" fmla="*/ 176824 h 353647"/>
                <a:gd name="connsiteX3" fmla="*/ 176824 w 353647"/>
                <a:gd name="connsiteY3" fmla="*/ 0 h 353647"/>
                <a:gd name="connsiteX4" fmla="*/ 353648 w 353647"/>
                <a:gd name="connsiteY4" fmla="*/ 176824 h 35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647" h="353647">
                  <a:moveTo>
                    <a:pt x="353648" y="176824"/>
                  </a:moveTo>
                  <a:cubicBezTo>
                    <a:pt x="353648" y="274481"/>
                    <a:pt x="274481" y="353648"/>
                    <a:pt x="176824" y="353648"/>
                  </a:cubicBezTo>
                  <a:cubicBezTo>
                    <a:pt x="79167" y="353648"/>
                    <a:pt x="0" y="274481"/>
                    <a:pt x="0" y="176824"/>
                  </a:cubicBezTo>
                  <a:cubicBezTo>
                    <a:pt x="0" y="79167"/>
                    <a:pt x="79167" y="0"/>
                    <a:pt x="176824" y="0"/>
                  </a:cubicBezTo>
                  <a:cubicBezTo>
                    <a:pt x="274481" y="0"/>
                    <a:pt x="353648" y="79166"/>
                    <a:pt x="353648" y="176824"/>
                  </a:cubicBezTo>
                  <a:close/>
                </a:path>
              </a:pathLst>
            </a:custGeom>
            <a:solidFill>
              <a:srgbClr val="3C72B8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1AEC888-9D51-4FB3-983A-94CB571BD7B4}"/>
                </a:ext>
              </a:extLst>
            </p:cNvPr>
            <p:cNvSpPr/>
            <p:nvPr/>
          </p:nvSpPr>
          <p:spPr>
            <a:xfrm>
              <a:off x="646004" y="1893344"/>
              <a:ext cx="317493" cy="317493"/>
            </a:xfrm>
            <a:custGeom>
              <a:avLst/>
              <a:gdLst>
                <a:gd name="connsiteX0" fmla="*/ 317494 w 317493"/>
                <a:gd name="connsiteY0" fmla="*/ 158747 h 317493"/>
                <a:gd name="connsiteX1" fmla="*/ 158747 w 317493"/>
                <a:gd name="connsiteY1" fmla="*/ 317494 h 317493"/>
                <a:gd name="connsiteX2" fmla="*/ 0 w 317493"/>
                <a:gd name="connsiteY2" fmla="*/ 158747 h 317493"/>
                <a:gd name="connsiteX3" fmla="*/ 158747 w 317493"/>
                <a:gd name="connsiteY3" fmla="*/ 0 h 317493"/>
                <a:gd name="connsiteX4" fmla="*/ 317494 w 317493"/>
                <a:gd name="connsiteY4" fmla="*/ 158747 h 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93" h="317493">
                  <a:moveTo>
                    <a:pt x="317494" y="158747"/>
                  </a:moveTo>
                  <a:cubicBezTo>
                    <a:pt x="317494" y="246420"/>
                    <a:pt x="246420" y="317494"/>
                    <a:pt x="158747" y="317494"/>
                  </a:cubicBezTo>
                  <a:cubicBezTo>
                    <a:pt x="71073" y="317494"/>
                    <a:pt x="0" y="246420"/>
                    <a:pt x="0" y="158747"/>
                  </a:cubicBezTo>
                  <a:cubicBezTo>
                    <a:pt x="0" y="71073"/>
                    <a:pt x="71073" y="0"/>
                    <a:pt x="158747" y="0"/>
                  </a:cubicBezTo>
                  <a:cubicBezTo>
                    <a:pt x="246420" y="0"/>
                    <a:pt x="317494" y="71073"/>
                    <a:pt x="317494" y="158747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D65A9179-464C-4ACC-B763-B820E97025B6}"/>
                </a:ext>
              </a:extLst>
            </p:cNvPr>
            <p:cNvSpPr/>
            <p:nvPr/>
          </p:nvSpPr>
          <p:spPr>
            <a:xfrm>
              <a:off x="-10496" y="266158"/>
              <a:ext cx="273377" cy="546384"/>
            </a:xfrm>
            <a:custGeom>
              <a:avLst/>
              <a:gdLst>
                <a:gd name="connsiteX0" fmla="*/ 8657 w 273377"/>
                <a:gd name="connsiteY0" fmla="*/ 430284 h 546384"/>
                <a:gd name="connsiteX1" fmla="*/ 141815 w 273377"/>
                <a:gd name="connsiteY1" fmla="*/ 374525 h 546384"/>
                <a:gd name="connsiteX2" fmla="*/ 172496 w 273377"/>
                <a:gd name="connsiteY2" fmla="*/ 255752 h 546384"/>
                <a:gd name="connsiteX3" fmla="*/ 154928 w 273377"/>
                <a:gd name="connsiteY3" fmla="*/ 198211 h 546384"/>
                <a:gd name="connsiteX4" fmla="*/ 2037 w 273377"/>
                <a:gd name="connsiteY4" fmla="*/ 103497 h 546384"/>
                <a:gd name="connsiteX5" fmla="*/ 0 w 273377"/>
                <a:gd name="connsiteY5" fmla="*/ 0 h 546384"/>
                <a:gd name="connsiteX6" fmla="*/ 145253 w 273377"/>
                <a:gd name="connsiteY6" fmla="*/ 47484 h 546384"/>
                <a:gd name="connsiteX7" fmla="*/ 229909 w 273377"/>
                <a:gd name="connsiteY7" fmla="*/ 123738 h 546384"/>
                <a:gd name="connsiteX8" fmla="*/ 271919 w 273377"/>
                <a:gd name="connsiteY8" fmla="*/ 236147 h 546384"/>
                <a:gd name="connsiteX9" fmla="*/ 189936 w 273377"/>
                <a:gd name="connsiteY9" fmla="*/ 455745 h 546384"/>
                <a:gd name="connsiteX10" fmla="*/ 10821 w 273377"/>
                <a:gd name="connsiteY10" fmla="*/ 546384 h 546384"/>
                <a:gd name="connsiteX11" fmla="*/ 8657 w 273377"/>
                <a:gd name="connsiteY11" fmla="*/ 430284 h 54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377" h="546384">
                  <a:moveTo>
                    <a:pt x="8657" y="430284"/>
                  </a:moveTo>
                  <a:cubicBezTo>
                    <a:pt x="15022" y="430793"/>
                    <a:pt x="92549" y="436267"/>
                    <a:pt x="141815" y="374525"/>
                  </a:cubicBezTo>
                  <a:cubicBezTo>
                    <a:pt x="182298" y="323859"/>
                    <a:pt x="174023" y="265427"/>
                    <a:pt x="172496" y="255752"/>
                  </a:cubicBezTo>
                  <a:cubicBezTo>
                    <a:pt x="170586" y="238566"/>
                    <a:pt x="165748" y="218452"/>
                    <a:pt x="154928" y="198211"/>
                  </a:cubicBezTo>
                  <a:cubicBezTo>
                    <a:pt x="112790" y="119156"/>
                    <a:pt x="16422" y="105280"/>
                    <a:pt x="2037" y="103497"/>
                  </a:cubicBezTo>
                  <a:cubicBezTo>
                    <a:pt x="1400" y="68998"/>
                    <a:pt x="637" y="34499"/>
                    <a:pt x="0" y="0"/>
                  </a:cubicBezTo>
                  <a:cubicBezTo>
                    <a:pt x="35899" y="3310"/>
                    <a:pt x="90131" y="13749"/>
                    <a:pt x="145253" y="47484"/>
                  </a:cubicBezTo>
                  <a:cubicBezTo>
                    <a:pt x="167403" y="61105"/>
                    <a:pt x="201266" y="82238"/>
                    <a:pt x="229909" y="123738"/>
                  </a:cubicBezTo>
                  <a:cubicBezTo>
                    <a:pt x="238311" y="135960"/>
                    <a:pt x="265427" y="177460"/>
                    <a:pt x="271919" y="236147"/>
                  </a:cubicBezTo>
                  <a:cubicBezTo>
                    <a:pt x="284904" y="351738"/>
                    <a:pt x="207377" y="437540"/>
                    <a:pt x="189936" y="455745"/>
                  </a:cubicBezTo>
                  <a:cubicBezTo>
                    <a:pt x="122593" y="526143"/>
                    <a:pt x="40228" y="542183"/>
                    <a:pt x="10821" y="546384"/>
                  </a:cubicBezTo>
                  <a:cubicBezTo>
                    <a:pt x="10184" y="507557"/>
                    <a:pt x="9420" y="468857"/>
                    <a:pt x="8657" y="430284"/>
                  </a:cubicBezTo>
                  <a:close/>
                </a:path>
              </a:pathLst>
            </a:custGeom>
            <a:solidFill>
              <a:srgbClr val="3C72B8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32313EA7-2E0C-45F5-878F-87F34FF7A320}"/>
                </a:ext>
              </a:extLst>
            </p:cNvPr>
            <p:cNvSpPr/>
            <p:nvPr/>
          </p:nvSpPr>
          <p:spPr>
            <a:xfrm>
              <a:off x="-124305" y="5998355"/>
              <a:ext cx="325640" cy="325640"/>
            </a:xfrm>
            <a:custGeom>
              <a:avLst/>
              <a:gdLst>
                <a:gd name="connsiteX0" fmla="*/ 325641 w 325640"/>
                <a:gd name="connsiteY0" fmla="*/ 162820 h 325640"/>
                <a:gd name="connsiteX1" fmla="*/ 162820 w 325640"/>
                <a:gd name="connsiteY1" fmla="*/ 325641 h 325640"/>
                <a:gd name="connsiteX2" fmla="*/ 0 w 325640"/>
                <a:gd name="connsiteY2" fmla="*/ 162820 h 325640"/>
                <a:gd name="connsiteX3" fmla="*/ 162820 w 325640"/>
                <a:gd name="connsiteY3" fmla="*/ 0 h 325640"/>
                <a:gd name="connsiteX4" fmla="*/ 325641 w 325640"/>
                <a:gd name="connsiteY4" fmla="*/ 162820 h 32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640" h="325640">
                  <a:moveTo>
                    <a:pt x="325641" y="162820"/>
                  </a:moveTo>
                  <a:cubicBezTo>
                    <a:pt x="325641" y="252744"/>
                    <a:pt x="252744" y="325641"/>
                    <a:pt x="162820" y="325641"/>
                  </a:cubicBezTo>
                  <a:cubicBezTo>
                    <a:pt x="72897" y="325641"/>
                    <a:pt x="0" y="252744"/>
                    <a:pt x="0" y="162820"/>
                  </a:cubicBezTo>
                  <a:cubicBezTo>
                    <a:pt x="0" y="72897"/>
                    <a:pt x="72897" y="0"/>
                    <a:pt x="162820" y="0"/>
                  </a:cubicBezTo>
                  <a:cubicBezTo>
                    <a:pt x="252744" y="0"/>
                    <a:pt x="325641" y="72897"/>
                    <a:pt x="325641" y="162820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21B37F22-029D-47C3-B0AB-6DCA84F6F980}"/>
                </a:ext>
              </a:extLst>
            </p:cNvPr>
            <p:cNvSpPr/>
            <p:nvPr/>
          </p:nvSpPr>
          <p:spPr>
            <a:xfrm>
              <a:off x="-25263" y="2822655"/>
              <a:ext cx="285268" cy="545365"/>
            </a:xfrm>
            <a:custGeom>
              <a:avLst/>
              <a:gdLst>
                <a:gd name="connsiteX0" fmla="*/ 7129 w 285268"/>
                <a:gd name="connsiteY0" fmla="*/ 429775 h 545365"/>
                <a:gd name="connsiteX1" fmla="*/ 144362 w 285268"/>
                <a:gd name="connsiteY1" fmla="*/ 384837 h 545365"/>
                <a:gd name="connsiteX2" fmla="*/ 184589 w 285268"/>
                <a:gd name="connsiteY2" fmla="*/ 268864 h 545365"/>
                <a:gd name="connsiteX3" fmla="*/ 171732 w 285268"/>
                <a:gd name="connsiteY3" fmla="*/ 210050 h 545365"/>
                <a:gd name="connsiteX4" fmla="*/ 26988 w 285268"/>
                <a:gd name="connsiteY4" fmla="*/ 103370 h 545365"/>
                <a:gd name="connsiteX5" fmla="*/ 33226 w 285268"/>
                <a:gd name="connsiteY5" fmla="*/ 0 h 545365"/>
                <a:gd name="connsiteX6" fmla="*/ 174150 w 285268"/>
                <a:gd name="connsiteY6" fmla="*/ 59069 h 545365"/>
                <a:gd name="connsiteX7" fmla="*/ 252314 w 285268"/>
                <a:gd name="connsiteY7" fmla="*/ 141943 h 545365"/>
                <a:gd name="connsiteX8" fmla="*/ 285159 w 285268"/>
                <a:gd name="connsiteY8" fmla="*/ 257279 h 545365"/>
                <a:gd name="connsiteX9" fmla="*/ 185862 w 285268"/>
                <a:gd name="connsiteY9" fmla="*/ 469493 h 545365"/>
                <a:gd name="connsiteX10" fmla="*/ 0 w 285268"/>
                <a:gd name="connsiteY10" fmla="*/ 545366 h 545365"/>
                <a:gd name="connsiteX11" fmla="*/ 7129 w 285268"/>
                <a:gd name="connsiteY11" fmla="*/ 429775 h 54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268" h="545365">
                  <a:moveTo>
                    <a:pt x="7129" y="429775"/>
                  </a:moveTo>
                  <a:cubicBezTo>
                    <a:pt x="13367" y="430793"/>
                    <a:pt x="90258" y="442505"/>
                    <a:pt x="144362" y="384837"/>
                  </a:cubicBezTo>
                  <a:cubicBezTo>
                    <a:pt x="188790" y="337608"/>
                    <a:pt x="185226" y="278666"/>
                    <a:pt x="184589" y="268864"/>
                  </a:cubicBezTo>
                  <a:cubicBezTo>
                    <a:pt x="184080" y="251678"/>
                    <a:pt x="180897" y="231182"/>
                    <a:pt x="171732" y="210050"/>
                  </a:cubicBezTo>
                  <a:cubicBezTo>
                    <a:pt x="136087" y="127812"/>
                    <a:pt x="41119" y="106298"/>
                    <a:pt x="26988" y="103370"/>
                  </a:cubicBezTo>
                  <a:cubicBezTo>
                    <a:pt x="29025" y="68871"/>
                    <a:pt x="31189" y="34499"/>
                    <a:pt x="33226" y="0"/>
                  </a:cubicBezTo>
                  <a:cubicBezTo>
                    <a:pt x="68744" y="6238"/>
                    <a:pt x="121956" y="21005"/>
                    <a:pt x="174150" y="59069"/>
                  </a:cubicBezTo>
                  <a:cubicBezTo>
                    <a:pt x="195155" y="74345"/>
                    <a:pt x="227108" y="98278"/>
                    <a:pt x="252314" y="141943"/>
                  </a:cubicBezTo>
                  <a:cubicBezTo>
                    <a:pt x="259698" y="154800"/>
                    <a:pt x="283376" y="198465"/>
                    <a:pt x="285159" y="257279"/>
                  </a:cubicBezTo>
                  <a:cubicBezTo>
                    <a:pt x="288723" y="373507"/>
                    <a:pt x="204576" y="452817"/>
                    <a:pt x="185862" y="469493"/>
                  </a:cubicBezTo>
                  <a:cubicBezTo>
                    <a:pt x="113045" y="534291"/>
                    <a:pt x="29662" y="543584"/>
                    <a:pt x="0" y="545366"/>
                  </a:cubicBezTo>
                  <a:cubicBezTo>
                    <a:pt x="2546" y="506920"/>
                    <a:pt x="4838" y="468348"/>
                    <a:pt x="7129" y="429775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C0F3255-4F40-45F7-B366-2CD0838BEF8F}"/>
                </a:ext>
              </a:extLst>
            </p:cNvPr>
            <p:cNvSpPr/>
            <p:nvPr/>
          </p:nvSpPr>
          <p:spPr>
            <a:xfrm>
              <a:off x="874513" y="-186404"/>
              <a:ext cx="317493" cy="317493"/>
            </a:xfrm>
            <a:custGeom>
              <a:avLst/>
              <a:gdLst>
                <a:gd name="connsiteX0" fmla="*/ 317494 w 317493"/>
                <a:gd name="connsiteY0" fmla="*/ 158747 h 317493"/>
                <a:gd name="connsiteX1" fmla="*/ 158747 w 317493"/>
                <a:gd name="connsiteY1" fmla="*/ 317494 h 317493"/>
                <a:gd name="connsiteX2" fmla="*/ 0 w 317493"/>
                <a:gd name="connsiteY2" fmla="*/ 158747 h 317493"/>
                <a:gd name="connsiteX3" fmla="*/ 158747 w 317493"/>
                <a:gd name="connsiteY3" fmla="*/ 0 h 317493"/>
                <a:gd name="connsiteX4" fmla="*/ 317494 w 317493"/>
                <a:gd name="connsiteY4" fmla="*/ 158747 h 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93" h="317493">
                  <a:moveTo>
                    <a:pt x="317494" y="158747"/>
                  </a:moveTo>
                  <a:cubicBezTo>
                    <a:pt x="317494" y="246420"/>
                    <a:pt x="246420" y="317494"/>
                    <a:pt x="158747" y="317494"/>
                  </a:cubicBezTo>
                  <a:cubicBezTo>
                    <a:pt x="71073" y="317494"/>
                    <a:pt x="0" y="246420"/>
                    <a:pt x="0" y="158747"/>
                  </a:cubicBezTo>
                  <a:cubicBezTo>
                    <a:pt x="0" y="71073"/>
                    <a:pt x="71073" y="0"/>
                    <a:pt x="158747" y="0"/>
                  </a:cubicBezTo>
                  <a:cubicBezTo>
                    <a:pt x="246420" y="0"/>
                    <a:pt x="317494" y="71073"/>
                    <a:pt x="317494" y="158747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C46C5509-EB96-4F11-A157-31F8301B237C}"/>
                </a:ext>
              </a:extLst>
            </p:cNvPr>
            <p:cNvSpPr/>
            <p:nvPr/>
          </p:nvSpPr>
          <p:spPr>
            <a:xfrm>
              <a:off x="1033540" y="783517"/>
              <a:ext cx="256999" cy="513540"/>
            </a:xfrm>
            <a:custGeom>
              <a:avLst/>
              <a:gdLst>
                <a:gd name="connsiteX0" fmla="*/ 248979 w 256999"/>
                <a:gd name="connsiteY0" fmla="*/ 404441 h 513540"/>
                <a:gd name="connsiteX1" fmla="*/ 123713 w 256999"/>
                <a:gd name="connsiteY1" fmla="*/ 351993 h 513540"/>
                <a:gd name="connsiteX2" fmla="*/ 94815 w 256999"/>
                <a:gd name="connsiteY2" fmla="*/ 240348 h 513540"/>
                <a:gd name="connsiteX3" fmla="*/ 111365 w 256999"/>
                <a:gd name="connsiteY3" fmla="*/ 186244 h 513540"/>
                <a:gd name="connsiteX4" fmla="*/ 255090 w 256999"/>
                <a:gd name="connsiteY4" fmla="*/ 97259 h 513540"/>
                <a:gd name="connsiteX5" fmla="*/ 256999 w 256999"/>
                <a:gd name="connsiteY5" fmla="*/ 0 h 513540"/>
                <a:gd name="connsiteX6" fmla="*/ 120403 w 256999"/>
                <a:gd name="connsiteY6" fmla="*/ 44683 h 513540"/>
                <a:gd name="connsiteX7" fmla="*/ 40839 w 256999"/>
                <a:gd name="connsiteY7" fmla="*/ 116355 h 513540"/>
                <a:gd name="connsiteX8" fmla="*/ 1375 w 256999"/>
                <a:gd name="connsiteY8" fmla="*/ 222016 h 513540"/>
                <a:gd name="connsiteX9" fmla="*/ 78393 w 256999"/>
                <a:gd name="connsiteY9" fmla="*/ 428374 h 513540"/>
                <a:gd name="connsiteX10" fmla="*/ 246815 w 256999"/>
                <a:gd name="connsiteY10" fmla="*/ 513540 h 513540"/>
                <a:gd name="connsiteX11" fmla="*/ 248979 w 256999"/>
                <a:gd name="connsiteY11" fmla="*/ 404441 h 51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999" h="513540">
                  <a:moveTo>
                    <a:pt x="248979" y="404441"/>
                  </a:moveTo>
                  <a:cubicBezTo>
                    <a:pt x="242996" y="404951"/>
                    <a:pt x="170179" y="410043"/>
                    <a:pt x="123713" y="351993"/>
                  </a:cubicBezTo>
                  <a:cubicBezTo>
                    <a:pt x="85650" y="304381"/>
                    <a:pt x="93415" y="249386"/>
                    <a:pt x="94815" y="240348"/>
                  </a:cubicBezTo>
                  <a:cubicBezTo>
                    <a:pt x="96598" y="224181"/>
                    <a:pt x="101181" y="205340"/>
                    <a:pt x="111365" y="186244"/>
                  </a:cubicBezTo>
                  <a:cubicBezTo>
                    <a:pt x="150956" y="111899"/>
                    <a:pt x="241596" y="98914"/>
                    <a:pt x="255090" y="97259"/>
                  </a:cubicBezTo>
                  <a:cubicBezTo>
                    <a:pt x="255726" y="64797"/>
                    <a:pt x="256363" y="32462"/>
                    <a:pt x="256999" y="0"/>
                  </a:cubicBezTo>
                  <a:cubicBezTo>
                    <a:pt x="223264" y="3055"/>
                    <a:pt x="172216" y="12858"/>
                    <a:pt x="120403" y="44683"/>
                  </a:cubicBezTo>
                  <a:cubicBezTo>
                    <a:pt x="99526" y="57414"/>
                    <a:pt x="67827" y="77400"/>
                    <a:pt x="40839" y="116355"/>
                  </a:cubicBezTo>
                  <a:cubicBezTo>
                    <a:pt x="32946" y="127812"/>
                    <a:pt x="7486" y="166894"/>
                    <a:pt x="1375" y="222016"/>
                  </a:cubicBezTo>
                  <a:cubicBezTo>
                    <a:pt x="-10846" y="330733"/>
                    <a:pt x="61971" y="411316"/>
                    <a:pt x="78393" y="428374"/>
                  </a:cubicBezTo>
                  <a:cubicBezTo>
                    <a:pt x="141663" y="494572"/>
                    <a:pt x="219190" y="509594"/>
                    <a:pt x="246815" y="513540"/>
                  </a:cubicBezTo>
                  <a:cubicBezTo>
                    <a:pt x="247452" y="477131"/>
                    <a:pt x="248215" y="440723"/>
                    <a:pt x="248979" y="404441"/>
                  </a:cubicBezTo>
                  <a:close/>
                </a:path>
              </a:pathLst>
            </a:custGeom>
            <a:solidFill>
              <a:srgbClr val="3C72B8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CEA1C539-3D6D-4E28-9414-2CC8D20331CB}"/>
                </a:ext>
              </a:extLst>
            </p:cNvPr>
            <p:cNvSpPr/>
            <p:nvPr/>
          </p:nvSpPr>
          <p:spPr>
            <a:xfrm>
              <a:off x="758795" y="6687319"/>
              <a:ext cx="353647" cy="353647"/>
            </a:xfrm>
            <a:custGeom>
              <a:avLst/>
              <a:gdLst>
                <a:gd name="connsiteX0" fmla="*/ 353648 w 353647"/>
                <a:gd name="connsiteY0" fmla="*/ 176824 h 353647"/>
                <a:gd name="connsiteX1" fmla="*/ 176824 w 353647"/>
                <a:gd name="connsiteY1" fmla="*/ 353648 h 353647"/>
                <a:gd name="connsiteX2" fmla="*/ 0 w 353647"/>
                <a:gd name="connsiteY2" fmla="*/ 176824 h 353647"/>
                <a:gd name="connsiteX3" fmla="*/ 176824 w 353647"/>
                <a:gd name="connsiteY3" fmla="*/ 0 h 353647"/>
                <a:gd name="connsiteX4" fmla="*/ 353648 w 353647"/>
                <a:gd name="connsiteY4" fmla="*/ 176824 h 35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647" h="353647">
                  <a:moveTo>
                    <a:pt x="353648" y="176824"/>
                  </a:moveTo>
                  <a:cubicBezTo>
                    <a:pt x="353648" y="274482"/>
                    <a:pt x="274481" y="353648"/>
                    <a:pt x="176824" y="353648"/>
                  </a:cubicBezTo>
                  <a:cubicBezTo>
                    <a:pt x="79167" y="353648"/>
                    <a:pt x="0" y="274482"/>
                    <a:pt x="0" y="176824"/>
                  </a:cubicBezTo>
                  <a:cubicBezTo>
                    <a:pt x="0" y="79167"/>
                    <a:pt x="79167" y="0"/>
                    <a:pt x="176824" y="0"/>
                  </a:cubicBezTo>
                  <a:cubicBezTo>
                    <a:pt x="274481" y="0"/>
                    <a:pt x="353648" y="79167"/>
                    <a:pt x="353648" y="176824"/>
                  </a:cubicBezTo>
                  <a:close/>
                </a:path>
              </a:pathLst>
            </a:custGeom>
            <a:solidFill>
              <a:srgbClr val="3C72B8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C80C2AED-69CC-4CFF-8877-E13280BB8151}"/>
                </a:ext>
              </a:extLst>
            </p:cNvPr>
            <p:cNvSpPr/>
            <p:nvPr/>
          </p:nvSpPr>
          <p:spPr>
            <a:xfrm>
              <a:off x="-169116" y="4606297"/>
              <a:ext cx="317493" cy="317493"/>
            </a:xfrm>
            <a:custGeom>
              <a:avLst/>
              <a:gdLst>
                <a:gd name="connsiteX0" fmla="*/ 317494 w 317493"/>
                <a:gd name="connsiteY0" fmla="*/ 158747 h 317493"/>
                <a:gd name="connsiteX1" fmla="*/ 158747 w 317493"/>
                <a:gd name="connsiteY1" fmla="*/ 317494 h 317493"/>
                <a:gd name="connsiteX2" fmla="*/ 0 w 317493"/>
                <a:gd name="connsiteY2" fmla="*/ 158747 h 317493"/>
                <a:gd name="connsiteX3" fmla="*/ 158747 w 317493"/>
                <a:gd name="connsiteY3" fmla="*/ 0 h 317493"/>
                <a:gd name="connsiteX4" fmla="*/ 317494 w 317493"/>
                <a:gd name="connsiteY4" fmla="*/ 158747 h 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93" h="317493">
                  <a:moveTo>
                    <a:pt x="317494" y="158747"/>
                  </a:moveTo>
                  <a:cubicBezTo>
                    <a:pt x="317494" y="246420"/>
                    <a:pt x="246420" y="317494"/>
                    <a:pt x="158747" y="317494"/>
                  </a:cubicBezTo>
                  <a:cubicBezTo>
                    <a:pt x="71073" y="317494"/>
                    <a:pt x="0" y="246420"/>
                    <a:pt x="0" y="158747"/>
                  </a:cubicBezTo>
                  <a:cubicBezTo>
                    <a:pt x="0" y="71073"/>
                    <a:pt x="71073" y="0"/>
                    <a:pt x="158747" y="0"/>
                  </a:cubicBezTo>
                  <a:cubicBezTo>
                    <a:pt x="246420" y="0"/>
                    <a:pt x="317494" y="71073"/>
                    <a:pt x="317494" y="158747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086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59F1E62-8949-4E10-A288-729DC265C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18DC72-C953-4D8A-8300-F084E829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575651-C877-4835-A118-1E577C71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13F938CE-AF28-4139-B796-0D10BEBA8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8700" y="0"/>
            <a:ext cx="10033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37E2E1D2-2479-4EE1-9D9F-9B108100FD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2892" y="1480499"/>
            <a:ext cx="3721975" cy="35151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3EC85C35-B53D-449E-BD90-D48A7CB27E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1020" y="4405006"/>
            <a:ext cx="5843752" cy="561858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EC47E873-5FB3-48D5-BA7E-B56248CAA558}"/>
              </a:ext>
            </a:extLst>
          </p:cNvPr>
          <p:cNvSpPr/>
          <p:nvPr userDrawn="1"/>
        </p:nvSpPr>
        <p:spPr>
          <a:xfrm flipH="1">
            <a:off x="767327" y="670485"/>
            <a:ext cx="2133529" cy="2013615"/>
          </a:xfrm>
          <a:custGeom>
            <a:avLst/>
            <a:gdLst>
              <a:gd name="connsiteX0" fmla="*/ 758917 w 3721998"/>
              <a:gd name="connsiteY0" fmla="*/ 253100 h 3512805"/>
              <a:gd name="connsiteX1" fmla="*/ 51639 w 3721998"/>
              <a:gd name="connsiteY1" fmla="*/ 1256276 h 3512805"/>
              <a:gd name="connsiteX2" fmla="*/ 358 w 3721998"/>
              <a:gd name="connsiteY2" fmla="*/ 1765256 h 3512805"/>
              <a:gd name="connsiteX3" fmla="*/ 73040 w 3721998"/>
              <a:gd name="connsiteY3" fmla="*/ 2361909 h 3512805"/>
              <a:gd name="connsiteX4" fmla="*/ 1231298 w 3721998"/>
              <a:gd name="connsiteY4" fmla="*/ 3336653 h 3512805"/>
              <a:gd name="connsiteX5" fmla="*/ 2388626 w 3721998"/>
              <a:gd name="connsiteY5" fmla="*/ 3496078 h 3512805"/>
              <a:gd name="connsiteX6" fmla="*/ 3357166 w 3721998"/>
              <a:gd name="connsiteY6" fmla="*/ 2903456 h 3512805"/>
              <a:gd name="connsiteX7" fmla="*/ 3546470 w 3721998"/>
              <a:gd name="connsiteY7" fmla="*/ 2384138 h 3512805"/>
              <a:gd name="connsiteX8" fmla="*/ 3721403 w 3721998"/>
              <a:gd name="connsiteY8" fmla="*/ 1207786 h 3512805"/>
              <a:gd name="connsiteX9" fmla="*/ 3620082 w 3721998"/>
              <a:gd name="connsiteY9" fmla="*/ 771075 h 3512805"/>
              <a:gd name="connsiteX10" fmla="*/ 3202291 w 3721998"/>
              <a:gd name="connsiteY10" fmla="*/ 445609 h 3512805"/>
              <a:gd name="connsiteX11" fmla="*/ 758917 w 3721998"/>
              <a:gd name="connsiteY11" fmla="*/ 253100 h 351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21998" h="3512805">
                <a:moveTo>
                  <a:pt x="758917" y="253100"/>
                </a:moveTo>
                <a:cubicBezTo>
                  <a:pt x="403882" y="481174"/>
                  <a:pt x="144481" y="849133"/>
                  <a:pt x="51639" y="1256276"/>
                </a:cubicBezTo>
                <a:cubicBezTo>
                  <a:pt x="13592" y="1422937"/>
                  <a:pt x="2633" y="1594458"/>
                  <a:pt x="358" y="1765256"/>
                </a:cubicBezTo>
                <a:cubicBezTo>
                  <a:pt x="-2227" y="1966553"/>
                  <a:pt x="7905" y="2171054"/>
                  <a:pt x="73040" y="2361909"/>
                </a:cubicBezTo>
                <a:cubicBezTo>
                  <a:pt x="240632" y="2852693"/>
                  <a:pt x="736792" y="3160583"/>
                  <a:pt x="1231298" y="3336653"/>
                </a:cubicBezTo>
                <a:cubicBezTo>
                  <a:pt x="1601324" y="3468370"/>
                  <a:pt x="1998955" y="3549736"/>
                  <a:pt x="2388626" y="3496078"/>
                </a:cubicBezTo>
                <a:cubicBezTo>
                  <a:pt x="2778296" y="3442419"/>
                  <a:pt x="3159281" y="3238227"/>
                  <a:pt x="3357166" y="2903456"/>
                </a:cubicBezTo>
                <a:cubicBezTo>
                  <a:pt x="3451456" y="2743928"/>
                  <a:pt x="3500876" y="2563206"/>
                  <a:pt x="3546470" y="2384138"/>
                </a:cubicBezTo>
                <a:cubicBezTo>
                  <a:pt x="3644689" y="1998603"/>
                  <a:pt x="3729984" y="1605211"/>
                  <a:pt x="3721403" y="1207786"/>
                </a:cubicBezTo>
                <a:cubicBezTo>
                  <a:pt x="3718198" y="1056736"/>
                  <a:pt x="3699485" y="900413"/>
                  <a:pt x="3620082" y="771075"/>
                </a:cubicBezTo>
                <a:cubicBezTo>
                  <a:pt x="3526930" y="619404"/>
                  <a:pt x="3363163" y="525217"/>
                  <a:pt x="3202291" y="445609"/>
                </a:cubicBezTo>
                <a:cubicBezTo>
                  <a:pt x="2455104" y="75892"/>
                  <a:pt x="1525541" y="-239442"/>
                  <a:pt x="758917" y="253100"/>
                </a:cubicBezTo>
                <a:close/>
              </a:path>
            </a:pathLst>
          </a:custGeom>
          <a:solidFill>
            <a:srgbClr val="FBF09E"/>
          </a:solidFill>
          <a:ln w="10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C549882-A3E3-455E-AE24-6FE5AAD76628}"/>
              </a:ext>
            </a:extLst>
          </p:cNvPr>
          <p:cNvSpPr/>
          <p:nvPr userDrawn="1"/>
        </p:nvSpPr>
        <p:spPr>
          <a:xfrm>
            <a:off x="-914400" y="0"/>
            <a:ext cx="511277" cy="511277"/>
          </a:xfrm>
          <a:prstGeom prst="rect">
            <a:avLst/>
          </a:prstGeom>
          <a:solidFill>
            <a:srgbClr val="3C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A0FF326-0139-4FFE-9405-2AC75BCD8787}"/>
              </a:ext>
            </a:extLst>
          </p:cNvPr>
          <p:cNvSpPr/>
          <p:nvPr userDrawn="1"/>
        </p:nvSpPr>
        <p:spPr>
          <a:xfrm>
            <a:off x="-914400" y="663677"/>
            <a:ext cx="511277" cy="511277"/>
          </a:xfrm>
          <a:prstGeom prst="rect">
            <a:avLst/>
          </a:prstGeom>
          <a:solidFill>
            <a:srgbClr val="FF6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38FA0F3-FC3B-4A19-B547-F094C08BD3E2}"/>
              </a:ext>
            </a:extLst>
          </p:cNvPr>
          <p:cNvSpPr/>
          <p:nvPr userDrawn="1"/>
        </p:nvSpPr>
        <p:spPr>
          <a:xfrm>
            <a:off x="-914400" y="1283739"/>
            <a:ext cx="511277" cy="511277"/>
          </a:xfrm>
          <a:prstGeom prst="rect">
            <a:avLst/>
          </a:prstGeom>
          <a:solidFill>
            <a:srgbClr val="FBF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0686BDB-D5CD-4690-8AED-E36F476CD177}"/>
              </a:ext>
            </a:extLst>
          </p:cNvPr>
          <p:cNvSpPr/>
          <p:nvPr userDrawn="1"/>
        </p:nvSpPr>
        <p:spPr>
          <a:xfrm>
            <a:off x="-917544" y="1905091"/>
            <a:ext cx="511277" cy="511277"/>
          </a:xfrm>
          <a:prstGeom prst="rect">
            <a:avLst/>
          </a:prstGeom>
          <a:solidFill>
            <a:srgbClr val="3C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7C895DC-F847-448E-8B19-A91720BECD7A}"/>
              </a:ext>
            </a:extLst>
          </p:cNvPr>
          <p:cNvSpPr/>
          <p:nvPr userDrawn="1"/>
        </p:nvSpPr>
        <p:spPr>
          <a:xfrm>
            <a:off x="-917544" y="2530061"/>
            <a:ext cx="511277" cy="511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E743DF7-8AC1-4BB2-986C-A1BB9B15A3F5}"/>
              </a:ext>
            </a:extLst>
          </p:cNvPr>
          <p:cNvSpPr/>
          <p:nvPr userDrawn="1"/>
        </p:nvSpPr>
        <p:spPr>
          <a:xfrm>
            <a:off x="-910301" y="3146505"/>
            <a:ext cx="511277" cy="511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7">
            <a:extLst>
              <a:ext uri="{FF2B5EF4-FFF2-40B4-BE49-F238E27FC236}">
                <a16:creationId xmlns="" xmlns:a16="http://schemas.microsoft.com/office/drawing/2014/main" id="{84806329-875E-494A-9E1A-DD9BF86DE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326" y="670485"/>
            <a:ext cx="2133530" cy="2013615"/>
          </a:xfrm>
          <a:custGeom>
            <a:avLst/>
            <a:gdLst>
              <a:gd name="connsiteX0" fmla="*/ 1175162 w 2133530"/>
              <a:gd name="connsiteY0" fmla="*/ 45 h 2013615"/>
              <a:gd name="connsiteX1" fmla="*/ 1698503 w 2133530"/>
              <a:gd name="connsiteY1" fmla="*/ 145082 h 2013615"/>
              <a:gd name="connsiteX2" fmla="*/ 2103930 w 2133530"/>
              <a:gd name="connsiteY2" fmla="*/ 720124 h 2013615"/>
              <a:gd name="connsiteX3" fmla="*/ 2133325 w 2133530"/>
              <a:gd name="connsiteY3" fmla="*/ 1011883 h 2013615"/>
              <a:gd name="connsiteX4" fmla="*/ 2091662 w 2133530"/>
              <a:gd name="connsiteY4" fmla="*/ 1353897 h 2013615"/>
              <a:gd name="connsiteX5" fmla="*/ 1427724 w 2133530"/>
              <a:gd name="connsiteY5" fmla="*/ 1912641 h 2013615"/>
              <a:gd name="connsiteX6" fmla="*/ 764318 w 2133530"/>
              <a:gd name="connsiteY6" fmla="*/ 2004027 h 2013615"/>
              <a:gd name="connsiteX7" fmla="*/ 209131 w 2133530"/>
              <a:gd name="connsiteY7" fmla="*/ 1664323 h 2013615"/>
              <a:gd name="connsiteX8" fmla="*/ 100617 w 2133530"/>
              <a:gd name="connsiteY8" fmla="*/ 1366639 h 2013615"/>
              <a:gd name="connsiteX9" fmla="*/ 342 w 2133530"/>
              <a:gd name="connsiteY9" fmla="*/ 692329 h 2013615"/>
              <a:gd name="connsiteX10" fmla="*/ 58421 w 2133530"/>
              <a:gd name="connsiteY10" fmla="*/ 441997 h 2013615"/>
              <a:gd name="connsiteX11" fmla="*/ 297908 w 2133530"/>
              <a:gd name="connsiteY11" fmla="*/ 255433 h 2013615"/>
              <a:gd name="connsiteX12" fmla="*/ 1175162 w 2133530"/>
              <a:gd name="connsiteY12" fmla="*/ 45 h 201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3530" h="2013615">
                <a:moveTo>
                  <a:pt x="1175162" y="45"/>
                </a:moveTo>
                <a:cubicBezTo>
                  <a:pt x="1355784" y="-1547"/>
                  <a:pt x="1533711" y="39207"/>
                  <a:pt x="1698503" y="145082"/>
                </a:cubicBezTo>
                <a:cubicBezTo>
                  <a:pt x="1902016" y="275819"/>
                  <a:pt x="2050711" y="486741"/>
                  <a:pt x="2103930" y="720124"/>
                </a:cubicBezTo>
                <a:cubicBezTo>
                  <a:pt x="2125739" y="815658"/>
                  <a:pt x="2132021" y="913978"/>
                  <a:pt x="2133325" y="1011883"/>
                </a:cubicBezTo>
                <a:cubicBezTo>
                  <a:pt x="2134807" y="1127270"/>
                  <a:pt x="2128999" y="1244495"/>
                  <a:pt x="2091662" y="1353897"/>
                </a:cubicBezTo>
                <a:cubicBezTo>
                  <a:pt x="1995595" y="1635225"/>
                  <a:pt x="1711185" y="1811714"/>
                  <a:pt x="1427724" y="1912641"/>
                </a:cubicBezTo>
                <a:cubicBezTo>
                  <a:pt x="1215617" y="1988144"/>
                  <a:pt x="987686" y="2034785"/>
                  <a:pt x="764318" y="2004027"/>
                </a:cubicBezTo>
                <a:cubicBezTo>
                  <a:pt x="540951" y="1973268"/>
                  <a:pt x="322563" y="1856221"/>
                  <a:pt x="209131" y="1664323"/>
                </a:cubicBezTo>
                <a:cubicBezTo>
                  <a:pt x="155082" y="1572878"/>
                  <a:pt x="126753" y="1469285"/>
                  <a:pt x="100617" y="1366639"/>
                </a:cubicBezTo>
                <a:cubicBezTo>
                  <a:pt x="44316" y="1145642"/>
                  <a:pt x="-4577" y="920141"/>
                  <a:pt x="342" y="692329"/>
                </a:cubicBezTo>
                <a:cubicBezTo>
                  <a:pt x="2179" y="605744"/>
                  <a:pt x="12906" y="516136"/>
                  <a:pt x="58421" y="441997"/>
                </a:cubicBezTo>
                <a:cubicBezTo>
                  <a:pt x="111818" y="355056"/>
                  <a:pt x="205693" y="301066"/>
                  <a:pt x="297908" y="255433"/>
                </a:cubicBezTo>
                <a:cubicBezTo>
                  <a:pt x="565598" y="122977"/>
                  <a:pt x="874124" y="2698"/>
                  <a:pt x="1175162" y="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2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3C7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5DC74B-8595-4462-98BA-7F930F0E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57BEBD-EBC1-4A32-8C1B-975FA47A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DD6341-3611-477D-BFBE-18F2DB595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AD41C178-56B5-42E8-9D56-11B50DBCE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3150" y="1433512"/>
            <a:ext cx="7505700" cy="3990975"/>
          </a:xfrm>
          <a:prstGeom prst="rect">
            <a:avLst/>
          </a:prstGeom>
        </p:spPr>
      </p:pic>
      <p:grpSp>
        <p:nvGrpSpPr>
          <p:cNvPr id="8" name="Graphic 1">
            <a:extLst>
              <a:ext uri="{FF2B5EF4-FFF2-40B4-BE49-F238E27FC236}">
                <a16:creationId xmlns="" xmlns:a16="http://schemas.microsoft.com/office/drawing/2014/main" id="{011B196C-DC02-4982-A332-81AC4A02EEBE}"/>
              </a:ext>
            </a:extLst>
          </p:cNvPr>
          <p:cNvGrpSpPr/>
          <p:nvPr/>
        </p:nvGrpSpPr>
        <p:grpSpPr>
          <a:xfrm>
            <a:off x="343408" y="5587"/>
            <a:ext cx="11470511" cy="6854149"/>
            <a:chOff x="343408" y="5587"/>
            <a:chExt cx="11470511" cy="6854149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A630E7AA-FE1B-4172-AAFA-1CF9CB6B34FB}"/>
                </a:ext>
              </a:extLst>
            </p:cNvPr>
            <p:cNvSpPr/>
            <p:nvPr/>
          </p:nvSpPr>
          <p:spPr>
            <a:xfrm>
              <a:off x="385953" y="2020443"/>
              <a:ext cx="296925" cy="296925"/>
            </a:xfrm>
            <a:custGeom>
              <a:avLst/>
              <a:gdLst>
                <a:gd name="connsiteX0" fmla="*/ 296926 w 296925"/>
                <a:gd name="connsiteY0" fmla="*/ 148463 h 296925"/>
                <a:gd name="connsiteX1" fmla="*/ 148463 w 296925"/>
                <a:gd name="connsiteY1" fmla="*/ 296926 h 296925"/>
                <a:gd name="connsiteX2" fmla="*/ 0 w 296925"/>
                <a:gd name="connsiteY2" fmla="*/ 148463 h 296925"/>
                <a:gd name="connsiteX3" fmla="*/ 148463 w 296925"/>
                <a:gd name="connsiteY3" fmla="*/ 0 h 296925"/>
                <a:gd name="connsiteX4" fmla="*/ 296926 w 296925"/>
                <a:gd name="connsiteY4" fmla="*/ 148463 h 2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925" h="296925">
                  <a:moveTo>
                    <a:pt x="296926" y="148463"/>
                  </a:moveTo>
                  <a:cubicBezTo>
                    <a:pt x="296926" y="230457"/>
                    <a:pt x="230457" y="296926"/>
                    <a:pt x="148463" y="296926"/>
                  </a:cubicBezTo>
                  <a:cubicBezTo>
                    <a:pt x="66469" y="296926"/>
                    <a:pt x="0" y="230457"/>
                    <a:pt x="0" y="148463"/>
                  </a:cubicBezTo>
                  <a:cubicBezTo>
                    <a:pt x="0" y="66469"/>
                    <a:pt x="66469" y="0"/>
                    <a:pt x="148463" y="0"/>
                  </a:cubicBezTo>
                  <a:cubicBezTo>
                    <a:pt x="230457" y="0"/>
                    <a:pt x="296926" y="66469"/>
                    <a:pt x="296926" y="148463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80D8FDE5-A8E3-49A4-A26D-C8C20FDCD0C8}"/>
                </a:ext>
              </a:extLst>
            </p:cNvPr>
            <p:cNvSpPr/>
            <p:nvPr/>
          </p:nvSpPr>
          <p:spPr>
            <a:xfrm>
              <a:off x="10192004" y="5589778"/>
              <a:ext cx="801582" cy="598355"/>
            </a:xfrm>
            <a:custGeom>
              <a:avLst/>
              <a:gdLst>
                <a:gd name="connsiteX0" fmla="*/ 108077 w 801582"/>
                <a:gd name="connsiteY0" fmla="*/ 328041 h 598355"/>
                <a:gd name="connsiteX1" fmla="*/ 130428 w 801582"/>
                <a:gd name="connsiteY1" fmla="*/ 317373 h 598355"/>
                <a:gd name="connsiteX2" fmla="*/ 343662 w 801582"/>
                <a:gd name="connsiteY2" fmla="*/ 446913 h 598355"/>
                <a:gd name="connsiteX3" fmla="*/ 541147 w 801582"/>
                <a:gd name="connsiteY3" fmla="*/ 389763 h 598355"/>
                <a:gd name="connsiteX4" fmla="*/ 571500 w 801582"/>
                <a:gd name="connsiteY4" fmla="*/ 356870 h 598355"/>
                <a:gd name="connsiteX5" fmla="*/ 597915 w 801582"/>
                <a:gd name="connsiteY5" fmla="*/ 308610 h 598355"/>
                <a:gd name="connsiteX6" fmla="*/ 599059 w 801582"/>
                <a:gd name="connsiteY6" fmla="*/ 87122 h 598355"/>
                <a:gd name="connsiteX7" fmla="*/ 723646 w 801582"/>
                <a:gd name="connsiteY7" fmla="*/ 0 h 598355"/>
                <a:gd name="connsiteX8" fmla="*/ 800989 w 801582"/>
                <a:gd name="connsiteY8" fmla="*/ 259842 h 598355"/>
                <a:gd name="connsiteX9" fmla="*/ 780669 w 801582"/>
                <a:gd name="connsiteY9" fmla="*/ 359791 h 598355"/>
                <a:gd name="connsiteX10" fmla="*/ 654431 w 801582"/>
                <a:gd name="connsiteY10" fmla="*/ 516382 h 598355"/>
                <a:gd name="connsiteX11" fmla="*/ 267843 w 801582"/>
                <a:gd name="connsiteY11" fmla="*/ 585724 h 598355"/>
                <a:gd name="connsiteX12" fmla="*/ 0 w 801582"/>
                <a:gd name="connsiteY12" fmla="*/ 404241 h 598355"/>
                <a:gd name="connsiteX13" fmla="*/ 108077 w 801582"/>
                <a:gd name="connsiteY13" fmla="*/ 328041 h 59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582" h="598355">
                  <a:moveTo>
                    <a:pt x="108077" y="328041"/>
                  </a:moveTo>
                  <a:cubicBezTo>
                    <a:pt x="109093" y="327406"/>
                    <a:pt x="130428" y="317373"/>
                    <a:pt x="130428" y="317373"/>
                  </a:cubicBezTo>
                  <a:cubicBezTo>
                    <a:pt x="139573" y="331343"/>
                    <a:pt x="210693" y="434721"/>
                    <a:pt x="343662" y="446913"/>
                  </a:cubicBezTo>
                  <a:cubicBezTo>
                    <a:pt x="448056" y="456438"/>
                    <a:pt x="522732" y="403606"/>
                    <a:pt x="541147" y="389763"/>
                  </a:cubicBezTo>
                  <a:cubicBezTo>
                    <a:pt x="550037" y="380873"/>
                    <a:pt x="561086" y="370205"/>
                    <a:pt x="571500" y="356870"/>
                  </a:cubicBezTo>
                  <a:cubicBezTo>
                    <a:pt x="571500" y="356870"/>
                    <a:pt x="586994" y="335788"/>
                    <a:pt x="597915" y="308610"/>
                  </a:cubicBezTo>
                  <a:cubicBezTo>
                    <a:pt x="611759" y="273939"/>
                    <a:pt x="617855" y="191643"/>
                    <a:pt x="599059" y="87122"/>
                  </a:cubicBezTo>
                  <a:cubicBezTo>
                    <a:pt x="640588" y="58039"/>
                    <a:pt x="682117" y="28956"/>
                    <a:pt x="723646" y="0"/>
                  </a:cubicBezTo>
                  <a:cubicBezTo>
                    <a:pt x="753618" y="44450"/>
                    <a:pt x="807847" y="139827"/>
                    <a:pt x="800989" y="259842"/>
                  </a:cubicBezTo>
                  <a:cubicBezTo>
                    <a:pt x="797940" y="313309"/>
                    <a:pt x="783971" y="351155"/>
                    <a:pt x="780669" y="359791"/>
                  </a:cubicBezTo>
                  <a:cubicBezTo>
                    <a:pt x="747522" y="446532"/>
                    <a:pt x="683514" y="494919"/>
                    <a:pt x="654431" y="516382"/>
                  </a:cubicBezTo>
                  <a:cubicBezTo>
                    <a:pt x="488314" y="638683"/>
                    <a:pt x="280035" y="588772"/>
                    <a:pt x="267843" y="585724"/>
                  </a:cubicBezTo>
                  <a:cubicBezTo>
                    <a:pt x="114300" y="546481"/>
                    <a:pt x="27432" y="440817"/>
                    <a:pt x="0" y="404241"/>
                  </a:cubicBezTo>
                  <a:cubicBezTo>
                    <a:pt x="27177" y="373634"/>
                    <a:pt x="73787" y="351155"/>
                    <a:pt x="108077" y="328041"/>
                  </a:cubicBezTo>
                  <a:close/>
                </a:path>
              </a:pathLst>
            </a:custGeom>
            <a:solidFill>
              <a:srgbClr val="FBF09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B4DF6B5-A8A1-4ECA-8EAD-5B0E5BD557F8}"/>
                </a:ext>
              </a:extLst>
            </p:cNvPr>
            <p:cNvSpPr/>
            <p:nvPr/>
          </p:nvSpPr>
          <p:spPr>
            <a:xfrm>
              <a:off x="343408" y="5057796"/>
              <a:ext cx="679068" cy="506962"/>
            </a:xfrm>
            <a:custGeom>
              <a:avLst/>
              <a:gdLst>
                <a:gd name="connsiteX0" fmla="*/ 91567 w 679068"/>
                <a:gd name="connsiteY0" fmla="*/ 229087 h 506962"/>
                <a:gd name="connsiteX1" fmla="*/ 110490 w 679068"/>
                <a:gd name="connsiteY1" fmla="*/ 238104 h 506962"/>
                <a:gd name="connsiteX2" fmla="*/ 291084 w 679068"/>
                <a:gd name="connsiteY2" fmla="*/ 128375 h 506962"/>
                <a:gd name="connsiteX3" fmla="*/ 458470 w 679068"/>
                <a:gd name="connsiteY3" fmla="*/ 176763 h 506962"/>
                <a:gd name="connsiteX4" fmla="*/ 484251 w 679068"/>
                <a:gd name="connsiteY4" fmla="*/ 204575 h 506962"/>
                <a:gd name="connsiteX5" fmla="*/ 506603 w 679068"/>
                <a:gd name="connsiteY5" fmla="*/ 245469 h 506962"/>
                <a:gd name="connsiteX6" fmla="*/ 507492 w 679068"/>
                <a:gd name="connsiteY6" fmla="*/ 433049 h 506962"/>
                <a:gd name="connsiteX7" fmla="*/ 613029 w 679068"/>
                <a:gd name="connsiteY7" fmla="*/ 506963 h 506962"/>
                <a:gd name="connsiteX8" fmla="*/ 678561 w 679068"/>
                <a:gd name="connsiteY8" fmla="*/ 286744 h 506962"/>
                <a:gd name="connsiteX9" fmla="*/ 661289 w 679068"/>
                <a:gd name="connsiteY9" fmla="*/ 202036 h 506962"/>
                <a:gd name="connsiteX10" fmla="*/ 554355 w 679068"/>
                <a:gd name="connsiteY10" fmla="*/ 69448 h 506962"/>
                <a:gd name="connsiteX11" fmla="*/ 226822 w 679068"/>
                <a:gd name="connsiteY11" fmla="*/ 10774 h 506962"/>
                <a:gd name="connsiteX12" fmla="*/ 0 w 679068"/>
                <a:gd name="connsiteY12" fmla="*/ 164571 h 506962"/>
                <a:gd name="connsiteX13" fmla="*/ 91567 w 679068"/>
                <a:gd name="connsiteY13" fmla="*/ 229087 h 50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9068" h="506962">
                  <a:moveTo>
                    <a:pt x="91567" y="229087"/>
                  </a:moveTo>
                  <a:cubicBezTo>
                    <a:pt x="92329" y="229594"/>
                    <a:pt x="110490" y="238104"/>
                    <a:pt x="110490" y="238104"/>
                  </a:cubicBezTo>
                  <a:cubicBezTo>
                    <a:pt x="118237" y="226293"/>
                    <a:pt x="178435" y="138663"/>
                    <a:pt x="291084" y="128375"/>
                  </a:cubicBezTo>
                  <a:cubicBezTo>
                    <a:pt x="379476" y="120248"/>
                    <a:pt x="442849" y="165079"/>
                    <a:pt x="458470" y="176763"/>
                  </a:cubicBezTo>
                  <a:cubicBezTo>
                    <a:pt x="466090" y="184256"/>
                    <a:pt x="475361" y="193400"/>
                    <a:pt x="484251" y="204575"/>
                  </a:cubicBezTo>
                  <a:cubicBezTo>
                    <a:pt x="484251" y="204575"/>
                    <a:pt x="497459" y="222356"/>
                    <a:pt x="506603" y="245469"/>
                  </a:cubicBezTo>
                  <a:cubicBezTo>
                    <a:pt x="518287" y="274934"/>
                    <a:pt x="523494" y="344530"/>
                    <a:pt x="507492" y="433049"/>
                  </a:cubicBezTo>
                  <a:cubicBezTo>
                    <a:pt x="542671" y="457687"/>
                    <a:pt x="577850" y="482325"/>
                    <a:pt x="613029" y="506963"/>
                  </a:cubicBezTo>
                  <a:cubicBezTo>
                    <a:pt x="638429" y="469244"/>
                    <a:pt x="684403" y="388472"/>
                    <a:pt x="678561" y="286744"/>
                  </a:cubicBezTo>
                  <a:cubicBezTo>
                    <a:pt x="676021" y="241406"/>
                    <a:pt x="664083" y="209402"/>
                    <a:pt x="661289" y="202036"/>
                  </a:cubicBezTo>
                  <a:cubicBezTo>
                    <a:pt x="633222" y="128503"/>
                    <a:pt x="578993" y="87482"/>
                    <a:pt x="554355" y="69448"/>
                  </a:cubicBezTo>
                  <a:cubicBezTo>
                    <a:pt x="413639" y="-34184"/>
                    <a:pt x="237236" y="8107"/>
                    <a:pt x="226822" y="10774"/>
                  </a:cubicBezTo>
                  <a:cubicBezTo>
                    <a:pt x="96774" y="44048"/>
                    <a:pt x="23241" y="133582"/>
                    <a:pt x="0" y="164571"/>
                  </a:cubicBezTo>
                  <a:cubicBezTo>
                    <a:pt x="22987" y="190479"/>
                    <a:pt x="62611" y="209529"/>
                    <a:pt x="91567" y="229087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9D28DB3D-EF7E-444C-9346-14A038720839}"/>
                </a:ext>
              </a:extLst>
            </p:cNvPr>
            <p:cNvSpPr/>
            <p:nvPr/>
          </p:nvSpPr>
          <p:spPr>
            <a:xfrm>
              <a:off x="11495786" y="4403979"/>
              <a:ext cx="298703" cy="298703"/>
            </a:xfrm>
            <a:custGeom>
              <a:avLst/>
              <a:gdLst>
                <a:gd name="connsiteX0" fmla="*/ 298704 w 298703"/>
                <a:gd name="connsiteY0" fmla="*/ 149352 h 298703"/>
                <a:gd name="connsiteX1" fmla="*/ 149352 w 298703"/>
                <a:gd name="connsiteY1" fmla="*/ 298704 h 298703"/>
                <a:gd name="connsiteX2" fmla="*/ 0 w 298703"/>
                <a:gd name="connsiteY2" fmla="*/ 149352 h 298703"/>
                <a:gd name="connsiteX3" fmla="*/ 149352 w 298703"/>
                <a:gd name="connsiteY3" fmla="*/ 0 h 298703"/>
                <a:gd name="connsiteX4" fmla="*/ 298704 w 298703"/>
                <a:gd name="connsiteY4" fmla="*/ 149352 h 29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703" h="298703">
                  <a:moveTo>
                    <a:pt x="298704" y="149352"/>
                  </a:moveTo>
                  <a:cubicBezTo>
                    <a:pt x="298704" y="231837"/>
                    <a:pt x="231837" y="298704"/>
                    <a:pt x="149352" y="298704"/>
                  </a:cubicBezTo>
                  <a:cubicBezTo>
                    <a:pt x="66867" y="298704"/>
                    <a:pt x="0" y="231837"/>
                    <a:pt x="0" y="149352"/>
                  </a:cubicBezTo>
                  <a:cubicBezTo>
                    <a:pt x="0" y="66867"/>
                    <a:pt x="66867" y="0"/>
                    <a:pt x="149352" y="0"/>
                  </a:cubicBezTo>
                  <a:cubicBezTo>
                    <a:pt x="231837" y="0"/>
                    <a:pt x="298704" y="66867"/>
                    <a:pt x="298704" y="149352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89C75FCC-E9A2-4B50-A6F2-2E793B7F28D7}"/>
                </a:ext>
              </a:extLst>
            </p:cNvPr>
            <p:cNvSpPr/>
            <p:nvPr/>
          </p:nvSpPr>
          <p:spPr>
            <a:xfrm>
              <a:off x="1022492" y="3868171"/>
              <a:ext cx="453857" cy="434781"/>
            </a:xfrm>
            <a:custGeom>
              <a:avLst/>
              <a:gdLst>
                <a:gd name="connsiteX0" fmla="*/ 292846 w 453857"/>
                <a:gd name="connsiteY0" fmla="*/ 4185 h 434781"/>
                <a:gd name="connsiteX1" fmla="*/ 91170 w 453857"/>
                <a:gd name="connsiteY1" fmla="*/ 65018 h 434781"/>
                <a:gd name="connsiteX2" fmla="*/ 111 w 453857"/>
                <a:gd name="connsiteY2" fmla="*/ 281807 h 434781"/>
                <a:gd name="connsiteX3" fmla="*/ 12684 w 453857"/>
                <a:gd name="connsiteY3" fmla="*/ 345053 h 434781"/>
                <a:gd name="connsiteX4" fmla="*/ 181467 w 453857"/>
                <a:gd name="connsiteY4" fmla="*/ 430524 h 434781"/>
                <a:gd name="connsiteX5" fmla="*/ 377936 w 453857"/>
                <a:gd name="connsiteY5" fmla="*/ 392932 h 434781"/>
                <a:gd name="connsiteX6" fmla="*/ 432165 w 453857"/>
                <a:gd name="connsiteY6" fmla="*/ 296285 h 434781"/>
                <a:gd name="connsiteX7" fmla="*/ 432927 w 453857"/>
                <a:gd name="connsiteY7" fmla="*/ 103118 h 434781"/>
                <a:gd name="connsiteX8" fmla="*/ 292846 w 453857"/>
                <a:gd name="connsiteY8" fmla="*/ 4185 h 43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857" h="434781">
                  <a:moveTo>
                    <a:pt x="292846" y="4185"/>
                  </a:moveTo>
                  <a:cubicBezTo>
                    <a:pt x="187055" y="-17532"/>
                    <a:pt x="106537" y="51683"/>
                    <a:pt x="91170" y="65018"/>
                  </a:cubicBezTo>
                  <a:cubicBezTo>
                    <a:pt x="11922" y="133217"/>
                    <a:pt x="-1413" y="229356"/>
                    <a:pt x="111" y="281807"/>
                  </a:cubicBezTo>
                  <a:cubicBezTo>
                    <a:pt x="746" y="303524"/>
                    <a:pt x="3921" y="325622"/>
                    <a:pt x="12684" y="345053"/>
                  </a:cubicBezTo>
                  <a:cubicBezTo>
                    <a:pt x="41640" y="409442"/>
                    <a:pt x="116951" y="423920"/>
                    <a:pt x="181467" y="430524"/>
                  </a:cubicBezTo>
                  <a:cubicBezTo>
                    <a:pt x="249539" y="437509"/>
                    <a:pt x="325612" y="441954"/>
                    <a:pt x="377936" y="392932"/>
                  </a:cubicBezTo>
                  <a:cubicBezTo>
                    <a:pt x="409051" y="363849"/>
                    <a:pt x="420735" y="330575"/>
                    <a:pt x="432165" y="296285"/>
                  </a:cubicBezTo>
                  <a:cubicBezTo>
                    <a:pt x="446897" y="251708"/>
                    <a:pt x="472170" y="175889"/>
                    <a:pt x="432927" y="103118"/>
                  </a:cubicBezTo>
                  <a:cubicBezTo>
                    <a:pt x="391144" y="25775"/>
                    <a:pt x="306308" y="6979"/>
                    <a:pt x="292846" y="4185"/>
                  </a:cubicBezTo>
                  <a:close/>
                </a:path>
              </a:pathLst>
            </a:custGeom>
            <a:solidFill>
              <a:srgbClr val="FBF09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E83FC41F-BC27-4EEA-AF03-1F50EFC3E338}"/>
                </a:ext>
              </a:extLst>
            </p:cNvPr>
            <p:cNvSpPr/>
            <p:nvPr/>
          </p:nvSpPr>
          <p:spPr>
            <a:xfrm>
              <a:off x="6094441" y="590797"/>
              <a:ext cx="527469" cy="522575"/>
            </a:xfrm>
            <a:custGeom>
              <a:avLst/>
              <a:gdLst>
                <a:gd name="connsiteX0" fmla="*/ 543 w 527469"/>
                <a:gd name="connsiteY0" fmla="*/ 305822 h 522575"/>
                <a:gd name="connsiteX1" fmla="*/ 56423 w 527469"/>
                <a:gd name="connsiteY1" fmla="*/ 475621 h 522575"/>
                <a:gd name="connsiteX2" fmla="*/ 226856 w 527469"/>
                <a:gd name="connsiteY2" fmla="*/ 522357 h 522575"/>
                <a:gd name="connsiteX3" fmla="*/ 406054 w 527469"/>
                <a:gd name="connsiteY3" fmla="*/ 491877 h 522575"/>
                <a:gd name="connsiteX4" fmla="*/ 526958 w 527469"/>
                <a:gd name="connsiteY4" fmla="*/ 254387 h 522575"/>
                <a:gd name="connsiteX5" fmla="*/ 262290 w 527469"/>
                <a:gd name="connsiteY5" fmla="*/ 6 h 522575"/>
                <a:gd name="connsiteX6" fmla="*/ 543 w 527469"/>
                <a:gd name="connsiteY6" fmla="*/ 305822 h 52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469" h="522575">
                  <a:moveTo>
                    <a:pt x="543" y="305822"/>
                  </a:moveTo>
                  <a:cubicBezTo>
                    <a:pt x="-473" y="330587"/>
                    <a:pt x="-5681" y="421392"/>
                    <a:pt x="56423" y="475621"/>
                  </a:cubicBezTo>
                  <a:cubicBezTo>
                    <a:pt x="101762" y="515245"/>
                    <a:pt x="166659" y="521214"/>
                    <a:pt x="226856" y="522357"/>
                  </a:cubicBezTo>
                  <a:cubicBezTo>
                    <a:pt x="288071" y="523500"/>
                    <a:pt x="352205" y="521087"/>
                    <a:pt x="406054" y="491877"/>
                  </a:cubicBezTo>
                  <a:cubicBezTo>
                    <a:pt x="486317" y="448189"/>
                    <a:pt x="532927" y="348240"/>
                    <a:pt x="526958" y="254387"/>
                  </a:cubicBezTo>
                  <a:cubicBezTo>
                    <a:pt x="518449" y="120656"/>
                    <a:pt x="399958" y="-1010"/>
                    <a:pt x="262290" y="6"/>
                  </a:cubicBezTo>
                  <a:cubicBezTo>
                    <a:pt x="93634" y="1276"/>
                    <a:pt x="5496" y="186188"/>
                    <a:pt x="543" y="305822"/>
                  </a:cubicBezTo>
                  <a:close/>
                </a:path>
              </a:pathLst>
            </a:custGeom>
            <a:solidFill>
              <a:srgbClr val="FBF09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8CA6BC12-B558-4F86-ADD6-D62DD6763C7F}"/>
                </a:ext>
              </a:extLst>
            </p:cNvPr>
            <p:cNvSpPr/>
            <p:nvPr/>
          </p:nvSpPr>
          <p:spPr>
            <a:xfrm>
              <a:off x="7690484" y="178456"/>
              <a:ext cx="679068" cy="506962"/>
            </a:xfrm>
            <a:custGeom>
              <a:avLst/>
              <a:gdLst>
                <a:gd name="connsiteX0" fmla="*/ 91567 w 679068"/>
                <a:gd name="connsiteY0" fmla="*/ 229087 h 506962"/>
                <a:gd name="connsiteX1" fmla="*/ 110490 w 679068"/>
                <a:gd name="connsiteY1" fmla="*/ 238104 h 506962"/>
                <a:gd name="connsiteX2" fmla="*/ 291084 w 679068"/>
                <a:gd name="connsiteY2" fmla="*/ 128376 h 506962"/>
                <a:gd name="connsiteX3" fmla="*/ 458470 w 679068"/>
                <a:gd name="connsiteY3" fmla="*/ 176763 h 506962"/>
                <a:gd name="connsiteX4" fmla="*/ 484251 w 679068"/>
                <a:gd name="connsiteY4" fmla="*/ 204576 h 506962"/>
                <a:gd name="connsiteX5" fmla="*/ 506603 w 679068"/>
                <a:gd name="connsiteY5" fmla="*/ 245470 h 506962"/>
                <a:gd name="connsiteX6" fmla="*/ 507492 w 679068"/>
                <a:gd name="connsiteY6" fmla="*/ 433049 h 506962"/>
                <a:gd name="connsiteX7" fmla="*/ 613029 w 679068"/>
                <a:gd name="connsiteY7" fmla="*/ 506963 h 506962"/>
                <a:gd name="connsiteX8" fmla="*/ 678561 w 679068"/>
                <a:gd name="connsiteY8" fmla="*/ 286745 h 506962"/>
                <a:gd name="connsiteX9" fmla="*/ 661289 w 679068"/>
                <a:gd name="connsiteY9" fmla="*/ 202036 h 506962"/>
                <a:gd name="connsiteX10" fmla="*/ 554355 w 679068"/>
                <a:gd name="connsiteY10" fmla="*/ 69448 h 506962"/>
                <a:gd name="connsiteX11" fmla="*/ 226822 w 679068"/>
                <a:gd name="connsiteY11" fmla="*/ 10774 h 506962"/>
                <a:gd name="connsiteX12" fmla="*/ 0 w 679068"/>
                <a:gd name="connsiteY12" fmla="*/ 164571 h 506962"/>
                <a:gd name="connsiteX13" fmla="*/ 91567 w 679068"/>
                <a:gd name="connsiteY13" fmla="*/ 229087 h 50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9068" h="506962">
                  <a:moveTo>
                    <a:pt x="91567" y="229087"/>
                  </a:moveTo>
                  <a:cubicBezTo>
                    <a:pt x="92329" y="229595"/>
                    <a:pt x="110490" y="238104"/>
                    <a:pt x="110490" y="238104"/>
                  </a:cubicBezTo>
                  <a:cubicBezTo>
                    <a:pt x="118237" y="226293"/>
                    <a:pt x="178435" y="138663"/>
                    <a:pt x="291084" y="128376"/>
                  </a:cubicBezTo>
                  <a:cubicBezTo>
                    <a:pt x="379476" y="120248"/>
                    <a:pt x="442849" y="165079"/>
                    <a:pt x="458470" y="176763"/>
                  </a:cubicBezTo>
                  <a:cubicBezTo>
                    <a:pt x="466090" y="184256"/>
                    <a:pt x="475361" y="193400"/>
                    <a:pt x="484251" y="204576"/>
                  </a:cubicBezTo>
                  <a:cubicBezTo>
                    <a:pt x="484251" y="204576"/>
                    <a:pt x="497459" y="222356"/>
                    <a:pt x="506603" y="245470"/>
                  </a:cubicBezTo>
                  <a:cubicBezTo>
                    <a:pt x="518287" y="274934"/>
                    <a:pt x="523494" y="344530"/>
                    <a:pt x="507492" y="433049"/>
                  </a:cubicBezTo>
                  <a:cubicBezTo>
                    <a:pt x="542672" y="457687"/>
                    <a:pt x="577850" y="482325"/>
                    <a:pt x="613029" y="506963"/>
                  </a:cubicBezTo>
                  <a:cubicBezTo>
                    <a:pt x="638429" y="469244"/>
                    <a:pt x="684403" y="388472"/>
                    <a:pt x="678561" y="286745"/>
                  </a:cubicBezTo>
                  <a:cubicBezTo>
                    <a:pt x="676022" y="241406"/>
                    <a:pt x="664084" y="209402"/>
                    <a:pt x="661289" y="202036"/>
                  </a:cubicBezTo>
                  <a:cubicBezTo>
                    <a:pt x="633222" y="128503"/>
                    <a:pt x="578993" y="87482"/>
                    <a:pt x="554355" y="69448"/>
                  </a:cubicBezTo>
                  <a:cubicBezTo>
                    <a:pt x="413639" y="-34184"/>
                    <a:pt x="237236" y="8107"/>
                    <a:pt x="226822" y="10774"/>
                  </a:cubicBezTo>
                  <a:cubicBezTo>
                    <a:pt x="96774" y="44048"/>
                    <a:pt x="23241" y="133583"/>
                    <a:pt x="0" y="164571"/>
                  </a:cubicBezTo>
                  <a:cubicBezTo>
                    <a:pt x="23114" y="190479"/>
                    <a:pt x="62611" y="209529"/>
                    <a:pt x="91567" y="229087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C4D21E0-96EA-49B8-AB6F-63462DE52D7D}"/>
                </a:ext>
              </a:extLst>
            </p:cNvPr>
            <p:cNvSpPr/>
            <p:nvPr/>
          </p:nvSpPr>
          <p:spPr>
            <a:xfrm>
              <a:off x="5196753" y="5536819"/>
              <a:ext cx="365601" cy="704048"/>
            </a:xfrm>
            <a:custGeom>
              <a:avLst/>
              <a:gdLst>
                <a:gd name="connsiteX0" fmla="*/ 365593 w 365601"/>
                <a:gd name="connsiteY0" fmla="*/ 111633 h 704048"/>
                <a:gd name="connsiteX1" fmla="*/ 364450 w 365601"/>
                <a:gd name="connsiteY1" fmla="*/ 132588 h 704048"/>
                <a:gd name="connsiteX2" fmla="*/ 181315 w 365601"/>
                <a:gd name="connsiteY2" fmla="*/ 237998 h 704048"/>
                <a:gd name="connsiteX3" fmla="*/ 143215 w 365601"/>
                <a:gd name="connsiteY3" fmla="*/ 407924 h 704048"/>
                <a:gd name="connsiteX4" fmla="*/ 155153 w 365601"/>
                <a:gd name="connsiteY4" fmla="*/ 443865 h 704048"/>
                <a:gd name="connsiteX5" fmla="*/ 180172 w 365601"/>
                <a:gd name="connsiteY5" fmla="*/ 483108 h 704048"/>
                <a:gd name="connsiteX6" fmla="*/ 344130 w 365601"/>
                <a:gd name="connsiteY6" fmla="*/ 574294 h 704048"/>
                <a:gd name="connsiteX7" fmla="*/ 358100 w 365601"/>
                <a:gd name="connsiteY7" fmla="*/ 702310 h 704048"/>
                <a:gd name="connsiteX8" fmla="*/ 133563 w 365601"/>
                <a:gd name="connsiteY8" fmla="*/ 653669 h 704048"/>
                <a:gd name="connsiteX9" fmla="*/ 67650 w 365601"/>
                <a:gd name="connsiteY9" fmla="*/ 597789 h 704048"/>
                <a:gd name="connsiteX10" fmla="*/ 2881 w 365601"/>
                <a:gd name="connsiteY10" fmla="*/ 440182 h 704048"/>
                <a:gd name="connsiteX11" fmla="*/ 109180 w 365601"/>
                <a:gd name="connsiteY11" fmla="*/ 124841 h 704048"/>
                <a:gd name="connsiteX12" fmla="*/ 353146 w 365601"/>
                <a:gd name="connsiteY12" fmla="*/ 0 h 704048"/>
                <a:gd name="connsiteX13" fmla="*/ 365593 w 365601"/>
                <a:gd name="connsiteY13" fmla="*/ 111633 h 70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601" h="704048">
                  <a:moveTo>
                    <a:pt x="365593" y="111633"/>
                  </a:moveTo>
                  <a:cubicBezTo>
                    <a:pt x="365719" y="112649"/>
                    <a:pt x="364450" y="132588"/>
                    <a:pt x="364450" y="132588"/>
                  </a:cubicBezTo>
                  <a:cubicBezTo>
                    <a:pt x="350352" y="133731"/>
                    <a:pt x="244562" y="144272"/>
                    <a:pt x="181315" y="237998"/>
                  </a:cubicBezTo>
                  <a:cubicBezTo>
                    <a:pt x="131658" y="311531"/>
                    <a:pt x="140421" y="388620"/>
                    <a:pt x="143215" y="407924"/>
                  </a:cubicBezTo>
                  <a:cubicBezTo>
                    <a:pt x="146137" y="418211"/>
                    <a:pt x="149565" y="430784"/>
                    <a:pt x="155153" y="443865"/>
                  </a:cubicBezTo>
                  <a:cubicBezTo>
                    <a:pt x="155153" y="443865"/>
                    <a:pt x="164425" y="463931"/>
                    <a:pt x="180172" y="483108"/>
                  </a:cubicBezTo>
                  <a:cubicBezTo>
                    <a:pt x="200365" y="507492"/>
                    <a:pt x="258912" y="545592"/>
                    <a:pt x="344130" y="574294"/>
                  </a:cubicBezTo>
                  <a:cubicBezTo>
                    <a:pt x="348828" y="616966"/>
                    <a:pt x="353400" y="659638"/>
                    <a:pt x="358100" y="702310"/>
                  </a:cubicBezTo>
                  <a:cubicBezTo>
                    <a:pt x="312887" y="706374"/>
                    <a:pt x="219924" y="707771"/>
                    <a:pt x="133563" y="653669"/>
                  </a:cubicBezTo>
                  <a:cubicBezTo>
                    <a:pt x="95082" y="629539"/>
                    <a:pt x="72731" y="603758"/>
                    <a:pt x="67650" y="597789"/>
                  </a:cubicBezTo>
                  <a:cubicBezTo>
                    <a:pt x="16724" y="537845"/>
                    <a:pt x="6944" y="470535"/>
                    <a:pt x="2881" y="440182"/>
                  </a:cubicBezTo>
                  <a:cubicBezTo>
                    <a:pt x="-20107" y="266954"/>
                    <a:pt x="101813" y="132588"/>
                    <a:pt x="109180" y="124841"/>
                  </a:cubicBezTo>
                  <a:cubicBezTo>
                    <a:pt x="200874" y="26797"/>
                    <a:pt x="314793" y="5461"/>
                    <a:pt x="353146" y="0"/>
                  </a:cubicBezTo>
                  <a:cubicBezTo>
                    <a:pt x="364703" y="32893"/>
                    <a:pt x="362418" y="76708"/>
                    <a:pt x="365593" y="111633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4C4D0F7A-B91A-4DB3-9690-4D20EB9960B5}"/>
                </a:ext>
              </a:extLst>
            </p:cNvPr>
            <p:cNvSpPr/>
            <p:nvPr/>
          </p:nvSpPr>
          <p:spPr>
            <a:xfrm>
              <a:off x="777092" y="566953"/>
              <a:ext cx="629051" cy="570331"/>
            </a:xfrm>
            <a:custGeom>
              <a:avLst/>
              <a:gdLst>
                <a:gd name="connsiteX0" fmla="*/ 141372 w 629051"/>
                <a:gd name="connsiteY0" fmla="*/ 519151 h 570331"/>
                <a:gd name="connsiteX1" fmla="*/ 158136 w 629051"/>
                <a:gd name="connsiteY1" fmla="*/ 506578 h 570331"/>
                <a:gd name="connsiteX2" fmla="*/ 144547 w 629051"/>
                <a:gd name="connsiteY2" fmla="*/ 295631 h 570331"/>
                <a:gd name="connsiteX3" fmla="*/ 264943 w 629051"/>
                <a:gd name="connsiteY3" fmla="*/ 169774 h 570331"/>
                <a:gd name="connsiteX4" fmla="*/ 301519 w 629051"/>
                <a:gd name="connsiteY4" fmla="*/ 159868 h 570331"/>
                <a:gd name="connsiteX5" fmla="*/ 348128 w 629051"/>
                <a:gd name="connsiteY5" fmla="*/ 158979 h 570331"/>
                <a:gd name="connsiteX6" fmla="*/ 514752 w 629051"/>
                <a:gd name="connsiteY6" fmla="*/ 245085 h 570331"/>
                <a:gd name="connsiteX7" fmla="*/ 629052 w 629051"/>
                <a:gd name="connsiteY7" fmla="*/ 185776 h 570331"/>
                <a:gd name="connsiteX8" fmla="*/ 464333 w 629051"/>
                <a:gd name="connsiteY8" fmla="*/ 25756 h 570331"/>
                <a:gd name="connsiteX9" fmla="*/ 381275 w 629051"/>
                <a:gd name="connsiteY9" fmla="*/ 1753 h 570331"/>
                <a:gd name="connsiteX10" fmla="*/ 214143 w 629051"/>
                <a:gd name="connsiteY10" fmla="*/ 35027 h 570331"/>
                <a:gd name="connsiteX11" fmla="*/ 10308 w 629051"/>
                <a:gd name="connsiteY11" fmla="*/ 298044 h 570331"/>
                <a:gd name="connsiteX12" fmla="*/ 41677 w 629051"/>
                <a:gd name="connsiteY12" fmla="*/ 570332 h 570331"/>
                <a:gd name="connsiteX13" fmla="*/ 141372 w 629051"/>
                <a:gd name="connsiteY13" fmla="*/ 519151 h 57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051" h="570331">
                  <a:moveTo>
                    <a:pt x="141372" y="519151"/>
                  </a:moveTo>
                  <a:cubicBezTo>
                    <a:pt x="142261" y="518643"/>
                    <a:pt x="158136" y="506578"/>
                    <a:pt x="158136" y="506578"/>
                  </a:cubicBezTo>
                  <a:cubicBezTo>
                    <a:pt x="151278" y="494259"/>
                    <a:pt x="101494" y="400279"/>
                    <a:pt x="144547" y="295631"/>
                  </a:cubicBezTo>
                  <a:cubicBezTo>
                    <a:pt x="178329" y="213589"/>
                    <a:pt x="247417" y="178156"/>
                    <a:pt x="264943" y="169774"/>
                  </a:cubicBezTo>
                  <a:cubicBezTo>
                    <a:pt x="275103" y="166599"/>
                    <a:pt x="287549" y="162408"/>
                    <a:pt x="301519" y="159868"/>
                  </a:cubicBezTo>
                  <a:cubicBezTo>
                    <a:pt x="301519" y="159868"/>
                    <a:pt x="323363" y="156439"/>
                    <a:pt x="348128" y="158979"/>
                  </a:cubicBezTo>
                  <a:cubicBezTo>
                    <a:pt x="379624" y="162281"/>
                    <a:pt x="443759" y="189967"/>
                    <a:pt x="514752" y="245085"/>
                  </a:cubicBezTo>
                  <a:cubicBezTo>
                    <a:pt x="552852" y="225273"/>
                    <a:pt x="590952" y="205588"/>
                    <a:pt x="629052" y="185776"/>
                  </a:cubicBezTo>
                  <a:cubicBezTo>
                    <a:pt x="607462" y="145898"/>
                    <a:pt x="557170" y="67666"/>
                    <a:pt x="464333" y="25756"/>
                  </a:cubicBezTo>
                  <a:cubicBezTo>
                    <a:pt x="422931" y="7087"/>
                    <a:pt x="389022" y="2769"/>
                    <a:pt x="381275" y="1753"/>
                  </a:cubicBezTo>
                  <a:cubicBezTo>
                    <a:pt x="303170" y="-7391"/>
                    <a:pt x="241702" y="21565"/>
                    <a:pt x="214143" y="35027"/>
                  </a:cubicBezTo>
                  <a:cubicBezTo>
                    <a:pt x="57171" y="111735"/>
                    <a:pt x="12848" y="287630"/>
                    <a:pt x="10308" y="298044"/>
                  </a:cubicBezTo>
                  <a:cubicBezTo>
                    <a:pt x="-20172" y="428727"/>
                    <a:pt x="25040" y="535407"/>
                    <a:pt x="41677" y="570332"/>
                  </a:cubicBezTo>
                  <a:cubicBezTo>
                    <a:pt x="75459" y="561950"/>
                    <a:pt x="110638" y="535661"/>
                    <a:pt x="141372" y="519151"/>
                  </a:cubicBezTo>
                  <a:close/>
                </a:path>
              </a:pathLst>
            </a:custGeom>
            <a:solidFill>
              <a:srgbClr val="FBF09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0117F03A-5A35-47A0-B484-D4A6531C3C65}"/>
                </a:ext>
              </a:extLst>
            </p:cNvPr>
            <p:cNvSpPr/>
            <p:nvPr/>
          </p:nvSpPr>
          <p:spPr>
            <a:xfrm>
              <a:off x="10870199" y="2110364"/>
              <a:ext cx="453857" cy="434781"/>
            </a:xfrm>
            <a:custGeom>
              <a:avLst/>
              <a:gdLst>
                <a:gd name="connsiteX0" fmla="*/ 292846 w 453857"/>
                <a:gd name="connsiteY0" fmla="*/ 4185 h 434781"/>
                <a:gd name="connsiteX1" fmla="*/ 91170 w 453857"/>
                <a:gd name="connsiteY1" fmla="*/ 65018 h 434781"/>
                <a:gd name="connsiteX2" fmla="*/ 111 w 453857"/>
                <a:gd name="connsiteY2" fmla="*/ 281807 h 434781"/>
                <a:gd name="connsiteX3" fmla="*/ 12684 w 453857"/>
                <a:gd name="connsiteY3" fmla="*/ 345053 h 434781"/>
                <a:gd name="connsiteX4" fmla="*/ 181467 w 453857"/>
                <a:gd name="connsiteY4" fmla="*/ 430524 h 434781"/>
                <a:gd name="connsiteX5" fmla="*/ 377936 w 453857"/>
                <a:gd name="connsiteY5" fmla="*/ 392932 h 434781"/>
                <a:gd name="connsiteX6" fmla="*/ 432165 w 453857"/>
                <a:gd name="connsiteY6" fmla="*/ 296285 h 434781"/>
                <a:gd name="connsiteX7" fmla="*/ 432927 w 453857"/>
                <a:gd name="connsiteY7" fmla="*/ 103118 h 434781"/>
                <a:gd name="connsiteX8" fmla="*/ 292846 w 453857"/>
                <a:gd name="connsiteY8" fmla="*/ 4185 h 43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857" h="434781">
                  <a:moveTo>
                    <a:pt x="292846" y="4185"/>
                  </a:moveTo>
                  <a:cubicBezTo>
                    <a:pt x="187056" y="-17532"/>
                    <a:pt x="106537" y="51683"/>
                    <a:pt x="91170" y="65018"/>
                  </a:cubicBezTo>
                  <a:cubicBezTo>
                    <a:pt x="11922" y="133217"/>
                    <a:pt x="-1413" y="229356"/>
                    <a:pt x="111" y="281807"/>
                  </a:cubicBezTo>
                  <a:cubicBezTo>
                    <a:pt x="746" y="303524"/>
                    <a:pt x="3921" y="325622"/>
                    <a:pt x="12684" y="345053"/>
                  </a:cubicBezTo>
                  <a:cubicBezTo>
                    <a:pt x="41640" y="409442"/>
                    <a:pt x="116951" y="423920"/>
                    <a:pt x="181467" y="430524"/>
                  </a:cubicBezTo>
                  <a:cubicBezTo>
                    <a:pt x="249539" y="437509"/>
                    <a:pt x="325612" y="441954"/>
                    <a:pt x="377936" y="392932"/>
                  </a:cubicBezTo>
                  <a:cubicBezTo>
                    <a:pt x="409051" y="363849"/>
                    <a:pt x="420735" y="330575"/>
                    <a:pt x="432165" y="296285"/>
                  </a:cubicBezTo>
                  <a:cubicBezTo>
                    <a:pt x="446897" y="251708"/>
                    <a:pt x="472170" y="175889"/>
                    <a:pt x="432927" y="103118"/>
                  </a:cubicBezTo>
                  <a:cubicBezTo>
                    <a:pt x="391271" y="25775"/>
                    <a:pt x="306435" y="6979"/>
                    <a:pt x="292846" y="4185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022F53BC-E995-4AED-BC4F-0B445EF7FA0A}"/>
                </a:ext>
              </a:extLst>
            </p:cNvPr>
            <p:cNvSpPr/>
            <p:nvPr/>
          </p:nvSpPr>
          <p:spPr>
            <a:xfrm>
              <a:off x="11117833" y="578202"/>
              <a:ext cx="696086" cy="410186"/>
            </a:xfrm>
            <a:custGeom>
              <a:avLst/>
              <a:gdLst>
                <a:gd name="connsiteX0" fmla="*/ 111887 w 696086"/>
                <a:gd name="connsiteY0" fmla="*/ 404524 h 410186"/>
                <a:gd name="connsiteX1" fmla="*/ 132461 w 696086"/>
                <a:gd name="connsiteY1" fmla="*/ 400460 h 410186"/>
                <a:gd name="connsiteX2" fmla="*/ 211710 w 696086"/>
                <a:gd name="connsiteY2" fmla="*/ 204499 h 410186"/>
                <a:gd name="connsiteX3" fmla="*/ 374777 w 696086"/>
                <a:gd name="connsiteY3" fmla="*/ 143285 h 410186"/>
                <a:gd name="connsiteX4" fmla="*/ 412115 w 696086"/>
                <a:gd name="connsiteY4" fmla="*/ 150270 h 410186"/>
                <a:gd name="connsiteX5" fmla="*/ 454406 w 696086"/>
                <a:gd name="connsiteY5" fmla="*/ 169701 h 410186"/>
                <a:gd name="connsiteX6" fmla="*/ 567310 w 696086"/>
                <a:gd name="connsiteY6" fmla="*/ 319561 h 410186"/>
                <a:gd name="connsiteX7" fmla="*/ 696087 w 696086"/>
                <a:gd name="connsiteY7" fmla="*/ 315751 h 410186"/>
                <a:gd name="connsiteX8" fmla="*/ 617093 w 696086"/>
                <a:gd name="connsiteY8" fmla="*/ 100105 h 410186"/>
                <a:gd name="connsiteX9" fmla="*/ 552704 w 696086"/>
                <a:gd name="connsiteY9" fmla="*/ 42447 h 410186"/>
                <a:gd name="connsiteX10" fmla="*/ 387731 w 696086"/>
                <a:gd name="connsiteY10" fmla="*/ 29 h 410186"/>
                <a:gd name="connsiteX11" fmla="*/ 90043 w 696086"/>
                <a:gd name="connsiteY11" fmla="*/ 148619 h 410186"/>
                <a:gd name="connsiteX12" fmla="*/ 0 w 696086"/>
                <a:gd name="connsiteY12" fmla="*/ 407445 h 410186"/>
                <a:gd name="connsiteX13" fmla="*/ 111887 w 696086"/>
                <a:gd name="connsiteY13" fmla="*/ 404524 h 41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6086" h="410186">
                  <a:moveTo>
                    <a:pt x="111887" y="404524"/>
                  </a:moveTo>
                  <a:cubicBezTo>
                    <a:pt x="112903" y="404524"/>
                    <a:pt x="132461" y="400460"/>
                    <a:pt x="132461" y="400460"/>
                  </a:cubicBezTo>
                  <a:cubicBezTo>
                    <a:pt x="131699" y="386363"/>
                    <a:pt x="127509" y="280064"/>
                    <a:pt x="211710" y="204499"/>
                  </a:cubicBezTo>
                  <a:cubicBezTo>
                    <a:pt x="277749" y="145190"/>
                    <a:pt x="355347" y="143285"/>
                    <a:pt x="374777" y="143285"/>
                  </a:cubicBezTo>
                  <a:cubicBezTo>
                    <a:pt x="385318" y="144809"/>
                    <a:pt x="398273" y="146460"/>
                    <a:pt x="412115" y="150270"/>
                  </a:cubicBezTo>
                  <a:cubicBezTo>
                    <a:pt x="412115" y="150270"/>
                    <a:pt x="433324" y="156747"/>
                    <a:pt x="454406" y="169701"/>
                  </a:cubicBezTo>
                  <a:cubicBezTo>
                    <a:pt x="481330" y="186338"/>
                    <a:pt x="527177" y="239043"/>
                    <a:pt x="567310" y="319561"/>
                  </a:cubicBezTo>
                  <a:cubicBezTo>
                    <a:pt x="610235" y="318291"/>
                    <a:pt x="653161" y="317021"/>
                    <a:pt x="696087" y="315751"/>
                  </a:cubicBezTo>
                  <a:cubicBezTo>
                    <a:pt x="693928" y="270412"/>
                    <a:pt x="682498" y="178210"/>
                    <a:pt x="617093" y="100105"/>
                  </a:cubicBezTo>
                  <a:cubicBezTo>
                    <a:pt x="588010" y="65307"/>
                    <a:pt x="559309" y="46638"/>
                    <a:pt x="552704" y="42447"/>
                  </a:cubicBezTo>
                  <a:cubicBezTo>
                    <a:pt x="486284" y="283"/>
                    <a:pt x="418338" y="-225"/>
                    <a:pt x="387731" y="29"/>
                  </a:cubicBezTo>
                  <a:cubicBezTo>
                    <a:pt x="212979" y="1045"/>
                    <a:pt x="96774" y="140364"/>
                    <a:pt x="90043" y="148619"/>
                  </a:cubicBezTo>
                  <a:cubicBezTo>
                    <a:pt x="5588" y="253013"/>
                    <a:pt x="127" y="368710"/>
                    <a:pt x="0" y="407445"/>
                  </a:cubicBezTo>
                  <a:cubicBezTo>
                    <a:pt x="33782" y="414430"/>
                    <a:pt x="76962" y="406048"/>
                    <a:pt x="111887" y="404524"/>
                  </a:cubicBezTo>
                  <a:close/>
                </a:path>
              </a:pathLst>
            </a:custGeom>
            <a:solidFill>
              <a:srgbClr val="FBF09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DFC8522F-CF78-42CD-B248-69B42EAEADBF}"/>
                </a:ext>
              </a:extLst>
            </p:cNvPr>
            <p:cNvSpPr/>
            <p:nvPr/>
          </p:nvSpPr>
          <p:spPr>
            <a:xfrm>
              <a:off x="3462528" y="311404"/>
              <a:ext cx="409194" cy="409194"/>
            </a:xfrm>
            <a:custGeom>
              <a:avLst/>
              <a:gdLst>
                <a:gd name="connsiteX0" fmla="*/ 409194 w 409194"/>
                <a:gd name="connsiteY0" fmla="*/ 204597 h 409194"/>
                <a:gd name="connsiteX1" fmla="*/ 204597 w 409194"/>
                <a:gd name="connsiteY1" fmla="*/ 409194 h 409194"/>
                <a:gd name="connsiteX2" fmla="*/ 0 w 409194"/>
                <a:gd name="connsiteY2" fmla="*/ 204597 h 409194"/>
                <a:gd name="connsiteX3" fmla="*/ 204597 w 409194"/>
                <a:gd name="connsiteY3" fmla="*/ 0 h 409194"/>
                <a:gd name="connsiteX4" fmla="*/ 409194 w 409194"/>
                <a:gd name="connsiteY4" fmla="*/ 204597 h 40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194" h="409194">
                  <a:moveTo>
                    <a:pt x="409194" y="204597"/>
                  </a:moveTo>
                  <a:cubicBezTo>
                    <a:pt x="409194" y="317593"/>
                    <a:pt x="317592" y="409194"/>
                    <a:pt x="204597" y="409194"/>
                  </a:cubicBezTo>
                  <a:cubicBezTo>
                    <a:pt x="91601" y="409194"/>
                    <a:pt x="0" y="317593"/>
                    <a:pt x="0" y="204597"/>
                  </a:cubicBezTo>
                  <a:cubicBezTo>
                    <a:pt x="0" y="91601"/>
                    <a:pt x="91602" y="0"/>
                    <a:pt x="204597" y="0"/>
                  </a:cubicBezTo>
                  <a:cubicBezTo>
                    <a:pt x="317593" y="0"/>
                    <a:pt x="409194" y="91601"/>
                    <a:pt x="409194" y="204597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387512B5-8941-4835-A35F-99FBF0B984A7}"/>
                </a:ext>
              </a:extLst>
            </p:cNvPr>
            <p:cNvSpPr/>
            <p:nvPr/>
          </p:nvSpPr>
          <p:spPr>
            <a:xfrm>
              <a:off x="2214117" y="6532399"/>
              <a:ext cx="705740" cy="323822"/>
            </a:xfrm>
            <a:custGeom>
              <a:avLst/>
              <a:gdLst>
                <a:gd name="connsiteX0" fmla="*/ 0 w 705740"/>
                <a:gd name="connsiteY0" fmla="*/ 321282 h 323822"/>
                <a:gd name="connsiteX1" fmla="*/ 164846 w 705740"/>
                <a:gd name="connsiteY1" fmla="*/ 34644 h 323822"/>
                <a:gd name="connsiteX2" fmla="*/ 442595 w 705740"/>
                <a:gd name="connsiteY2" fmla="*/ 18895 h 323822"/>
                <a:gd name="connsiteX3" fmla="*/ 616966 w 705740"/>
                <a:gd name="connsiteY3" fmla="*/ 109193 h 323822"/>
                <a:gd name="connsiteX4" fmla="*/ 705739 w 705740"/>
                <a:gd name="connsiteY4" fmla="*/ 323822 h 323822"/>
                <a:gd name="connsiteX5" fmla="*/ 0 w 705740"/>
                <a:gd name="connsiteY5" fmla="*/ 321282 h 32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5740" h="323822">
                  <a:moveTo>
                    <a:pt x="0" y="321282"/>
                  </a:moveTo>
                  <a:cubicBezTo>
                    <a:pt x="2413" y="193394"/>
                    <a:pt x="77089" y="81633"/>
                    <a:pt x="164846" y="34644"/>
                  </a:cubicBezTo>
                  <a:cubicBezTo>
                    <a:pt x="252603" y="-12347"/>
                    <a:pt x="350647" y="-5235"/>
                    <a:pt x="442595" y="18895"/>
                  </a:cubicBezTo>
                  <a:cubicBezTo>
                    <a:pt x="504317" y="35151"/>
                    <a:pt x="566166" y="59535"/>
                    <a:pt x="616966" y="109193"/>
                  </a:cubicBezTo>
                  <a:cubicBezTo>
                    <a:pt x="667766" y="158849"/>
                    <a:pt x="705993" y="237970"/>
                    <a:pt x="705739" y="323822"/>
                  </a:cubicBezTo>
                  <a:lnTo>
                    <a:pt x="0" y="321282"/>
                  </a:lnTo>
                  <a:close/>
                </a:path>
              </a:pathLst>
            </a:custGeom>
            <a:solidFill>
              <a:srgbClr val="FBF09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54BE9B5D-E1B7-4807-B490-1470A742D8EC}"/>
                </a:ext>
              </a:extLst>
            </p:cNvPr>
            <p:cNvSpPr/>
            <p:nvPr/>
          </p:nvSpPr>
          <p:spPr>
            <a:xfrm>
              <a:off x="9677271" y="5587"/>
              <a:ext cx="523368" cy="240184"/>
            </a:xfrm>
            <a:custGeom>
              <a:avLst/>
              <a:gdLst>
                <a:gd name="connsiteX0" fmla="*/ 523369 w 523368"/>
                <a:gd name="connsiteY0" fmla="*/ 1905 h 240184"/>
                <a:gd name="connsiteX1" fmla="*/ 401068 w 523368"/>
                <a:gd name="connsiteY1" fmla="*/ 214503 h 240184"/>
                <a:gd name="connsiteX2" fmla="*/ 195074 w 523368"/>
                <a:gd name="connsiteY2" fmla="*/ 226187 h 240184"/>
                <a:gd name="connsiteX3" fmla="*/ 65788 w 523368"/>
                <a:gd name="connsiteY3" fmla="*/ 159131 h 240184"/>
                <a:gd name="connsiteX4" fmla="*/ 2 w 523368"/>
                <a:gd name="connsiteY4" fmla="*/ 0 h 240184"/>
                <a:gd name="connsiteX5" fmla="*/ 523369 w 523368"/>
                <a:gd name="connsiteY5" fmla="*/ 1905 h 240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368" h="240184">
                  <a:moveTo>
                    <a:pt x="523369" y="1905"/>
                  </a:moveTo>
                  <a:cubicBezTo>
                    <a:pt x="521591" y="96774"/>
                    <a:pt x="466219" y="179705"/>
                    <a:pt x="401068" y="214503"/>
                  </a:cubicBezTo>
                  <a:cubicBezTo>
                    <a:pt x="335917" y="249301"/>
                    <a:pt x="263272" y="244094"/>
                    <a:pt x="195074" y="226187"/>
                  </a:cubicBezTo>
                  <a:cubicBezTo>
                    <a:pt x="149354" y="214122"/>
                    <a:pt x="103380" y="196088"/>
                    <a:pt x="65788" y="159131"/>
                  </a:cubicBezTo>
                  <a:cubicBezTo>
                    <a:pt x="28196" y="122174"/>
                    <a:pt x="-253" y="63627"/>
                    <a:pt x="2" y="0"/>
                  </a:cubicBezTo>
                  <a:lnTo>
                    <a:pt x="523369" y="1905"/>
                  </a:lnTo>
                  <a:close/>
                </a:path>
              </a:pathLst>
            </a:custGeom>
            <a:solidFill>
              <a:srgbClr val="FBF09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CAB48FC4-3411-4F4D-91B2-2420BA64F683}"/>
                </a:ext>
              </a:extLst>
            </p:cNvPr>
            <p:cNvSpPr/>
            <p:nvPr/>
          </p:nvSpPr>
          <p:spPr>
            <a:xfrm>
              <a:off x="7689940" y="5472095"/>
              <a:ext cx="493628" cy="497750"/>
            </a:xfrm>
            <a:custGeom>
              <a:avLst/>
              <a:gdLst>
                <a:gd name="connsiteX0" fmla="*/ 80554 w 493628"/>
                <a:gd name="connsiteY0" fmla="*/ 61930 h 497750"/>
                <a:gd name="connsiteX1" fmla="*/ 6005 w 493628"/>
                <a:gd name="connsiteY1" fmla="*/ 241889 h 497750"/>
                <a:gd name="connsiteX2" fmla="*/ 36104 w 493628"/>
                <a:gd name="connsiteY2" fmla="*/ 421848 h 497750"/>
                <a:gd name="connsiteX3" fmla="*/ 181392 w 493628"/>
                <a:gd name="connsiteY3" fmla="*/ 484332 h 497750"/>
                <a:gd name="connsiteX4" fmla="*/ 453934 w 493628"/>
                <a:gd name="connsiteY4" fmla="*/ 440517 h 497750"/>
                <a:gd name="connsiteX5" fmla="*/ 489367 w 493628"/>
                <a:gd name="connsiteY5" fmla="*/ 261193 h 497750"/>
                <a:gd name="connsiteX6" fmla="*/ 412914 w 493628"/>
                <a:gd name="connsiteY6" fmla="*/ 81488 h 497750"/>
                <a:gd name="connsiteX7" fmla="*/ 80554 w 493628"/>
                <a:gd name="connsiteY7" fmla="*/ 61930 h 49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628" h="497750">
                  <a:moveTo>
                    <a:pt x="80554" y="61930"/>
                  </a:moveTo>
                  <a:cubicBezTo>
                    <a:pt x="36485" y="110825"/>
                    <a:pt x="16801" y="176992"/>
                    <a:pt x="6005" y="241889"/>
                  </a:cubicBezTo>
                  <a:cubicBezTo>
                    <a:pt x="-4282" y="303992"/>
                    <a:pt x="-5424" y="374604"/>
                    <a:pt x="36104" y="421848"/>
                  </a:cubicBezTo>
                  <a:cubicBezTo>
                    <a:pt x="71665" y="462234"/>
                    <a:pt x="128560" y="474426"/>
                    <a:pt x="181392" y="484332"/>
                  </a:cubicBezTo>
                  <a:cubicBezTo>
                    <a:pt x="276389" y="502239"/>
                    <a:pt x="390942" y="513796"/>
                    <a:pt x="453934" y="440517"/>
                  </a:cubicBezTo>
                  <a:cubicBezTo>
                    <a:pt x="494955" y="392765"/>
                    <a:pt x="498766" y="323423"/>
                    <a:pt x="489367" y="261193"/>
                  </a:cubicBezTo>
                  <a:cubicBezTo>
                    <a:pt x="479461" y="195915"/>
                    <a:pt x="456474" y="131018"/>
                    <a:pt x="412914" y="81488"/>
                  </a:cubicBezTo>
                  <a:cubicBezTo>
                    <a:pt x="332141" y="-10587"/>
                    <a:pt x="167677" y="-34717"/>
                    <a:pt x="80554" y="61930"/>
                  </a:cubicBezTo>
                  <a:close/>
                </a:path>
              </a:pathLst>
            </a:custGeom>
            <a:solidFill>
              <a:srgbClr val="FBF09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E46AF160-1DD4-4899-BBE5-DF29272BBE4F}"/>
                </a:ext>
              </a:extLst>
            </p:cNvPr>
            <p:cNvSpPr/>
            <p:nvPr/>
          </p:nvSpPr>
          <p:spPr>
            <a:xfrm>
              <a:off x="8589898" y="6464217"/>
              <a:ext cx="699389" cy="395519"/>
            </a:xfrm>
            <a:custGeom>
              <a:avLst/>
              <a:gdLst>
                <a:gd name="connsiteX0" fmla="*/ 112141 w 699389"/>
                <a:gd name="connsiteY0" fmla="*/ 392893 h 395519"/>
                <a:gd name="connsiteX1" fmla="*/ 132842 w 699389"/>
                <a:gd name="connsiteY1" fmla="*/ 389718 h 395519"/>
                <a:gd name="connsiteX2" fmla="*/ 220091 w 699389"/>
                <a:gd name="connsiteY2" fmla="*/ 197187 h 395519"/>
                <a:gd name="connsiteX3" fmla="*/ 385572 w 699389"/>
                <a:gd name="connsiteY3" fmla="*/ 142830 h 395519"/>
                <a:gd name="connsiteX4" fmla="*/ 422529 w 699389"/>
                <a:gd name="connsiteY4" fmla="*/ 151339 h 395519"/>
                <a:gd name="connsiteX5" fmla="*/ 464058 w 699389"/>
                <a:gd name="connsiteY5" fmla="*/ 172549 h 395519"/>
                <a:gd name="connsiteX6" fmla="*/ 570611 w 699389"/>
                <a:gd name="connsiteY6" fmla="*/ 326980 h 395519"/>
                <a:gd name="connsiteX7" fmla="*/ 699389 w 699389"/>
                <a:gd name="connsiteY7" fmla="*/ 328504 h 395519"/>
                <a:gd name="connsiteX8" fmla="*/ 629412 w 699389"/>
                <a:gd name="connsiteY8" fmla="*/ 109684 h 395519"/>
                <a:gd name="connsiteX9" fmla="*/ 567436 w 699389"/>
                <a:gd name="connsiteY9" fmla="*/ 49486 h 395519"/>
                <a:gd name="connsiteX10" fmla="*/ 404368 w 699389"/>
                <a:gd name="connsiteY10" fmla="*/ 210 h 395519"/>
                <a:gd name="connsiteX11" fmla="*/ 100711 w 699389"/>
                <a:gd name="connsiteY11" fmla="*/ 136353 h 395519"/>
                <a:gd name="connsiteX12" fmla="*/ 0 w 699389"/>
                <a:gd name="connsiteY12" fmla="*/ 391242 h 395519"/>
                <a:gd name="connsiteX13" fmla="*/ 112141 w 699389"/>
                <a:gd name="connsiteY13" fmla="*/ 392893 h 395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9389" h="395519">
                  <a:moveTo>
                    <a:pt x="112141" y="392893"/>
                  </a:moveTo>
                  <a:cubicBezTo>
                    <a:pt x="113157" y="392893"/>
                    <a:pt x="132842" y="389718"/>
                    <a:pt x="132842" y="389718"/>
                  </a:cubicBezTo>
                  <a:cubicBezTo>
                    <a:pt x="132588" y="375622"/>
                    <a:pt x="132842" y="269196"/>
                    <a:pt x="220091" y="197187"/>
                  </a:cubicBezTo>
                  <a:cubicBezTo>
                    <a:pt x="288544" y="140672"/>
                    <a:pt x="366141" y="141941"/>
                    <a:pt x="385572" y="142830"/>
                  </a:cubicBezTo>
                  <a:cubicBezTo>
                    <a:pt x="396113" y="144736"/>
                    <a:pt x="408940" y="147022"/>
                    <a:pt x="422529" y="151339"/>
                  </a:cubicBezTo>
                  <a:cubicBezTo>
                    <a:pt x="422529" y="151339"/>
                    <a:pt x="443484" y="158705"/>
                    <a:pt x="464058" y="172549"/>
                  </a:cubicBezTo>
                  <a:cubicBezTo>
                    <a:pt x="490347" y="190201"/>
                    <a:pt x="533781" y="244939"/>
                    <a:pt x="570611" y="326980"/>
                  </a:cubicBezTo>
                  <a:cubicBezTo>
                    <a:pt x="613537" y="327489"/>
                    <a:pt x="656463" y="327997"/>
                    <a:pt x="699389" y="328504"/>
                  </a:cubicBezTo>
                  <a:cubicBezTo>
                    <a:pt x="699135" y="283165"/>
                    <a:pt x="691515" y="190455"/>
                    <a:pt x="629412" y="109684"/>
                  </a:cubicBezTo>
                  <a:cubicBezTo>
                    <a:pt x="601726" y="73742"/>
                    <a:pt x="573786" y="53930"/>
                    <a:pt x="567436" y="49486"/>
                  </a:cubicBezTo>
                  <a:cubicBezTo>
                    <a:pt x="502793" y="4654"/>
                    <a:pt x="434848" y="1353"/>
                    <a:pt x="404368" y="210"/>
                  </a:cubicBezTo>
                  <a:cubicBezTo>
                    <a:pt x="229743" y="-6014"/>
                    <a:pt x="107823" y="128352"/>
                    <a:pt x="100711" y="136353"/>
                  </a:cubicBezTo>
                  <a:cubicBezTo>
                    <a:pt x="12065" y="237064"/>
                    <a:pt x="1778" y="352507"/>
                    <a:pt x="0" y="391242"/>
                  </a:cubicBezTo>
                  <a:cubicBezTo>
                    <a:pt x="33655" y="399625"/>
                    <a:pt x="77089" y="393148"/>
                    <a:pt x="112141" y="392893"/>
                  </a:cubicBezTo>
                  <a:close/>
                </a:path>
              </a:pathLst>
            </a:custGeom>
            <a:solidFill>
              <a:srgbClr val="FF62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6944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D8B89E-6BC1-472D-B9D3-4332405A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66B1529-F1D1-4465-BA08-1F240693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E894B81-875D-41B6-95A0-43136ED3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78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860DB3E-B44C-41EB-B636-6A33C011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C026DEB-A9B5-4934-91EB-50A58175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B3BB3A-D0C6-4E10-AC87-B589E382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1EF7E2A7-6BE7-46D8-87E3-C9752153FA06}"/>
              </a:ext>
            </a:extLst>
          </p:cNvPr>
          <p:cNvSpPr/>
          <p:nvPr userDrawn="1"/>
        </p:nvSpPr>
        <p:spPr>
          <a:xfrm>
            <a:off x="6315693" y="6236499"/>
            <a:ext cx="6802015" cy="621501"/>
          </a:xfrm>
          <a:custGeom>
            <a:avLst/>
            <a:gdLst>
              <a:gd name="connsiteX0" fmla="*/ 0 w 6802015"/>
              <a:gd name="connsiteY0" fmla="*/ 621502 h 621501"/>
              <a:gd name="connsiteX1" fmla="*/ 753999 w 6802015"/>
              <a:gd name="connsiteY1" fmla="*/ 71973 h 621501"/>
              <a:gd name="connsiteX2" fmla="*/ 3052699 w 6802015"/>
              <a:gd name="connsiteY2" fmla="*/ 260949 h 621501"/>
              <a:gd name="connsiteX3" fmla="*/ 3962400 w 6802015"/>
              <a:gd name="connsiteY3" fmla="*/ 204942 h 621501"/>
              <a:gd name="connsiteX4" fmla="*/ 6450331 w 6802015"/>
              <a:gd name="connsiteY4" fmla="*/ 328259 h 621501"/>
              <a:gd name="connsiteX5" fmla="*/ 6801104 w 6802015"/>
              <a:gd name="connsiteY5" fmla="*/ 605119 h 621501"/>
              <a:gd name="connsiteX6" fmla="*/ 0 w 6802015"/>
              <a:gd name="connsiteY6" fmla="*/ 621502 h 62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2015" h="621501">
                <a:moveTo>
                  <a:pt x="0" y="621502"/>
                </a:moveTo>
                <a:cubicBezTo>
                  <a:pt x="283210" y="279491"/>
                  <a:pt x="560705" y="138394"/>
                  <a:pt x="753999" y="71973"/>
                </a:cubicBezTo>
                <a:cubicBezTo>
                  <a:pt x="1423671" y="-158278"/>
                  <a:pt x="1875790" y="235295"/>
                  <a:pt x="3052699" y="260949"/>
                </a:cubicBezTo>
                <a:cubicBezTo>
                  <a:pt x="3157983" y="263235"/>
                  <a:pt x="3426079" y="243042"/>
                  <a:pt x="3962400" y="204942"/>
                </a:cubicBezTo>
                <a:cubicBezTo>
                  <a:pt x="4792599" y="145887"/>
                  <a:pt x="5629910" y="187289"/>
                  <a:pt x="6450331" y="328259"/>
                </a:cubicBezTo>
                <a:cubicBezTo>
                  <a:pt x="6612763" y="356199"/>
                  <a:pt x="6817360" y="441162"/>
                  <a:pt x="6801104" y="605119"/>
                </a:cubicBezTo>
                <a:cubicBezTo>
                  <a:pt x="4533900" y="610580"/>
                  <a:pt x="2266950" y="616041"/>
                  <a:pt x="0" y="621502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8452EFD8-8117-4D74-A200-B1383136F7AE}"/>
              </a:ext>
            </a:extLst>
          </p:cNvPr>
          <p:cNvSpPr/>
          <p:nvPr userDrawn="1"/>
        </p:nvSpPr>
        <p:spPr>
          <a:xfrm>
            <a:off x="0" y="1270"/>
            <a:ext cx="3965321" cy="1279711"/>
          </a:xfrm>
          <a:custGeom>
            <a:avLst/>
            <a:gdLst>
              <a:gd name="connsiteX0" fmla="*/ 2950083 w 3965321"/>
              <a:gd name="connsiteY0" fmla="*/ 425069 h 1279711"/>
              <a:gd name="connsiteX1" fmla="*/ 1965198 w 3965321"/>
              <a:gd name="connsiteY1" fmla="*/ 1022858 h 1279711"/>
              <a:gd name="connsiteX2" fmla="*/ 867410 w 3965321"/>
              <a:gd name="connsiteY2" fmla="*/ 836676 h 1279711"/>
              <a:gd name="connsiteX3" fmla="*/ 401193 w 3965321"/>
              <a:gd name="connsiteY3" fmla="*/ 1251331 h 1279711"/>
              <a:gd name="connsiteX4" fmla="*/ 0 w 3965321"/>
              <a:gd name="connsiteY4" fmla="*/ 1244346 h 1279711"/>
              <a:gd name="connsiteX5" fmla="*/ 0 w 3965321"/>
              <a:gd name="connsiteY5" fmla="*/ 0 h 1279711"/>
              <a:gd name="connsiteX6" fmla="*/ 3965321 w 3965321"/>
              <a:gd name="connsiteY6" fmla="*/ 13843 h 1279711"/>
              <a:gd name="connsiteX7" fmla="*/ 3510407 w 3965321"/>
              <a:gd name="connsiteY7" fmla="*/ 240411 h 1279711"/>
              <a:gd name="connsiteX8" fmla="*/ 3076448 w 3965321"/>
              <a:gd name="connsiteY8" fmla="*/ 287909 h 1279711"/>
              <a:gd name="connsiteX9" fmla="*/ 2950083 w 3965321"/>
              <a:gd name="connsiteY9" fmla="*/ 425069 h 127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5321" h="1279711">
                <a:moveTo>
                  <a:pt x="2950083" y="425069"/>
                </a:moveTo>
                <a:cubicBezTo>
                  <a:pt x="2680589" y="715645"/>
                  <a:pt x="2361438" y="1028827"/>
                  <a:pt x="1965198" y="1022858"/>
                </a:cubicBezTo>
                <a:cubicBezTo>
                  <a:pt x="1419352" y="1014730"/>
                  <a:pt x="1194816" y="659384"/>
                  <a:pt x="867410" y="836676"/>
                </a:cubicBezTo>
                <a:cubicBezTo>
                  <a:pt x="665607" y="945896"/>
                  <a:pt x="658114" y="1165479"/>
                  <a:pt x="401193" y="1251331"/>
                </a:cubicBezTo>
                <a:cubicBezTo>
                  <a:pt x="249682" y="1301877"/>
                  <a:pt x="102489" y="1275588"/>
                  <a:pt x="0" y="1244346"/>
                </a:cubicBezTo>
                <a:cubicBezTo>
                  <a:pt x="0" y="829564"/>
                  <a:pt x="0" y="414782"/>
                  <a:pt x="0" y="0"/>
                </a:cubicBezTo>
                <a:lnTo>
                  <a:pt x="3965321" y="13843"/>
                </a:lnTo>
                <a:cubicBezTo>
                  <a:pt x="3831717" y="119380"/>
                  <a:pt x="3679571" y="221996"/>
                  <a:pt x="3510407" y="240411"/>
                </a:cubicBezTo>
                <a:cubicBezTo>
                  <a:pt x="3363341" y="256413"/>
                  <a:pt x="3198495" y="204343"/>
                  <a:pt x="3076448" y="287909"/>
                </a:cubicBezTo>
                <a:cubicBezTo>
                  <a:pt x="3022727" y="324612"/>
                  <a:pt x="2994279" y="377317"/>
                  <a:pt x="2950083" y="425069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11DAE9E-6164-45C6-8B25-D96B941EABA1}"/>
              </a:ext>
            </a:extLst>
          </p:cNvPr>
          <p:cNvGrpSpPr/>
          <p:nvPr userDrawn="1"/>
        </p:nvGrpSpPr>
        <p:grpSpPr>
          <a:xfrm rot="10366547">
            <a:off x="9879249" y="-512537"/>
            <a:ext cx="2894988" cy="2935814"/>
            <a:chOff x="-321048" y="3069306"/>
            <a:chExt cx="3960538" cy="4016391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91517231-3C44-4AF6-93F4-96360C1CA4C4}"/>
                </a:ext>
              </a:extLst>
            </p:cNvPr>
            <p:cNvSpPr/>
            <p:nvPr/>
          </p:nvSpPr>
          <p:spPr>
            <a:xfrm>
              <a:off x="1789526" y="5019203"/>
              <a:ext cx="545248" cy="656329"/>
            </a:xfrm>
            <a:custGeom>
              <a:avLst/>
              <a:gdLst>
                <a:gd name="connsiteX0" fmla="*/ 345094 w 545248"/>
                <a:gd name="connsiteY0" fmla="*/ 574480 h 656329"/>
                <a:gd name="connsiteX1" fmla="*/ 333510 w 545248"/>
                <a:gd name="connsiteY1" fmla="*/ 556913 h 656329"/>
                <a:gd name="connsiteX2" fmla="*/ 418288 w 545248"/>
                <a:gd name="connsiteY2" fmla="*/ 362917 h 656329"/>
                <a:gd name="connsiteX3" fmla="*/ 348022 w 545248"/>
                <a:gd name="connsiteY3" fmla="*/ 203799 h 656329"/>
                <a:gd name="connsiteX4" fmla="*/ 316962 w 545248"/>
                <a:gd name="connsiteY4" fmla="*/ 182159 h 656329"/>
                <a:gd name="connsiteX5" fmla="*/ 273428 w 545248"/>
                <a:gd name="connsiteY5" fmla="*/ 165611 h 656329"/>
                <a:gd name="connsiteX6" fmla="*/ 87324 w 545248"/>
                <a:gd name="connsiteY6" fmla="*/ 190434 h 656329"/>
                <a:gd name="connsiteX7" fmla="*/ 0 w 545248"/>
                <a:gd name="connsiteY7" fmla="*/ 96109 h 656329"/>
                <a:gd name="connsiteX8" fmla="*/ 209653 w 545248"/>
                <a:gd name="connsiteY8" fmla="*/ 1020 h 656329"/>
                <a:gd name="connsiteX9" fmla="*/ 295959 w 545248"/>
                <a:gd name="connsiteY9" fmla="*/ 6493 h 656329"/>
                <a:gd name="connsiteX10" fmla="*/ 441710 w 545248"/>
                <a:gd name="connsiteY10" fmla="*/ 94199 h 656329"/>
                <a:gd name="connsiteX11" fmla="*/ 543546 w 545248"/>
                <a:gd name="connsiteY11" fmla="*/ 410525 h 656329"/>
                <a:gd name="connsiteX12" fmla="*/ 421343 w 545248"/>
                <a:gd name="connsiteY12" fmla="*/ 656330 h 656329"/>
                <a:gd name="connsiteX13" fmla="*/ 345094 w 545248"/>
                <a:gd name="connsiteY13" fmla="*/ 574480 h 65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5248" h="656329">
                  <a:moveTo>
                    <a:pt x="345094" y="574480"/>
                  </a:moveTo>
                  <a:cubicBezTo>
                    <a:pt x="344458" y="573716"/>
                    <a:pt x="333510" y="556913"/>
                    <a:pt x="333510" y="556913"/>
                  </a:cubicBezTo>
                  <a:cubicBezTo>
                    <a:pt x="344203" y="547621"/>
                    <a:pt x="423125" y="475954"/>
                    <a:pt x="418288" y="362917"/>
                  </a:cubicBezTo>
                  <a:cubicBezTo>
                    <a:pt x="414597" y="274193"/>
                    <a:pt x="361643" y="217674"/>
                    <a:pt x="348022" y="203799"/>
                  </a:cubicBezTo>
                  <a:cubicBezTo>
                    <a:pt x="339493" y="197307"/>
                    <a:pt x="329310" y="189288"/>
                    <a:pt x="316962" y="182159"/>
                  </a:cubicBezTo>
                  <a:cubicBezTo>
                    <a:pt x="316962" y="182159"/>
                    <a:pt x="297486" y="171594"/>
                    <a:pt x="273428" y="165611"/>
                  </a:cubicBezTo>
                  <a:cubicBezTo>
                    <a:pt x="242750" y="158101"/>
                    <a:pt x="172865" y="162556"/>
                    <a:pt x="87324" y="190434"/>
                  </a:cubicBezTo>
                  <a:cubicBezTo>
                    <a:pt x="58173" y="158992"/>
                    <a:pt x="29150" y="127550"/>
                    <a:pt x="0" y="96109"/>
                  </a:cubicBezTo>
                  <a:cubicBezTo>
                    <a:pt x="33988" y="65813"/>
                    <a:pt x="107945" y="9294"/>
                    <a:pt x="209653" y="1020"/>
                  </a:cubicBezTo>
                  <a:cubicBezTo>
                    <a:pt x="254970" y="-2672"/>
                    <a:pt x="288321" y="4712"/>
                    <a:pt x="295959" y="6493"/>
                  </a:cubicBezTo>
                  <a:cubicBezTo>
                    <a:pt x="372590" y="24188"/>
                    <a:pt x="420452" y="72305"/>
                    <a:pt x="441710" y="94199"/>
                  </a:cubicBezTo>
                  <a:cubicBezTo>
                    <a:pt x="563149" y="219329"/>
                    <a:pt x="544819" y="399960"/>
                    <a:pt x="543546" y="410525"/>
                  </a:cubicBezTo>
                  <a:cubicBezTo>
                    <a:pt x="527889" y="543929"/>
                    <a:pt x="448966" y="629089"/>
                    <a:pt x="421343" y="656330"/>
                  </a:cubicBezTo>
                  <a:cubicBezTo>
                    <a:pt x="392575" y="637109"/>
                    <a:pt x="368389" y="600575"/>
                    <a:pt x="345094" y="574480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67AEABCB-4E88-4ECA-80BC-9599990D85A3}"/>
                </a:ext>
              </a:extLst>
            </p:cNvPr>
            <p:cNvSpPr/>
            <p:nvPr/>
          </p:nvSpPr>
          <p:spPr>
            <a:xfrm>
              <a:off x="127319" y="5611932"/>
              <a:ext cx="699719" cy="386348"/>
            </a:xfrm>
            <a:custGeom>
              <a:avLst/>
              <a:gdLst>
                <a:gd name="connsiteX0" fmla="*/ 111637 w 699719"/>
                <a:gd name="connsiteY0" fmla="*/ 718 h 386348"/>
                <a:gd name="connsiteX1" fmla="*/ 132386 w 699719"/>
                <a:gd name="connsiteY1" fmla="*/ 3263 h 386348"/>
                <a:gd name="connsiteX2" fmla="*/ 225056 w 699719"/>
                <a:gd name="connsiteY2" fmla="*/ 193568 h 386348"/>
                <a:gd name="connsiteX3" fmla="*/ 391811 w 699719"/>
                <a:gd name="connsiteY3" fmla="*/ 243213 h 386348"/>
                <a:gd name="connsiteX4" fmla="*/ 428472 w 699719"/>
                <a:gd name="connsiteY4" fmla="*/ 233666 h 386348"/>
                <a:gd name="connsiteX5" fmla="*/ 469333 w 699719"/>
                <a:gd name="connsiteY5" fmla="*/ 211262 h 386348"/>
                <a:gd name="connsiteX6" fmla="*/ 571169 w 699719"/>
                <a:gd name="connsiteY6" fmla="*/ 53417 h 386348"/>
                <a:gd name="connsiteX7" fmla="*/ 699608 w 699719"/>
                <a:gd name="connsiteY7" fmla="*/ 48198 h 386348"/>
                <a:gd name="connsiteX8" fmla="*/ 636089 w 699719"/>
                <a:gd name="connsiteY8" fmla="*/ 269435 h 386348"/>
                <a:gd name="connsiteX9" fmla="*/ 576006 w 699719"/>
                <a:gd name="connsiteY9" fmla="*/ 331555 h 386348"/>
                <a:gd name="connsiteX10" fmla="*/ 414724 w 699719"/>
                <a:gd name="connsiteY10" fmla="*/ 385655 h 386348"/>
                <a:gd name="connsiteX11" fmla="*/ 107818 w 699719"/>
                <a:gd name="connsiteY11" fmla="*/ 258106 h 386348"/>
                <a:gd name="connsiteX12" fmla="*/ 0 w 699719"/>
                <a:gd name="connsiteY12" fmla="*/ 5682 h 386348"/>
                <a:gd name="connsiteX13" fmla="*/ 111637 w 699719"/>
                <a:gd name="connsiteY13" fmla="*/ 718 h 3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9719" h="386348">
                  <a:moveTo>
                    <a:pt x="111637" y="718"/>
                  </a:moveTo>
                  <a:cubicBezTo>
                    <a:pt x="112655" y="718"/>
                    <a:pt x="132386" y="3263"/>
                    <a:pt x="132386" y="3263"/>
                  </a:cubicBezTo>
                  <a:cubicBezTo>
                    <a:pt x="132640" y="17393"/>
                    <a:pt x="135950" y="123938"/>
                    <a:pt x="225056" y="193568"/>
                  </a:cubicBezTo>
                  <a:cubicBezTo>
                    <a:pt x="294940" y="248177"/>
                    <a:pt x="372335" y="244740"/>
                    <a:pt x="391811" y="243213"/>
                  </a:cubicBezTo>
                  <a:cubicBezTo>
                    <a:pt x="402249" y="240922"/>
                    <a:pt x="414979" y="238376"/>
                    <a:pt x="428472" y="233666"/>
                  </a:cubicBezTo>
                  <a:cubicBezTo>
                    <a:pt x="428472" y="233666"/>
                    <a:pt x="449094" y="225774"/>
                    <a:pt x="469333" y="211262"/>
                  </a:cubicBezTo>
                  <a:cubicBezTo>
                    <a:pt x="495047" y="192805"/>
                    <a:pt x="536927" y="136795"/>
                    <a:pt x="571169" y="53417"/>
                  </a:cubicBezTo>
                  <a:cubicBezTo>
                    <a:pt x="613939" y="51635"/>
                    <a:pt x="656838" y="49853"/>
                    <a:pt x="699608" y="48198"/>
                  </a:cubicBezTo>
                  <a:cubicBezTo>
                    <a:pt x="700627" y="93642"/>
                    <a:pt x="695789" y="186694"/>
                    <a:pt x="636089" y="269435"/>
                  </a:cubicBezTo>
                  <a:cubicBezTo>
                    <a:pt x="609484" y="306224"/>
                    <a:pt x="582243" y="326972"/>
                    <a:pt x="576006" y="331555"/>
                  </a:cubicBezTo>
                  <a:cubicBezTo>
                    <a:pt x="512868" y="378399"/>
                    <a:pt x="445147" y="383618"/>
                    <a:pt x="414724" y="385655"/>
                  </a:cubicBezTo>
                  <a:cubicBezTo>
                    <a:pt x="240713" y="396984"/>
                    <a:pt x="115074" y="265871"/>
                    <a:pt x="107818" y="258106"/>
                  </a:cubicBezTo>
                  <a:cubicBezTo>
                    <a:pt x="16421" y="159708"/>
                    <a:pt x="2800" y="44380"/>
                    <a:pt x="0" y="5682"/>
                  </a:cubicBezTo>
                  <a:cubicBezTo>
                    <a:pt x="33224" y="-3738"/>
                    <a:pt x="76631" y="1609"/>
                    <a:pt x="111637" y="718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EB63B771-FD6F-4C94-A7FA-7B255F50C766}"/>
                </a:ext>
              </a:extLst>
            </p:cNvPr>
            <p:cNvSpPr/>
            <p:nvPr/>
          </p:nvSpPr>
          <p:spPr>
            <a:xfrm>
              <a:off x="521513" y="4498317"/>
              <a:ext cx="704481" cy="405375"/>
            </a:xfrm>
            <a:custGeom>
              <a:avLst/>
              <a:gdLst>
                <a:gd name="connsiteX0" fmla="*/ 596282 w 704481"/>
                <a:gd name="connsiteY0" fmla="*/ 82614 h 405375"/>
                <a:gd name="connsiteX1" fmla="*/ 575405 w 704481"/>
                <a:gd name="connsiteY1" fmla="*/ 80577 h 405375"/>
                <a:gd name="connsiteX2" fmla="*/ 443529 w 704481"/>
                <a:gd name="connsiteY2" fmla="*/ 245932 h 405375"/>
                <a:gd name="connsiteX3" fmla="*/ 270027 w 704481"/>
                <a:gd name="connsiteY3" fmla="*/ 257771 h 405375"/>
                <a:gd name="connsiteX4" fmla="*/ 236421 w 704481"/>
                <a:gd name="connsiteY4" fmla="*/ 240458 h 405375"/>
                <a:gd name="connsiteX5" fmla="*/ 201543 w 704481"/>
                <a:gd name="connsiteY5" fmla="*/ 209653 h 405375"/>
                <a:gd name="connsiteX6" fmla="*/ 136495 w 704481"/>
                <a:gd name="connsiteY6" fmla="*/ 33351 h 405375"/>
                <a:gd name="connsiteX7" fmla="*/ 12256 w 704481"/>
                <a:gd name="connsiteY7" fmla="*/ 0 h 405375"/>
                <a:gd name="connsiteX8" fmla="*/ 26131 w 704481"/>
                <a:gd name="connsiteY8" fmla="*/ 229766 h 405375"/>
                <a:gd name="connsiteX9" fmla="*/ 71321 w 704481"/>
                <a:gd name="connsiteY9" fmla="*/ 303597 h 405375"/>
                <a:gd name="connsiteX10" fmla="*/ 216945 w 704481"/>
                <a:gd name="connsiteY10" fmla="*/ 391811 h 405375"/>
                <a:gd name="connsiteX11" fmla="*/ 544218 w 704481"/>
                <a:gd name="connsiteY11" fmla="*/ 334656 h 405375"/>
                <a:gd name="connsiteX12" fmla="*/ 704482 w 704481"/>
                <a:gd name="connsiteY12" fmla="*/ 112019 h 405375"/>
                <a:gd name="connsiteX13" fmla="*/ 596282 w 704481"/>
                <a:gd name="connsiteY13" fmla="*/ 82614 h 40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4481" h="405375">
                  <a:moveTo>
                    <a:pt x="596282" y="82614"/>
                  </a:moveTo>
                  <a:cubicBezTo>
                    <a:pt x="595391" y="82359"/>
                    <a:pt x="575405" y="80577"/>
                    <a:pt x="575405" y="80577"/>
                  </a:cubicBezTo>
                  <a:cubicBezTo>
                    <a:pt x="572096" y="94325"/>
                    <a:pt x="545619" y="197560"/>
                    <a:pt x="443529" y="245932"/>
                  </a:cubicBezTo>
                  <a:cubicBezTo>
                    <a:pt x="363333" y="283866"/>
                    <a:pt x="288612" y="263499"/>
                    <a:pt x="270027" y="257771"/>
                  </a:cubicBezTo>
                  <a:cubicBezTo>
                    <a:pt x="260352" y="253315"/>
                    <a:pt x="248514" y="247969"/>
                    <a:pt x="236421" y="240458"/>
                  </a:cubicBezTo>
                  <a:cubicBezTo>
                    <a:pt x="236421" y="240458"/>
                    <a:pt x="217964" y="228238"/>
                    <a:pt x="201543" y="209653"/>
                  </a:cubicBezTo>
                  <a:cubicBezTo>
                    <a:pt x="180539" y="185976"/>
                    <a:pt x="151898" y="122075"/>
                    <a:pt x="136495" y="33351"/>
                  </a:cubicBezTo>
                  <a:cubicBezTo>
                    <a:pt x="95125" y="22276"/>
                    <a:pt x="53754" y="11075"/>
                    <a:pt x="12256" y="0"/>
                  </a:cubicBezTo>
                  <a:cubicBezTo>
                    <a:pt x="1309" y="44171"/>
                    <a:pt x="-14094" y="136077"/>
                    <a:pt x="26131" y="229766"/>
                  </a:cubicBezTo>
                  <a:cubicBezTo>
                    <a:pt x="44080" y="271518"/>
                    <a:pt x="66102" y="297614"/>
                    <a:pt x="71321" y="303597"/>
                  </a:cubicBezTo>
                  <a:cubicBezTo>
                    <a:pt x="122748" y="363170"/>
                    <a:pt x="187668" y="383155"/>
                    <a:pt x="216945" y="391811"/>
                  </a:cubicBezTo>
                  <a:cubicBezTo>
                    <a:pt x="384337" y="441074"/>
                    <a:pt x="535435" y="340766"/>
                    <a:pt x="544218" y="334656"/>
                  </a:cubicBezTo>
                  <a:cubicBezTo>
                    <a:pt x="654837" y="258662"/>
                    <a:pt x="693280" y="149189"/>
                    <a:pt x="704482" y="112019"/>
                  </a:cubicBezTo>
                  <a:cubicBezTo>
                    <a:pt x="673804" y="95471"/>
                    <a:pt x="630142" y="91143"/>
                    <a:pt x="596282" y="82614"/>
                  </a:cubicBezTo>
                  <a:close/>
                </a:path>
              </a:pathLst>
            </a:custGeom>
            <a:solidFill>
              <a:srgbClr val="3C72B8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EA01F9DE-0FE1-4B5C-BD8C-29B702AA6643}"/>
                </a:ext>
              </a:extLst>
            </p:cNvPr>
            <p:cNvSpPr/>
            <p:nvPr/>
          </p:nvSpPr>
          <p:spPr>
            <a:xfrm>
              <a:off x="1372510" y="6050669"/>
              <a:ext cx="352095" cy="353623"/>
            </a:xfrm>
            <a:custGeom>
              <a:avLst/>
              <a:gdLst>
                <a:gd name="connsiteX0" fmla="*/ 352095 w 352095"/>
                <a:gd name="connsiteY0" fmla="*/ 176812 h 353623"/>
                <a:gd name="connsiteX1" fmla="*/ 176048 w 352095"/>
                <a:gd name="connsiteY1" fmla="*/ 353623 h 353623"/>
                <a:gd name="connsiteX2" fmla="*/ 0 w 352095"/>
                <a:gd name="connsiteY2" fmla="*/ 176812 h 353623"/>
                <a:gd name="connsiteX3" fmla="*/ 176048 w 352095"/>
                <a:gd name="connsiteY3" fmla="*/ 0 h 353623"/>
                <a:gd name="connsiteX4" fmla="*/ 352095 w 352095"/>
                <a:gd name="connsiteY4" fmla="*/ 176812 h 3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95" h="353623">
                  <a:moveTo>
                    <a:pt x="352095" y="176812"/>
                  </a:moveTo>
                  <a:cubicBezTo>
                    <a:pt x="352095" y="274462"/>
                    <a:pt x="273276" y="353623"/>
                    <a:pt x="176048" y="353623"/>
                  </a:cubicBezTo>
                  <a:cubicBezTo>
                    <a:pt x="78819" y="353623"/>
                    <a:pt x="0" y="274462"/>
                    <a:pt x="0" y="176812"/>
                  </a:cubicBezTo>
                  <a:cubicBezTo>
                    <a:pt x="0" y="79161"/>
                    <a:pt x="78819" y="0"/>
                    <a:pt x="176048" y="0"/>
                  </a:cubicBezTo>
                  <a:cubicBezTo>
                    <a:pt x="273276" y="0"/>
                    <a:pt x="352095" y="79161"/>
                    <a:pt x="352095" y="176812"/>
                  </a:cubicBezTo>
                  <a:close/>
                </a:path>
              </a:pathLst>
            </a:custGeom>
            <a:solidFill>
              <a:srgbClr val="3C72B8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0976DFB-B8B6-4E91-9AA3-B28572580D11}"/>
                </a:ext>
              </a:extLst>
            </p:cNvPr>
            <p:cNvSpPr/>
            <p:nvPr/>
          </p:nvSpPr>
          <p:spPr>
            <a:xfrm>
              <a:off x="606836" y="3639973"/>
              <a:ext cx="304742" cy="306015"/>
            </a:xfrm>
            <a:custGeom>
              <a:avLst/>
              <a:gdLst>
                <a:gd name="connsiteX0" fmla="*/ 304742 w 304742"/>
                <a:gd name="connsiteY0" fmla="*/ 153008 h 306015"/>
                <a:gd name="connsiteX1" fmla="*/ 152371 w 304742"/>
                <a:gd name="connsiteY1" fmla="*/ 306015 h 306015"/>
                <a:gd name="connsiteX2" fmla="*/ 0 w 304742"/>
                <a:gd name="connsiteY2" fmla="*/ 153008 h 306015"/>
                <a:gd name="connsiteX3" fmla="*/ 152371 w 304742"/>
                <a:gd name="connsiteY3" fmla="*/ 0 h 306015"/>
                <a:gd name="connsiteX4" fmla="*/ 304742 w 304742"/>
                <a:gd name="connsiteY4" fmla="*/ 153008 h 30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742" h="306015">
                  <a:moveTo>
                    <a:pt x="304742" y="153008"/>
                  </a:moveTo>
                  <a:cubicBezTo>
                    <a:pt x="304742" y="237511"/>
                    <a:pt x="236523" y="306015"/>
                    <a:pt x="152371" y="306015"/>
                  </a:cubicBezTo>
                  <a:cubicBezTo>
                    <a:pt x="68219" y="306015"/>
                    <a:pt x="0" y="237511"/>
                    <a:pt x="0" y="153008"/>
                  </a:cubicBezTo>
                  <a:cubicBezTo>
                    <a:pt x="0" y="68504"/>
                    <a:pt x="68219" y="0"/>
                    <a:pt x="152371" y="0"/>
                  </a:cubicBezTo>
                  <a:cubicBezTo>
                    <a:pt x="236523" y="0"/>
                    <a:pt x="304742" y="68504"/>
                    <a:pt x="304742" y="153008"/>
                  </a:cubicBezTo>
                  <a:close/>
                </a:path>
              </a:pathLst>
            </a:custGeom>
            <a:solidFill>
              <a:srgbClr val="3C72B8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8CFAB7E-A793-4004-A381-125295E9C866}"/>
                </a:ext>
              </a:extLst>
            </p:cNvPr>
            <p:cNvSpPr/>
            <p:nvPr/>
          </p:nvSpPr>
          <p:spPr>
            <a:xfrm>
              <a:off x="-104991" y="6675301"/>
              <a:ext cx="294303" cy="295576"/>
            </a:xfrm>
            <a:custGeom>
              <a:avLst/>
              <a:gdLst>
                <a:gd name="connsiteX0" fmla="*/ 294304 w 294303"/>
                <a:gd name="connsiteY0" fmla="*/ 147789 h 295576"/>
                <a:gd name="connsiteX1" fmla="*/ 147152 w 294303"/>
                <a:gd name="connsiteY1" fmla="*/ 295577 h 295576"/>
                <a:gd name="connsiteX2" fmla="*/ 0 w 294303"/>
                <a:gd name="connsiteY2" fmla="*/ 147789 h 295576"/>
                <a:gd name="connsiteX3" fmla="*/ 147152 w 294303"/>
                <a:gd name="connsiteY3" fmla="*/ 0 h 295576"/>
                <a:gd name="connsiteX4" fmla="*/ 294304 w 294303"/>
                <a:gd name="connsiteY4" fmla="*/ 147789 h 29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303" h="295576">
                  <a:moveTo>
                    <a:pt x="294304" y="147789"/>
                  </a:moveTo>
                  <a:cubicBezTo>
                    <a:pt x="294304" y="229410"/>
                    <a:pt x="228422" y="295577"/>
                    <a:pt x="147152" y="295577"/>
                  </a:cubicBezTo>
                  <a:cubicBezTo>
                    <a:pt x="65882" y="295577"/>
                    <a:pt x="0" y="229409"/>
                    <a:pt x="0" y="147789"/>
                  </a:cubicBezTo>
                  <a:cubicBezTo>
                    <a:pt x="0" y="66167"/>
                    <a:pt x="65882" y="0"/>
                    <a:pt x="147152" y="0"/>
                  </a:cubicBezTo>
                  <a:cubicBezTo>
                    <a:pt x="228422" y="0"/>
                    <a:pt x="294304" y="66168"/>
                    <a:pt x="294304" y="147789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7DB04A0F-A5E0-4274-8A4B-44AE725530F2}"/>
                </a:ext>
              </a:extLst>
            </p:cNvPr>
            <p:cNvSpPr/>
            <p:nvPr/>
          </p:nvSpPr>
          <p:spPr>
            <a:xfrm>
              <a:off x="-321048" y="3069306"/>
              <a:ext cx="702319" cy="368805"/>
            </a:xfrm>
            <a:custGeom>
              <a:avLst/>
              <a:gdLst>
                <a:gd name="connsiteX0" fmla="*/ 591192 w 702319"/>
                <a:gd name="connsiteY0" fmla="*/ 8 h 368805"/>
                <a:gd name="connsiteX1" fmla="*/ 570316 w 702319"/>
                <a:gd name="connsiteY1" fmla="*/ 1281 h 368805"/>
                <a:gd name="connsiteX2" fmla="*/ 466571 w 702319"/>
                <a:gd name="connsiteY2" fmla="*/ 185730 h 368805"/>
                <a:gd name="connsiteX3" fmla="*/ 297143 w 702319"/>
                <a:gd name="connsiteY3" fmla="*/ 225319 h 368805"/>
                <a:gd name="connsiteX4" fmla="*/ 261119 w 702319"/>
                <a:gd name="connsiteY4" fmla="*/ 213608 h 368805"/>
                <a:gd name="connsiteX5" fmla="*/ 221658 w 702319"/>
                <a:gd name="connsiteY5" fmla="*/ 188785 h 368805"/>
                <a:gd name="connsiteX6" fmla="*/ 129369 w 702319"/>
                <a:gd name="connsiteY6" fmla="*/ 25213 h 368805"/>
                <a:gd name="connsiteX7" fmla="*/ 1439 w 702319"/>
                <a:gd name="connsiteY7" fmla="*/ 12228 h 368805"/>
                <a:gd name="connsiteX8" fmla="*/ 51720 w 702319"/>
                <a:gd name="connsiteY8" fmla="*/ 236903 h 368805"/>
                <a:gd name="connsiteX9" fmla="*/ 107984 w 702319"/>
                <a:gd name="connsiteY9" fmla="*/ 302587 h 368805"/>
                <a:gd name="connsiteX10" fmla="*/ 265829 w 702319"/>
                <a:gd name="connsiteY10" fmla="*/ 366234 h 368805"/>
                <a:gd name="connsiteX11" fmla="*/ 579736 w 702319"/>
                <a:gd name="connsiteY11" fmla="*/ 257269 h 368805"/>
                <a:gd name="connsiteX12" fmla="*/ 702320 w 702319"/>
                <a:gd name="connsiteY12" fmla="*/ 11719 h 368805"/>
                <a:gd name="connsiteX13" fmla="*/ 591192 w 702319"/>
                <a:gd name="connsiteY13" fmla="*/ 8 h 36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2319" h="368805">
                  <a:moveTo>
                    <a:pt x="591192" y="8"/>
                  </a:moveTo>
                  <a:cubicBezTo>
                    <a:pt x="590174" y="-119"/>
                    <a:pt x="570316" y="1281"/>
                    <a:pt x="570316" y="1281"/>
                  </a:cubicBezTo>
                  <a:cubicBezTo>
                    <a:pt x="569298" y="15411"/>
                    <a:pt x="559623" y="121574"/>
                    <a:pt x="466571" y="185730"/>
                  </a:cubicBezTo>
                  <a:cubicBezTo>
                    <a:pt x="393505" y="236139"/>
                    <a:pt x="316492" y="227992"/>
                    <a:pt x="297143" y="225319"/>
                  </a:cubicBezTo>
                  <a:cubicBezTo>
                    <a:pt x="286832" y="222391"/>
                    <a:pt x="274230" y="219081"/>
                    <a:pt x="261119" y="213608"/>
                  </a:cubicBezTo>
                  <a:cubicBezTo>
                    <a:pt x="261119" y="213608"/>
                    <a:pt x="241006" y="204442"/>
                    <a:pt x="221658" y="188785"/>
                  </a:cubicBezTo>
                  <a:cubicBezTo>
                    <a:pt x="197090" y="168800"/>
                    <a:pt x="158647" y="110372"/>
                    <a:pt x="129369" y="25213"/>
                  </a:cubicBezTo>
                  <a:cubicBezTo>
                    <a:pt x="86726" y="20884"/>
                    <a:pt x="44082" y="16556"/>
                    <a:pt x="1439" y="12228"/>
                  </a:cubicBezTo>
                  <a:cubicBezTo>
                    <a:pt x="-2253" y="57545"/>
                    <a:pt x="-2889" y="150725"/>
                    <a:pt x="51720" y="236903"/>
                  </a:cubicBezTo>
                  <a:cubicBezTo>
                    <a:pt x="76033" y="275218"/>
                    <a:pt x="102001" y="297494"/>
                    <a:pt x="107984" y="302587"/>
                  </a:cubicBezTo>
                  <a:cubicBezTo>
                    <a:pt x="168321" y="353122"/>
                    <a:pt x="235533" y="362414"/>
                    <a:pt x="265829" y="366234"/>
                  </a:cubicBezTo>
                  <a:cubicBezTo>
                    <a:pt x="438949" y="388001"/>
                    <a:pt x="572098" y="264653"/>
                    <a:pt x="579736" y="257269"/>
                  </a:cubicBezTo>
                  <a:cubicBezTo>
                    <a:pt x="676861" y="164472"/>
                    <a:pt x="697228" y="50162"/>
                    <a:pt x="702320" y="11719"/>
                  </a:cubicBezTo>
                  <a:cubicBezTo>
                    <a:pt x="669733" y="263"/>
                    <a:pt x="626071" y="2936"/>
                    <a:pt x="591192" y="8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D985E9DF-C56D-4D57-A32D-C72F8F07DFD4}"/>
                </a:ext>
              </a:extLst>
            </p:cNvPr>
            <p:cNvSpPr/>
            <p:nvPr/>
          </p:nvSpPr>
          <p:spPr>
            <a:xfrm>
              <a:off x="2340127" y="6402255"/>
              <a:ext cx="333965" cy="683442"/>
            </a:xfrm>
            <a:custGeom>
              <a:avLst/>
              <a:gdLst>
                <a:gd name="connsiteX0" fmla="*/ 333965 w 333965"/>
                <a:gd name="connsiteY0" fmla="*/ 145115 h 683442"/>
                <a:gd name="connsiteX1" fmla="*/ 166701 w 333965"/>
                <a:gd name="connsiteY1" fmla="*/ 211563 h 683442"/>
                <a:gd name="connsiteX2" fmla="*/ 125458 w 333965"/>
                <a:gd name="connsiteY2" fmla="*/ 359351 h 683442"/>
                <a:gd name="connsiteX3" fmla="*/ 145952 w 333965"/>
                <a:gd name="connsiteY3" fmla="*/ 431781 h 683442"/>
                <a:gd name="connsiteX4" fmla="*/ 333965 w 333965"/>
                <a:gd name="connsiteY4" fmla="*/ 553983 h 683442"/>
                <a:gd name="connsiteX5" fmla="*/ 333965 w 333965"/>
                <a:gd name="connsiteY5" fmla="*/ 683442 h 683442"/>
                <a:gd name="connsiteX6" fmla="*/ 154226 w 333965"/>
                <a:gd name="connsiteY6" fmla="*/ 620431 h 683442"/>
                <a:gd name="connsiteX7" fmla="*/ 50736 w 333965"/>
                <a:gd name="connsiteY7" fmla="*/ 522924 h 683442"/>
                <a:gd name="connsiteX8" fmla="*/ 1218 w 333965"/>
                <a:gd name="connsiteY8" fmla="*/ 381373 h 683442"/>
                <a:gd name="connsiteX9" fmla="*/ 108655 w 333965"/>
                <a:gd name="connsiteY9" fmla="*/ 108836 h 683442"/>
                <a:gd name="connsiteX10" fmla="*/ 333965 w 333965"/>
                <a:gd name="connsiteY10" fmla="*/ 0 h 683442"/>
                <a:gd name="connsiteX11" fmla="*/ 333965 w 333965"/>
                <a:gd name="connsiteY11" fmla="*/ 145115 h 68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3965" h="683442">
                  <a:moveTo>
                    <a:pt x="333965" y="145115"/>
                  </a:moveTo>
                  <a:cubicBezTo>
                    <a:pt x="326073" y="144224"/>
                    <a:pt x="229711" y="135568"/>
                    <a:pt x="166701" y="211563"/>
                  </a:cubicBezTo>
                  <a:cubicBezTo>
                    <a:pt x="115019" y="273810"/>
                    <a:pt x="123803" y="347130"/>
                    <a:pt x="125458" y="359351"/>
                  </a:cubicBezTo>
                  <a:cubicBezTo>
                    <a:pt x="127494" y="380864"/>
                    <a:pt x="132968" y="406068"/>
                    <a:pt x="145952" y="431781"/>
                  </a:cubicBezTo>
                  <a:cubicBezTo>
                    <a:pt x="196488" y="531707"/>
                    <a:pt x="316271" y="551438"/>
                    <a:pt x="333965" y="553983"/>
                  </a:cubicBezTo>
                  <a:cubicBezTo>
                    <a:pt x="333965" y="597136"/>
                    <a:pt x="333965" y="640289"/>
                    <a:pt x="333965" y="683442"/>
                  </a:cubicBezTo>
                  <a:cubicBezTo>
                    <a:pt x="289285" y="678477"/>
                    <a:pt x="222074" y="663966"/>
                    <a:pt x="154226" y="620431"/>
                  </a:cubicBezTo>
                  <a:cubicBezTo>
                    <a:pt x="126985" y="602865"/>
                    <a:pt x="85360" y="575496"/>
                    <a:pt x="50736" y="522924"/>
                  </a:cubicBezTo>
                  <a:cubicBezTo>
                    <a:pt x="40552" y="507394"/>
                    <a:pt x="7965" y="454822"/>
                    <a:pt x="1218" y="381373"/>
                  </a:cubicBezTo>
                  <a:cubicBezTo>
                    <a:pt x="-12020" y="236513"/>
                    <a:pt x="86506" y="131240"/>
                    <a:pt x="108655" y="108836"/>
                  </a:cubicBezTo>
                  <a:cubicBezTo>
                    <a:pt x="194196" y="22403"/>
                    <a:pt x="297305" y="4455"/>
                    <a:pt x="333965" y="0"/>
                  </a:cubicBezTo>
                  <a:cubicBezTo>
                    <a:pt x="333965" y="48372"/>
                    <a:pt x="333965" y="96743"/>
                    <a:pt x="333965" y="145115"/>
                  </a:cubicBezTo>
                  <a:close/>
                </a:path>
              </a:pathLst>
            </a:custGeom>
            <a:solidFill>
              <a:srgbClr val="3C72B8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0EFA54D5-D243-45AC-8141-D7B69620098C}"/>
                </a:ext>
              </a:extLst>
            </p:cNvPr>
            <p:cNvSpPr/>
            <p:nvPr/>
          </p:nvSpPr>
          <p:spPr>
            <a:xfrm>
              <a:off x="3345187" y="6675301"/>
              <a:ext cx="294303" cy="295576"/>
            </a:xfrm>
            <a:custGeom>
              <a:avLst/>
              <a:gdLst>
                <a:gd name="connsiteX0" fmla="*/ 294304 w 294303"/>
                <a:gd name="connsiteY0" fmla="*/ 147789 h 295576"/>
                <a:gd name="connsiteX1" fmla="*/ 147152 w 294303"/>
                <a:gd name="connsiteY1" fmla="*/ 295577 h 295576"/>
                <a:gd name="connsiteX2" fmla="*/ 0 w 294303"/>
                <a:gd name="connsiteY2" fmla="*/ 147789 h 295576"/>
                <a:gd name="connsiteX3" fmla="*/ 147152 w 294303"/>
                <a:gd name="connsiteY3" fmla="*/ 0 h 295576"/>
                <a:gd name="connsiteX4" fmla="*/ 294304 w 294303"/>
                <a:gd name="connsiteY4" fmla="*/ 147789 h 29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303" h="295576">
                  <a:moveTo>
                    <a:pt x="294304" y="147789"/>
                  </a:moveTo>
                  <a:cubicBezTo>
                    <a:pt x="294304" y="229410"/>
                    <a:pt x="228422" y="295577"/>
                    <a:pt x="147152" y="295577"/>
                  </a:cubicBezTo>
                  <a:cubicBezTo>
                    <a:pt x="65882" y="295577"/>
                    <a:pt x="0" y="229409"/>
                    <a:pt x="0" y="147789"/>
                  </a:cubicBezTo>
                  <a:cubicBezTo>
                    <a:pt x="0" y="66167"/>
                    <a:pt x="65882" y="0"/>
                    <a:pt x="147152" y="0"/>
                  </a:cubicBezTo>
                  <a:cubicBezTo>
                    <a:pt x="228422" y="0"/>
                    <a:pt x="294304" y="66168"/>
                    <a:pt x="294304" y="147789"/>
                  </a:cubicBezTo>
                  <a:close/>
                </a:path>
              </a:pathLst>
            </a:custGeom>
            <a:solidFill>
              <a:srgbClr val="FF6213"/>
            </a:solidFill>
            <a:ln w="127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523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C5F474-84CD-4F6D-8D86-180333734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4E4E87C-17D7-49C7-9976-2C27E4EF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7444-0455-4649-A048-3FCE181B652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4541198-C889-426B-B0A9-53718616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BA7E15-2AFB-4CAC-BF78-01315A00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0C38-6454-4BD8-9FDC-FF08A9A01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6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="" xmlns:a16="http://schemas.microsoft.com/office/drawing/2014/main" id="{CFDDA877-0F89-42D9-B984-2F1331DD7C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263" y="2011486"/>
            <a:ext cx="2908589" cy="2745112"/>
          </a:xfrm>
          <a:custGeom>
            <a:avLst/>
            <a:gdLst>
              <a:gd name="connsiteX0" fmla="*/ 1175162 w 2133530"/>
              <a:gd name="connsiteY0" fmla="*/ 45 h 2013615"/>
              <a:gd name="connsiteX1" fmla="*/ 1698503 w 2133530"/>
              <a:gd name="connsiteY1" fmla="*/ 145082 h 2013615"/>
              <a:gd name="connsiteX2" fmla="*/ 2103930 w 2133530"/>
              <a:gd name="connsiteY2" fmla="*/ 720124 h 2013615"/>
              <a:gd name="connsiteX3" fmla="*/ 2133325 w 2133530"/>
              <a:gd name="connsiteY3" fmla="*/ 1011883 h 2013615"/>
              <a:gd name="connsiteX4" fmla="*/ 2091662 w 2133530"/>
              <a:gd name="connsiteY4" fmla="*/ 1353897 h 2013615"/>
              <a:gd name="connsiteX5" fmla="*/ 1427724 w 2133530"/>
              <a:gd name="connsiteY5" fmla="*/ 1912641 h 2013615"/>
              <a:gd name="connsiteX6" fmla="*/ 764318 w 2133530"/>
              <a:gd name="connsiteY6" fmla="*/ 2004027 h 2013615"/>
              <a:gd name="connsiteX7" fmla="*/ 209131 w 2133530"/>
              <a:gd name="connsiteY7" fmla="*/ 1664323 h 2013615"/>
              <a:gd name="connsiteX8" fmla="*/ 100617 w 2133530"/>
              <a:gd name="connsiteY8" fmla="*/ 1366639 h 2013615"/>
              <a:gd name="connsiteX9" fmla="*/ 342 w 2133530"/>
              <a:gd name="connsiteY9" fmla="*/ 692329 h 2013615"/>
              <a:gd name="connsiteX10" fmla="*/ 58421 w 2133530"/>
              <a:gd name="connsiteY10" fmla="*/ 441997 h 2013615"/>
              <a:gd name="connsiteX11" fmla="*/ 297908 w 2133530"/>
              <a:gd name="connsiteY11" fmla="*/ 255433 h 2013615"/>
              <a:gd name="connsiteX12" fmla="*/ 1175162 w 2133530"/>
              <a:gd name="connsiteY12" fmla="*/ 45 h 201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3530" h="2013615">
                <a:moveTo>
                  <a:pt x="1175162" y="45"/>
                </a:moveTo>
                <a:cubicBezTo>
                  <a:pt x="1355784" y="-1547"/>
                  <a:pt x="1533711" y="39207"/>
                  <a:pt x="1698503" y="145082"/>
                </a:cubicBezTo>
                <a:cubicBezTo>
                  <a:pt x="1902016" y="275819"/>
                  <a:pt x="2050711" y="486741"/>
                  <a:pt x="2103930" y="720124"/>
                </a:cubicBezTo>
                <a:cubicBezTo>
                  <a:pt x="2125739" y="815658"/>
                  <a:pt x="2132021" y="913978"/>
                  <a:pt x="2133325" y="1011883"/>
                </a:cubicBezTo>
                <a:cubicBezTo>
                  <a:pt x="2134807" y="1127270"/>
                  <a:pt x="2128999" y="1244495"/>
                  <a:pt x="2091662" y="1353897"/>
                </a:cubicBezTo>
                <a:cubicBezTo>
                  <a:pt x="1995595" y="1635225"/>
                  <a:pt x="1711185" y="1811714"/>
                  <a:pt x="1427724" y="1912641"/>
                </a:cubicBezTo>
                <a:cubicBezTo>
                  <a:pt x="1215617" y="1988144"/>
                  <a:pt x="987686" y="2034785"/>
                  <a:pt x="764318" y="2004027"/>
                </a:cubicBezTo>
                <a:cubicBezTo>
                  <a:pt x="540951" y="1973268"/>
                  <a:pt x="322563" y="1856221"/>
                  <a:pt x="209131" y="1664323"/>
                </a:cubicBezTo>
                <a:cubicBezTo>
                  <a:pt x="155082" y="1572878"/>
                  <a:pt x="126753" y="1469285"/>
                  <a:pt x="100617" y="1366639"/>
                </a:cubicBezTo>
                <a:cubicBezTo>
                  <a:pt x="44316" y="1145642"/>
                  <a:pt x="-4577" y="920141"/>
                  <a:pt x="342" y="692329"/>
                </a:cubicBezTo>
                <a:cubicBezTo>
                  <a:pt x="2179" y="605744"/>
                  <a:pt x="12906" y="516136"/>
                  <a:pt x="58421" y="441997"/>
                </a:cubicBezTo>
                <a:cubicBezTo>
                  <a:pt x="111818" y="355056"/>
                  <a:pt x="205693" y="301066"/>
                  <a:pt x="297908" y="255433"/>
                </a:cubicBezTo>
                <a:cubicBezTo>
                  <a:pt x="565598" y="122977"/>
                  <a:pt x="874124" y="2698"/>
                  <a:pt x="1175162" y="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E95E7F0-2091-448D-AF87-C0B79145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C7F39B3-A959-4B6D-A796-93D8D31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C58109-3A25-4FFD-996B-63BD2D70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">
            <a:extLst>
              <a:ext uri="{FF2B5EF4-FFF2-40B4-BE49-F238E27FC236}">
                <a16:creationId xmlns="" xmlns:a16="http://schemas.microsoft.com/office/drawing/2014/main" id="{643355FF-5438-4987-B9FD-82CACEB2A347}"/>
              </a:ext>
            </a:extLst>
          </p:cNvPr>
          <p:cNvSpPr/>
          <p:nvPr userDrawn="1"/>
        </p:nvSpPr>
        <p:spPr>
          <a:xfrm>
            <a:off x="0" y="0"/>
            <a:ext cx="12188952" cy="6861556"/>
          </a:xfrm>
          <a:custGeom>
            <a:avLst/>
            <a:gdLst>
              <a:gd name="connsiteX0" fmla="*/ 0 w 12188952"/>
              <a:gd name="connsiteY0" fmla="*/ 6860668 h 6861556"/>
              <a:gd name="connsiteX1" fmla="*/ 12188952 w 12188952"/>
              <a:gd name="connsiteY1" fmla="*/ 6861557 h 6861556"/>
              <a:gd name="connsiteX2" fmla="*/ 12188952 w 12188952"/>
              <a:gd name="connsiteY2" fmla="*/ 127 h 6861556"/>
              <a:gd name="connsiteX3" fmla="*/ 11795506 w 12188952"/>
              <a:gd name="connsiteY3" fmla="*/ 127 h 6861556"/>
              <a:gd name="connsiteX4" fmla="*/ 11659743 w 12188952"/>
              <a:gd name="connsiteY4" fmla="*/ 1927733 h 6861556"/>
              <a:gd name="connsiteX5" fmla="*/ 11034268 w 12188952"/>
              <a:gd name="connsiteY5" fmla="*/ 3764788 h 6861556"/>
              <a:gd name="connsiteX6" fmla="*/ 10699115 w 12188952"/>
              <a:gd name="connsiteY6" fmla="*/ 4496308 h 6861556"/>
              <a:gd name="connsiteX7" fmla="*/ 9384538 w 12188952"/>
              <a:gd name="connsiteY7" fmla="*/ 5638927 h 6861556"/>
              <a:gd name="connsiteX8" fmla="*/ 8218806 w 12188952"/>
              <a:gd name="connsiteY8" fmla="*/ 6143879 h 6861556"/>
              <a:gd name="connsiteX9" fmla="*/ 7071995 w 12188952"/>
              <a:gd name="connsiteY9" fmla="*/ 6263386 h 6861556"/>
              <a:gd name="connsiteX10" fmla="*/ 3609213 w 12188952"/>
              <a:gd name="connsiteY10" fmla="*/ 5998718 h 6861556"/>
              <a:gd name="connsiteX11" fmla="*/ 1451483 w 12188952"/>
              <a:gd name="connsiteY11" fmla="*/ 4938522 h 6861556"/>
              <a:gd name="connsiteX12" fmla="*/ 1115060 w 12188952"/>
              <a:gd name="connsiteY12" fmla="*/ 4216146 h 6861556"/>
              <a:gd name="connsiteX13" fmla="*/ 423799 w 12188952"/>
              <a:gd name="connsiteY13" fmla="*/ 2667 h 6861556"/>
              <a:gd name="connsiteX14" fmla="*/ 0 w 12188952"/>
              <a:gd name="connsiteY14" fmla="*/ 0 h 6861556"/>
              <a:gd name="connsiteX15" fmla="*/ 0 w 12188952"/>
              <a:gd name="connsiteY15" fmla="*/ 6860668 h 686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88952" h="6861556">
                <a:moveTo>
                  <a:pt x="0" y="6860668"/>
                </a:moveTo>
                <a:cubicBezTo>
                  <a:pt x="4062984" y="6860921"/>
                  <a:pt x="8125969" y="6861302"/>
                  <a:pt x="12188952" y="6861557"/>
                </a:cubicBezTo>
                <a:cubicBezTo>
                  <a:pt x="12188952" y="4574413"/>
                  <a:pt x="12188952" y="2287270"/>
                  <a:pt x="12188952" y="127"/>
                </a:cubicBezTo>
                <a:cubicBezTo>
                  <a:pt x="12057761" y="127"/>
                  <a:pt x="11926697" y="127"/>
                  <a:pt x="11795506" y="127"/>
                </a:cubicBezTo>
                <a:cubicBezTo>
                  <a:pt x="11847957" y="819404"/>
                  <a:pt x="11755628" y="1477518"/>
                  <a:pt x="11659743" y="1927733"/>
                </a:cubicBezTo>
                <a:cubicBezTo>
                  <a:pt x="11528933" y="2542159"/>
                  <a:pt x="11327765" y="3002280"/>
                  <a:pt x="11034268" y="3764788"/>
                </a:cubicBezTo>
                <a:cubicBezTo>
                  <a:pt x="10937748" y="4015486"/>
                  <a:pt x="10840466" y="4267835"/>
                  <a:pt x="10699115" y="4496308"/>
                </a:cubicBezTo>
                <a:cubicBezTo>
                  <a:pt x="10390378" y="4995164"/>
                  <a:pt x="9893046" y="5346319"/>
                  <a:pt x="9384538" y="5638927"/>
                </a:cubicBezTo>
                <a:cubicBezTo>
                  <a:pt x="9016238" y="5850890"/>
                  <a:pt x="8631047" y="6041136"/>
                  <a:pt x="8218806" y="6143879"/>
                </a:cubicBezTo>
                <a:cubicBezTo>
                  <a:pt x="7845044" y="6237097"/>
                  <a:pt x="7457186" y="6256401"/>
                  <a:pt x="7071995" y="6263386"/>
                </a:cubicBezTo>
                <a:cubicBezTo>
                  <a:pt x="5912866" y="6284087"/>
                  <a:pt x="4751705" y="6195314"/>
                  <a:pt x="3609213" y="5998718"/>
                </a:cubicBezTo>
                <a:cubicBezTo>
                  <a:pt x="2797302" y="5858891"/>
                  <a:pt x="1920113" y="5616194"/>
                  <a:pt x="1451483" y="4938522"/>
                </a:cubicBezTo>
                <a:cubicBezTo>
                  <a:pt x="1254633" y="4653788"/>
                  <a:pt x="1166368" y="4393692"/>
                  <a:pt x="1115060" y="4216146"/>
                </a:cubicBezTo>
                <a:cubicBezTo>
                  <a:pt x="705104" y="2798445"/>
                  <a:pt x="509524" y="979551"/>
                  <a:pt x="423799" y="2667"/>
                </a:cubicBezTo>
                <a:cubicBezTo>
                  <a:pt x="282575" y="1778"/>
                  <a:pt x="141224" y="889"/>
                  <a:pt x="0" y="0"/>
                </a:cubicBezTo>
                <a:cubicBezTo>
                  <a:pt x="0" y="2286889"/>
                  <a:pt x="0" y="4573778"/>
                  <a:pt x="0" y="6860668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4765590-7189-4DBA-8F12-BDCE4114C1D6}"/>
              </a:ext>
            </a:extLst>
          </p:cNvPr>
          <p:cNvSpPr/>
          <p:nvPr userDrawn="1"/>
        </p:nvSpPr>
        <p:spPr>
          <a:xfrm>
            <a:off x="1859299" y="1072830"/>
            <a:ext cx="2306223" cy="1578811"/>
          </a:xfrm>
          <a:custGeom>
            <a:avLst/>
            <a:gdLst>
              <a:gd name="connsiteX0" fmla="*/ 872333 w 2306223"/>
              <a:gd name="connsiteY0" fmla="*/ 21938 h 1578811"/>
              <a:gd name="connsiteX1" fmla="*/ 71104 w 2306223"/>
              <a:gd name="connsiteY1" fmla="*/ 502751 h 1578811"/>
              <a:gd name="connsiteX2" fmla="*/ 22615 w 2306223"/>
              <a:gd name="connsiteY2" fmla="*/ 1132097 h 1578811"/>
              <a:gd name="connsiteX3" fmla="*/ 98412 w 2306223"/>
              <a:gd name="connsiteY3" fmla="*/ 1351066 h 1578811"/>
              <a:gd name="connsiteX4" fmla="*/ 327462 w 2306223"/>
              <a:gd name="connsiteY4" fmla="*/ 1477777 h 1578811"/>
              <a:gd name="connsiteX5" fmla="*/ 926820 w 2306223"/>
              <a:gd name="connsiteY5" fmla="*/ 1569908 h 1578811"/>
              <a:gd name="connsiteX6" fmla="*/ 1840341 w 2306223"/>
              <a:gd name="connsiteY6" fmla="*/ 1448811 h 1578811"/>
              <a:gd name="connsiteX7" fmla="*/ 2301503 w 2306223"/>
              <a:gd name="connsiteY7" fmla="*/ 708067 h 1578811"/>
              <a:gd name="connsiteX8" fmla="*/ 872333 w 2306223"/>
              <a:gd name="connsiteY8" fmla="*/ 21938 h 157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6223" h="1578811">
                <a:moveTo>
                  <a:pt x="872333" y="21938"/>
                </a:moveTo>
                <a:cubicBezTo>
                  <a:pt x="548600" y="58305"/>
                  <a:pt x="208917" y="207730"/>
                  <a:pt x="71104" y="502751"/>
                </a:cubicBezTo>
                <a:cubicBezTo>
                  <a:pt x="-19239" y="696200"/>
                  <a:pt x="-8904" y="920911"/>
                  <a:pt x="22615" y="1132097"/>
                </a:cubicBezTo>
                <a:cubicBezTo>
                  <a:pt x="34099" y="1209425"/>
                  <a:pt x="49795" y="1289816"/>
                  <a:pt x="98412" y="1351066"/>
                </a:cubicBezTo>
                <a:cubicBezTo>
                  <a:pt x="153665" y="1420610"/>
                  <a:pt x="242094" y="1453788"/>
                  <a:pt x="327462" y="1477777"/>
                </a:cubicBezTo>
                <a:cubicBezTo>
                  <a:pt x="522442" y="1532647"/>
                  <a:pt x="724822" y="1556509"/>
                  <a:pt x="926820" y="1569908"/>
                </a:cubicBezTo>
                <a:cubicBezTo>
                  <a:pt x="1236899" y="1590580"/>
                  <a:pt x="1560759" y="1584582"/>
                  <a:pt x="1840341" y="1448811"/>
                </a:cubicBezTo>
                <a:cubicBezTo>
                  <a:pt x="2119795" y="1313040"/>
                  <a:pt x="2341699" y="1016232"/>
                  <a:pt x="2301503" y="708067"/>
                </a:cubicBezTo>
                <a:cubicBezTo>
                  <a:pt x="2207204" y="-13919"/>
                  <a:pt x="1427413" y="-40461"/>
                  <a:pt x="872333" y="21938"/>
                </a:cubicBezTo>
                <a:close/>
              </a:path>
            </a:pathLst>
          </a:custGeom>
          <a:solidFill>
            <a:srgbClr val="FBF09E"/>
          </a:solidFill>
          <a:ln w="12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16EB92C8-B4E3-4524-94A7-E4BF885286DB}"/>
              </a:ext>
            </a:extLst>
          </p:cNvPr>
          <p:cNvSpPr/>
          <p:nvPr userDrawn="1"/>
        </p:nvSpPr>
        <p:spPr>
          <a:xfrm>
            <a:off x="5665540" y="0"/>
            <a:ext cx="6530414" cy="882676"/>
          </a:xfrm>
          <a:custGeom>
            <a:avLst/>
            <a:gdLst>
              <a:gd name="connsiteX0" fmla="*/ 0 w 6530414"/>
              <a:gd name="connsiteY0" fmla="*/ 0 h 882676"/>
              <a:gd name="connsiteX1" fmla="*/ 534280 w 6530414"/>
              <a:gd name="connsiteY1" fmla="*/ 501230 h 882676"/>
              <a:gd name="connsiteX2" fmla="*/ 2401772 w 6530414"/>
              <a:gd name="connsiteY2" fmla="*/ 523051 h 882676"/>
              <a:gd name="connsiteX3" fmla="*/ 4265946 w 6530414"/>
              <a:gd name="connsiteY3" fmla="*/ 569371 h 882676"/>
              <a:gd name="connsiteX4" fmla="*/ 4657437 w 6530414"/>
              <a:gd name="connsiteY4" fmla="*/ 798932 h 882676"/>
              <a:gd name="connsiteX5" fmla="*/ 5460834 w 6530414"/>
              <a:gd name="connsiteY5" fmla="*/ 864648 h 882676"/>
              <a:gd name="connsiteX6" fmla="*/ 6527097 w 6530414"/>
              <a:gd name="connsiteY6" fmla="*/ 549975 h 882676"/>
              <a:gd name="connsiteX7" fmla="*/ 6530415 w 6530414"/>
              <a:gd name="connsiteY7" fmla="*/ 2680 h 882676"/>
              <a:gd name="connsiteX8" fmla="*/ 0 w 6530414"/>
              <a:gd name="connsiteY8" fmla="*/ 0 h 88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0414" h="882676">
                <a:moveTo>
                  <a:pt x="0" y="0"/>
                </a:moveTo>
                <a:cubicBezTo>
                  <a:pt x="127860" y="211696"/>
                  <a:pt x="314928" y="387152"/>
                  <a:pt x="534280" y="501230"/>
                </a:cubicBezTo>
                <a:cubicBezTo>
                  <a:pt x="1098675" y="794976"/>
                  <a:pt x="1780593" y="660353"/>
                  <a:pt x="2401772" y="523051"/>
                </a:cubicBezTo>
                <a:cubicBezTo>
                  <a:pt x="3022950" y="385748"/>
                  <a:pt x="3709462" y="260824"/>
                  <a:pt x="4265946" y="569371"/>
                </a:cubicBezTo>
                <a:cubicBezTo>
                  <a:pt x="4398399" y="642871"/>
                  <a:pt x="4518475" y="738958"/>
                  <a:pt x="4657437" y="798932"/>
                </a:cubicBezTo>
                <a:cubicBezTo>
                  <a:pt x="4906776" y="906630"/>
                  <a:pt x="5190186" y="888127"/>
                  <a:pt x="5460834" y="864648"/>
                </a:cubicBezTo>
                <a:cubicBezTo>
                  <a:pt x="5835736" y="832109"/>
                  <a:pt x="6232969" y="784640"/>
                  <a:pt x="6527097" y="549975"/>
                </a:cubicBezTo>
                <a:lnTo>
                  <a:pt x="6530415" y="2680"/>
                </a:lnTo>
                <a:lnTo>
                  <a:pt x="0" y="0"/>
                </a:lnTo>
                <a:close/>
              </a:path>
            </a:pathLst>
          </a:custGeom>
          <a:solidFill>
            <a:srgbClr val="3C72B8"/>
          </a:solidFill>
          <a:ln w="12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D9EBC192-1D94-4326-AA5C-210BA65DE3D5}"/>
              </a:ext>
            </a:extLst>
          </p:cNvPr>
          <p:cNvSpPr/>
          <p:nvPr userDrawn="1"/>
        </p:nvSpPr>
        <p:spPr>
          <a:xfrm>
            <a:off x="9688903" y="1301568"/>
            <a:ext cx="873994" cy="804644"/>
          </a:xfrm>
          <a:custGeom>
            <a:avLst/>
            <a:gdLst>
              <a:gd name="connsiteX0" fmla="*/ 186550 w 873994"/>
              <a:gd name="connsiteY0" fmla="*/ 87609 h 804644"/>
              <a:gd name="connsiteX1" fmla="*/ 32276 w 873994"/>
              <a:gd name="connsiteY1" fmla="*/ 272380 h 804644"/>
              <a:gd name="connsiteX2" fmla="*/ 72344 w 873994"/>
              <a:gd name="connsiteY2" fmla="*/ 639115 h 804644"/>
              <a:gd name="connsiteX3" fmla="*/ 407944 w 873994"/>
              <a:gd name="connsiteY3" fmla="*/ 804619 h 804644"/>
              <a:gd name="connsiteX4" fmla="*/ 871786 w 873994"/>
              <a:gd name="connsiteY4" fmla="*/ 395901 h 804644"/>
              <a:gd name="connsiteX5" fmla="*/ 866682 w 873994"/>
              <a:gd name="connsiteY5" fmla="*/ 310662 h 804644"/>
              <a:gd name="connsiteX6" fmla="*/ 825593 w 873994"/>
              <a:gd name="connsiteY6" fmla="*/ 243031 h 804644"/>
              <a:gd name="connsiteX7" fmla="*/ 186550 w 873994"/>
              <a:gd name="connsiteY7" fmla="*/ 87609 h 80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994" h="804644">
                <a:moveTo>
                  <a:pt x="186550" y="87609"/>
                </a:moveTo>
                <a:cubicBezTo>
                  <a:pt x="127214" y="142351"/>
                  <a:pt x="67240" y="199646"/>
                  <a:pt x="32276" y="272380"/>
                </a:cubicBezTo>
                <a:cubicBezTo>
                  <a:pt x="-23743" y="388883"/>
                  <a:pt x="-4602" y="535245"/>
                  <a:pt x="72344" y="639115"/>
                </a:cubicBezTo>
                <a:cubicBezTo>
                  <a:pt x="149289" y="742986"/>
                  <a:pt x="278680" y="803215"/>
                  <a:pt x="407944" y="804619"/>
                </a:cubicBezTo>
                <a:cubicBezTo>
                  <a:pt x="633676" y="807171"/>
                  <a:pt x="845882" y="620230"/>
                  <a:pt x="871786" y="395901"/>
                </a:cubicBezTo>
                <a:cubicBezTo>
                  <a:pt x="875104" y="367446"/>
                  <a:pt x="875614" y="337969"/>
                  <a:pt x="866682" y="310662"/>
                </a:cubicBezTo>
                <a:cubicBezTo>
                  <a:pt x="858387" y="285523"/>
                  <a:pt x="842437" y="263575"/>
                  <a:pt x="825593" y="243031"/>
                </a:cubicBezTo>
                <a:cubicBezTo>
                  <a:pt x="667746" y="50348"/>
                  <a:pt x="393907" y="-103670"/>
                  <a:pt x="186550" y="87609"/>
                </a:cubicBezTo>
                <a:close/>
              </a:path>
            </a:pathLst>
          </a:custGeom>
          <a:solidFill>
            <a:srgbClr val="FBF09E"/>
          </a:solidFill>
          <a:ln w="12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C3D952F-3A20-405E-B284-8E46C1979DB0}"/>
              </a:ext>
            </a:extLst>
          </p:cNvPr>
          <p:cNvSpPr txBox="1"/>
          <p:nvPr userDrawn="1"/>
        </p:nvSpPr>
        <p:spPr>
          <a:xfrm>
            <a:off x="407155" y="955149"/>
            <a:ext cx="52545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hectic" pitchFamily="2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99772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FEAFD5-9894-431E-B99D-716BD0B3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5FE01-0889-4F44-88AF-12CB53498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06F08B-0929-4FF8-B175-3D69274B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45E7542D-5BF8-4D8C-9115-380139C3E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9530" y="3204"/>
            <a:ext cx="5411705" cy="6898960"/>
          </a:xfrm>
          <a:custGeom>
            <a:avLst/>
            <a:gdLst>
              <a:gd name="connsiteX0" fmla="*/ 0 w 5411705"/>
              <a:gd name="connsiteY0" fmla="*/ 0 h 6898960"/>
              <a:gd name="connsiteX1" fmla="*/ 5411705 w 5411705"/>
              <a:gd name="connsiteY1" fmla="*/ 0 h 6898960"/>
              <a:gd name="connsiteX2" fmla="*/ 5411705 w 5411705"/>
              <a:gd name="connsiteY2" fmla="*/ 6898960 h 6898960"/>
              <a:gd name="connsiteX3" fmla="*/ 0 w 5411705"/>
              <a:gd name="connsiteY3" fmla="*/ 6898960 h 689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705" h="6898960">
                <a:moveTo>
                  <a:pt x="0" y="0"/>
                </a:moveTo>
                <a:lnTo>
                  <a:pt x="5411705" y="0"/>
                </a:lnTo>
                <a:lnTo>
                  <a:pt x="5411705" y="6898960"/>
                </a:lnTo>
                <a:lnTo>
                  <a:pt x="0" y="68989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D91F2698-6747-4CDD-818D-AC4496C4CBEA}"/>
              </a:ext>
            </a:extLst>
          </p:cNvPr>
          <p:cNvSpPr/>
          <p:nvPr userDrawn="1"/>
        </p:nvSpPr>
        <p:spPr>
          <a:xfrm>
            <a:off x="468490" y="5382842"/>
            <a:ext cx="707441" cy="424778"/>
          </a:xfrm>
          <a:custGeom>
            <a:avLst/>
            <a:gdLst>
              <a:gd name="connsiteX0" fmla="*/ 106570 w 707441"/>
              <a:gd name="connsiteY0" fmla="*/ 306339 h 424778"/>
              <a:gd name="connsiteX1" fmla="*/ 127373 w 707441"/>
              <a:gd name="connsiteY1" fmla="*/ 309658 h 424778"/>
              <a:gd name="connsiteX2" fmla="*/ 269934 w 707441"/>
              <a:gd name="connsiteY2" fmla="*/ 152164 h 424778"/>
              <a:gd name="connsiteX3" fmla="*/ 445041 w 707441"/>
              <a:gd name="connsiteY3" fmla="*/ 150888 h 424778"/>
              <a:gd name="connsiteX4" fmla="*/ 477841 w 707441"/>
              <a:gd name="connsiteY4" fmla="*/ 170288 h 424778"/>
              <a:gd name="connsiteX5" fmla="*/ 511025 w 707441"/>
              <a:gd name="connsiteY5" fmla="*/ 203344 h 424778"/>
              <a:gd name="connsiteX6" fmla="*/ 565650 w 707441"/>
              <a:gd name="connsiteY6" fmla="*/ 383810 h 424778"/>
              <a:gd name="connsiteX7" fmla="*/ 688428 w 707441"/>
              <a:gd name="connsiteY7" fmla="*/ 424779 h 424778"/>
              <a:gd name="connsiteX8" fmla="*/ 688556 w 707441"/>
              <a:gd name="connsiteY8" fmla="*/ 193899 h 424778"/>
              <a:gd name="connsiteX9" fmla="*/ 647715 w 707441"/>
              <a:gd name="connsiteY9" fmla="*/ 117194 h 424778"/>
              <a:gd name="connsiteX10" fmla="*/ 506813 w 707441"/>
              <a:gd name="connsiteY10" fmla="*/ 20069 h 424778"/>
              <a:gd name="connsiteX11" fmla="*/ 174468 w 707441"/>
              <a:gd name="connsiteY11" fmla="*/ 57209 h 424778"/>
              <a:gd name="connsiteX12" fmla="*/ 0 w 707441"/>
              <a:gd name="connsiteY12" fmla="*/ 270221 h 424778"/>
              <a:gd name="connsiteX13" fmla="*/ 106570 w 707441"/>
              <a:gd name="connsiteY13" fmla="*/ 306339 h 42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7441" h="424778">
                <a:moveTo>
                  <a:pt x="106570" y="306339"/>
                </a:moveTo>
                <a:cubicBezTo>
                  <a:pt x="107463" y="306595"/>
                  <a:pt x="127373" y="309658"/>
                  <a:pt x="127373" y="309658"/>
                </a:cubicBezTo>
                <a:cubicBezTo>
                  <a:pt x="131457" y="296129"/>
                  <a:pt x="164386" y="194409"/>
                  <a:pt x="269934" y="152164"/>
                </a:cubicBezTo>
                <a:cubicBezTo>
                  <a:pt x="352765" y="119109"/>
                  <a:pt x="426662" y="144124"/>
                  <a:pt x="445041" y="150888"/>
                </a:cubicBezTo>
                <a:cubicBezTo>
                  <a:pt x="454485" y="155993"/>
                  <a:pt x="466099" y="161992"/>
                  <a:pt x="477841" y="170288"/>
                </a:cubicBezTo>
                <a:cubicBezTo>
                  <a:pt x="477841" y="170288"/>
                  <a:pt x="495582" y="183689"/>
                  <a:pt x="511025" y="203344"/>
                </a:cubicBezTo>
                <a:cubicBezTo>
                  <a:pt x="530679" y="228359"/>
                  <a:pt x="555567" y="293960"/>
                  <a:pt x="565650" y="383810"/>
                </a:cubicBezTo>
                <a:cubicBezTo>
                  <a:pt x="606618" y="397466"/>
                  <a:pt x="647460" y="411123"/>
                  <a:pt x="688428" y="424779"/>
                </a:cubicBezTo>
                <a:cubicBezTo>
                  <a:pt x="702085" y="381258"/>
                  <a:pt x="723271" y="290259"/>
                  <a:pt x="688556" y="193899"/>
                </a:cubicBezTo>
                <a:cubicBezTo>
                  <a:pt x="673113" y="151016"/>
                  <a:pt x="652437" y="123448"/>
                  <a:pt x="647715" y="117194"/>
                </a:cubicBezTo>
                <a:cubicBezTo>
                  <a:pt x="599599" y="54401"/>
                  <a:pt x="535657" y="30407"/>
                  <a:pt x="506813" y="20069"/>
                </a:cubicBezTo>
                <a:cubicBezTo>
                  <a:pt x="341662" y="-39406"/>
                  <a:pt x="183657" y="51721"/>
                  <a:pt x="174468" y="57209"/>
                </a:cubicBezTo>
                <a:cubicBezTo>
                  <a:pt x="58709" y="126511"/>
                  <a:pt x="13401" y="233719"/>
                  <a:pt x="0" y="270221"/>
                </a:cubicBezTo>
                <a:cubicBezTo>
                  <a:pt x="29482" y="288727"/>
                  <a:pt x="73004" y="295746"/>
                  <a:pt x="106570" y="306339"/>
                </a:cubicBezTo>
                <a:close/>
              </a:path>
            </a:pathLst>
          </a:custGeom>
          <a:solidFill>
            <a:srgbClr val="3C72B8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1C12807E-AE93-4A7B-9BD1-AA42D9FD4F47}"/>
              </a:ext>
            </a:extLst>
          </p:cNvPr>
          <p:cNvSpPr/>
          <p:nvPr userDrawn="1"/>
        </p:nvSpPr>
        <p:spPr>
          <a:xfrm>
            <a:off x="676779" y="3755610"/>
            <a:ext cx="354552" cy="354552"/>
          </a:xfrm>
          <a:custGeom>
            <a:avLst/>
            <a:gdLst>
              <a:gd name="connsiteX0" fmla="*/ 354552 w 354552"/>
              <a:gd name="connsiteY0" fmla="*/ 177276 h 354552"/>
              <a:gd name="connsiteX1" fmla="*/ 177276 w 354552"/>
              <a:gd name="connsiteY1" fmla="*/ 354552 h 354552"/>
              <a:gd name="connsiteX2" fmla="*/ 0 w 354552"/>
              <a:gd name="connsiteY2" fmla="*/ 177276 h 354552"/>
              <a:gd name="connsiteX3" fmla="*/ 177276 w 354552"/>
              <a:gd name="connsiteY3" fmla="*/ 0 h 354552"/>
              <a:gd name="connsiteX4" fmla="*/ 354552 w 354552"/>
              <a:gd name="connsiteY4" fmla="*/ 177276 h 3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552" h="354552">
                <a:moveTo>
                  <a:pt x="354552" y="177276"/>
                </a:moveTo>
                <a:cubicBezTo>
                  <a:pt x="354552" y="275183"/>
                  <a:pt x="275183" y="354552"/>
                  <a:pt x="177276" y="354552"/>
                </a:cubicBezTo>
                <a:cubicBezTo>
                  <a:pt x="79369" y="354552"/>
                  <a:pt x="0" y="275183"/>
                  <a:pt x="0" y="177276"/>
                </a:cubicBezTo>
                <a:cubicBezTo>
                  <a:pt x="0" y="79369"/>
                  <a:pt x="79369" y="0"/>
                  <a:pt x="177276" y="0"/>
                </a:cubicBezTo>
                <a:cubicBezTo>
                  <a:pt x="275183" y="0"/>
                  <a:pt x="354552" y="79369"/>
                  <a:pt x="354552" y="177276"/>
                </a:cubicBezTo>
                <a:close/>
              </a:path>
            </a:pathLst>
          </a:custGeom>
          <a:solidFill>
            <a:srgbClr val="3C72B8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5DBB2C7F-6247-46F4-B529-F82DAB417C98}"/>
              </a:ext>
            </a:extLst>
          </p:cNvPr>
          <p:cNvSpPr/>
          <p:nvPr userDrawn="1"/>
        </p:nvSpPr>
        <p:spPr>
          <a:xfrm>
            <a:off x="591013" y="1809786"/>
            <a:ext cx="318305" cy="318305"/>
          </a:xfrm>
          <a:custGeom>
            <a:avLst/>
            <a:gdLst>
              <a:gd name="connsiteX0" fmla="*/ 318306 w 318305"/>
              <a:gd name="connsiteY0" fmla="*/ 159153 h 318305"/>
              <a:gd name="connsiteX1" fmla="*/ 159153 w 318305"/>
              <a:gd name="connsiteY1" fmla="*/ 318306 h 318305"/>
              <a:gd name="connsiteX2" fmla="*/ 0 w 318305"/>
              <a:gd name="connsiteY2" fmla="*/ 159153 h 318305"/>
              <a:gd name="connsiteX3" fmla="*/ 159153 w 318305"/>
              <a:gd name="connsiteY3" fmla="*/ 0 h 318305"/>
              <a:gd name="connsiteX4" fmla="*/ 318306 w 318305"/>
              <a:gd name="connsiteY4" fmla="*/ 159153 h 31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305" h="318305">
                <a:moveTo>
                  <a:pt x="318306" y="159153"/>
                </a:moveTo>
                <a:cubicBezTo>
                  <a:pt x="318306" y="247050"/>
                  <a:pt x="247050" y="318306"/>
                  <a:pt x="159153" y="318306"/>
                </a:cubicBezTo>
                <a:cubicBezTo>
                  <a:pt x="71255" y="318306"/>
                  <a:pt x="0" y="247050"/>
                  <a:pt x="0" y="159153"/>
                </a:cubicBezTo>
                <a:cubicBezTo>
                  <a:pt x="0" y="71255"/>
                  <a:pt x="71255" y="0"/>
                  <a:pt x="159153" y="0"/>
                </a:cubicBezTo>
                <a:cubicBezTo>
                  <a:pt x="247050" y="0"/>
                  <a:pt x="318306" y="71255"/>
                  <a:pt x="318306" y="159153"/>
                </a:cubicBezTo>
                <a:close/>
              </a:path>
            </a:pathLst>
          </a:custGeom>
          <a:solidFill>
            <a:srgbClr val="FF6213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9E2BF101-F534-49EE-8E8D-6716F6AF8C27}"/>
              </a:ext>
            </a:extLst>
          </p:cNvPr>
          <p:cNvSpPr/>
          <p:nvPr userDrawn="1"/>
        </p:nvSpPr>
        <p:spPr>
          <a:xfrm>
            <a:off x="-67166" y="287305"/>
            <a:ext cx="274076" cy="547781"/>
          </a:xfrm>
          <a:custGeom>
            <a:avLst/>
            <a:gdLst>
              <a:gd name="connsiteX0" fmla="*/ 8679 w 274076"/>
              <a:gd name="connsiteY0" fmla="*/ 431384 h 547781"/>
              <a:gd name="connsiteX1" fmla="*/ 142178 w 274076"/>
              <a:gd name="connsiteY1" fmla="*/ 375483 h 547781"/>
              <a:gd name="connsiteX2" fmla="*/ 172937 w 274076"/>
              <a:gd name="connsiteY2" fmla="*/ 256406 h 547781"/>
              <a:gd name="connsiteX3" fmla="*/ 155324 w 274076"/>
              <a:gd name="connsiteY3" fmla="*/ 198718 h 547781"/>
              <a:gd name="connsiteX4" fmla="*/ 2042 w 274076"/>
              <a:gd name="connsiteY4" fmla="*/ 103762 h 547781"/>
              <a:gd name="connsiteX5" fmla="*/ 0 w 274076"/>
              <a:gd name="connsiteY5" fmla="*/ 0 h 547781"/>
              <a:gd name="connsiteX6" fmla="*/ 145624 w 274076"/>
              <a:gd name="connsiteY6" fmla="*/ 47605 h 547781"/>
              <a:gd name="connsiteX7" fmla="*/ 230497 w 274076"/>
              <a:gd name="connsiteY7" fmla="*/ 124055 h 547781"/>
              <a:gd name="connsiteX8" fmla="*/ 272615 w 274076"/>
              <a:gd name="connsiteY8" fmla="*/ 236751 h 547781"/>
              <a:gd name="connsiteX9" fmla="*/ 190422 w 274076"/>
              <a:gd name="connsiteY9" fmla="*/ 456910 h 547781"/>
              <a:gd name="connsiteX10" fmla="*/ 10848 w 274076"/>
              <a:gd name="connsiteY10" fmla="*/ 547782 h 547781"/>
              <a:gd name="connsiteX11" fmla="*/ 8679 w 274076"/>
              <a:gd name="connsiteY11" fmla="*/ 431384 h 54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4076" h="547781">
                <a:moveTo>
                  <a:pt x="8679" y="431384"/>
                </a:moveTo>
                <a:cubicBezTo>
                  <a:pt x="15060" y="431895"/>
                  <a:pt x="92786" y="437383"/>
                  <a:pt x="142178" y="375483"/>
                </a:cubicBezTo>
                <a:cubicBezTo>
                  <a:pt x="182764" y="324687"/>
                  <a:pt x="174468" y="266106"/>
                  <a:pt x="172937" y="256406"/>
                </a:cubicBezTo>
                <a:cubicBezTo>
                  <a:pt x="171022" y="239176"/>
                  <a:pt x="166172" y="219011"/>
                  <a:pt x="155324" y="198718"/>
                </a:cubicBezTo>
                <a:cubicBezTo>
                  <a:pt x="113079" y="119460"/>
                  <a:pt x="16464" y="105549"/>
                  <a:pt x="2042" y="103762"/>
                </a:cubicBezTo>
                <a:cubicBezTo>
                  <a:pt x="1404" y="69175"/>
                  <a:pt x="638" y="34587"/>
                  <a:pt x="0" y="0"/>
                </a:cubicBezTo>
                <a:cubicBezTo>
                  <a:pt x="35991" y="3318"/>
                  <a:pt x="90361" y="13784"/>
                  <a:pt x="145624" y="47605"/>
                </a:cubicBezTo>
                <a:cubicBezTo>
                  <a:pt x="167832" y="61262"/>
                  <a:pt x="201781" y="82448"/>
                  <a:pt x="230497" y="124055"/>
                </a:cubicBezTo>
                <a:cubicBezTo>
                  <a:pt x="238921" y="136307"/>
                  <a:pt x="266105" y="177914"/>
                  <a:pt x="272615" y="236751"/>
                </a:cubicBezTo>
                <a:cubicBezTo>
                  <a:pt x="285633" y="352638"/>
                  <a:pt x="207907" y="438659"/>
                  <a:pt x="190422" y="456910"/>
                </a:cubicBezTo>
                <a:cubicBezTo>
                  <a:pt x="122906" y="527489"/>
                  <a:pt x="40331" y="543570"/>
                  <a:pt x="10848" y="547782"/>
                </a:cubicBezTo>
                <a:cubicBezTo>
                  <a:pt x="10210" y="508855"/>
                  <a:pt x="9445" y="470056"/>
                  <a:pt x="8679" y="431384"/>
                </a:cubicBezTo>
                <a:close/>
              </a:path>
            </a:pathLst>
          </a:custGeom>
          <a:solidFill>
            <a:srgbClr val="3C72B8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651715EF-8FA1-4C71-B08D-679CFC222DCD}"/>
              </a:ext>
            </a:extLst>
          </p:cNvPr>
          <p:cNvSpPr/>
          <p:nvPr userDrawn="1"/>
        </p:nvSpPr>
        <p:spPr>
          <a:xfrm>
            <a:off x="-71123" y="6297970"/>
            <a:ext cx="326473" cy="326473"/>
          </a:xfrm>
          <a:custGeom>
            <a:avLst/>
            <a:gdLst>
              <a:gd name="connsiteX0" fmla="*/ 326474 w 326473"/>
              <a:gd name="connsiteY0" fmla="*/ 163237 h 326473"/>
              <a:gd name="connsiteX1" fmla="*/ 163237 w 326473"/>
              <a:gd name="connsiteY1" fmla="*/ 326473 h 326473"/>
              <a:gd name="connsiteX2" fmla="*/ 0 w 326473"/>
              <a:gd name="connsiteY2" fmla="*/ 163237 h 326473"/>
              <a:gd name="connsiteX3" fmla="*/ 163237 w 326473"/>
              <a:gd name="connsiteY3" fmla="*/ 0 h 326473"/>
              <a:gd name="connsiteX4" fmla="*/ 326474 w 326473"/>
              <a:gd name="connsiteY4" fmla="*/ 163237 h 3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73" h="326473">
                <a:moveTo>
                  <a:pt x="326474" y="163237"/>
                </a:moveTo>
                <a:cubicBezTo>
                  <a:pt x="326474" y="253390"/>
                  <a:pt x="253390" y="326473"/>
                  <a:pt x="163237" y="326473"/>
                </a:cubicBezTo>
                <a:cubicBezTo>
                  <a:pt x="73084" y="326473"/>
                  <a:pt x="0" y="253390"/>
                  <a:pt x="0" y="163237"/>
                </a:cubicBezTo>
                <a:cubicBezTo>
                  <a:pt x="0" y="73083"/>
                  <a:pt x="73084" y="0"/>
                  <a:pt x="163237" y="0"/>
                </a:cubicBezTo>
                <a:cubicBezTo>
                  <a:pt x="253390" y="0"/>
                  <a:pt x="326474" y="73083"/>
                  <a:pt x="326474" y="163237"/>
                </a:cubicBezTo>
                <a:close/>
              </a:path>
            </a:pathLst>
          </a:custGeom>
          <a:solidFill>
            <a:srgbClr val="FF6213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903304A-9B73-460A-9A7F-39CCE2605EF1}"/>
              </a:ext>
            </a:extLst>
          </p:cNvPr>
          <p:cNvSpPr/>
          <p:nvPr userDrawn="1"/>
        </p:nvSpPr>
        <p:spPr>
          <a:xfrm>
            <a:off x="-69208" y="2850341"/>
            <a:ext cx="285998" cy="546760"/>
          </a:xfrm>
          <a:custGeom>
            <a:avLst/>
            <a:gdLst>
              <a:gd name="connsiteX0" fmla="*/ 7147 w 285998"/>
              <a:gd name="connsiteY0" fmla="*/ 430874 h 546760"/>
              <a:gd name="connsiteX1" fmla="*/ 144731 w 285998"/>
              <a:gd name="connsiteY1" fmla="*/ 385821 h 546760"/>
              <a:gd name="connsiteX2" fmla="*/ 185061 w 285998"/>
              <a:gd name="connsiteY2" fmla="*/ 269551 h 546760"/>
              <a:gd name="connsiteX3" fmla="*/ 172171 w 285998"/>
              <a:gd name="connsiteY3" fmla="*/ 210587 h 546760"/>
              <a:gd name="connsiteX4" fmla="*/ 27057 w 285998"/>
              <a:gd name="connsiteY4" fmla="*/ 103634 h 546760"/>
              <a:gd name="connsiteX5" fmla="*/ 33311 w 285998"/>
              <a:gd name="connsiteY5" fmla="*/ 0 h 546760"/>
              <a:gd name="connsiteX6" fmla="*/ 174596 w 285998"/>
              <a:gd name="connsiteY6" fmla="*/ 59220 h 546760"/>
              <a:gd name="connsiteX7" fmla="*/ 252960 w 285998"/>
              <a:gd name="connsiteY7" fmla="*/ 142306 h 546760"/>
              <a:gd name="connsiteX8" fmla="*/ 285888 w 285998"/>
              <a:gd name="connsiteY8" fmla="*/ 257937 h 546760"/>
              <a:gd name="connsiteX9" fmla="*/ 186338 w 285998"/>
              <a:gd name="connsiteY9" fmla="*/ 470694 h 546760"/>
              <a:gd name="connsiteX10" fmla="*/ 0 w 285998"/>
              <a:gd name="connsiteY10" fmla="*/ 546761 h 546760"/>
              <a:gd name="connsiteX11" fmla="*/ 7147 w 285998"/>
              <a:gd name="connsiteY11" fmla="*/ 430874 h 5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998" h="546760">
                <a:moveTo>
                  <a:pt x="7147" y="430874"/>
                </a:moveTo>
                <a:cubicBezTo>
                  <a:pt x="13401" y="431895"/>
                  <a:pt x="90489" y="443637"/>
                  <a:pt x="144731" y="385821"/>
                </a:cubicBezTo>
                <a:cubicBezTo>
                  <a:pt x="189273" y="338471"/>
                  <a:pt x="185700" y="279379"/>
                  <a:pt x="185061" y="269551"/>
                </a:cubicBezTo>
                <a:cubicBezTo>
                  <a:pt x="184551" y="252322"/>
                  <a:pt x="181360" y="231773"/>
                  <a:pt x="172171" y="210587"/>
                </a:cubicBezTo>
                <a:cubicBezTo>
                  <a:pt x="136435" y="128139"/>
                  <a:pt x="41224" y="106570"/>
                  <a:pt x="27057" y="103634"/>
                </a:cubicBezTo>
                <a:cubicBezTo>
                  <a:pt x="29099" y="69047"/>
                  <a:pt x="31269" y="34587"/>
                  <a:pt x="33311" y="0"/>
                </a:cubicBezTo>
                <a:cubicBezTo>
                  <a:pt x="68919" y="6254"/>
                  <a:pt x="122268" y="21059"/>
                  <a:pt x="174596" y="59220"/>
                </a:cubicBezTo>
                <a:cubicBezTo>
                  <a:pt x="195655" y="74535"/>
                  <a:pt x="227689" y="98529"/>
                  <a:pt x="252960" y="142306"/>
                </a:cubicBezTo>
                <a:cubicBezTo>
                  <a:pt x="260362" y="155196"/>
                  <a:pt x="284101" y="198973"/>
                  <a:pt x="285888" y="257937"/>
                </a:cubicBezTo>
                <a:cubicBezTo>
                  <a:pt x="289461" y="374462"/>
                  <a:pt x="205099" y="453975"/>
                  <a:pt x="186338" y="470694"/>
                </a:cubicBezTo>
                <a:cubicBezTo>
                  <a:pt x="113334" y="535657"/>
                  <a:pt x="29737" y="544974"/>
                  <a:pt x="0" y="546761"/>
                </a:cubicBezTo>
                <a:cubicBezTo>
                  <a:pt x="2553" y="508217"/>
                  <a:pt x="4850" y="469545"/>
                  <a:pt x="7147" y="430874"/>
                </a:cubicBezTo>
                <a:close/>
              </a:path>
            </a:pathLst>
          </a:custGeom>
          <a:solidFill>
            <a:srgbClr val="FF6213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D8C7FAA0-24F1-41BF-A8F6-D259D3229D48}"/>
              </a:ext>
            </a:extLst>
          </p:cNvPr>
          <p:cNvSpPr/>
          <p:nvPr userDrawn="1"/>
        </p:nvSpPr>
        <p:spPr>
          <a:xfrm>
            <a:off x="820106" y="-166414"/>
            <a:ext cx="318305" cy="318305"/>
          </a:xfrm>
          <a:custGeom>
            <a:avLst/>
            <a:gdLst>
              <a:gd name="connsiteX0" fmla="*/ 318306 w 318305"/>
              <a:gd name="connsiteY0" fmla="*/ 159153 h 318305"/>
              <a:gd name="connsiteX1" fmla="*/ 159153 w 318305"/>
              <a:gd name="connsiteY1" fmla="*/ 318306 h 318305"/>
              <a:gd name="connsiteX2" fmla="*/ 0 w 318305"/>
              <a:gd name="connsiteY2" fmla="*/ 159153 h 318305"/>
              <a:gd name="connsiteX3" fmla="*/ 159153 w 318305"/>
              <a:gd name="connsiteY3" fmla="*/ 0 h 318305"/>
              <a:gd name="connsiteX4" fmla="*/ 318306 w 318305"/>
              <a:gd name="connsiteY4" fmla="*/ 159153 h 31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305" h="318305">
                <a:moveTo>
                  <a:pt x="318306" y="159153"/>
                </a:moveTo>
                <a:cubicBezTo>
                  <a:pt x="318306" y="247050"/>
                  <a:pt x="247050" y="318306"/>
                  <a:pt x="159153" y="318306"/>
                </a:cubicBezTo>
                <a:cubicBezTo>
                  <a:pt x="71255" y="318306"/>
                  <a:pt x="0" y="247050"/>
                  <a:pt x="0" y="159153"/>
                </a:cubicBezTo>
                <a:cubicBezTo>
                  <a:pt x="0" y="71255"/>
                  <a:pt x="71255" y="0"/>
                  <a:pt x="159153" y="0"/>
                </a:cubicBezTo>
                <a:cubicBezTo>
                  <a:pt x="247050" y="0"/>
                  <a:pt x="318306" y="71255"/>
                  <a:pt x="318306" y="159153"/>
                </a:cubicBezTo>
                <a:close/>
              </a:path>
            </a:pathLst>
          </a:custGeom>
          <a:solidFill>
            <a:srgbClr val="FF6213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F218E810-9838-405A-B47D-26BB8A47C8F4}"/>
              </a:ext>
            </a:extLst>
          </p:cNvPr>
          <p:cNvSpPr/>
          <p:nvPr userDrawn="1"/>
        </p:nvSpPr>
        <p:spPr>
          <a:xfrm>
            <a:off x="965433" y="744726"/>
            <a:ext cx="271762" cy="543059"/>
          </a:xfrm>
          <a:custGeom>
            <a:avLst/>
            <a:gdLst>
              <a:gd name="connsiteX0" fmla="*/ 263212 w 271762"/>
              <a:gd name="connsiteY0" fmla="*/ 427811 h 543059"/>
              <a:gd name="connsiteX1" fmla="*/ 130733 w 271762"/>
              <a:gd name="connsiteY1" fmla="*/ 372292 h 543059"/>
              <a:gd name="connsiteX2" fmla="*/ 100230 w 271762"/>
              <a:gd name="connsiteY2" fmla="*/ 254236 h 543059"/>
              <a:gd name="connsiteX3" fmla="*/ 117715 w 271762"/>
              <a:gd name="connsiteY3" fmla="*/ 197058 h 543059"/>
              <a:gd name="connsiteX4" fmla="*/ 269721 w 271762"/>
              <a:gd name="connsiteY4" fmla="*/ 102869 h 543059"/>
              <a:gd name="connsiteX5" fmla="*/ 271763 w 271762"/>
              <a:gd name="connsiteY5" fmla="*/ 0 h 543059"/>
              <a:gd name="connsiteX6" fmla="*/ 127287 w 271762"/>
              <a:gd name="connsiteY6" fmla="*/ 47223 h 543059"/>
              <a:gd name="connsiteX7" fmla="*/ 43180 w 271762"/>
              <a:gd name="connsiteY7" fmla="*/ 123034 h 543059"/>
              <a:gd name="connsiteX8" fmla="*/ 1446 w 271762"/>
              <a:gd name="connsiteY8" fmla="*/ 234709 h 543059"/>
              <a:gd name="connsiteX9" fmla="*/ 82873 w 271762"/>
              <a:gd name="connsiteY9" fmla="*/ 452954 h 543059"/>
              <a:gd name="connsiteX10" fmla="*/ 260914 w 271762"/>
              <a:gd name="connsiteY10" fmla="*/ 543059 h 543059"/>
              <a:gd name="connsiteX11" fmla="*/ 263212 w 271762"/>
              <a:gd name="connsiteY11" fmla="*/ 427811 h 5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762" h="543059">
                <a:moveTo>
                  <a:pt x="263212" y="427811"/>
                </a:moveTo>
                <a:cubicBezTo>
                  <a:pt x="256958" y="428321"/>
                  <a:pt x="179870" y="433682"/>
                  <a:pt x="130733" y="372292"/>
                </a:cubicBezTo>
                <a:cubicBezTo>
                  <a:pt x="90530" y="322007"/>
                  <a:pt x="98699" y="263808"/>
                  <a:pt x="100230" y="254236"/>
                </a:cubicBezTo>
                <a:cubicBezTo>
                  <a:pt x="102145" y="237134"/>
                  <a:pt x="106994" y="217224"/>
                  <a:pt x="117715" y="197058"/>
                </a:cubicBezTo>
                <a:cubicBezTo>
                  <a:pt x="159577" y="118439"/>
                  <a:pt x="255426" y="104655"/>
                  <a:pt x="269721" y="102869"/>
                </a:cubicBezTo>
                <a:cubicBezTo>
                  <a:pt x="270359" y="68537"/>
                  <a:pt x="271125" y="34332"/>
                  <a:pt x="271763" y="0"/>
                </a:cubicBezTo>
                <a:cubicBezTo>
                  <a:pt x="236027" y="3318"/>
                  <a:pt x="182168" y="13656"/>
                  <a:pt x="127287" y="47223"/>
                </a:cubicBezTo>
                <a:cubicBezTo>
                  <a:pt x="105208" y="60751"/>
                  <a:pt x="71641" y="81810"/>
                  <a:pt x="43180" y="123034"/>
                </a:cubicBezTo>
                <a:cubicBezTo>
                  <a:pt x="34757" y="135159"/>
                  <a:pt x="7955" y="176510"/>
                  <a:pt x="1446" y="234709"/>
                </a:cubicBezTo>
                <a:cubicBezTo>
                  <a:pt x="-11445" y="349702"/>
                  <a:pt x="65643" y="434958"/>
                  <a:pt x="82873" y="452954"/>
                </a:cubicBezTo>
                <a:cubicBezTo>
                  <a:pt x="149878" y="523022"/>
                  <a:pt x="231815" y="538848"/>
                  <a:pt x="260914" y="543059"/>
                </a:cubicBezTo>
                <a:cubicBezTo>
                  <a:pt x="261680" y="504771"/>
                  <a:pt x="262446" y="466227"/>
                  <a:pt x="263212" y="427811"/>
                </a:cubicBezTo>
                <a:close/>
              </a:path>
            </a:pathLst>
          </a:custGeom>
          <a:solidFill>
            <a:srgbClr val="3C72B8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E2D171EF-85FC-41B1-A841-BBD48FDB63FC}"/>
              </a:ext>
            </a:extLst>
          </p:cNvPr>
          <p:cNvSpPr/>
          <p:nvPr userDrawn="1"/>
        </p:nvSpPr>
        <p:spPr>
          <a:xfrm>
            <a:off x="704092" y="6724887"/>
            <a:ext cx="354552" cy="354552"/>
          </a:xfrm>
          <a:custGeom>
            <a:avLst/>
            <a:gdLst>
              <a:gd name="connsiteX0" fmla="*/ 354552 w 354552"/>
              <a:gd name="connsiteY0" fmla="*/ 177276 h 354552"/>
              <a:gd name="connsiteX1" fmla="*/ 177276 w 354552"/>
              <a:gd name="connsiteY1" fmla="*/ 354553 h 354552"/>
              <a:gd name="connsiteX2" fmla="*/ 0 w 354552"/>
              <a:gd name="connsiteY2" fmla="*/ 177276 h 354552"/>
              <a:gd name="connsiteX3" fmla="*/ 177276 w 354552"/>
              <a:gd name="connsiteY3" fmla="*/ 0 h 354552"/>
              <a:gd name="connsiteX4" fmla="*/ 354552 w 354552"/>
              <a:gd name="connsiteY4" fmla="*/ 177276 h 3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552" h="354552">
                <a:moveTo>
                  <a:pt x="354552" y="177276"/>
                </a:moveTo>
                <a:cubicBezTo>
                  <a:pt x="354552" y="275184"/>
                  <a:pt x="275183" y="354553"/>
                  <a:pt x="177276" y="354553"/>
                </a:cubicBezTo>
                <a:cubicBezTo>
                  <a:pt x="79369" y="354553"/>
                  <a:pt x="0" y="275184"/>
                  <a:pt x="0" y="177276"/>
                </a:cubicBezTo>
                <a:cubicBezTo>
                  <a:pt x="0" y="79369"/>
                  <a:pt x="79369" y="0"/>
                  <a:pt x="177276" y="0"/>
                </a:cubicBezTo>
                <a:cubicBezTo>
                  <a:pt x="275183" y="0"/>
                  <a:pt x="354552" y="79369"/>
                  <a:pt x="354552" y="177276"/>
                </a:cubicBezTo>
                <a:close/>
              </a:path>
            </a:pathLst>
          </a:custGeom>
          <a:solidFill>
            <a:srgbClr val="3C72B8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9D0B3EDA-B3E9-4A15-A128-E1D2DC4E127A}"/>
              </a:ext>
            </a:extLst>
          </p:cNvPr>
          <p:cNvSpPr/>
          <p:nvPr userDrawn="1"/>
        </p:nvSpPr>
        <p:spPr>
          <a:xfrm>
            <a:off x="-226192" y="4532612"/>
            <a:ext cx="318305" cy="318305"/>
          </a:xfrm>
          <a:custGeom>
            <a:avLst/>
            <a:gdLst>
              <a:gd name="connsiteX0" fmla="*/ 318306 w 318305"/>
              <a:gd name="connsiteY0" fmla="*/ 159153 h 318305"/>
              <a:gd name="connsiteX1" fmla="*/ 159153 w 318305"/>
              <a:gd name="connsiteY1" fmla="*/ 318305 h 318305"/>
              <a:gd name="connsiteX2" fmla="*/ 0 w 318305"/>
              <a:gd name="connsiteY2" fmla="*/ 159153 h 318305"/>
              <a:gd name="connsiteX3" fmla="*/ 159153 w 318305"/>
              <a:gd name="connsiteY3" fmla="*/ 0 h 318305"/>
              <a:gd name="connsiteX4" fmla="*/ 318306 w 318305"/>
              <a:gd name="connsiteY4" fmla="*/ 159153 h 31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305" h="318305">
                <a:moveTo>
                  <a:pt x="318306" y="159153"/>
                </a:moveTo>
                <a:cubicBezTo>
                  <a:pt x="318306" y="247050"/>
                  <a:pt x="247050" y="318305"/>
                  <a:pt x="159153" y="318305"/>
                </a:cubicBezTo>
                <a:cubicBezTo>
                  <a:pt x="71255" y="318305"/>
                  <a:pt x="0" y="247050"/>
                  <a:pt x="0" y="159153"/>
                </a:cubicBezTo>
                <a:cubicBezTo>
                  <a:pt x="0" y="71255"/>
                  <a:pt x="71255" y="0"/>
                  <a:pt x="159153" y="0"/>
                </a:cubicBezTo>
                <a:cubicBezTo>
                  <a:pt x="247050" y="0"/>
                  <a:pt x="318306" y="71255"/>
                  <a:pt x="318306" y="159153"/>
                </a:cubicBezTo>
                <a:close/>
              </a:path>
            </a:pathLst>
          </a:custGeom>
          <a:solidFill>
            <a:srgbClr val="FF6213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7C1EC-7BFE-4EDB-A18B-5B027A06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824E13-B6F6-4F66-8B99-D97903407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DBA5EA-38D8-4093-BB23-F9CB4182F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5937F734-52AD-46B4-BBE5-D50477090E46}"/>
              </a:ext>
            </a:extLst>
          </p:cNvPr>
          <p:cNvSpPr/>
          <p:nvPr userDrawn="1"/>
        </p:nvSpPr>
        <p:spPr>
          <a:xfrm>
            <a:off x="2855136" y="1555750"/>
            <a:ext cx="1926017" cy="1762734"/>
          </a:xfrm>
          <a:custGeom>
            <a:avLst/>
            <a:gdLst>
              <a:gd name="connsiteX0" fmla="*/ 404446 w 1926017"/>
              <a:gd name="connsiteY0" fmla="*/ 133825 h 1762734"/>
              <a:gd name="connsiteX1" fmla="*/ 202262 w 1926017"/>
              <a:gd name="connsiteY1" fmla="*/ 369791 h 1762734"/>
              <a:gd name="connsiteX2" fmla="*/ 332 w 1926017"/>
              <a:gd name="connsiteY2" fmla="*/ 1039335 h 1762734"/>
              <a:gd name="connsiteX3" fmla="*/ 314022 w 1926017"/>
              <a:gd name="connsiteY3" fmla="*/ 1644363 h 1762734"/>
              <a:gd name="connsiteX4" fmla="*/ 1037414 w 1926017"/>
              <a:gd name="connsiteY4" fmla="*/ 1748249 h 1762734"/>
              <a:gd name="connsiteX5" fmla="*/ 1510362 w 1926017"/>
              <a:gd name="connsiteY5" fmla="*/ 1643601 h 1762734"/>
              <a:gd name="connsiteX6" fmla="*/ 1861517 w 1926017"/>
              <a:gd name="connsiteY6" fmla="*/ 1323434 h 1762734"/>
              <a:gd name="connsiteX7" fmla="*/ 1922858 w 1926017"/>
              <a:gd name="connsiteY7" fmla="*/ 1014189 h 1762734"/>
              <a:gd name="connsiteX8" fmla="*/ 1871804 w 1926017"/>
              <a:gd name="connsiteY8" fmla="*/ 525493 h 1762734"/>
              <a:gd name="connsiteX9" fmla="*/ 1302590 w 1926017"/>
              <a:gd name="connsiteY9" fmla="*/ 15080 h 1762734"/>
              <a:gd name="connsiteX10" fmla="*/ 404446 w 1926017"/>
              <a:gd name="connsiteY10" fmla="*/ 133825 h 176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6017" h="1762734">
                <a:moveTo>
                  <a:pt x="404446" y="133825"/>
                </a:moveTo>
                <a:cubicBezTo>
                  <a:pt x="319483" y="194404"/>
                  <a:pt x="256364" y="280637"/>
                  <a:pt x="202262" y="369791"/>
                </a:cubicBezTo>
                <a:cubicBezTo>
                  <a:pt x="79453" y="571721"/>
                  <a:pt x="-6018" y="802988"/>
                  <a:pt x="332" y="1039335"/>
                </a:cubicBezTo>
                <a:cubicBezTo>
                  <a:pt x="6682" y="1275555"/>
                  <a:pt x="115521" y="1516093"/>
                  <a:pt x="314022" y="1644363"/>
                </a:cubicBezTo>
                <a:cubicBezTo>
                  <a:pt x="522683" y="1779364"/>
                  <a:pt x="790145" y="1773903"/>
                  <a:pt x="1037414" y="1748249"/>
                </a:cubicBezTo>
                <a:cubicBezTo>
                  <a:pt x="1198704" y="1731485"/>
                  <a:pt x="1361391" y="1707482"/>
                  <a:pt x="1510362" y="1643601"/>
                </a:cubicBezTo>
                <a:cubicBezTo>
                  <a:pt x="1659333" y="1579720"/>
                  <a:pt x="1794842" y="1471262"/>
                  <a:pt x="1861517" y="1323434"/>
                </a:cubicBezTo>
                <a:cubicBezTo>
                  <a:pt x="1904951" y="1227041"/>
                  <a:pt x="1917270" y="1119726"/>
                  <a:pt x="1922858" y="1014189"/>
                </a:cubicBezTo>
                <a:cubicBezTo>
                  <a:pt x="1931494" y="849597"/>
                  <a:pt x="1924890" y="681576"/>
                  <a:pt x="1871804" y="525493"/>
                </a:cubicBezTo>
                <a:cubicBezTo>
                  <a:pt x="1785698" y="272128"/>
                  <a:pt x="1570433" y="38448"/>
                  <a:pt x="1302590" y="15080"/>
                </a:cubicBezTo>
                <a:cubicBezTo>
                  <a:pt x="1039192" y="-8034"/>
                  <a:pt x="628855" y="-26322"/>
                  <a:pt x="404446" y="133825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28CFFFD-ACE5-4CA2-BC54-9D1BAB5288D6}"/>
              </a:ext>
            </a:extLst>
          </p:cNvPr>
          <p:cNvSpPr/>
          <p:nvPr userDrawn="1"/>
        </p:nvSpPr>
        <p:spPr>
          <a:xfrm>
            <a:off x="4864530" y="3429000"/>
            <a:ext cx="1926017" cy="1762734"/>
          </a:xfrm>
          <a:custGeom>
            <a:avLst/>
            <a:gdLst>
              <a:gd name="connsiteX0" fmla="*/ 404446 w 1926017"/>
              <a:gd name="connsiteY0" fmla="*/ 133825 h 1762734"/>
              <a:gd name="connsiteX1" fmla="*/ 202262 w 1926017"/>
              <a:gd name="connsiteY1" fmla="*/ 369791 h 1762734"/>
              <a:gd name="connsiteX2" fmla="*/ 332 w 1926017"/>
              <a:gd name="connsiteY2" fmla="*/ 1039335 h 1762734"/>
              <a:gd name="connsiteX3" fmla="*/ 314022 w 1926017"/>
              <a:gd name="connsiteY3" fmla="*/ 1644363 h 1762734"/>
              <a:gd name="connsiteX4" fmla="*/ 1037414 w 1926017"/>
              <a:gd name="connsiteY4" fmla="*/ 1748249 h 1762734"/>
              <a:gd name="connsiteX5" fmla="*/ 1510362 w 1926017"/>
              <a:gd name="connsiteY5" fmla="*/ 1643601 h 1762734"/>
              <a:gd name="connsiteX6" fmla="*/ 1861517 w 1926017"/>
              <a:gd name="connsiteY6" fmla="*/ 1323434 h 1762734"/>
              <a:gd name="connsiteX7" fmla="*/ 1922858 w 1926017"/>
              <a:gd name="connsiteY7" fmla="*/ 1014189 h 1762734"/>
              <a:gd name="connsiteX8" fmla="*/ 1871804 w 1926017"/>
              <a:gd name="connsiteY8" fmla="*/ 525493 h 1762734"/>
              <a:gd name="connsiteX9" fmla="*/ 1302589 w 1926017"/>
              <a:gd name="connsiteY9" fmla="*/ 15080 h 1762734"/>
              <a:gd name="connsiteX10" fmla="*/ 404446 w 1926017"/>
              <a:gd name="connsiteY10" fmla="*/ 133825 h 176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6017" h="1762734">
                <a:moveTo>
                  <a:pt x="404446" y="133825"/>
                </a:moveTo>
                <a:cubicBezTo>
                  <a:pt x="319483" y="194404"/>
                  <a:pt x="256364" y="280637"/>
                  <a:pt x="202262" y="369791"/>
                </a:cubicBezTo>
                <a:cubicBezTo>
                  <a:pt x="79453" y="571721"/>
                  <a:pt x="-6018" y="802988"/>
                  <a:pt x="332" y="1039335"/>
                </a:cubicBezTo>
                <a:cubicBezTo>
                  <a:pt x="6682" y="1275555"/>
                  <a:pt x="115521" y="1516093"/>
                  <a:pt x="314022" y="1644363"/>
                </a:cubicBezTo>
                <a:cubicBezTo>
                  <a:pt x="522683" y="1779364"/>
                  <a:pt x="790145" y="1773903"/>
                  <a:pt x="1037414" y="1748249"/>
                </a:cubicBezTo>
                <a:cubicBezTo>
                  <a:pt x="1198704" y="1731485"/>
                  <a:pt x="1361390" y="1707482"/>
                  <a:pt x="1510362" y="1643601"/>
                </a:cubicBezTo>
                <a:cubicBezTo>
                  <a:pt x="1659333" y="1579593"/>
                  <a:pt x="1794842" y="1471262"/>
                  <a:pt x="1861517" y="1323434"/>
                </a:cubicBezTo>
                <a:cubicBezTo>
                  <a:pt x="1904951" y="1227041"/>
                  <a:pt x="1917270" y="1119726"/>
                  <a:pt x="1922858" y="1014189"/>
                </a:cubicBezTo>
                <a:cubicBezTo>
                  <a:pt x="1931494" y="849597"/>
                  <a:pt x="1924889" y="681576"/>
                  <a:pt x="1871804" y="525493"/>
                </a:cubicBezTo>
                <a:cubicBezTo>
                  <a:pt x="1785698" y="272128"/>
                  <a:pt x="1570433" y="38448"/>
                  <a:pt x="1302589" y="15080"/>
                </a:cubicBezTo>
                <a:cubicBezTo>
                  <a:pt x="1039192" y="-8034"/>
                  <a:pt x="628728" y="-26322"/>
                  <a:pt x="404446" y="133825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AA1E44C-C12A-4814-A13E-B43936D7D210}"/>
              </a:ext>
            </a:extLst>
          </p:cNvPr>
          <p:cNvSpPr/>
          <p:nvPr userDrawn="1"/>
        </p:nvSpPr>
        <p:spPr>
          <a:xfrm>
            <a:off x="1661717" y="4085844"/>
            <a:ext cx="1926017" cy="1762734"/>
          </a:xfrm>
          <a:custGeom>
            <a:avLst/>
            <a:gdLst>
              <a:gd name="connsiteX0" fmla="*/ 404446 w 1926017"/>
              <a:gd name="connsiteY0" fmla="*/ 133825 h 1762734"/>
              <a:gd name="connsiteX1" fmla="*/ 202262 w 1926017"/>
              <a:gd name="connsiteY1" fmla="*/ 369791 h 1762734"/>
              <a:gd name="connsiteX2" fmla="*/ 332 w 1926017"/>
              <a:gd name="connsiteY2" fmla="*/ 1039335 h 1762734"/>
              <a:gd name="connsiteX3" fmla="*/ 314022 w 1926017"/>
              <a:gd name="connsiteY3" fmla="*/ 1644363 h 1762734"/>
              <a:gd name="connsiteX4" fmla="*/ 1037414 w 1926017"/>
              <a:gd name="connsiteY4" fmla="*/ 1748249 h 1762734"/>
              <a:gd name="connsiteX5" fmla="*/ 1510362 w 1926017"/>
              <a:gd name="connsiteY5" fmla="*/ 1643601 h 1762734"/>
              <a:gd name="connsiteX6" fmla="*/ 1861517 w 1926017"/>
              <a:gd name="connsiteY6" fmla="*/ 1323434 h 1762734"/>
              <a:gd name="connsiteX7" fmla="*/ 1922858 w 1926017"/>
              <a:gd name="connsiteY7" fmla="*/ 1014189 h 1762734"/>
              <a:gd name="connsiteX8" fmla="*/ 1871804 w 1926017"/>
              <a:gd name="connsiteY8" fmla="*/ 525493 h 1762734"/>
              <a:gd name="connsiteX9" fmla="*/ 1302590 w 1926017"/>
              <a:gd name="connsiteY9" fmla="*/ 15080 h 1762734"/>
              <a:gd name="connsiteX10" fmla="*/ 404446 w 1926017"/>
              <a:gd name="connsiteY10" fmla="*/ 133825 h 176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6017" h="1762734">
                <a:moveTo>
                  <a:pt x="404446" y="133825"/>
                </a:moveTo>
                <a:cubicBezTo>
                  <a:pt x="319483" y="194404"/>
                  <a:pt x="256364" y="280637"/>
                  <a:pt x="202262" y="369791"/>
                </a:cubicBezTo>
                <a:cubicBezTo>
                  <a:pt x="79453" y="571721"/>
                  <a:pt x="-6018" y="802988"/>
                  <a:pt x="332" y="1039335"/>
                </a:cubicBezTo>
                <a:cubicBezTo>
                  <a:pt x="6682" y="1275555"/>
                  <a:pt x="115521" y="1516093"/>
                  <a:pt x="314022" y="1644363"/>
                </a:cubicBezTo>
                <a:cubicBezTo>
                  <a:pt x="522683" y="1779364"/>
                  <a:pt x="790145" y="1773903"/>
                  <a:pt x="1037414" y="1748249"/>
                </a:cubicBezTo>
                <a:cubicBezTo>
                  <a:pt x="1198704" y="1731485"/>
                  <a:pt x="1361391" y="1707482"/>
                  <a:pt x="1510362" y="1643601"/>
                </a:cubicBezTo>
                <a:cubicBezTo>
                  <a:pt x="1659333" y="1579720"/>
                  <a:pt x="1794842" y="1471262"/>
                  <a:pt x="1861517" y="1323434"/>
                </a:cubicBezTo>
                <a:cubicBezTo>
                  <a:pt x="1904951" y="1227041"/>
                  <a:pt x="1917270" y="1119726"/>
                  <a:pt x="1922858" y="1014189"/>
                </a:cubicBezTo>
                <a:cubicBezTo>
                  <a:pt x="1931494" y="849597"/>
                  <a:pt x="1924890" y="681576"/>
                  <a:pt x="1871804" y="525493"/>
                </a:cubicBezTo>
                <a:cubicBezTo>
                  <a:pt x="1785698" y="272128"/>
                  <a:pt x="1570433" y="38448"/>
                  <a:pt x="1302590" y="15080"/>
                </a:cubicBezTo>
                <a:cubicBezTo>
                  <a:pt x="1039192" y="-8034"/>
                  <a:pt x="628855" y="-26322"/>
                  <a:pt x="404446" y="133825"/>
                </a:cubicBezTo>
                <a:close/>
              </a:path>
            </a:pathLst>
          </a:custGeom>
          <a:solidFill>
            <a:srgbClr val="FBF09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EC3DF532-0329-4189-8D5E-4EA3F28A14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55136" y="1555750"/>
            <a:ext cx="1926018" cy="1762734"/>
          </a:xfrm>
          <a:custGeom>
            <a:avLst/>
            <a:gdLst>
              <a:gd name="connsiteX0" fmla="*/ 961831 w 1926018"/>
              <a:gd name="connsiteY0" fmla="*/ 268 h 1762734"/>
              <a:gd name="connsiteX1" fmla="*/ 1302590 w 1926018"/>
              <a:gd name="connsiteY1" fmla="*/ 15080 h 1762734"/>
              <a:gd name="connsiteX2" fmla="*/ 1871804 w 1926018"/>
              <a:gd name="connsiteY2" fmla="*/ 525493 h 1762734"/>
              <a:gd name="connsiteX3" fmla="*/ 1922858 w 1926018"/>
              <a:gd name="connsiteY3" fmla="*/ 1014189 h 1762734"/>
              <a:gd name="connsiteX4" fmla="*/ 1861517 w 1926018"/>
              <a:gd name="connsiteY4" fmla="*/ 1323434 h 1762734"/>
              <a:gd name="connsiteX5" fmla="*/ 1510362 w 1926018"/>
              <a:gd name="connsiteY5" fmla="*/ 1643601 h 1762734"/>
              <a:gd name="connsiteX6" fmla="*/ 1037414 w 1926018"/>
              <a:gd name="connsiteY6" fmla="*/ 1748249 h 1762734"/>
              <a:gd name="connsiteX7" fmla="*/ 314022 w 1926018"/>
              <a:gd name="connsiteY7" fmla="*/ 1644363 h 1762734"/>
              <a:gd name="connsiteX8" fmla="*/ 332 w 1926018"/>
              <a:gd name="connsiteY8" fmla="*/ 1039335 h 1762734"/>
              <a:gd name="connsiteX9" fmla="*/ 202262 w 1926018"/>
              <a:gd name="connsiteY9" fmla="*/ 369791 h 1762734"/>
              <a:gd name="connsiteX10" fmla="*/ 404446 w 1926018"/>
              <a:gd name="connsiteY10" fmla="*/ 133825 h 1762734"/>
              <a:gd name="connsiteX11" fmla="*/ 961831 w 1926018"/>
              <a:gd name="connsiteY11" fmla="*/ 268 h 176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6018" h="1762734">
                <a:moveTo>
                  <a:pt x="961831" y="268"/>
                </a:moveTo>
                <a:cubicBezTo>
                  <a:pt x="1084378" y="-1577"/>
                  <a:pt x="1203816" y="6412"/>
                  <a:pt x="1302590" y="15080"/>
                </a:cubicBezTo>
                <a:cubicBezTo>
                  <a:pt x="1570433" y="38448"/>
                  <a:pt x="1785698" y="272128"/>
                  <a:pt x="1871804" y="525493"/>
                </a:cubicBezTo>
                <a:cubicBezTo>
                  <a:pt x="1924890" y="681576"/>
                  <a:pt x="1931494" y="849597"/>
                  <a:pt x="1922858" y="1014189"/>
                </a:cubicBezTo>
                <a:cubicBezTo>
                  <a:pt x="1917270" y="1119726"/>
                  <a:pt x="1904951" y="1227041"/>
                  <a:pt x="1861517" y="1323434"/>
                </a:cubicBezTo>
                <a:cubicBezTo>
                  <a:pt x="1794842" y="1471262"/>
                  <a:pt x="1659333" y="1579720"/>
                  <a:pt x="1510362" y="1643601"/>
                </a:cubicBezTo>
                <a:cubicBezTo>
                  <a:pt x="1361391" y="1707482"/>
                  <a:pt x="1198704" y="1731485"/>
                  <a:pt x="1037414" y="1748249"/>
                </a:cubicBezTo>
                <a:cubicBezTo>
                  <a:pt x="790145" y="1773903"/>
                  <a:pt x="522683" y="1779364"/>
                  <a:pt x="314022" y="1644363"/>
                </a:cubicBezTo>
                <a:cubicBezTo>
                  <a:pt x="115521" y="1516093"/>
                  <a:pt x="6682" y="1275555"/>
                  <a:pt x="332" y="1039335"/>
                </a:cubicBezTo>
                <a:cubicBezTo>
                  <a:pt x="-6018" y="802988"/>
                  <a:pt x="79453" y="571721"/>
                  <a:pt x="202262" y="369791"/>
                </a:cubicBezTo>
                <a:cubicBezTo>
                  <a:pt x="256364" y="280637"/>
                  <a:pt x="319483" y="194404"/>
                  <a:pt x="404446" y="133825"/>
                </a:cubicBezTo>
                <a:cubicBezTo>
                  <a:pt x="544702" y="33733"/>
                  <a:pt x="757586" y="3343"/>
                  <a:pt x="961831" y="2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C8D07CA6-BD5D-487E-9307-662E04B13F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61717" y="4085844"/>
            <a:ext cx="1926018" cy="1762734"/>
          </a:xfrm>
          <a:custGeom>
            <a:avLst/>
            <a:gdLst>
              <a:gd name="connsiteX0" fmla="*/ 961831 w 1926018"/>
              <a:gd name="connsiteY0" fmla="*/ 268 h 1762734"/>
              <a:gd name="connsiteX1" fmla="*/ 1302590 w 1926018"/>
              <a:gd name="connsiteY1" fmla="*/ 15080 h 1762734"/>
              <a:gd name="connsiteX2" fmla="*/ 1871804 w 1926018"/>
              <a:gd name="connsiteY2" fmla="*/ 525493 h 1762734"/>
              <a:gd name="connsiteX3" fmla="*/ 1922858 w 1926018"/>
              <a:gd name="connsiteY3" fmla="*/ 1014189 h 1762734"/>
              <a:gd name="connsiteX4" fmla="*/ 1861517 w 1926018"/>
              <a:gd name="connsiteY4" fmla="*/ 1323434 h 1762734"/>
              <a:gd name="connsiteX5" fmla="*/ 1510362 w 1926018"/>
              <a:gd name="connsiteY5" fmla="*/ 1643601 h 1762734"/>
              <a:gd name="connsiteX6" fmla="*/ 1037414 w 1926018"/>
              <a:gd name="connsiteY6" fmla="*/ 1748249 h 1762734"/>
              <a:gd name="connsiteX7" fmla="*/ 314022 w 1926018"/>
              <a:gd name="connsiteY7" fmla="*/ 1644363 h 1762734"/>
              <a:gd name="connsiteX8" fmla="*/ 332 w 1926018"/>
              <a:gd name="connsiteY8" fmla="*/ 1039335 h 1762734"/>
              <a:gd name="connsiteX9" fmla="*/ 202262 w 1926018"/>
              <a:gd name="connsiteY9" fmla="*/ 369791 h 1762734"/>
              <a:gd name="connsiteX10" fmla="*/ 404446 w 1926018"/>
              <a:gd name="connsiteY10" fmla="*/ 133825 h 1762734"/>
              <a:gd name="connsiteX11" fmla="*/ 961831 w 1926018"/>
              <a:gd name="connsiteY11" fmla="*/ 268 h 176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6018" h="1762734">
                <a:moveTo>
                  <a:pt x="961831" y="268"/>
                </a:moveTo>
                <a:cubicBezTo>
                  <a:pt x="1084378" y="-1577"/>
                  <a:pt x="1203816" y="6412"/>
                  <a:pt x="1302590" y="15080"/>
                </a:cubicBezTo>
                <a:cubicBezTo>
                  <a:pt x="1570433" y="38448"/>
                  <a:pt x="1785698" y="272128"/>
                  <a:pt x="1871804" y="525493"/>
                </a:cubicBezTo>
                <a:cubicBezTo>
                  <a:pt x="1924890" y="681576"/>
                  <a:pt x="1931494" y="849597"/>
                  <a:pt x="1922858" y="1014189"/>
                </a:cubicBezTo>
                <a:cubicBezTo>
                  <a:pt x="1917270" y="1119726"/>
                  <a:pt x="1904951" y="1227041"/>
                  <a:pt x="1861517" y="1323434"/>
                </a:cubicBezTo>
                <a:cubicBezTo>
                  <a:pt x="1794842" y="1471262"/>
                  <a:pt x="1659333" y="1579720"/>
                  <a:pt x="1510362" y="1643601"/>
                </a:cubicBezTo>
                <a:cubicBezTo>
                  <a:pt x="1361391" y="1707482"/>
                  <a:pt x="1198704" y="1731485"/>
                  <a:pt x="1037414" y="1748249"/>
                </a:cubicBezTo>
                <a:cubicBezTo>
                  <a:pt x="790145" y="1773903"/>
                  <a:pt x="522683" y="1779364"/>
                  <a:pt x="314022" y="1644363"/>
                </a:cubicBezTo>
                <a:cubicBezTo>
                  <a:pt x="115521" y="1516093"/>
                  <a:pt x="6682" y="1275555"/>
                  <a:pt x="332" y="1039335"/>
                </a:cubicBezTo>
                <a:cubicBezTo>
                  <a:pt x="-6018" y="802988"/>
                  <a:pt x="79453" y="571721"/>
                  <a:pt x="202262" y="369791"/>
                </a:cubicBezTo>
                <a:cubicBezTo>
                  <a:pt x="256364" y="280637"/>
                  <a:pt x="319483" y="194404"/>
                  <a:pt x="404446" y="133825"/>
                </a:cubicBezTo>
                <a:cubicBezTo>
                  <a:pt x="544702" y="33733"/>
                  <a:pt x="757586" y="3343"/>
                  <a:pt x="961831" y="2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E209BD9E-2777-44CE-9E99-6B69A2499C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64530" y="3429000"/>
            <a:ext cx="1926018" cy="1762734"/>
          </a:xfrm>
          <a:custGeom>
            <a:avLst/>
            <a:gdLst>
              <a:gd name="connsiteX0" fmla="*/ 961797 w 1926018"/>
              <a:gd name="connsiteY0" fmla="*/ 268 h 1762734"/>
              <a:gd name="connsiteX1" fmla="*/ 1302589 w 1926018"/>
              <a:gd name="connsiteY1" fmla="*/ 15080 h 1762734"/>
              <a:gd name="connsiteX2" fmla="*/ 1871804 w 1926018"/>
              <a:gd name="connsiteY2" fmla="*/ 525493 h 1762734"/>
              <a:gd name="connsiteX3" fmla="*/ 1922858 w 1926018"/>
              <a:gd name="connsiteY3" fmla="*/ 1014189 h 1762734"/>
              <a:gd name="connsiteX4" fmla="*/ 1861517 w 1926018"/>
              <a:gd name="connsiteY4" fmla="*/ 1323434 h 1762734"/>
              <a:gd name="connsiteX5" fmla="*/ 1510362 w 1926018"/>
              <a:gd name="connsiteY5" fmla="*/ 1643601 h 1762734"/>
              <a:gd name="connsiteX6" fmla="*/ 1037414 w 1926018"/>
              <a:gd name="connsiteY6" fmla="*/ 1748249 h 1762734"/>
              <a:gd name="connsiteX7" fmla="*/ 314022 w 1926018"/>
              <a:gd name="connsiteY7" fmla="*/ 1644363 h 1762734"/>
              <a:gd name="connsiteX8" fmla="*/ 332 w 1926018"/>
              <a:gd name="connsiteY8" fmla="*/ 1039335 h 1762734"/>
              <a:gd name="connsiteX9" fmla="*/ 202262 w 1926018"/>
              <a:gd name="connsiteY9" fmla="*/ 369791 h 1762734"/>
              <a:gd name="connsiteX10" fmla="*/ 404446 w 1926018"/>
              <a:gd name="connsiteY10" fmla="*/ 133825 h 1762734"/>
              <a:gd name="connsiteX11" fmla="*/ 961797 w 1926018"/>
              <a:gd name="connsiteY11" fmla="*/ 268 h 176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6018" h="1762734">
                <a:moveTo>
                  <a:pt x="961797" y="268"/>
                </a:moveTo>
                <a:cubicBezTo>
                  <a:pt x="1084360" y="-1577"/>
                  <a:pt x="1203815" y="6412"/>
                  <a:pt x="1302589" y="15080"/>
                </a:cubicBezTo>
                <a:cubicBezTo>
                  <a:pt x="1570433" y="38448"/>
                  <a:pt x="1785698" y="272128"/>
                  <a:pt x="1871804" y="525493"/>
                </a:cubicBezTo>
                <a:cubicBezTo>
                  <a:pt x="1924889" y="681576"/>
                  <a:pt x="1931494" y="849597"/>
                  <a:pt x="1922858" y="1014189"/>
                </a:cubicBezTo>
                <a:cubicBezTo>
                  <a:pt x="1917270" y="1119726"/>
                  <a:pt x="1904951" y="1227041"/>
                  <a:pt x="1861517" y="1323434"/>
                </a:cubicBezTo>
                <a:cubicBezTo>
                  <a:pt x="1794842" y="1471262"/>
                  <a:pt x="1659333" y="1579593"/>
                  <a:pt x="1510362" y="1643601"/>
                </a:cubicBezTo>
                <a:cubicBezTo>
                  <a:pt x="1361390" y="1707482"/>
                  <a:pt x="1198704" y="1731485"/>
                  <a:pt x="1037414" y="1748249"/>
                </a:cubicBezTo>
                <a:cubicBezTo>
                  <a:pt x="790145" y="1773903"/>
                  <a:pt x="522683" y="1779364"/>
                  <a:pt x="314022" y="1644363"/>
                </a:cubicBezTo>
                <a:cubicBezTo>
                  <a:pt x="115521" y="1516093"/>
                  <a:pt x="6682" y="1275555"/>
                  <a:pt x="332" y="1039335"/>
                </a:cubicBezTo>
                <a:cubicBezTo>
                  <a:pt x="-6018" y="802988"/>
                  <a:pt x="79453" y="571721"/>
                  <a:pt x="202262" y="369791"/>
                </a:cubicBezTo>
                <a:cubicBezTo>
                  <a:pt x="256364" y="280637"/>
                  <a:pt x="319483" y="194404"/>
                  <a:pt x="404446" y="133825"/>
                </a:cubicBezTo>
                <a:cubicBezTo>
                  <a:pt x="544623" y="33733"/>
                  <a:pt x="757526" y="3343"/>
                  <a:pt x="961797" y="2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4" name="Graphic 1">
            <a:extLst>
              <a:ext uri="{FF2B5EF4-FFF2-40B4-BE49-F238E27FC236}">
                <a16:creationId xmlns="" xmlns:a16="http://schemas.microsoft.com/office/drawing/2014/main" id="{B770D626-5DB1-4C26-98B5-562670C2CE73}"/>
              </a:ext>
            </a:extLst>
          </p:cNvPr>
          <p:cNvGrpSpPr/>
          <p:nvPr userDrawn="1"/>
        </p:nvGrpSpPr>
        <p:grpSpPr>
          <a:xfrm>
            <a:off x="8153781" y="5644821"/>
            <a:ext cx="42228" cy="13158"/>
            <a:chOff x="8153781" y="5644821"/>
            <a:chExt cx="42228" cy="13158"/>
          </a:xfrm>
          <a:solidFill>
            <a:srgbClr val="000000"/>
          </a:solidFill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01E5D812-6D4C-425C-BC71-B5016A29FDFB}"/>
                </a:ext>
              </a:extLst>
            </p:cNvPr>
            <p:cNvSpPr/>
            <p:nvPr/>
          </p:nvSpPr>
          <p:spPr>
            <a:xfrm>
              <a:off x="8153781" y="5655564"/>
              <a:ext cx="25400" cy="12700"/>
            </a:xfrm>
            <a:custGeom>
              <a:avLst/>
              <a:gdLst>
                <a:gd name="connsiteX0" fmla="*/ 25400 w 25400"/>
                <a:gd name="connsiteY0" fmla="*/ 0 h 12700"/>
                <a:gd name="connsiteX1" fmla="*/ 0 w 25400"/>
                <a:gd name="connsiteY1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0" h="12700">
                  <a:moveTo>
                    <a:pt x="25400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Graphic 1">
              <a:extLst>
                <a:ext uri="{FF2B5EF4-FFF2-40B4-BE49-F238E27FC236}">
                  <a16:creationId xmlns="" xmlns:a16="http://schemas.microsoft.com/office/drawing/2014/main" id="{632289BA-3E05-46A6-9BC9-CCDBBA14A2EF}"/>
                </a:ext>
              </a:extLst>
            </p:cNvPr>
            <p:cNvGrpSpPr/>
            <p:nvPr/>
          </p:nvGrpSpPr>
          <p:grpSpPr>
            <a:xfrm>
              <a:off x="8178737" y="5644821"/>
              <a:ext cx="17272" cy="13158"/>
              <a:chOff x="8178737" y="5644821"/>
              <a:chExt cx="17272" cy="13158"/>
            </a:xfrm>
            <a:solidFill>
              <a:srgbClr val="000000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="" xmlns:a16="http://schemas.microsoft.com/office/drawing/2014/main" id="{C233C4E2-16A4-40F2-9115-2C3ACCBB84A4}"/>
                  </a:ext>
                </a:extLst>
              </p:cNvPr>
              <p:cNvGrpSpPr/>
              <p:nvPr/>
            </p:nvGrpSpPr>
            <p:grpSpPr>
              <a:xfrm>
                <a:off x="8178737" y="5644821"/>
                <a:ext cx="17272" cy="13158"/>
                <a:chOff x="8178737" y="5644821"/>
                <a:chExt cx="17272" cy="13158"/>
              </a:xfrm>
              <a:solidFill>
                <a:srgbClr val="000000"/>
              </a:solidFill>
            </p:grpSpPr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21DBDEDB-829B-442A-BD22-C4329AD0203A}"/>
                    </a:ext>
                  </a:extLst>
                </p:cNvPr>
                <p:cNvSpPr txBox="1"/>
                <p:nvPr/>
              </p:nvSpPr>
              <p:spPr>
                <a:xfrm>
                  <a:off x="8087297" y="5599559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="" xmlns:a16="http://schemas.microsoft.com/office/drawing/2014/main" id="{A3CB679A-B1B7-4047-AC7B-68FD23604E40}"/>
                    </a:ext>
                  </a:extLst>
                </p:cNvPr>
                <p:cNvSpPr txBox="1"/>
                <p:nvPr/>
              </p:nvSpPr>
              <p:spPr>
                <a:xfrm>
                  <a:off x="8090599" y="5599559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.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="" xmlns:a16="http://schemas.microsoft.com/office/drawing/2014/main" id="{BE8F9118-ED0B-445F-8656-52953107F40B}"/>
                    </a:ext>
                  </a:extLst>
                </p:cNvPr>
                <p:cNvSpPr txBox="1"/>
                <p:nvPr/>
              </p:nvSpPr>
              <p:spPr>
                <a:xfrm>
                  <a:off x="8091869" y="5599559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EFF2860D-6325-4F74-BCC2-DA99D0E8208C}"/>
                    </a:ext>
                  </a:extLst>
                </p:cNvPr>
                <p:cNvSpPr txBox="1"/>
                <p:nvPr/>
              </p:nvSpPr>
              <p:spPr>
                <a:xfrm>
                  <a:off x="8087297" y="5599460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6C0C8E06-D6E0-4A97-B6CF-59AC3984E13B}"/>
                    </a:ext>
                  </a:extLst>
                </p:cNvPr>
                <p:cNvSpPr txBox="1"/>
                <p:nvPr/>
              </p:nvSpPr>
              <p:spPr>
                <a:xfrm>
                  <a:off x="8090599" y="5599460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.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0C4F4AD2-B120-4A0C-936D-72123A715699}"/>
                    </a:ext>
                  </a:extLst>
                </p:cNvPr>
                <p:cNvSpPr txBox="1"/>
                <p:nvPr/>
              </p:nvSpPr>
              <p:spPr>
                <a:xfrm>
                  <a:off x="8091869" y="5599460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="" xmlns:a16="http://schemas.microsoft.com/office/drawing/2014/main" id="{AEE9BDA7-FF2F-4E22-8DD7-7556FF02EDFB}"/>
                    </a:ext>
                  </a:extLst>
                </p:cNvPr>
                <p:cNvSpPr txBox="1"/>
                <p:nvPr/>
              </p:nvSpPr>
              <p:spPr>
                <a:xfrm>
                  <a:off x="8087297" y="5599374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A02C945D-16A3-4FF7-8F3D-D1EAB5EB3CAE}"/>
                    </a:ext>
                  </a:extLst>
                </p:cNvPr>
                <p:cNvSpPr txBox="1"/>
                <p:nvPr/>
              </p:nvSpPr>
              <p:spPr>
                <a:xfrm>
                  <a:off x="8090599" y="5599374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.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E3452DA4-F424-4C54-80AA-FAC5658C9667}"/>
                    </a:ext>
                  </a:extLst>
                </p:cNvPr>
                <p:cNvSpPr txBox="1"/>
                <p:nvPr/>
              </p:nvSpPr>
              <p:spPr>
                <a:xfrm>
                  <a:off x="8091869" y="5599374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4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="" xmlns:a16="http://schemas.microsoft.com/office/drawing/2014/main" id="{0D8FD741-8815-4ED8-9A36-0F69988E8492}"/>
                    </a:ext>
                  </a:extLst>
                </p:cNvPr>
                <p:cNvSpPr txBox="1"/>
                <p:nvPr/>
              </p:nvSpPr>
              <p:spPr>
                <a:xfrm>
                  <a:off x="8087297" y="5599286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6DDEF78F-8E3F-4E10-B5B1-A42A0DC64D48}"/>
                    </a:ext>
                  </a:extLst>
                </p:cNvPr>
                <p:cNvSpPr txBox="1"/>
                <p:nvPr/>
              </p:nvSpPr>
              <p:spPr>
                <a:xfrm>
                  <a:off x="8090599" y="5599286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.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="" xmlns:a16="http://schemas.microsoft.com/office/drawing/2014/main" id="{2897DA0D-4CA7-4942-A6FE-9CEEAA68548C}"/>
                    </a:ext>
                  </a:extLst>
                </p:cNvPr>
                <p:cNvSpPr txBox="1"/>
                <p:nvPr/>
              </p:nvSpPr>
              <p:spPr>
                <a:xfrm>
                  <a:off x="8091869" y="5599286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6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="" xmlns:a16="http://schemas.microsoft.com/office/drawing/2014/main" id="{D8568555-ACAF-4869-ABD6-8BFBE388FF3D}"/>
                    </a:ext>
                  </a:extLst>
                </p:cNvPr>
                <p:cNvSpPr txBox="1"/>
                <p:nvPr/>
              </p:nvSpPr>
              <p:spPr>
                <a:xfrm>
                  <a:off x="8087297" y="5599200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11CB4CAA-5894-45EF-A6B2-C0BF6A8A8931}"/>
                    </a:ext>
                  </a:extLst>
                </p:cNvPr>
                <p:cNvSpPr txBox="1"/>
                <p:nvPr/>
              </p:nvSpPr>
              <p:spPr>
                <a:xfrm>
                  <a:off x="8090599" y="5599200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.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="" xmlns:a16="http://schemas.microsoft.com/office/drawing/2014/main" id="{16AE795A-584F-4928-AD92-F34EF0A44B8C}"/>
                    </a:ext>
                  </a:extLst>
                </p:cNvPr>
                <p:cNvSpPr txBox="1"/>
                <p:nvPr/>
              </p:nvSpPr>
              <p:spPr>
                <a:xfrm>
                  <a:off x="8091869" y="5599200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8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="" xmlns:a16="http://schemas.microsoft.com/office/drawing/2014/main" id="{A1F14BED-5980-424D-ABC4-BB2ABEAE6103}"/>
                    </a:ext>
                  </a:extLst>
                </p:cNvPr>
                <p:cNvSpPr txBox="1"/>
                <p:nvPr/>
              </p:nvSpPr>
              <p:spPr>
                <a:xfrm>
                  <a:off x="8087297" y="5599101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1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="" xmlns:a16="http://schemas.microsoft.com/office/drawing/2014/main" id="{02E0DE7E-C915-4FEF-AD53-35BDD249F050}"/>
                    </a:ext>
                  </a:extLst>
                </p:cNvPr>
                <p:cNvSpPr txBox="1"/>
                <p:nvPr/>
              </p:nvSpPr>
              <p:spPr>
                <a:xfrm>
                  <a:off x="8090599" y="5599101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.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id="{E06561F1-8F6A-4BD5-A78E-F107D3C6194F}"/>
                    </a:ext>
                  </a:extLst>
                </p:cNvPr>
                <p:cNvSpPr txBox="1"/>
                <p:nvPr/>
              </p:nvSpPr>
              <p:spPr>
                <a:xfrm>
                  <a:off x="8091869" y="5599101"/>
                  <a:ext cx="195580" cy="1041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" spc="0" baseline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0</a:t>
                  </a: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05EF2800-2F3C-49DF-B689-705FE87A8D3B}"/>
                  </a:ext>
                </a:extLst>
              </p:cNvPr>
              <p:cNvSpPr/>
              <p:nvPr/>
            </p:nvSpPr>
            <p:spPr>
              <a:xfrm>
                <a:off x="8179181" y="5655183"/>
                <a:ext cx="12700" cy="380"/>
              </a:xfrm>
              <a:custGeom>
                <a:avLst/>
                <a:gdLst>
                  <a:gd name="connsiteX0" fmla="*/ 0 w 12700"/>
                  <a:gd name="connsiteY0" fmla="*/ 381 h 380"/>
                  <a:gd name="connsiteX1" fmla="*/ 0 w 12700"/>
                  <a:gd name="connsiteY1" fmla="*/ 0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0" h="380">
                    <a:moveTo>
                      <a:pt x="0" y="381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aphic 1">
                <a:extLst>
                  <a:ext uri="{FF2B5EF4-FFF2-40B4-BE49-F238E27FC236}">
                    <a16:creationId xmlns="" xmlns:a16="http://schemas.microsoft.com/office/drawing/2014/main" id="{217813B6-C78E-44B2-A5ED-E6D418C6F984}"/>
                  </a:ext>
                </a:extLst>
              </p:cNvPr>
              <p:cNvGrpSpPr/>
              <p:nvPr/>
            </p:nvGrpSpPr>
            <p:grpSpPr>
              <a:xfrm>
                <a:off x="8179181" y="5655183"/>
                <a:ext cx="635" cy="380"/>
                <a:chOff x="8179181" y="5655183"/>
                <a:chExt cx="635" cy="380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="" xmlns:a16="http://schemas.microsoft.com/office/drawing/2014/main" id="{C58F375B-BD46-48DD-A068-BE28D0EE8518}"/>
                    </a:ext>
                  </a:extLst>
                </p:cNvPr>
                <p:cNvSpPr/>
                <p:nvPr/>
              </p:nvSpPr>
              <p:spPr>
                <a:xfrm>
                  <a:off x="8179181" y="5655564"/>
                  <a:ext cx="635" cy="12700"/>
                </a:xfrm>
                <a:custGeom>
                  <a:avLst/>
                  <a:gdLst>
                    <a:gd name="connsiteX0" fmla="*/ 0 w 635"/>
                    <a:gd name="connsiteY0" fmla="*/ 0 h 12700"/>
                    <a:gd name="connsiteX1" fmla="*/ 635 w 635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35" h="12700">
                      <a:moveTo>
                        <a:pt x="0" y="0"/>
                      </a:moveTo>
                      <a:lnTo>
                        <a:pt x="635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="" xmlns:a16="http://schemas.microsoft.com/office/drawing/2014/main" id="{7EA32C14-12EF-42F8-8542-B039524018A1}"/>
                    </a:ext>
                  </a:extLst>
                </p:cNvPr>
                <p:cNvSpPr/>
                <p:nvPr/>
              </p:nvSpPr>
              <p:spPr>
                <a:xfrm>
                  <a:off x="8179181" y="5655564"/>
                  <a:ext cx="635" cy="12700"/>
                </a:xfrm>
                <a:custGeom>
                  <a:avLst/>
                  <a:gdLst>
                    <a:gd name="connsiteX0" fmla="*/ 0 w 635"/>
                    <a:gd name="connsiteY0" fmla="*/ 0 h 12700"/>
                    <a:gd name="connsiteX1" fmla="*/ 635 w 635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35" h="12700">
                      <a:moveTo>
                        <a:pt x="0" y="0"/>
                      </a:moveTo>
                      <a:lnTo>
                        <a:pt x="635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="" xmlns:a16="http://schemas.microsoft.com/office/drawing/2014/main" id="{31B8DB41-959B-4C9E-B38F-570F9ECDD4CD}"/>
                    </a:ext>
                  </a:extLst>
                </p:cNvPr>
                <p:cNvSpPr/>
                <p:nvPr/>
              </p:nvSpPr>
              <p:spPr>
                <a:xfrm>
                  <a:off x="8179181" y="5655437"/>
                  <a:ext cx="635" cy="12700"/>
                </a:xfrm>
                <a:custGeom>
                  <a:avLst/>
                  <a:gdLst>
                    <a:gd name="connsiteX0" fmla="*/ 0 w 635"/>
                    <a:gd name="connsiteY0" fmla="*/ 0 h 12700"/>
                    <a:gd name="connsiteX1" fmla="*/ 635 w 635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35" h="12700">
                      <a:moveTo>
                        <a:pt x="0" y="0"/>
                      </a:moveTo>
                      <a:lnTo>
                        <a:pt x="635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="" xmlns:a16="http://schemas.microsoft.com/office/drawing/2014/main" id="{866E3C90-EAEF-4A4D-8385-7931F8F1B0E4}"/>
                    </a:ext>
                  </a:extLst>
                </p:cNvPr>
                <p:cNvSpPr/>
                <p:nvPr/>
              </p:nvSpPr>
              <p:spPr>
                <a:xfrm>
                  <a:off x="8179181" y="5655310"/>
                  <a:ext cx="635" cy="12700"/>
                </a:xfrm>
                <a:custGeom>
                  <a:avLst/>
                  <a:gdLst>
                    <a:gd name="connsiteX0" fmla="*/ 0 w 635"/>
                    <a:gd name="connsiteY0" fmla="*/ 0 h 12700"/>
                    <a:gd name="connsiteX1" fmla="*/ 635 w 635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35" h="12700">
                      <a:moveTo>
                        <a:pt x="0" y="0"/>
                      </a:moveTo>
                      <a:lnTo>
                        <a:pt x="635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="" xmlns:a16="http://schemas.microsoft.com/office/drawing/2014/main" id="{ABB2CABD-8F60-4CF4-9258-FF0D458E6C6C}"/>
                    </a:ext>
                  </a:extLst>
                </p:cNvPr>
                <p:cNvSpPr/>
                <p:nvPr/>
              </p:nvSpPr>
              <p:spPr>
                <a:xfrm>
                  <a:off x="8179181" y="5655183"/>
                  <a:ext cx="635" cy="12700"/>
                </a:xfrm>
                <a:custGeom>
                  <a:avLst/>
                  <a:gdLst>
                    <a:gd name="connsiteX0" fmla="*/ 0 w 635"/>
                    <a:gd name="connsiteY0" fmla="*/ 0 h 12700"/>
                    <a:gd name="connsiteX1" fmla="*/ 635 w 635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35" h="12700">
                      <a:moveTo>
                        <a:pt x="0" y="0"/>
                      </a:moveTo>
                      <a:lnTo>
                        <a:pt x="635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="" xmlns:a16="http://schemas.microsoft.com/office/drawing/2014/main" id="{A081150A-FB20-4FC2-8012-EC75ECC96214}"/>
                    </a:ext>
                  </a:extLst>
                </p:cNvPr>
                <p:cNvSpPr/>
                <p:nvPr/>
              </p:nvSpPr>
              <p:spPr>
                <a:xfrm>
                  <a:off x="8179181" y="5655183"/>
                  <a:ext cx="635" cy="12700"/>
                </a:xfrm>
                <a:custGeom>
                  <a:avLst/>
                  <a:gdLst>
                    <a:gd name="connsiteX0" fmla="*/ 0 w 635"/>
                    <a:gd name="connsiteY0" fmla="*/ 0 h 12700"/>
                    <a:gd name="connsiteX1" fmla="*/ 635 w 635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35" h="12700">
                      <a:moveTo>
                        <a:pt x="0" y="0"/>
                      </a:moveTo>
                      <a:lnTo>
                        <a:pt x="635" y="0"/>
                      </a:lnTo>
                    </a:path>
                  </a:pathLst>
                </a:custGeom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CEA94804-ABBA-46DC-8FB0-BF419E82AA06}"/>
                </a:ext>
              </a:extLst>
            </p:cNvPr>
            <p:cNvSpPr/>
            <p:nvPr/>
          </p:nvSpPr>
          <p:spPr>
            <a:xfrm>
              <a:off x="8157336" y="5655183"/>
              <a:ext cx="18288" cy="508"/>
            </a:xfrm>
            <a:custGeom>
              <a:avLst/>
              <a:gdLst>
                <a:gd name="connsiteX0" fmla="*/ 0 w 18288"/>
                <a:gd name="connsiteY0" fmla="*/ 0 h 508"/>
                <a:gd name="connsiteX1" fmla="*/ 18288 w 18288"/>
                <a:gd name="connsiteY1" fmla="*/ 0 h 508"/>
                <a:gd name="connsiteX2" fmla="*/ 18288 w 18288"/>
                <a:gd name="connsiteY2" fmla="*/ 508 h 508"/>
                <a:gd name="connsiteX3" fmla="*/ 0 w 18288"/>
                <a:gd name="connsiteY3" fmla="*/ 508 h 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" h="508">
                  <a:moveTo>
                    <a:pt x="0" y="0"/>
                  </a:moveTo>
                  <a:lnTo>
                    <a:pt x="18288" y="0"/>
                  </a:lnTo>
                  <a:lnTo>
                    <a:pt x="18288" y="5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B3103A4A-9E67-431A-97EC-A028E5513E6C}"/>
              </a:ext>
            </a:extLst>
          </p:cNvPr>
          <p:cNvSpPr/>
          <p:nvPr userDrawn="1"/>
        </p:nvSpPr>
        <p:spPr>
          <a:xfrm>
            <a:off x="0" y="0"/>
            <a:ext cx="6790817" cy="621501"/>
          </a:xfrm>
          <a:custGeom>
            <a:avLst/>
            <a:gdLst>
              <a:gd name="connsiteX0" fmla="*/ 0 w 6790817"/>
              <a:gd name="connsiteY0" fmla="*/ 0 h 621501"/>
              <a:gd name="connsiteX1" fmla="*/ 753999 w 6790817"/>
              <a:gd name="connsiteY1" fmla="*/ 549529 h 621501"/>
              <a:gd name="connsiteX2" fmla="*/ 3052699 w 6790817"/>
              <a:gd name="connsiteY2" fmla="*/ 360553 h 621501"/>
              <a:gd name="connsiteX3" fmla="*/ 3962400 w 6790817"/>
              <a:gd name="connsiteY3" fmla="*/ 416560 h 621501"/>
              <a:gd name="connsiteX4" fmla="*/ 6450330 w 6790817"/>
              <a:gd name="connsiteY4" fmla="*/ 293243 h 621501"/>
              <a:gd name="connsiteX5" fmla="*/ 6790818 w 6790817"/>
              <a:gd name="connsiteY5" fmla="*/ 1270 h 621501"/>
              <a:gd name="connsiteX6" fmla="*/ 0 w 6790817"/>
              <a:gd name="connsiteY6" fmla="*/ 0 h 62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0817" h="621501">
                <a:moveTo>
                  <a:pt x="0" y="0"/>
                </a:moveTo>
                <a:cubicBezTo>
                  <a:pt x="283210" y="342011"/>
                  <a:pt x="560705" y="483108"/>
                  <a:pt x="753999" y="549529"/>
                </a:cubicBezTo>
                <a:cubicBezTo>
                  <a:pt x="1423670" y="779780"/>
                  <a:pt x="1875790" y="386207"/>
                  <a:pt x="3052699" y="360553"/>
                </a:cubicBezTo>
                <a:cubicBezTo>
                  <a:pt x="3157982" y="358267"/>
                  <a:pt x="3426079" y="378460"/>
                  <a:pt x="3962400" y="416560"/>
                </a:cubicBezTo>
                <a:cubicBezTo>
                  <a:pt x="5344414" y="514858"/>
                  <a:pt x="5914517" y="632079"/>
                  <a:pt x="6450330" y="293243"/>
                </a:cubicBezTo>
                <a:cubicBezTo>
                  <a:pt x="6620510" y="185674"/>
                  <a:pt x="6734175" y="65786"/>
                  <a:pt x="6790818" y="1270"/>
                </a:cubicBezTo>
                <a:cubicBezTo>
                  <a:pt x="4527169" y="889"/>
                  <a:pt x="2263521" y="381"/>
                  <a:pt x="0" y="0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CFA5CA26-7C8B-405D-B057-8945599D787E}"/>
              </a:ext>
            </a:extLst>
          </p:cNvPr>
          <p:cNvSpPr/>
          <p:nvPr userDrawn="1"/>
        </p:nvSpPr>
        <p:spPr>
          <a:xfrm>
            <a:off x="8223504" y="5579685"/>
            <a:ext cx="3965320" cy="1279583"/>
          </a:xfrm>
          <a:custGeom>
            <a:avLst/>
            <a:gdLst>
              <a:gd name="connsiteX0" fmla="*/ 1015364 w 3965320"/>
              <a:gd name="connsiteY0" fmla="*/ 854642 h 1279583"/>
              <a:gd name="connsiteX1" fmla="*/ 2000250 w 3965320"/>
              <a:gd name="connsiteY1" fmla="*/ 256853 h 1279583"/>
              <a:gd name="connsiteX2" fmla="*/ 3097911 w 3965320"/>
              <a:gd name="connsiteY2" fmla="*/ 443035 h 1279583"/>
              <a:gd name="connsiteX3" fmla="*/ 3564128 w 3965320"/>
              <a:gd name="connsiteY3" fmla="*/ 28380 h 1279583"/>
              <a:gd name="connsiteX4" fmla="*/ 3965321 w 3965320"/>
              <a:gd name="connsiteY4" fmla="*/ 35365 h 1279583"/>
              <a:gd name="connsiteX5" fmla="*/ 3965321 w 3965320"/>
              <a:gd name="connsiteY5" fmla="*/ 1279584 h 1279583"/>
              <a:gd name="connsiteX6" fmla="*/ 0 w 3965320"/>
              <a:gd name="connsiteY6" fmla="*/ 1265741 h 1279583"/>
              <a:gd name="connsiteX7" fmla="*/ 454914 w 3965320"/>
              <a:gd name="connsiteY7" fmla="*/ 1039173 h 1279583"/>
              <a:gd name="connsiteX8" fmla="*/ 888873 w 3965320"/>
              <a:gd name="connsiteY8" fmla="*/ 991675 h 1279583"/>
              <a:gd name="connsiteX9" fmla="*/ 1015364 w 3965320"/>
              <a:gd name="connsiteY9" fmla="*/ 854642 h 127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5320" h="1279583">
                <a:moveTo>
                  <a:pt x="1015364" y="854642"/>
                </a:moveTo>
                <a:cubicBezTo>
                  <a:pt x="1284859" y="564066"/>
                  <a:pt x="1604010" y="250884"/>
                  <a:pt x="2000250" y="256853"/>
                </a:cubicBezTo>
                <a:cubicBezTo>
                  <a:pt x="2545969" y="264981"/>
                  <a:pt x="2770505" y="620327"/>
                  <a:pt x="3097911" y="443035"/>
                </a:cubicBezTo>
                <a:cubicBezTo>
                  <a:pt x="3299714" y="333815"/>
                  <a:pt x="3307207" y="114232"/>
                  <a:pt x="3564128" y="28380"/>
                </a:cubicBezTo>
                <a:cubicBezTo>
                  <a:pt x="3715639" y="-22166"/>
                  <a:pt x="3862705" y="4123"/>
                  <a:pt x="3965321" y="35365"/>
                </a:cubicBezTo>
                <a:cubicBezTo>
                  <a:pt x="3965321" y="450147"/>
                  <a:pt x="3965321" y="864802"/>
                  <a:pt x="3965321" y="1279584"/>
                </a:cubicBezTo>
                <a:lnTo>
                  <a:pt x="0" y="1265741"/>
                </a:lnTo>
                <a:cubicBezTo>
                  <a:pt x="133603" y="1160204"/>
                  <a:pt x="285750" y="1057588"/>
                  <a:pt x="454914" y="1039173"/>
                </a:cubicBezTo>
                <a:cubicBezTo>
                  <a:pt x="601980" y="1023171"/>
                  <a:pt x="766826" y="1075241"/>
                  <a:pt x="888873" y="991675"/>
                </a:cubicBezTo>
                <a:cubicBezTo>
                  <a:pt x="942721" y="954972"/>
                  <a:pt x="971169" y="902394"/>
                  <a:pt x="1015364" y="854642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B6B9E423-E991-4C39-91B2-BA314ADB579A}"/>
              </a:ext>
            </a:extLst>
          </p:cNvPr>
          <p:cNvSpPr/>
          <p:nvPr userDrawn="1"/>
        </p:nvSpPr>
        <p:spPr>
          <a:xfrm>
            <a:off x="5387085" y="6237768"/>
            <a:ext cx="6802015" cy="621501"/>
          </a:xfrm>
          <a:custGeom>
            <a:avLst/>
            <a:gdLst>
              <a:gd name="connsiteX0" fmla="*/ 0 w 6802015"/>
              <a:gd name="connsiteY0" fmla="*/ 621502 h 621501"/>
              <a:gd name="connsiteX1" fmla="*/ 753999 w 6802015"/>
              <a:gd name="connsiteY1" fmla="*/ 71973 h 621501"/>
              <a:gd name="connsiteX2" fmla="*/ 3052699 w 6802015"/>
              <a:gd name="connsiteY2" fmla="*/ 260949 h 621501"/>
              <a:gd name="connsiteX3" fmla="*/ 3962400 w 6802015"/>
              <a:gd name="connsiteY3" fmla="*/ 204942 h 621501"/>
              <a:gd name="connsiteX4" fmla="*/ 6450331 w 6802015"/>
              <a:gd name="connsiteY4" fmla="*/ 328259 h 621501"/>
              <a:gd name="connsiteX5" fmla="*/ 6801104 w 6802015"/>
              <a:gd name="connsiteY5" fmla="*/ 605119 h 621501"/>
              <a:gd name="connsiteX6" fmla="*/ 0 w 6802015"/>
              <a:gd name="connsiteY6" fmla="*/ 621502 h 62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2015" h="621501">
                <a:moveTo>
                  <a:pt x="0" y="621502"/>
                </a:moveTo>
                <a:cubicBezTo>
                  <a:pt x="283210" y="279491"/>
                  <a:pt x="560705" y="138394"/>
                  <a:pt x="753999" y="71973"/>
                </a:cubicBezTo>
                <a:cubicBezTo>
                  <a:pt x="1423671" y="-158278"/>
                  <a:pt x="1875790" y="235295"/>
                  <a:pt x="3052699" y="260949"/>
                </a:cubicBezTo>
                <a:cubicBezTo>
                  <a:pt x="3157983" y="263235"/>
                  <a:pt x="3426079" y="243042"/>
                  <a:pt x="3962400" y="204942"/>
                </a:cubicBezTo>
                <a:cubicBezTo>
                  <a:pt x="4792599" y="145887"/>
                  <a:pt x="5629910" y="187289"/>
                  <a:pt x="6450331" y="328259"/>
                </a:cubicBezTo>
                <a:cubicBezTo>
                  <a:pt x="6612763" y="356199"/>
                  <a:pt x="6817360" y="441162"/>
                  <a:pt x="6801104" y="605119"/>
                </a:cubicBezTo>
                <a:cubicBezTo>
                  <a:pt x="4533900" y="610580"/>
                  <a:pt x="2266950" y="616041"/>
                  <a:pt x="0" y="621502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="" xmlns:a16="http://schemas.microsoft.com/office/drawing/2014/main" id="{0C22B17F-6314-4CE3-BF27-3CA514AB4E26}"/>
              </a:ext>
            </a:extLst>
          </p:cNvPr>
          <p:cNvSpPr/>
          <p:nvPr userDrawn="1"/>
        </p:nvSpPr>
        <p:spPr>
          <a:xfrm>
            <a:off x="0" y="1270"/>
            <a:ext cx="3965321" cy="1279711"/>
          </a:xfrm>
          <a:custGeom>
            <a:avLst/>
            <a:gdLst>
              <a:gd name="connsiteX0" fmla="*/ 2950083 w 3965321"/>
              <a:gd name="connsiteY0" fmla="*/ 425069 h 1279711"/>
              <a:gd name="connsiteX1" fmla="*/ 1965198 w 3965321"/>
              <a:gd name="connsiteY1" fmla="*/ 1022858 h 1279711"/>
              <a:gd name="connsiteX2" fmla="*/ 867410 w 3965321"/>
              <a:gd name="connsiteY2" fmla="*/ 836676 h 1279711"/>
              <a:gd name="connsiteX3" fmla="*/ 401193 w 3965321"/>
              <a:gd name="connsiteY3" fmla="*/ 1251331 h 1279711"/>
              <a:gd name="connsiteX4" fmla="*/ 0 w 3965321"/>
              <a:gd name="connsiteY4" fmla="*/ 1244346 h 1279711"/>
              <a:gd name="connsiteX5" fmla="*/ 0 w 3965321"/>
              <a:gd name="connsiteY5" fmla="*/ 0 h 1279711"/>
              <a:gd name="connsiteX6" fmla="*/ 3965321 w 3965321"/>
              <a:gd name="connsiteY6" fmla="*/ 13843 h 1279711"/>
              <a:gd name="connsiteX7" fmla="*/ 3510407 w 3965321"/>
              <a:gd name="connsiteY7" fmla="*/ 240411 h 1279711"/>
              <a:gd name="connsiteX8" fmla="*/ 3076448 w 3965321"/>
              <a:gd name="connsiteY8" fmla="*/ 287909 h 1279711"/>
              <a:gd name="connsiteX9" fmla="*/ 2950083 w 3965321"/>
              <a:gd name="connsiteY9" fmla="*/ 425069 h 127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5321" h="1279711">
                <a:moveTo>
                  <a:pt x="2950083" y="425069"/>
                </a:moveTo>
                <a:cubicBezTo>
                  <a:pt x="2680589" y="715645"/>
                  <a:pt x="2361438" y="1028827"/>
                  <a:pt x="1965198" y="1022858"/>
                </a:cubicBezTo>
                <a:cubicBezTo>
                  <a:pt x="1419352" y="1014730"/>
                  <a:pt x="1194816" y="659384"/>
                  <a:pt x="867410" y="836676"/>
                </a:cubicBezTo>
                <a:cubicBezTo>
                  <a:pt x="665607" y="945896"/>
                  <a:pt x="658114" y="1165479"/>
                  <a:pt x="401193" y="1251331"/>
                </a:cubicBezTo>
                <a:cubicBezTo>
                  <a:pt x="249682" y="1301877"/>
                  <a:pt x="102489" y="1275588"/>
                  <a:pt x="0" y="1244346"/>
                </a:cubicBezTo>
                <a:cubicBezTo>
                  <a:pt x="0" y="829564"/>
                  <a:pt x="0" y="414782"/>
                  <a:pt x="0" y="0"/>
                </a:cubicBezTo>
                <a:lnTo>
                  <a:pt x="3965321" y="13843"/>
                </a:lnTo>
                <a:cubicBezTo>
                  <a:pt x="3831717" y="119380"/>
                  <a:pt x="3679571" y="221996"/>
                  <a:pt x="3510407" y="240411"/>
                </a:cubicBezTo>
                <a:cubicBezTo>
                  <a:pt x="3363341" y="256413"/>
                  <a:pt x="3198495" y="204343"/>
                  <a:pt x="3076448" y="287909"/>
                </a:cubicBezTo>
                <a:cubicBezTo>
                  <a:pt x="3022727" y="324612"/>
                  <a:pt x="2994279" y="377317"/>
                  <a:pt x="2950083" y="425069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F62E8A8D-CDEC-4141-BBAB-0B2F78193500}"/>
              </a:ext>
            </a:extLst>
          </p:cNvPr>
          <p:cNvSpPr/>
          <p:nvPr userDrawn="1"/>
        </p:nvSpPr>
        <p:spPr>
          <a:xfrm>
            <a:off x="2346912" y="3308780"/>
            <a:ext cx="553572" cy="583342"/>
          </a:xfrm>
          <a:custGeom>
            <a:avLst/>
            <a:gdLst>
              <a:gd name="connsiteX0" fmla="*/ 158476 w 553572"/>
              <a:gd name="connsiteY0" fmla="*/ 64135 h 583342"/>
              <a:gd name="connsiteX1" fmla="*/ 171938 w 553572"/>
              <a:gd name="connsiteY1" fmla="*/ 78613 h 583342"/>
              <a:gd name="connsiteX2" fmla="*/ 123932 w 553572"/>
              <a:gd name="connsiteY2" fmla="*/ 271399 h 583342"/>
              <a:gd name="connsiteX3" fmla="*/ 214102 w 553572"/>
              <a:gd name="connsiteY3" fmla="*/ 408051 h 583342"/>
              <a:gd name="connsiteX4" fmla="*/ 246233 w 553572"/>
              <a:gd name="connsiteY4" fmla="*/ 423418 h 583342"/>
              <a:gd name="connsiteX5" fmla="*/ 289159 w 553572"/>
              <a:gd name="connsiteY5" fmla="*/ 432054 h 583342"/>
              <a:gd name="connsiteX6" fmla="*/ 457815 w 553572"/>
              <a:gd name="connsiteY6" fmla="*/ 380492 h 583342"/>
              <a:gd name="connsiteX7" fmla="*/ 553573 w 553572"/>
              <a:gd name="connsiteY7" fmla="*/ 454533 h 583342"/>
              <a:gd name="connsiteX8" fmla="*/ 374249 w 553572"/>
              <a:gd name="connsiteY8" fmla="*/ 574802 h 583342"/>
              <a:gd name="connsiteX9" fmla="*/ 293477 w 553572"/>
              <a:gd name="connsiteY9" fmla="*/ 582930 h 583342"/>
              <a:gd name="connsiteX10" fmla="*/ 144633 w 553572"/>
              <a:gd name="connsiteY10" fmla="*/ 524002 h 583342"/>
              <a:gd name="connsiteX11" fmla="*/ 488 w 553572"/>
              <a:gd name="connsiteY11" fmla="*/ 246507 h 583342"/>
              <a:gd name="connsiteX12" fmla="*/ 75037 w 553572"/>
              <a:gd name="connsiteY12" fmla="*/ 0 h 583342"/>
              <a:gd name="connsiteX13" fmla="*/ 158476 w 553572"/>
              <a:gd name="connsiteY13" fmla="*/ 64135 h 5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3572" h="583342">
                <a:moveTo>
                  <a:pt x="158476" y="64135"/>
                </a:moveTo>
                <a:cubicBezTo>
                  <a:pt x="159238" y="64770"/>
                  <a:pt x="171938" y="78613"/>
                  <a:pt x="171938" y="78613"/>
                </a:cubicBezTo>
                <a:cubicBezTo>
                  <a:pt x="163556" y="88900"/>
                  <a:pt x="101707" y="167386"/>
                  <a:pt x="123932" y="271399"/>
                </a:cubicBezTo>
                <a:cubicBezTo>
                  <a:pt x="141331" y="352933"/>
                  <a:pt x="199243" y="397383"/>
                  <a:pt x="214102" y="408051"/>
                </a:cubicBezTo>
                <a:cubicBezTo>
                  <a:pt x="222992" y="412750"/>
                  <a:pt x="233787" y="418592"/>
                  <a:pt x="246233" y="423418"/>
                </a:cubicBezTo>
                <a:cubicBezTo>
                  <a:pt x="246233" y="423418"/>
                  <a:pt x="265918" y="430276"/>
                  <a:pt x="289159" y="432054"/>
                </a:cubicBezTo>
                <a:cubicBezTo>
                  <a:pt x="318877" y="434340"/>
                  <a:pt x="382758" y="419481"/>
                  <a:pt x="457815" y="380492"/>
                </a:cubicBezTo>
                <a:cubicBezTo>
                  <a:pt x="489692" y="405130"/>
                  <a:pt x="521696" y="429895"/>
                  <a:pt x="553573" y="454533"/>
                </a:cubicBezTo>
                <a:cubicBezTo>
                  <a:pt x="526903" y="487807"/>
                  <a:pt x="467213" y="551688"/>
                  <a:pt x="374249" y="574802"/>
                </a:cubicBezTo>
                <a:cubicBezTo>
                  <a:pt x="332847" y="585089"/>
                  <a:pt x="300716" y="583438"/>
                  <a:pt x="293477" y="582930"/>
                </a:cubicBezTo>
                <a:cubicBezTo>
                  <a:pt x="219690" y="578231"/>
                  <a:pt x="167747" y="541020"/>
                  <a:pt x="144633" y="524002"/>
                </a:cubicBezTo>
                <a:cubicBezTo>
                  <a:pt x="12299" y="426720"/>
                  <a:pt x="996" y="256540"/>
                  <a:pt x="488" y="246507"/>
                </a:cubicBezTo>
                <a:cubicBezTo>
                  <a:pt x="-5989" y="120523"/>
                  <a:pt x="53828" y="29464"/>
                  <a:pt x="75037" y="0"/>
                </a:cubicBezTo>
                <a:cubicBezTo>
                  <a:pt x="104755" y="13462"/>
                  <a:pt x="132822" y="43561"/>
                  <a:pt x="158476" y="64135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AD93FCC1-5F7C-4379-B58D-A7AB42702B67}"/>
              </a:ext>
            </a:extLst>
          </p:cNvPr>
          <p:cNvSpPr/>
          <p:nvPr userDrawn="1"/>
        </p:nvSpPr>
        <p:spPr>
          <a:xfrm>
            <a:off x="5176472" y="2609740"/>
            <a:ext cx="553572" cy="583342"/>
          </a:xfrm>
          <a:custGeom>
            <a:avLst/>
            <a:gdLst>
              <a:gd name="connsiteX0" fmla="*/ 158476 w 553572"/>
              <a:gd name="connsiteY0" fmla="*/ 519208 h 583342"/>
              <a:gd name="connsiteX1" fmla="*/ 171938 w 553572"/>
              <a:gd name="connsiteY1" fmla="*/ 504730 h 583342"/>
              <a:gd name="connsiteX2" fmla="*/ 123932 w 553572"/>
              <a:gd name="connsiteY2" fmla="*/ 311944 h 583342"/>
              <a:gd name="connsiteX3" fmla="*/ 214101 w 553572"/>
              <a:gd name="connsiteY3" fmla="*/ 175292 h 583342"/>
              <a:gd name="connsiteX4" fmla="*/ 246232 w 553572"/>
              <a:gd name="connsiteY4" fmla="*/ 159925 h 583342"/>
              <a:gd name="connsiteX5" fmla="*/ 289158 w 553572"/>
              <a:gd name="connsiteY5" fmla="*/ 151289 h 583342"/>
              <a:gd name="connsiteX6" fmla="*/ 457814 w 553572"/>
              <a:gd name="connsiteY6" fmla="*/ 202851 h 583342"/>
              <a:gd name="connsiteX7" fmla="*/ 553573 w 553572"/>
              <a:gd name="connsiteY7" fmla="*/ 128810 h 583342"/>
              <a:gd name="connsiteX8" fmla="*/ 374249 w 553572"/>
              <a:gd name="connsiteY8" fmla="*/ 8541 h 583342"/>
              <a:gd name="connsiteX9" fmla="*/ 293476 w 553572"/>
              <a:gd name="connsiteY9" fmla="*/ 413 h 583342"/>
              <a:gd name="connsiteX10" fmla="*/ 144632 w 553572"/>
              <a:gd name="connsiteY10" fmla="*/ 59341 h 583342"/>
              <a:gd name="connsiteX11" fmla="*/ 488 w 553572"/>
              <a:gd name="connsiteY11" fmla="*/ 336836 h 583342"/>
              <a:gd name="connsiteX12" fmla="*/ 75037 w 553572"/>
              <a:gd name="connsiteY12" fmla="*/ 583343 h 583342"/>
              <a:gd name="connsiteX13" fmla="*/ 158476 w 553572"/>
              <a:gd name="connsiteY13" fmla="*/ 519208 h 5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3572" h="583342">
                <a:moveTo>
                  <a:pt x="158476" y="519208"/>
                </a:moveTo>
                <a:cubicBezTo>
                  <a:pt x="159238" y="518573"/>
                  <a:pt x="171938" y="504730"/>
                  <a:pt x="171938" y="504730"/>
                </a:cubicBezTo>
                <a:cubicBezTo>
                  <a:pt x="163556" y="494443"/>
                  <a:pt x="101707" y="415957"/>
                  <a:pt x="123932" y="311944"/>
                </a:cubicBezTo>
                <a:cubicBezTo>
                  <a:pt x="141331" y="230410"/>
                  <a:pt x="199243" y="185960"/>
                  <a:pt x="214101" y="175292"/>
                </a:cubicBezTo>
                <a:cubicBezTo>
                  <a:pt x="222991" y="170593"/>
                  <a:pt x="233787" y="164751"/>
                  <a:pt x="246232" y="159925"/>
                </a:cubicBezTo>
                <a:cubicBezTo>
                  <a:pt x="246232" y="159925"/>
                  <a:pt x="265918" y="153067"/>
                  <a:pt x="289158" y="151289"/>
                </a:cubicBezTo>
                <a:cubicBezTo>
                  <a:pt x="318876" y="149003"/>
                  <a:pt x="382757" y="163862"/>
                  <a:pt x="457814" y="202851"/>
                </a:cubicBezTo>
                <a:cubicBezTo>
                  <a:pt x="489692" y="178213"/>
                  <a:pt x="521695" y="153448"/>
                  <a:pt x="553573" y="128810"/>
                </a:cubicBezTo>
                <a:cubicBezTo>
                  <a:pt x="526902" y="95536"/>
                  <a:pt x="467213" y="31655"/>
                  <a:pt x="374249" y="8541"/>
                </a:cubicBezTo>
                <a:cubicBezTo>
                  <a:pt x="332846" y="-1746"/>
                  <a:pt x="300715" y="-95"/>
                  <a:pt x="293476" y="413"/>
                </a:cubicBezTo>
                <a:cubicBezTo>
                  <a:pt x="219689" y="5112"/>
                  <a:pt x="167746" y="42323"/>
                  <a:pt x="144632" y="59341"/>
                </a:cubicBezTo>
                <a:cubicBezTo>
                  <a:pt x="12299" y="156623"/>
                  <a:pt x="995" y="326803"/>
                  <a:pt x="488" y="336836"/>
                </a:cubicBezTo>
                <a:cubicBezTo>
                  <a:pt x="-5989" y="462820"/>
                  <a:pt x="53827" y="553879"/>
                  <a:pt x="75037" y="583343"/>
                </a:cubicBezTo>
                <a:cubicBezTo>
                  <a:pt x="104627" y="570008"/>
                  <a:pt x="132821" y="539782"/>
                  <a:pt x="158476" y="519208"/>
                </a:cubicBezTo>
                <a:close/>
              </a:path>
            </a:pathLst>
          </a:custGeom>
          <a:solidFill>
            <a:srgbClr val="FBF09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AFA1766C-A2CD-4D5F-BBC2-1AA297479BF0}"/>
              </a:ext>
            </a:extLst>
          </p:cNvPr>
          <p:cNvSpPr/>
          <p:nvPr userDrawn="1"/>
        </p:nvSpPr>
        <p:spPr>
          <a:xfrm>
            <a:off x="5497889" y="2934003"/>
            <a:ext cx="298703" cy="298703"/>
          </a:xfrm>
          <a:custGeom>
            <a:avLst/>
            <a:gdLst>
              <a:gd name="connsiteX0" fmla="*/ 298704 w 298703"/>
              <a:gd name="connsiteY0" fmla="*/ 149352 h 298703"/>
              <a:gd name="connsiteX1" fmla="*/ 149352 w 298703"/>
              <a:gd name="connsiteY1" fmla="*/ 298704 h 298703"/>
              <a:gd name="connsiteX2" fmla="*/ 0 w 298703"/>
              <a:gd name="connsiteY2" fmla="*/ 149352 h 298703"/>
              <a:gd name="connsiteX3" fmla="*/ 149352 w 298703"/>
              <a:gd name="connsiteY3" fmla="*/ 0 h 298703"/>
              <a:gd name="connsiteX4" fmla="*/ 298704 w 298703"/>
              <a:gd name="connsiteY4" fmla="*/ 149352 h 29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3" h="298703">
                <a:moveTo>
                  <a:pt x="298704" y="149352"/>
                </a:moveTo>
                <a:cubicBezTo>
                  <a:pt x="298704" y="231837"/>
                  <a:pt x="231837" y="298704"/>
                  <a:pt x="149352" y="298704"/>
                </a:cubicBezTo>
                <a:cubicBezTo>
                  <a:pt x="66867" y="298704"/>
                  <a:pt x="0" y="231837"/>
                  <a:pt x="0" y="149352"/>
                </a:cubicBezTo>
                <a:cubicBezTo>
                  <a:pt x="0" y="66867"/>
                  <a:pt x="66867" y="0"/>
                  <a:pt x="149352" y="0"/>
                </a:cubicBezTo>
                <a:cubicBezTo>
                  <a:pt x="231837" y="0"/>
                  <a:pt x="298704" y="66867"/>
                  <a:pt x="298704" y="149352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C41B6745-E63F-4BC1-864B-3E7C64495ABF}"/>
              </a:ext>
            </a:extLst>
          </p:cNvPr>
          <p:cNvSpPr/>
          <p:nvPr userDrawn="1"/>
        </p:nvSpPr>
        <p:spPr>
          <a:xfrm>
            <a:off x="3962713" y="5160821"/>
            <a:ext cx="298703" cy="298703"/>
          </a:xfrm>
          <a:custGeom>
            <a:avLst/>
            <a:gdLst>
              <a:gd name="connsiteX0" fmla="*/ 298704 w 298703"/>
              <a:gd name="connsiteY0" fmla="*/ 149352 h 298703"/>
              <a:gd name="connsiteX1" fmla="*/ 149352 w 298703"/>
              <a:gd name="connsiteY1" fmla="*/ 298704 h 298703"/>
              <a:gd name="connsiteX2" fmla="*/ 0 w 298703"/>
              <a:gd name="connsiteY2" fmla="*/ 149352 h 298703"/>
              <a:gd name="connsiteX3" fmla="*/ 149352 w 298703"/>
              <a:gd name="connsiteY3" fmla="*/ 0 h 298703"/>
              <a:gd name="connsiteX4" fmla="*/ 298704 w 298703"/>
              <a:gd name="connsiteY4" fmla="*/ 149352 h 29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3" h="298703">
                <a:moveTo>
                  <a:pt x="298704" y="149352"/>
                </a:moveTo>
                <a:cubicBezTo>
                  <a:pt x="298704" y="231837"/>
                  <a:pt x="231837" y="298704"/>
                  <a:pt x="149352" y="298704"/>
                </a:cubicBezTo>
                <a:cubicBezTo>
                  <a:pt x="66867" y="298704"/>
                  <a:pt x="0" y="231837"/>
                  <a:pt x="0" y="149352"/>
                </a:cubicBezTo>
                <a:cubicBezTo>
                  <a:pt x="0" y="66867"/>
                  <a:pt x="66867" y="0"/>
                  <a:pt x="149352" y="0"/>
                </a:cubicBezTo>
                <a:cubicBezTo>
                  <a:pt x="231837" y="0"/>
                  <a:pt x="298704" y="66867"/>
                  <a:pt x="298704" y="149352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03738289-B5A3-47C0-AC1D-E7172C85953E}"/>
              </a:ext>
            </a:extLst>
          </p:cNvPr>
          <p:cNvSpPr/>
          <p:nvPr userDrawn="1"/>
        </p:nvSpPr>
        <p:spPr>
          <a:xfrm>
            <a:off x="2623625" y="3303192"/>
            <a:ext cx="298704" cy="298703"/>
          </a:xfrm>
          <a:custGeom>
            <a:avLst/>
            <a:gdLst>
              <a:gd name="connsiteX0" fmla="*/ 298704 w 298704"/>
              <a:gd name="connsiteY0" fmla="*/ 149352 h 298703"/>
              <a:gd name="connsiteX1" fmla="*/ 149352 w 298704"/>
              <a:gd name="connsiteY1" fmla="*/ 298704 h 298703"/>
              <a:gd name="connsiteX2" fmla="*/ 0 w 298704"/>
              <a:gd name="connsiteY2" fmla="*/ 149352 h 298703"/>
              <a:gd name="connsiteX3" fmla="*/ 149352 w 298704"/>
              <a:gd name="connsiteY3" fmla="*/ 0 h 298703"/>
              <a:gd name="connsiteX4" fmla="*/ 298704 w 298704"/>
              <a:gd name="connsiteY4" fmla="*/ 149352 h 29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4" h="298703">
                <a:moveTo>
                  <a:pt x="298704" y="149352"/>
                </a:moveTo>
                <a:cubicBezTo>
                  <a:pt x="298704" y="231837"/>
                  <a:pt x="231837" y="298704"/>
                  <a:pt x="149352" y="298704"/>
                </a:cubicBezTo>
                <a:cubicBezTo>
                  <a:pt x="66867" y="298704"/>
                  <a:pt x="0" y="231837"/>
                  <a:pt x="0" y="149352"/>
                </a:cubicBezTo>
                <a:cubicBezTo>
                  <a:pt x="0" y="66867"/>
                  <a:pt x="66868" y="0"/>
                  <a:pt x="149352" y="0"/>
                </a:cubicBezTo>
                <a:cubicBezTo>
                  <a:pt x="231837" y="0"/>
                  <a:pt x="298704" y="66867"/>
                  <a:pt x="298704" y="149352"/>
                </a:cubicBezTo>
                <a:close/>
              </a:path>
            </a:pathLst>
          </a:custGeom>
          <a:solidFill>
            <a:srgbClr val="FBF09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="" xmlns:a16="http://schemas.microsoft.com/office/drawing/2014/main" id="{947AA675-C14C-46D6-A1FE-9E3E930D69EE}"/>
              </a:ext>
            </a:extLst>
          </p:cNvPr>
          <p:cNvSpPr/>
          <p:nvPr userDrawn="1"/>
        </p:nvSpPr>
        <p:spPr>
          <a:xfrm>
            <a:off x="4304597" y="4979151"/>
            <a:ext cx="340784" cy="661983"/>
          </a:xfrm>
          <a:custGeom>
            <a:avLst/>
            <a:gdLst>
              <a:gd name="connsiteX0" fmla="*/ 1143 w 340784"/>
              <a:gd name="connsiteY0" fmla="*/ 557590 h 661983"/>
              <a:gd name="connsiteX1" fmla="*/ 1905 w 340784"/>
              <a:gd name="connsiteY1" fmla="*/ 537905 h 661983"/>
              <a:gd name="connsiteX2" fmla="*/ 172593 w 340784"/>
              <a:gd name="connsiteY2" fmla="*/ 436305 h 661983"/>
              <a:gd name="connsiteX3" fmla="*/ 206121 w 340784"/>
              <a:gd name="connsiteY3" fmla="*/ 276031 h 661983"/>
              <a:gd name="connsiteX4" fmla="*/ 194310 w 340784"/>
              <a:gd name="connsiteY4" fmla="*/ 242376 h 661983"/>
              <a:gd name="connsiteX5" fmla="*/ 170180 w 340784"/>
              <a:gd name="connsiteY5" fmla="*/ 205800 h 661983"/>
              <a:gd name="connsiteX6" fmla="*/ 14859 w 340784"/>
              <a:gd name="connsiteY6" fmla="*/ 122361 h 661983"/>
              <a:gd name="connsiteX7" fmla="*/ 0 w 340784"/>
              <a:gd name="connsiteY7" fmla="*/ 2219 h 661983"/>
              <a:gd name="connsiteX8" fmla="*/ 211709 w 340784"/>
              <a:gd name="connsiteY8" fmla="*/ 44764 h 661983"/>
              <a:gd name="connsiteX9" fmla="*/ 274447 w 340784"/>
              <a:gd name="connsiteY9" fmla="*/ 96326 h 661983"/>
              <a:gd name="connsiteX10" fmla="*/ 337439 w 340784"/>
              <a:gd name="connsiteY10" fmla="*/ 243519 h 661983"/>
              <a:gd name="connsiteX11" fmla="*/ 241935 w 340784"/>
              <a:gd name="connsiteY11" fmla="*/ 541334 h 661983"/>
              <a:gd name="connsiteX12" fmla="*/ 14351 w 340784"/>
              <a:gd name="connsiteY12" fmla="*/ 661984 h 661983"/>
              <a:gd name="connsiteX13" fmla="*/ 1143 w 340784"/>
              <a:gd name="connsiteY13" fmla="*/ 557590 h 66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0784" h="661983">
                <a:moveTo>
                  <a:pt x="1143" y="557590"/>
                </a:moveTo>
                <a:cubicBezTo>
                  <a:pt x="1016" y="556701"/>
                  <a:pt x="1905" y="537905"/>
                  <a:pt x="1905" y="537905"/>
                </a:cubicBezTo>
                <a:cubicBezTo>
                  <a:pt x="15113" y="536635"/>
                  <a:pt x="114427" y="525332"/>
                  <a:pt x="172593" y="436305"/>
                </a:cubicBezTo>
                <a:cubicBezTo>
                  <a:pt x="218186" y="366455"/>
                  <a:pt x="208915" y="294192"/>
                  <a:pt x="206121" y="276031"/>
                </a:cubicBezTo>
                <a:cubicBezTo>
                  <a:pt x="203200" y="266379"/>
                  <a:pt x="199771" y="254695"/>
                  <a:pt x="194310" y="242376"/>
                </a:cubicBezTo>
                <a:cubicBezTo>
                  <a:pt x="194310" y="242376"/>
                  <a:pt x="185293" y="223580"/>
                  <a:pt x="170180" y="205800"/>
                </a:cubicBezTo>
                <a:cubicBezTo>
                  <a:pt x="150876" y="183067"/>
                  <a:pt x="95250" y="148142"/>
                  <a:pt x="14859" y="122361"/>
                </a:cubicBezTo>
                <a:cubicBezTo>
                  <a:pt x="9906" y="82355"/>
                  <a:pt x="4953" y="42224"/>
                  <a:pt x="0" y="2219"/>
                </a:cubicBezTo>
                <a:cubicBezTo>
                  <a:pt x="42418" y="-2226"/>
                  <a:pt x="129794" y="-4893"/>
                  <a:pt x="211709" y="44764"/>
                </a:cubicBezTo>
                <a:cubicBezTo>
                  <a:pt x="248158" y="66861"/>
                  <a:pt x="269621" y="90865"/>
                  <a:pt x="274447" y="96326"/>
                </a:cubicBezTo>
                <a:cubicBezTo>
                  <a:pt x="323088" y="151952"/>
                  <a:pt x="333248" y="215071"/>
                  <a:pt x="337439" y="243519"/>
                </a:cubicBezTo>
                <a:cubicBezTo>
                  <a:pt x="361442" y="405952"/>
                  <a:pt x="248666" y="533968"/>
                  <a:pt x="241935" y="541334"/>
                </a:cubicBezTo>
                <a:cubicBezTo>
                  <a:pt x="157099" y="634679"/>
                  <a:pt x="50292" y="656396"/>
                  <a:pt x="14351" y="661984"/>
                </a:cubicBezTo>
                <a:cubicBezTo>
                  <a:pt x="2921" y="631504"/>
                  <a:pt x="4572" y="590356"/>
                  <a:pt x="1143" y="557590"/>
                </a:cubicBezTo>
                <a:close/>
              </a:path>
            </a:pathLst>
          </a:custGeom>
          <a:solidFill>
            <a:srgbClr val="3C72B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4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860DB3E-B44C-41EB-B636-6A33C011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C026DEB-A9B5-4934-91EB-50A58175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B3BB3A-D0C6-4E10-AC87-B589E382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FEB6CF7C-CDEE-4BC8-9194-A9F2844DE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9822" y="285119"/>
            <a:ext cx="4464818" cy="4213873"/>
          </a:xfrm>
          <a:custGeom>
            <a:avLst/>
            <a:gdLst>
              <a:gd name="connsiteX0" fmla="*/ 1175162 w 2133530"/>
              <a:gd name="connsiteY0" fmla="*/ 45 h 2013615"/>
              <a:gd name="connsiteX1" fmla="*/ 1698503 w 2133530"/>
              <a:gd name="connsiteY1" fmla="*/ 145082 h 2013615"/>
              <a:gd name="connsiteX2" fmla="*/ 2103930 w 2133530"/>
              <a:gd name="connsiteY2" fmla="*/ 720124 h 2013615"/>
              <a:gd name="connsiteX3" fmla="*/ 2133325 w 2133530"/>
              <a:gd name="connsiteY3" fmla="*/ 1011883 h 2013615"/>
              <a:gd name="connsiteX4" fmla="*/ 2091662 w 2133530"/>
              <a:gd name="connsiteY4" fmla="*/ 1353897 h 2013615"/>
              <a:gd name="connsiteX5" fmla="*/ 1427724 w 2133530"/>
              <a:gd name="connsiteY5" fmla="*/ 1912641 h 2013615"/>
              <a:gd name="connsiteX6" fmla="*/ 764318 w 2133530"/>
              <a:gd name="connsiteY6" fmla="*/ 2004027 h 2013615"/>
              <a:gd name="connsiteX7" fmla="*/ 209131 w 2133530"/>
              <a:gd name="connsiteY7" fmla="*/ 1664323 h 2013615"/>
              <a:gd name="connsiteX8" fmla="*/ 100617 w 2133530"/>
              <a:gd name="connsiteY8" fmla="*/ 1366639 h 2013615"/>
              <a:gd name="connsiteX9" fmla="*/ 342 w 2133530"/>
              <a:gd name="connsiteY9" fmla="*/ 692329 h 2013615"/>
              <a:gd name="connsiteX10" fmla="*/ 58421 w 2133530"/>
              <a:gd name="connsiteY10" fmla="*/ 441997 h 2013615"/>
              <a:gd name="connsiteX11" fmla="*/ 297908 w 2133530"/>
              <a:gd name="connsiteY11" fmla="*/ 255433 h 2013615"/>
              <a:gd name="connsiteX12" fmla="*/ 1175162 w 2133530"/>
              <a:gd name="connsiteY12" fmla="*/ 45 h 201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3530" h="2013615">
                <a:moveTo>
                  <a:pt x="1175162" y="45"/>
                </a:moveTo>
                <a:cubicBezTo>
                  <a:pt x="1355784" y="-1547"/>
                  <a:pt x="1533711" y="39207"/>
                  <a:pt x="1698503" y="145082"/>
                </a:cubicBezTo>
                <a:cubicBezTo>
                  <a:pt x="1902016" y="275819"/>
                  <a:pt x="2050711" y="486741"/>
                  <a:pt x="2103930" y="720124"/>
                </a:cubicBezTo>
                <a:cubicBezTo>
                  <a:pt x="2125739" y="815658"/>
                  <a:pt x="2132021" y="913978"/>
                  <a:pt x="2133325" y="1011883"/>
                </a:cubicBezTo>
                <a:cubicBezTo>
                  <a:pt x="2134807" y="1127270"/>
                  <a:pt x="2128999" y="1244495"/>
                  <a:pt x="2091662" y="1353897"/>
                </a:cubicBezTo>
                <a:cubicBezTo>
                  <a:pt x="1995595" y="1635225"/>
                  <a:pt x="1711185" y="1811714"/>
                  <a:pt x="1427724" y="1912641"/>
                </a:cubicBezTo>
                <a:cubicBezTo>
                  <a:pt x="1215617" y="1988144"/>
                  <a:pt x="987686" y="2034785"/>
                  <a:pt x="764318" y="2004027"/>
                </a:cubicBezTo>
                <a:cubicBezTo>
                  <a:pt x="540951" y="1973268"/>
                  <a:pt x="322563" y="1856221"/>
                  <a:pt x="209131" y="1664323"/>
                </a:cubicBezTo>
                <a:cubicBezTo>
                  <a:pt x="155082" y="1572878"/>
                  <a:pt x="126753" y="1469285"/>
                  <a:pt x="100617" y="1366639"/>
                </a:cubicBezTo>
                <a:cubicBezTo>
                  <a:pt x="44316" y="1145642"/>
                  <a:pt x="-4577" y="920141"/>
                  <a:pt x="342" y="692329"/>
                </a:cubicBezTo>
                <a:cubicBezTo>
                  <a:pt x="2179" y="605744"/>
                  <a:pt x="12906" y="516136"/>
                  <a:pt x="58421" y="441997"/>
                </a:cubicBezTo>
                <a:cubicBezTo>
                  <a:pt x="111818" y="355056"/>
                  <a:pt x="205693" y="301066"/>
                  <a:pt x="297908" y="255433"/>
                </a:cubicBezTo>
                <a:cubicBezTo>
                  <a:pt x="565598" y="122977"/>
                  <a:pt x="874124" y="2698"/>
                  <a:pt x="1175162" y="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DDA53865-6C3F-4C31-917A-8BD368D352FD}"/>
              </a:ext>
            </a:extLst>
          </p:cNvPr>
          <p:cNvGrpSpPr/>
          <p:nvPr userDrawn="1"/>
        </p:nvGrpSpPr>
        <p:grpSpPr>
          <a:xfrm>
            <a:off x="7480683" y="3092954"/>
            <a:ext cx="6922108" cy="6466255"/>
            <a:chOff x="7480683" y="3092954"/>
            <a:chExt cx="6922108" cy="6466255"/>
          </a:xfrm>
        </p:grpSpPr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A38AE771-B015-4BAA-9EDC-E4BFB4890C7D}"/>
                </a:ext>
              </a:extLst>
            </p:cNvPr>
            <p:cNvSpPr/>
            <p:nvPr/>
          </p:nvSpPr>
          <p:spPr>
            <a:xfrm>
              <a:off x="9702578" y="7481544"/>
              <a:ext cx="383415" cy="706650"/>
            </a:xfrm>
            <a:custGeom>
              <a:avLst/>
              <a:gdLst>
                <a:gd name="connsiteX0" fmla="*/ 342718 w 383415"/>
                <a:gd name="connsiteY0" fmla="*/ 596638 h 706650"/>
                <a:gd name="connsiteX1" fmla="*/ 343227 w 383415"/>
                <a:gd name="connsiteY1" fmla="*/ 575654 h 706650"/>
                <a:gd name="connsiteX2" fmla="*/ 168988 w 383415"/>
                <a:gd name="connsiteY2" fmla="*/ 455467 h 706650"/>
                <a:gd name="connsiteX3" fmla="*/ 144824 w 383415"/>
                <a:gd name="connsiteY3" fmla="*/ 282627 h 706650"/>
                <a:gd name="connsiteX4" fmla="*/ 159704 w 383415"/>
                <a:gd name="connsiteY4" fmla="*/ 247652 h 706650"/>
                <a:gd name="connsiteX5" fmla="*/ 187938 w 383415"/>
                <a:gd name="connsiteY5" fmla="*/ 210516 h 706650"/>
                <a:gd name="connsiteX6" fmla="*/ 358997 w 383415"/>
                <a:gd name="connsiteY6" fmla="*/ 132935 h 706650"/>
                <a:gd name="connsiteX7" fmla="*/ 383416 w 383415"/>
                <a:gd name="connsiteY7" fmla="*/ 6262 h 706650"/>
                <a:gd name="connsiteX8" fmla="*/ 155380 w 383415"/>
                <a:gd name="connsiteY8" fmla="*/ 36404 h 706650"/>
                <a:gd name="connsiteX9" fmla="*/ 85049 w 383415"/>
                <a:gd name="connsiteY9" fmla="*/ 86768 h 706650"/>
                <a:gd name="connsiteX10" fmla="*/ 7595 w 383415"/>
                <a:gd name="connsiteY10" fmla="*/ 238750 h 706650"/>
                <a:gd name="connsiteX11" fmla="*/ 87846 w 383415"/>
                <a:gd name="connsiteY11" fmla="*/ 562173 h 706650"/>
                <a:gd name="connsiteX12" fmla="*/ 321225 w 383415"/>
                <a:gd name="connsiteY12" fmla="*/ 706651 h 706650"/>
                <a:gd name="connsiteX13" fmla="*/ 342718 w 383415"/>
                <a:gd name="connsiteY13" fmla="*/ 596638 h 70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3415" h="706650">
                  <a:moveTo>
                    <a:pt x="342718" y="596638"/>
                  </a:moveTo>
                  <a:cubicBezTo>
                    <a:pt x="342845" y="595621"/>
                    <a:pt x="343227" y="575654"/>
                    <a:pt x="343227" y="575654"/>
                  </a:cubicBezTo>
                  <a:cubicBezTo>
                    <a:pt x="329237" y="573365"/>
                    <a:pt x="224566" y="554160"/>
                    <a:pt x="168988" y="455467"/>
                  </a:cubicBezTo>
                  <a:cubicBezTo>
                    <a:pt x="125492" y="378013"/>
                    <a:pt x="140500" y="301705"/>
                    <a:pt x="144824" y="282627"/>
                  </a:cubicBezTo>
                  <a:cubicBezTo>
                    <a:pt x="148639" y="272580"/>
                    <a:pt x="153090" y="260371"/>
                    <a:pt x="159704" y="247652"/>
                  </a:cubicBezTo>
                  <a:cubicBezTo>
                    <a:pt x="159704" y="247652"/>
                    <a:pt x="170641" y="228321"/>
                    <a:pt x="187938" y="210516"/>
                  </a:cubicBezTo>
                  <a:cubicBezTo>
                    <a:pt x="210067" y="187750"/>
                    <a:pt x="271624" y="154556"/>
                    <a:pt x="358997" y="132935"/>
                  </a:cubicBezTo>
                  <a:cubicBezTo>
                    <a:pt x="367137" y="90711"/>
                    <a:pt x="375277" y="48487"/>
                    <a:pt x="383416" y="6262"/>
                  </a:cubicBezTo>
                  <a:cubicBezTo>
                    <a:pt x="338648" y="-1496"/>
                    <a:pt x="245933" y="-10526"/>
                    <a:pt x="155380" y="36404"/>
                  </a:cubicBezTo>
                  <a:cubicBezTo>
                    <a:pt x="115063" y="57262"/>
                    <a:pt x="90517" y="81300"/>
                    <a:pt x="85049" y="86768"/>
                  </a:cubicBezTo>
                  <a:cubicBezTo>
                    <a:pt x="29343" y="142474"/>
                    <a:pt x="14081" y="208862"/>
                    <a:pt x="7595" y="238750"/>
                  </a:cubicBezTo>
                  <a:cubicBezTo>
                    <a:pt x="-29542" y="409809"/>
                    <a:pt x="81233" y="553778"/>
                    <a:pt x="87846" y="562173"/>
                  </a:cubicBezTo>
                  <a:cubicBezTo>
                    <a:pt x="171405" y="667478"/>
                    <a:pt x="283324" y="698130"/>
                    <a:pt x="321225" y="706651"/>
                  </a:cubicBezTo>
                  <a:cubicBezTo>
                    <a:pt x="335469" y="675110"/>
                    <a:pt x="336613" y="631105"/>
                    <a:pt x="342718" y="596638"/>
                  </a:cubicBezTo>
                  <a:close/>
                </a:path>
              </a:pathLst>
            </a:custGeom>
            <a:solidFill>
              <a:srgbClr val="FBF09E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B09FDB50-5E2D-4658-A4C2-EB5B2F9427B9}"/>
                </a:ext>
              </a:extLst>
            </p:cNvPr>
            <p:cNvSpPr/>
            <p:nvPr/>
          </p:nvSpPr>
          <p:spPr>
            <a:xfrm>
              <a:off x="11831555" y="6533437"/>
              <a:ext cx="381448" cy="702585"/>
            </a:xfrm>
            <a:custGeom>
              <a:avLst/>
              <a:gdLst>
                <a:gd name="connsiteX0" fmla="*/ 381421 w 381448"/>
                <a:gd name="connsiteY0" fmla="*/ 111919 h 702585"/>
                <a:gd name="connsiteX1" fmla="*/ 379131 w 381448"/>
                <a:gd name="connsiteY1" fmla="*/ 132777 h 702585"/>
                <a:gd name="connsiteX2" fmla="*/ 190267 w 381448"/>
                <a:gd name="connsiteY2" fmla="*/ 228417 h 702585"/>
                <a:gd name="connsiteX3" fmla="*/ 142956 w 381448"/>
                <a:gd name="connsiteY3" fmla="*/ 396297 h 702585"/>
                <a:gd name="connsiteX4" fmla="*/ 153003 w 381448"/>
                <a:gd name="connsiteY4" fmla="*/ 432925 h 702585"/>
                <a:gd name="connsiteX5" fmla="*/ 176023 w 381448"/>
                <a:gd name="connsiteY5" fmla="*/ 473496 h 702585"/>
                <a:gd name="connsiteX6" fmla="*/ 335127 w 381448"/>
                <a:gd name="connsiteY6" fmla="*/ 573461 h 702585"/>
                <a:gd name="connsiteX7" fmla="*/ 342249 w 381448"/>
                <a:gd name="connsiteY7" fmla="*/ 702295 h 702585"/>
                <a:gd name="connsiteX8" fmla="*/ 120318 w 381448"/>
                <a:gd name="connsiteY8" fmla="*/ 641630 h 702585"/>
                <a:gd name="connsiteX9" fmla="*/ 57363 w 381448"/>
                <a:gd name="connsiteY9" fmla="*/ 582236 h 702585"/>
                <a:gd name="connsiteX10" fmla="*/ 1021 w 381448"/>
                <a:gd name="connsiteY10" fmla="*/ 421225 h 702585"/>
                <a:gd name="connsiteX11" fmla="*/ 124133 w 381448"/>
                <a:gd name="connsiteY11" fmla="*/ 111665 h 702585"/>
                <a:gd name="connsiteX12" fmla="*/ 374808 w 381448"/>
                <a:gd name="connsiteY12" fmla="*/ 0 h 702585"/>
                <a:gd name="connsiteX13" fmla="*/ 381421 w 381448"/>
                <a:gd name="connsiteY13" fmla="*/ 111919 h 70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448" h="702585">
                  <a:moveTo>
                    <a:pt x="381421" y="111919"/>
                  </a:moveTo>
                  <a:cubicBezTo>
                    <a:pt x="381421" y="112937"/>
                    <a:pt x="379131" y="132777"/>
                    <a:pt x="379131" y="132777"/>
                  </a:cubicBezTo>
                  <a:cubicBezTo>
                    <a:pt x="365015" y="133159"/>
                    <a:pt x="258564" y="137992"/>
                    <a:pt x="190267" y="228417"/>
                  </a:cubicBezTo>
                  <a:cubicBezTo>
                    <a:pt x="136724" y="299385"/>
                    <a:pt x="141303" y="376839"/>
                    <a:pt x="142956" y="396297"/>
                  </a:cubicBezTo>
                  <a:cubicBezTo>
                    <a:pt x="145372" y="406726"/>
                    <a:pt x="148170" y="419444"/>
                    <a:pt x="153003" y="432925"/>
                  </a:cubicBezTo>
                  <a:cubicBezTo>
                    <a:pt x="153003" y="432925"/>
                    <a:pt x="161270" y="453529"/>
                    <a:pt x="176023" y="473496"/>
                  </a:cubicBezTo>
                  <a:cubicBezTo>
                    <a:pt x="194846" y="499060"/>
                    <a:pt x="251442" y="540266"/>
                    <a:pt x="335127" y="573461"/>
                  </a:cubicBezTo>
                  <a:cubicBezTo>
                    <a:pt x="337544" y="616448"/>
                    <a:pt x="339833" y="659308"/>
                    <a:pt x="342249" y="702295"/>
                  </a:cubicBezTo>
                  <a:cubicBezTo>
                    <a:pt x="296845" y="703949"/>
                    <a:pt x="203749" y="700388"/>
                    <a:pt x="120318" y="641630"/>
                  </a:cubicBezTo>
                  <a:cubicBezTo>
                    <a:pt x="83181" y="615430"/>
                    <a:pt x="62196" y="588468"/>
                    <a:pt x="57363" y="582236"/>
                  </a:cubicBezTo>
                  <a:cubicBezTo>
                    <a:pt x="9670" y="519536"/>
                    <a:pt x="3438" y="451748"/>
                    <a:pt x="1021" y="421225"/>
                  </a:cubicBezTo>
                  <a:cubicBezTo>
                    <a:pt x="-12714" y="246731"/>
                    <a:pt x="116502" y="119042"/>
                    <a:pt x="124133" y="111665"/>
                  </a:cubicBezTo>
                  <a:cubicBezTo>
                    <a:pt x="221172" y="18568"/>
                    <a:pt x="336144" y="3306"/>
                    <a:pt x="374808" y="0"/>
                  </a:cubicBezTo>
                  <a:cubicBezTo>
                    <a:pt x="384855" y="33194"/>
                    <a:pt x="380149" y="76945"/>
                    <a:pt x="381421" y="111919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3CD14404-EAAC-485F-96FA-1E089957D996}"/>
                </a:ext>
              </a:extLst>
            </p:cNvPr>
            <p:cNvSpPr/>
            <p:nvPr/>
          </p:nvSpPr>
          <p:spPr>
            <a:xfrm>
              <a:off x="12945538" y="8157798"/>
              <a:ext cx="400878" cy="706746"/>
            </a:xfrm>
            <a:custGeom>
              <a:avLst/>
              <a:gdLst>
                <a:gd name="connsiteX0" fmla="*/ 326478 w 400878"/>
                <a:gd name="connsiteY0" fmla="*/ 597880 h 706746"/>
                <a:gd name="connsiteX1" fmla="*/ 328257 w 400878"/>
                <a:gd name="connsiteY1" fmla="*/ 576895 h 706746"/>
                <a:gd name="connsiteX2" fmla="*/ 161142 w 400878"/>
                <a:gd name="connsiteY2" fmla="*/ 446915 h 706746"/>
                <a:gd name="connsiteX3" fmla="*/ 146898 w 400878"/>
                <a:gd name="connsiteY3" fmla="*/ 273059 h 706746"/>
                <a:gd name="connsiteX4" fmla="*/ 163813 w 400878"/>
                <a:gd name="connsiteY4" fmla="*/ 239101 h 706746"/>
                <a:gd name="connsiteX5" fmla="*/ 194082 w 400878"/>
                <a:gd name="connsiteY5" fmla="*/ 203617 h 706746"/>
                <a:gd name="connsiteX6" fmla="*/ 369338 w 400878"/>
                <a:gd name="connsiteY6" fmla="*/ 135957 h 706746"/>
                <a:gd name="connsiteX7" fmla="*/ 400879 w 400878"/>
                <a:gd name="connsiteY7" fmla="*/ 10937 h 706746"/>
                <a:gd name="connsiteX8" fmla="*/ 171443 w 400878"/>
                <a:gd name="connsiteY8" fmla="*/ 28107 h 706746"/>
                <a:gd name="connsiteX9" fmla="*/ 98314 w 400878"/>
                <a:gd name="connsiteY9" fmla="*/ 74401 h 706746"/>
                <a:gd name="connsiteX10" fmla="*/ 12213 w 400878"/>
                <a:gd name="connsiteY10" fmla="*/ 221677 h 706746"/>
                <a:gd name="connsiteX11" fmla="*/ 73895 w 400878"/>
                <a:gd name="connsiteY11" fmla="*/ 549169 h 706746"/>
                <a:gd name="connsiteX12" fmla="*/ 298625 w 400878"/>
                <a:gd name="connsiteY12" fmla="*/ 706747 h 706746"/>
                <a:gd name="connsiteX13" fmla="*/ 326478 w 400878"/>
                <a:gd name="connsiteY13" fmla="*/ 597880 h 70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78" h="706746">
                  <a:moveTo>
                    <a:pt x="326478" y="597880"/>
                  </a:moveTo>
                  <a:cubicBezTo>
                    <a:pt x="326731" y="596862"/>
                    <a:pt x="328257" y="576895"/>
                    <a:pt x="328257" y="576895"/>
                  </a:cubicBezTo>
                  <a:cubicBezTo>
                    <a:pt x="314395" y="573842"/>
                    <a:pt x="210996" y="548661"/>
                    <a:pt x="161142" y="446915"/>
                  </a:cubicBezTo>
                  <a:cubicBezTo>
                    <a:pt x="122097" y="367045"/>
                    <a:pt x="141428" y="291754"/>
                    <a:pt x="146898" y="273059"/>
                  </a:cubicBezTo>
                  <a:cubicBezTo>
                    <a:pt x="151222" y="263265"/>
                    <a:pt x="156437" y="251310"/>
                    <a:pt x="163813" y="239101"/>
                  </a:cubicBezTo>
                  <a:cubicBezTo>
                    <a:pt x="163813" y="239101"/>
                    <a:pt x="175767" y="220405"/>
                    <a:pt x="194082" y="203617"/>
                  </a:cubicBezTo>
                  <a:cubicBezTo>
                    <a:pt x="217483" y="182124"/>
                    <a:pt x="280819" y="152617"/>
                    <a:pt x="369338" y="135957"/>
                  </a:cubicBezTo>
                  <a:cubicBezTo>
                    <a:pt x="379894" y="94242"/>
                    <a:pt x="390322" y="52526"/>
                    <a:pt x="400879" y="10937"/>
                  </a:cubicBezTo>
                  <a:cubicBezTo>
                    <a:pt x="356620" y="636"/>
                    <a:pt x="264541" y="-13609"/>
                    <a:pt x="171443" y="28107"/>
                  </a:cubicBezTo>
                  <a:cubicBezTo>
                    <a:pt x="129982" y="46675"/>
                    <a:pt x="104164" y="69187"/>
                    <a:pt x="98314" y="74401"/>
                  </a:cubicBezTo>
                  <a:cubicBezTo>
                    <a:pt x="39556" y="126800"/>
                    <a:pt x="20479" y="192171"/>
                    <a:pt x="12213" y="221677"/>
                  </a:cubicBezTo>
                  <a:cubicBezTo>
                    <a:pt x="-34591" y="390320"/>
                    <a:pt x="67791" y="540393"/>
                    <a:pt x="73895" y="549169"/>
                  </a:cubicBezTo>
                  <a:cubicBezTo>
                    <a:pt x="151349" y="659054"/>
                    <a:pt x="261361" y="696063"/>
                    <a:pt x="298625" y="706747"/>
                  </a:cubicBezTo>
                  <a:cubicBezTo>
                    <a:pt x="314777" y="675842"/>
                    <a:pt x="318466" y="632092"/>
                    <a:pt x="326478" y="597880"/>
                  </a:cubicBezTo>
                  <a:close/>
                </a:path>
              </a:pathLst>
            </a:custGeom>
            <a:solidFill>
              <a:srgbClr val="FBF09E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7E37948-08C4-465C-AB70-967598799B47}"/>
                </a:ext>
              </a:extLst>
            </p:cNvPr>
            <p:cNvSpPr/>
            <p:nvPr/>
          </p:nvSpPr>
          <p:spPr>
            <a:xfrm>
              <a:off x="11319018" y="8293119"/>
              <a:ext cx="353309" cy="353309"/>
            </a:xfrm>
            <a:custGeom>
              <a:avLst/>
              <a:gdLst>
                <a:gd name="connsiteX0" fmla="*/ 353310 w 353309"/>
                <a:gd name="connsiteY0" fmla="*/ 176655 h 353309"/>
                <a:gd name="connsiteX1" fmla="*/ 176655 w 353309"/>
                <a:gd name="connsiteY1" fmla="*/ 353310 h 353309"/>
                <a:gd name="connsiteX2" fmla="*/ 0 w 353309"/>
                <a:gd name="connsiteY2" fmla="*/ 176655 h 353309"/>
                <a:gd name="connsiteX3" fmla="*/ 176655 w 353309"/>
                <a:gd name="connsiteY3" fmla="*/ 0 h 353309"/>
                <a:gd name="connsiteX4" fmla="*/ 353310 w 353309"/>
                <a:gd name="connsiteY4" fmla="*/ 176655 h 3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309" h="353309">
                  <a:moveTo>
                    <a:pt x="353310" y="176655"/>
                  </a:moveTo>
                  <a:cubicBezTo>
                    <a:pt x="353310" y="274219"/>
                    <a:pt x="274219" y="353310"/>
                    <a:pt x="176655" y="353310"/>
                  </a:cubicBezTo>
                  <a:cubicBezTo>
                    <a:pt x="79091" y="353310"/>
                    <a:pt x="0" y="274219"/>
                    <a:pt x="0" y="176655"/>
                  </a:cubicBezTo>
                  <a:cubicBezTo>
                    <a:pt x="0" y="79091"/>
                    <a:pt x="79091" y="0"/>
                    <a:pt x="176655" y="0"/>
                  </a:cubicBezTo>
                  <a:cubicBezTo>
                    <a:pt x="274219" y="0"/>
                    <a:pt x="353310" y="79091"/>
                    <a:pt x="353310" y="176655"/>
                  </a:cubicBezTo>
                  <a:close/>
                </a:path>
              </a:pathLst>
            </a:custGeom>
            <a:solidFill>
              <a:srgbClr val="FBF09E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450CD883-F8FB-473C-B2A6-E412969D73BF}"/>
                </a:ext>
              </a:extLst>
            </p:cNvPr>
            <p:cNvSpPr/>
            <p:nvPr/>
          </p:nvSpPr>
          <p:spPr>
            <a:xfrm>
              <a:off x="8656348" y="6778642"/>
              <a:ext cx="368063" cy="368062"/>
            </a:xfrm>
            <a:custGeom>
              <a:avLst/>
              <a:gdLst>
                <a:gd name="connsiteX0" fmla="*/ 368063 w 368063"/>
                <a:gd name="connsiteY0" fmla="*/ 184032 h 368062"/>
                <a:gd name="connsiteX1" fmla="*/ 184032 w 368063"/>
                <a:gd name="connsiteY1" fmla="*/ 368063 h 368062"/>
                <a:gd name="connsiteX2" fmla="*/ 1 w 368063"/>
                <a:gd name="connsiteY2" fmla="*/ 184032 h 368062"/>
                <a:gd name="connsiteX3" fmla="*/ 184032 w 368063"/>
                <a:gd name="connsiteY3" fmla="*/ 1 h 368062"/>
                <a:gd name="connsiteX4" fmla="*/ 368063 w 368063"/>
                <a:gd name="connsiteY4" fmla="*/ 184032 h 36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063" h="368062">
                  <a:moveTo>
                    <a:pt x="368063" y="184032"/>
                  </a:moveTo>
                  <a:cubicBezTo>
                    <a:pt x="368063" y="285670"/>
                    <a:pt x="285669" y="368063"/>
                    <a:pt x="184032" y="368063"/>
                  </a:cubicBezTo>
                  <a:cubicBezTo>
                    <a:pt x="82394" y="368063"/>
                    <a:pt x="1" y="285669"/>
                    <a:pt x="1" y="184032"/>
                  </a:cubicBezTo>
                  <a:cubicBezTo>
                    <a:pt x="1" y="82394"/>
                    <a:pt x="82395" y="1"/>
                    <a:pt x="184032" y="1"/>
                  </a:cubicBezTo>
                  <a:cubicBezTo>
                    <a:pt x="285670" y="1"/>
                    <a:pt x="368063" y="82395"/>
                    <a:pt x="368063" y="184032"/>
                  </a:cubicBezTo>
                  <a:close/>
                </a:path>
              </a:pathLst>
            </a:custGeom>
            <a:solidFill>
              <a:srgbClr val="3C72B8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5370EE56-5CFD-4A6F-A82F-346EA0938577}"/>
                </a:ext>
              </a:extLst>
            </p:cNvPr>
            <p:cNvSpPr/>
            <p:nvPr/>
          </p:nvSpPr>
          <p:spPr>
            <a:xfrm>
              <a:off x="9245452" y="8711800"/>
              <a:ext cx="317190" cy="317190"/>
            </a:xfrm>
            <a:custGeom>
              <a:avLst/>
              <a:gdLst>
                <a:gd name="connsiteX0" fmla="*/ 317191 w 317190"/>
                <a:gd name="connsiteY0" fmla="*/ 158596 h 317190"/>
                <a:gd name="connsiteX1" fmla="*/ 158596 w 317190"/>
                <a:gd name="connsiteY1" fmla="*/ 317190 h 317190"/>
                <a:gd name="connsiteX2" fmla="*/ 1 w 317190"/>
                <a:gd name="connsiteY2" fmla="*/ 158596 h 317190"/>
                <a:gd name="connsiteX3" fmla="*/ 158596 w 317190"/>
                <a:gd name="connsiteY3" fmla="*/ 1 h 317190"/>
                <a:gd name="connsiteX4" fmla="*/ 317191 w 317190"/>
                <a:gd name="connsiteY4" fmla="*/ 158596 h 31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190" h="317190">
                  <a:moveTo>
                    <a:pt x="317191" y="158596"/>
                  </a:moveTo>
                  <a:cubicBezTo>
                    <a:pt x="317191" y="246185"/>
                    <a:pt x="246185" y="317190"/>
                    <a:pt x="158596" y="317190"/>
                  </a:cubicBezTo>
                  <a:cubicBezTo>
                    <a:pt x="71006" y="317190"/>
                    <a:pt x="1" y="246185"/>
                    <a:pt x="1" y="158596"/>
                  </a:cubicBezTo>
                  <a:cubicBezTo>
                    <a:pt x="1" y="71006"/>
                    <a:pt x="71006" y="1"/>
                    <a:pt x="158596" y="1"/>
                  </a:cubicBezTo>
                  <a:cubicBezTo>
                    <a:pt x="246185" y="1"/>
                    <a:pt x="317191" y="71006"/>
                    <a:pt x="317191" y="158596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26B8D710-FDA5-4ACB-AA99-8E7B89DEB1B8}"/>
                </a:ext>
              </a:extLst>
            </p:cNvPr>
            <p:cNvSpPr/>
            <p:nvPr/>
          </p:nvSpPr>
          <p:spPr>
            <a:xfrm>
              <a:off x="13063566" y="6559127"/>
              <a:ext cx="305744" cy="305744"/>
            </a:xfrm>
            <a:custGeom>
              <a:avLst/>
              <a:gdLst>
                <a:gd name="connsiteX0" fmla="*/ 305744 w 305744"/>
                <a:gd name="connsiteY0" fmla="*/ 152872 h 305744"/>
                <a:gd name="connsiteX1" fmla="*/ 152871 w 305744"/>
                <a:gd name="connsiteY1" fmla="*/ 305744 h 305744"/>
                <a:gd name="connsiteX2" fmla="*/ -1 w 305744"/>
                <a:gd name="connsiteY2" fmla="*/ 152872 h 305744"/>
                <a:gd name="connsiteX3" fmla="*/ 152871 w 305744"/>
                <a:gd name="connsiteY3" fmla="*/ 0 h 305744"/>
                <a:gd name="connsiteX4" fmla="*/ 305744 w 305744"/>
                <a:gd name="connsiteY4" fmla="*/ 152872 h 30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44" h="305744">
                  <a:moveTo>
                    <a:pt x="305744" y="152872"/>
                  </a:moveTo>
                  <a:cubicBezTo>
                    <a:pt x="305744" y="237301"/>
                    <a:pt x="237300" y="305744"/>
                    <a:pt x="152871" y="305744"/>
                  </a:cubicBezTo>
                  <a:cubicBezTo>
                    <a:pt x="68443" y="305744"/>
                    <a:pt x="-1" y="237301"/>
                    <a:pt x="-1" y="152872"/>
                  </a:cubicBezTo>
                  <a:cubicBezTo>
                    <a:pt x="-1" y="68443"/>
                    <a:pt x="68443" y="0"/>
                    <a:pt x="152871" y="0"/>
                  </a:cubicBezTo>
                  <a:cubicBezTo>
                    <a:pt x="237300" y="0"/>
                    <a:pt x="305744" y="68443"/>
                    <a:pt x="305744" y="152872"/>
                  </a:cubicBezTo>
                  <a:close/>
                </a:path>
              </a:pathLst>
            </a:custGeom>
            <a:solidFill>
              <a:srgbClr val="FBF09E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462C45CB-B463-4291-AD20-802980097833}"/>
                </a:ext>
              </a:extLst>
            </p:cNvPr>
            <p:cNvSpPr/>
            <p:nvPr/>
          </p:nvSpPr>
          <p:spPr>
            <a:xfrm>
              <a:off x="8003892" y="7687099"/>
              <a:ext cx="460285" cy="525841"/>
            </a:xfrm>
            <a:custGeom>
              <a:avLst/>
              <a:gdLst>
                <a:gd name="connsiteX0" fmla="*/ 153015 w 460285"/>
                <a:gd name="connsiteY0" fmla="*/ 62828 h 525841"/>
                <a:gd name="connsiteX1" fmla="*/ 163316 w 460285"/>
                <a:gd name="connsiteY1" fmla="*/ 76563 h 525841"/>
                <a:gd name="connsiteX2" fmla="*/ 104813 w 460285"/>
                <a:gd name="connsiteY2" fmla="*/ 238974 h 525841"/>
                <a:gd name="connsiteX3" fmla="*/ 170820 w 460285"/>
                <a:gd name="connsiteY3" fmla="*/ 365011 h 525841"/>
                <a:gd name="connsiteX4" fmla="*/ 197274 w 460285"/>
                <a:gd name="connsiteY4" fmla="*/ 381036 h 525841"/>
                <a:gd name="connsiteX5" fmla="*/ 233648 w 460285"/>
                <a:gd name="connsiteY5" fmla="*/ 392228 h 525841"/>
                <a:gd name="connsiteX6" fmla="*/ 383976 w 460285"/>
                <a:gd name="connsiteY6" fmla="*/ 362467 h 525841"/>
                <a:gd name="connsiteX7" fmla="*/ 460285 w 460285"/>
                <a:gd name="connsiteY7" fmla="*/ 434961 h 525841"/>
                <a:gd name="connsiteX8" fmla="*/ 294695 w 460285"/>
                <a:gd name="connsiteY8" fmla="*/ 523225 h 525841"/>
                <a:gd name="connsiteX9" fmla="*/ 224109 w 460285"/>
                <a:gd name="connsiteY9" fmla="*/ 523225 h 525841"/>
                <a:gd name="connsiteX10" fmla="*/ 100489 w 460285"/>
                <a:gd name="connsiteY10" fmla="*/ 459253 h 525841"/>
                <a:gd name="connsiteX11" fmla="*/ 143 w 460285"/>
                <a:gd name="connsiteY11" fmla="*/ 206670 h 525841"/>
                <a:gd name="connsiteX12" fmla="*/ 86244 w 460285"/>
                <a:gd name="connsiteY12" fmla="*/ 0 h 525841"/>
                <a:gd name="connsiteX13" fmla="*/ 153015 w 460285"/>
                <a:gd name="connsiteY13" fmla="*/ 62828 h 52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0285" h="525841">
                  <a:moveTo>
                    <a:pt x="153015" y="62828"/>
                  </a:moveTo>
                  <a:cubicBezTo>
                    <a:pt x="153650" y="63337"/>
                    <a:pt x="163316" y="76563"/>
                    <a:pt x="163316" y="76563"/>
                  </a:cubicBezTo>
                  <a:cubicBezTo>
                    <a:pt x="155177" y="84703"/>
                    <a:pt x="94766" y="147149"/>
                    <a:pt x="104813" y="238974"/>
                  </a:cubicBezTo>
                  <a:cubicBezTo>
                    <a:pt x="112698" y="311086"/>
                    <a:pt x="158865" y="354455"/>
                    <a:pt x="170820" y="365011"/>
                  </a:cubicBezTo>
                  <a:cubicBezTo>
                    <a:pt x="178070" y="369844"/>
                    <a:pt x="186845" y="375821"/>
                    <a:pt x="197274" y="381036"/>
                  </a:cubicBezTo>
                  <a:cubicBezTo>
                    <a:pt x="197274" y="381036"/>
                    <a:pt x="213680" y="388666"/>
                    <a:pt x="233648" y="392228"/>
                  </a:cubicBezTo>
                  <a:cubicBezTo>
                    <a:pt x="259084" y="396806"/>
                    <a:pt x="315680" y="389557"/>
                    <a:pt x="383976" y="362467"/>
                  </a:cubicBezTo>
                  <a:cubicBezTo>
                    <a:pt x="409413" y="386632"/>
                    <a:pt x="434849" y="410796"/>
                    <a:pt x="460285" y="434961"/>
                  </a:cubicBezTo>
                  <a:cubicBezTo>
                    <a:pt x="434212" y="461415"/>
                    <a:pt x="377108" y="511269"/>
                    <a:pt x="294695" y="523225"/>
                  </a:cubicBezTo>
                  <a:cubicBezTo>
                    <a:pt x="258067" y="528566"/>
                    <a:pt x="230341" y="524242"/>
                    <a:pt x="224109" y="523225"/>
                  </a:cubicBezTo>
                  <a:cubicBezTo>
                    <a:pt x="160646" y="512668"/>
                    <a:pt x="119057" y="476040"/>
                    <a:pt x="100489" y="459253"/>
                  </a:cubicBezTo>
                  <a:cubicBezTo>
                    <a:pt x="-5326" y="363485"/>
                    <a:pt x="-239" y="215318"/>
                    <a:pt x="143" y="206670"/>
                  </a:cubicBezTo>
                  <a:cubicBezTo>
                    <a:pt x="5612" y="97167"/>
                    <a:pt x="65260" y="23656"/>
                    <a:pt x="86244" y="0"/>
                  </a:cubicBezTo>
                  <a:cubicBezTo>
                    <a:pt x="110918" y="14244"/>
                    <a:pt x="132666" y="42734"/>
                    <a:pt x="153015" y="62828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E3D17B87-6D53-412C-863C-B2256949F6D5}"/>
                </a:ext>
              </a:extLst>
            </p:cNvPr>
            <p:cNvSpPr/>
            <p:nvPr/>
          </p:nvSpPr>
          <p:spPr>
            <a:xfrm>
              <a:off x="10499970" y="6605676"/>
              <a:ext cx="295315" cy="295315"/>
            </a:xfrm>
            <a:custGeom>
              <a:avLst/>
              <a:gdLst>
                <a:gd name="connsiteX0" fmla="*/ 295315 w 295315"/>
                <a:gd name="connsiteY0" fmla="*/ 147658 h 295315"/>
                <a:gd name="connsiteX1" fmla="*/ 147658 w 295315"/>
                <a:gd name="connsiteY1" fmla="*/ 295315 h 295315"/>
                <a:gd name="connsiteX2" fmla="*/ 0 w 295315"/>
                <a:gd name="connsiteY2" fmla="*/ 147658 h 295315"/>
                <a:gd name="connsiteX3" fmla="*/ 147658 w 295315"/>
                <a:gd name="connsiteY3" fmla="*/ 0 h 295315"/>
                <a:gd name="connsiteX4" fmla="*/ 295315 w 295315"/>
                <a:gd name="connsiteY4" fmla="*/ 147658 h 29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5" h="295315">
                  <a:moveTo>
                    <a:pt x="295315" y="147658"/>
                  </a:moveTo>
                  <a:cubicBezTo>
                    <a:pt x="295315" y="229207"/>
                    <a:pt x="229206" y="295315"/>
                    <a:pt x="147658" y="295315"/>
                  </a:cubicBezTo>
                  <a:cubicBezTo>
                    <a:pt x="66108" y="295315"/>
                    <a:pt x="0" y="229206"/>
                    <a:pt x="0" y="147658"/>
                  </a:cubicBezTo>
                  <a:cubicBezTo>
                    <a:pt x="0" y="66108"/>
                    <a:pt x="66109" y="0"/>
                    <a:pt x="147658" y="0"/>
                  </a:cubicBezTo>
                  <a:cubicBezTo>
                    <a:pt x="229207" y="0"/>
                    <a:pt x="295315" y="66109"/>
                    <a:pt x="295315" y="147658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78634A0D-D110-4A9D-9EBE-E978D9A82EEE}"/>
                </a:ext>
              </a:extLst>
            </p:cNvPr>
            <p:cNvSpPr/>
            <p:nvPr/>
          </p:nvSpPr>
          <p:spPr>
            <a:xfrm>
              <a:off x="7924292" y="9287656"/>
              <a:ext cx="545989" cy="271553"/>
            </a:xfrm>
            <a:custGeom>
              <a:avLst/>
              <a:gdLst>
                <a:gd name="connsiteX0" fmla="*/ 430000 w 545989"/>
                <a:gd name="connsiteY0" fmla="*/ 265576 h 271553"/>
                <a:gd name="connsiteX1" fmla="*/ 375058 w 545989"/>
                <a:gd name="connsiteY1" fmla="*/ 132162 h 271553"/>
                <a:gd name="connsiteX2" fmla="*/ 256525 w 545989"/>
                <a:gd name="connsiteY2" fmla="*/ 100749 h 271553"/>
                <a:gd name="connsiteX3" fmla="*/ 198912 w 545989"/>
                <a:gd name="connsiteY3" fmla="*/ 118045 h 271553"/>
                <a:gd name="connsiteX4" fmla="*/ 103399 w 545989"/>
                <a:gd name="connsiteY4" fmla="*/ 270155 h 271553"/>
                <a:gd name="connsiteX5" fmla="*/ 0 w 545989"/>
                <a:gd name="connsiteY5" fmla="*/ 271554 h 271553"/>
                <a:gd name="connsiteX6" fmla="*/ 48329 w 545989"/>
                <a:gd name="connsiteY6" fmla="*/ 126694 h 271553"/>
                <a:gd name="connsiteX7" fmla="*/ 125020 w 545989"/>
                <a:gd name="connsiteY7" fmla="*/ 42627 h 271553"/>
                <a:gd name="connsiteX8" fmla="*/ 237575 w 545989"/>
                <a:gd name="connsiteY8" fmla="*/ 1293 h 271553"/>
                <a:gd name="connsiteX9" fmla="*/ 456454 w 545989"/>
                <a:gd name="connsiteY9" fmla="*/ 84469 h 271553"/>
                <a:gd name="connsiteX10" fmla="*/ 545990 w 545989"/>
                <a:gd name="connsiteY10" fmla="*/ 263923 h 271553"/>
                <a:gd name="connsiteX11" fmla="*/ 430000 w 545989"/>
                <a:gd name="connsiteY11" fmla="*/ 265576 h 27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5989" h="271553">
                  <a:moveTo>
                    <a:pt x="430000" y="265576"/>
                  </a:moveTo>
                  <a:cubicBezTo>
                    <a:pt x="430636" y="259217"/>
                    <a:pt x="436487" y="181891"/>
                    <a:pt x="375058" y="132162"/>
                  </a:cubicBezTo>
                  <a:cubicBezTo>
                    <a:pt x="324694" y="91465"/>
                    <a:pt x="266318" y="99350"/>
                    <a:pt x="256525" y="100749"/>
                  </a:cubicBezTo>
                  <a:cubicBezTo>
                    <a:pt x="239356" y="102530"/>
                    <a:pt x="219261" y="107235"/>
                    <a:pt x="198912" y="118045"/>
                  </a:cubicBezTo>
                  <a:cubicBezTo>
                    <a:pt x="119677" y="159634"/>
                    <a:pt x="105306" y="255910"/>
                    <a:pt x="103399" y="270155"/>
                  </a:cubicBezTo>
                  <a:cubicBezTo>
                    <a:pt x="68932" y="270663"/>
                    <a:pt x="34466" y="271172"/>
                    <a:pt x="0" y="271554"/>
                  </a:cubicBezTo>
                  <a:cubicBezTo>
                    <a:pt x="3561" y="235688"/>
                    <a:pt x="14244" y="181509"/>
                    <a:pt x="48329" y="126694"/>
                  </a:cubicBezTo>
                  <a:cubicBezTo>
                    <a:pt x="62065" y="104564"/>
                    <a:pt x="83431" y="70988"/>
                    <a:pt x="125020" y="42627"/>
                  </a:cubicBezTo>
                  <a:cubicBezTo>
                    <a:pt x="137228" y="34233"/>
                    <a:pt x="178944" y="7525"/>
                    <a:pt x="237575" y="1293"/>
                  </a:cubicBezTo>
                  <a:cubicBezTo>
                    <a:pt x="353183" y="-10917"/>
                    <a:pt x="438394" y="66919"/>
                    <a:pt x="456454" y="84469"/>
                  </a:cubicBezTo>
                  <a:cubicBezTo>
                    <a:pt x="526404" y="152130"/>
                    <a:pt x="541920" y="234544"/>
                    <a:pt x="545990" y="263923"/>
                  </a:cubicBezTo>
                  <a:cubicBezTo>
                    <a:pt x="507327" y="264559"/>
                    <a:pt x="468663" y="265067"/>
                    <a:pt x="430000" y="265576"/>
                  </a:cubicBezTo>
                  <a:close/>
                </a:path>
              </a:pathLst>
            </a:custGeom>
            <a:solidFill>
              <a:srgbClr val="FBF09E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D7432065-FC79-4F23-856A-C7DDAA5BB822}"/>
                </a:ext>
              </a:extLst>
            </p:cNvPr>
            <p:cNvSpPr/>
            <p:nvPr/>
          </p:nvSpPr>
          <p:spPr>
            <a:xfrm>
              <a:off x="14030430" y="6477378"/>
              <a:ext cx="372361" cy="704047"/>
            </a:xfrm>
            <a:custGeom>
              <a:avLst/>
              <a:gdLst>
                <a:gd name="connsiteX0" fmla="*/ 372355 w 372361"/>
                <a:gd name="connsiteY0" fmla="*/ 592382 h 704047"/>
                <a:gd name="connsiteX1" fmla="*/ 370702 w 372361"/>
                <a:gd name="connsiteY1" fmla="*/ 571397 h 704047"/>
                <a:gd name="connsiteX2" fmla="*/ 185017 w 372361"/>
                <a:gd name="connsiteY2" fmla="*/ 469907 h 704047"/>
                <a:gd name="connsiteX3" fmla="*/ 143048 w 372361"/>
                <a:gd name="connsiteY3" fmla="*/ 300501 h 704047"/>
                <a:gd name="connsiteX4" fmla="*/ 154240 w 372361"/>
                <a:gd name="connsiteY4" fmla="*/ 264254 h 704047"/>
                <a:gd name="connsiteX5" fmla="*/ 178531 w 372361"/>
                <a:gd name="connsiteY5" fmla="*/ 224319 h 704047"/>
                <a:gd name="connsiteX6" fmla="*/ 340687 w 372361"/>
                <a:gd name="connsiteY6" fmla="*/ 129442 h 704047"/>
                <a:gd name="connsiteX7" fmla="*/ 351879 w 372361"/>
                <a:gd name="connsiteY7" fmla="*/ 989 h 704047"/>
                <a:gd name="connsiteX8" fmla="*/ 128168 w 372361"/>
                <a:gd name="connsiteY8" fmla="*/ 54532 h 704047"/>
                <a:gd name="connsiteX9" fmla="*/ 63433 w 372361"/>
                <a:gd name="connsiteY9" fmla="*/ 111891 h 704047"/>
                <a:gd name="connsiteX10" fmla="*/ 2003 w 372361"/>
                <a:gd name="connsiteY10" fmla="*/ 271122 h 704047"/>
                <a:gd name="connsiteX11" fmla="*/ 115322 w 372361"/>
                <a:gd name="connsiteY11" fmla="*/ 584497 h 704047"/>
                <a:gd name="connsiteX12" fmla="*/ 362309 w 372361"/>
                <a:gd name="connsiteY12" fmla="*/ 704047 h 704047"/>
                <a:gd name="connsiteX13" fmla="*/ 372355 w 372361"/>
                <a:gd name="connsiteY13" fmla="*/ 592382 h 70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2361" h="704047">
                  <a:moveTo>
                    <a:pt x="372355" y="592382"/>
                  </a:moveTo>
                  <a:cubicBezTo>
                    <a:pt x="372483" y="591365"/>
                    <a:pt x="370702" y="571397"/>
                    <a:pt x="370702" y="571397"/>
                  </a:cubicBezTo>
                  <a:cubicBezTo>
                    <a:pt x="356585" y="570507"/>
                    <a:pt x="250389" y="562368"/>
                    <a:pt x="185017" y="469907"/>
                  </a:cubicBezTo>
                  <a:cubicBezTo>
                    <a:pt x="133636" y="397286"/>
                    <a:pt x="140759" y="319960"/>
                    <a:pt x="143048" y="300501"/>
                  </a:cubicBezTo>
                  <a:cubicBezTo>
                    <a:pt x="145846" y="290199"/>
                    <a:pt x="148898" y="277481"/>
                    <a:pt x="154240" y="264254"/>
                  </a:cubicBezTo>
                  <a:cubicBezTo>
                    <a:pt x="154240" y="264254"/>
                    <a:pt x="163143" y="243905"/>
                    <a:pt x="178531" y="224319"/>
                  </a:cubicBezTo>
                  <a:cubicBezTo>
                    <a:pt x="198117" y="199391"/>
                    <a:pt x="255986" y="160093"/>
                    <a:pt x="340687" y="129442"/>
                  </a:cubicBezTo>
                  <a:cubicBezTo>
                    <a:pt x="344376" y="86582"/>
                    <a:pt x="348065" y="43722"/>
                    <a:pt x="351879" y="989"/>
                  </a:cubicBezTo>
                  <a:cubicBezTo>
                    <a:pt x="306476" y="-2063"/>
                    <a:pt x="213379" y="-1428"/>
                    <a:pt x="128168" y="54532"/>
                  </a:cubicBezTo>
                  <a:cubicBezTo>
                    <a:pt x="90141" y="79459"/>
                    <a:pt x="68393" y="105913"/>
                    <a:pt x="63433" y="111891"/>
                  </a:cubicBezTo>
                  <a:cubicBezTo>
                    <a:pt x="13832" y="173065"/>
                    <a:pt x="5437" y="240598"/>
                    <a:pt x="2003" y="271122"/>
                  </a:cubicBezTo>
                  <a:cubicBezTo>
                    <a:pt x="-17201" y="445106"/>
                    <a:pt x="107819" y="576866"/>
                    <a:pt x="115322" y="584497"/>
                  </a:cubicBezTo>
                  <a:cubicBezTo>
                    <a:pt x="209309" y="680646"/>
                    <a:pt x="323900" y="699469"/>
                    <a:pt x="362309" y="704047"/>
                  </a:cubicBezTo>
                  <a:cubicBezTo>
                    <a:pt x="373247" y="671235"/>
                    <a:pt x="369940" y="627357"/>
                    <a:pt x="372355" y="592382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A9EB1654-45B9-46DD-B7E7-5BB1F774967C}"/>
                </a:ext>
              </a:extLst>
            </p:cNvPr>
            <p:cNvSpPr/>
            <p:nvPr/>
          </p:nvSpPr>
          <p:spPr>
            <a:xfrm>
              <a:off x="7527740" y="6658838"/>
              <a:ext cx="216768" cy="428982"/>
            </a:xfrm>
            <a:custGeom>
              <a:avLst/>
              <a:gdLst>
                <a:gd name="connsiteX0" fmla="*/ 6232 w 216768"/>
                <a:gd name="connsiteY0" fmla="*/ 428983 h 428982"/>
                <a:gd name="connsiteX1" fmla="*/ 166607 w 216768"/>
                <a:gd name="connsiteY1" fmla="*/ 355981 h 428982"/>
                <a:gd name="connsiteX2" fmla="*/ 176401 w 216768"/>
                <a:gd name="connsiteY2" fmla="*/ 96149 h 428982"/>
                <a:gd name="connsiteX3" fmla="*/ 0 w 216768"/>
                <a:gd name="connsiteY3" fmla="*/ 0 h 428982"/>
                <a:gd name="connsiteX4" fmla="*/ 6232 w 216768"/>
                <a:gd name="connsiteY4" fmla="*/ 428983 h 42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768" h="428982">
                  <a:moveTo>
                    <a:pt x="6232" y="428983"/>
                  </a:moveTo>
                  <a:cubicBezTo>
                    <a:pt x="25182" y="427711"/>
                    <a:pt x="108867" y="420334"/>
                    <a:pt x="166607" y="355981"/>
                  </a:cubicBezTo>
                  <a:cubicBezTo>
                    <a:pt x="232615" y="282470"/>
                    <a:pt x="230961" y="171950"/>
                    <a:pt x="176401" y="96149"/>
                  </a:cubicBezTo>
                  <a:cubicBezTo>
                    <a:pt x="117007" y="13609"/>
                    <a:pt x="16279" y="1653"/>
                    <a:pt x="0" y="0"/>
                  </a:cubicBezTo>
                  <a:lnTo>
                    <a:pt x="6232" y="428983"/>
                  </a:ln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3873F705-644E-4744-9483-FFE894704C9B}"/>
                </a:ext>
              </a:extLst>
            </p:cNvPr>
            <p:cNvSpPr/>
            <p:nvPr/>
          </p:nvSpPr>
          <p:spPr>
            <a:xfrm>
              <a:off x="13912501" y="9015509"/>
              <a:ext cx="325330" cy="325330"/>
            </a:xfrm>
            <a:custGeom>
              <a:avLst/>
              <a:gdLst>
                <a:gd name="connsiteX0" fmla="*/ 325330 w 325330"/>
                <a:gd name="connsiteY0" fmla="*/ 162665 h 325330"/>
                <a:gd name="connsiteX1" fmla="*/ 162664 w 325330"/>
                <a:gd name="connsiteY1" fmla="*/ 325329 h 325330"/>
                <a:gd name="connsiteX2" fmla="*/ -1 w 325330"/>
                <a:gd name="connsiteY2" fmla="*/ 162665 h 325330"/>
                <a:gd name="connsiteX3" fmla="*/ 162664 w 325330"/>
                <a:gd name="connsiteY3" fmla="*/ 0 h 325330"/>
                <a:gd name="connsiteX4" fmla="*/ 325330 w 325330"/>
                <a:gd name="connsiteY4" fmla="*/ 162665 h 32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330" h="325330">
                  <a:moveTo>
                    <a:pt x="325330" y="162665"/>
                  </a:moveTo>
                  <a:cubicBezTo>
                    <a:pt x="325330" y="252502"/>
                    <a:pt x="252502" y="325329"/>
                    <a:pt x="162664" y="325329"/>
                  </a:cubicBezTo>
                  <a:cubicBezTo>
                    <a:pt x="72827" y="325329"/>
                    <a:pt x="-1" y="252502"/>
                    <a:pt x="-1" y="162665"/>
                  </a:cubicBezTo>
                  <a:cubicBezTo>
                    <a:pt x="-1" y="72827"/>
                    <a:pt x="72827" y="0"/>
                    <a:pt x="162664" y="0"/>
                  </a:cubicBezTo>
                  <a:cubicBezTo>
                    <a:pt x="252502" y="0"/>
                    <a:pt x="325330" y="72827"/>
                    <a:pt x="325330" y="162665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9844A767-F8AD-49E2-87FA-F08D1D6222B7}"/>
                </a:ext>
              </a:extLst>
            </p:cNvPr>
            <p:cNvSpPr/>
            <p:nvPr/>
          </p:nvSpPr>
          <p:spPr>
            <a:xfrm>
              <a:off x="10492848" y="9251664"/>
              <a:ext cx="545989" cy="271553"/>
            </a:xfrm>
            <a:custGeom>
              <a:avLst/>
              <a:gdLst>
                <a:gd name="connsiteX0" fmla="*/ 430000 w 545989"/>
                <a:gd name="connsiteY0" fmla="*/ 265576 h 271553"/>
                <a:gd name="connsiteX1" fmla="*/ 375058 w 545989"/>
                <a:gd name="connsiteY1" fmla="*/ 132163 h 271553"/>
                <a:gd name="connsiteX2" fmla="*/ 256525 w 545989"/>
                <a:gd name="connsiteY2" fmla="*/ 100749 h 271553"/>
                <a:gd name="connsiteX3" fmla="*/ 198911 w 545989"/>
                <a:gd name="connsiteY3" fmla="*/ 118045 h 271553"/>
                <a:gd name="connsiteX4" fmla="*/ 103398 w 545989"/>
                <a:gd name="connsiteY4" fmla="*/ 270155 h 271553"/>
                <a:gd name="connsiteX5" fmla="*/ 0 w 545989"/>
                <a:gd name="connsiteY5" fmla="*/ 271553 h 271553"/>
                <a:gd name="connsiteX6" fmla="*/ 48329 w 545989"/>
                <a:gd name="connsiteY6" fmla="*/ 126694 h 271553"/>
                <a:gd name="connsiteX7" fmla="*/ 125019 w 545989"/>
                <a:gd name="connsiteY7" fmla="*/ 42627 h 271553"/>
                <a:gd name="connsiteX8" fmla="*/ 237575 w 545989"/>
                <a:gd name="connsiteY8" fmla="*/ 1293 h 271553"/>
                <a:gd name="connsiteX9" fmla="*/ 456454 w 545989"/>
                <a:gd name="connsiteY9" fmla="*/ 84470 h 271553"/>
                <a:gd name="connsiteX10" fmla="*/ 545990 w 545989"/>
                <a:gd name="connsiteY10" fmla="*/ 263923 h 271553"/>
                <a:gd name="connsiteX11" fmla="*/ 430000 w 545989"/>
                <a:gd name="connsiteY11" fmla="*/ 265576 h 27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5989" h="271553">
                  <a:moveTo>
                    <a:pt x="430000" y="265576"/>
                  </a:moveTo>
                  <a:cubicBezTo>
                    <a:pt x="430636" y="259217"/>
                    <a:pt x="436486" y="181891"/>
                    <a:pt x="375058" y="132163"/>
                  </a:cubicBezTo>
                  <a:cubicBezTo>
                    <a:pt x="324694" y="91465"/>
                    <a:pt x="266317" y="99350"/>
                    <a:pt x="256525" y="100749"/>
                  </a:cubicBezTo>
                  <a:cubicBezTo>
                    <a:pt x="239355" y="102530"/>
                    <a:pt x="219261" y="107235"/>
                    <a:pt x="198911" y="118045"/>
                  </a:cubicBezTo>
                  <a:cubicBezTo>
                    <a:pt x="119677" y="159634"/>
                    <a:pt x="105306" y="255910"/>
                    <a:pt x="103398" y="270155"/>
                  </a:cubicBezTo>
                  <a:cubicBezTo>
                    <a:pt x="68932" y="270663"/>
                    <a:pt x="34466" y="271172"/>
                    <a:pt x="0" y="271553"/>
                  </a:cubicBezTo>
                  <a:cubicBezTo>
                    <a:pt x="3561" y="235688"/>
                    <a:pt x="14244" y="181510"/>
                    <a:pt x="48329" y="126694"/>
                  </a:cubicBezTo>
                  <a:cubicBezTo>
                    <a:pt x="62064" y="104564"/>
                    <a:pt x="83431" y="70989"/>
                    <a:pt x="125019" y="42627"/>
                  </a:cubicBezTo>
                  <a:cubicBezTo>
                    <a:pt x="137228" y="34233"/>
                    <a:pt x="178944" y="7525"/>
                    <a:pt x="237575" y="1293"/>
                  </a:cubicBezTo>
                  <a:cubicBezTo>
                    <a:pt x="353182" y="-10916"/>
                    <a:pt x="438394" y="66919"/>
                    <a:pt x="456454" y="84470"/>
                  </a:cubicBezTo>
                  <a:cubicBezTo>
                    <a:pt x="526403" y="152131"/>
                    <a:pt x="541920" y="234544"/>
                    <a:pt x="545990" y="263923"/>
                  </a:cubicBezTo>
                  <a:cubicBezTo>
                    <a:pt x="507199" y="264559"/>
                    <a:pt x="468663" y="265068"/>
                    <a:pt x="430000" y="265576"/>
                  </a:cubicBezTo>
                  <a:close/>
                </a:path>
              </a:pathLst>
            </a:custGeom>
            <a:solidFill>
              <a:srgbClr val="FBF09E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0E8B771F-765D-4F71-AE8B-055AEC9A01DF}"/>
                </a:ext>
              </a:extLst>
            </p:cNvPr>
            <p:cNvSpPr/>
            <p:nvPr/>
          </p:nvSpPr>
          <p:spPr>
            <a:xfrm>
              <a:off x="9655521" y="4097119"/>
              <a:ext cx="383416" cy="706650"/>
            </a:xfrm>
            <a:custGeom>
              <a:avLst/>
              <a:gdLst>
                <a:gd name="connsiteX0" fmla="*/ 342718 w 383416"/>
                <a:gd name="connsiteY0" fmla="*/ 596638 h 706650"/>
                <a:gd name="connsiteX1" fmla="*/ 343227 w 383416"/>
                <a:gd name="connsiteY1" fmla="*/ 575654 h 706650"/>
                <a:gd name="connsiteX2" fmla="*/ 168988 w 383416"/>
                <a:gd name="connsiteY2" fmla="*/ 455467 h 706650"/>
                <a:gd name="connsiteX3" fmla="*/ 144824 w 383416"/>
                <a:gd name="connsiteY3" fmla="*/ 282628 h 706650"/>
                <a:gd name="connsiteX4" fmla="*/ 159704 w 383416"/>
                <a:gd name="connsiteY4" fmla="*/ 247653 h 706650"/>
                <a:gd name="connsiteX5" fmla="*/ 187938 w 383416"/>
                <a:gd name="connsiteY5" fmla="*/ 210516 h 706650"/>
                <a:gd name="connsiteX6" fmla="*/ 358997 w 383416"/>
                <a:gd name="connsiteY6" fmla="*/ 132935 h 706650"/>
                <a:gd name="connsiteX7" fmla="*/ 383417 w 383416"/>
                <a:gd name="connsiteY7" fmla="*/ 6263 h 706650"/>
                <a:gd name="connsiteX8" fmla="*/ 155380 w 383416"/>
                <a:gd name="connsiteY8" fmla="*/ 36404 h 706650"/>
                <a:gd name="connsiteX9" fmla="*/ 85049 w 383416"/>
                <a:gd name="connsiteY9" fmla="*/ 86768 h 706650"/>
                <a:gd name="connsiteX10" fmla="*/ 7595 w 383416"/>
                <a:gd name="connsiteY10" fmla="*/ 238750 h 706650"/>
                <a:gd name="connsiteX11" fmla="*/ 87846 w 383416"/>
                <a:gd name="connsiteY11" fmla="*/ 562172 h 706650"/>
                <a:gd name="connsiteX12" fmla="*/ 321225 w 383416"/>
                <a:gd name="connsiteY12" fmla="*/ 706650 h 706650"/>
                <a:gd name="connsiteX13" fmla="*/ 342718 w 383416"/>
                <a:gd name="connsiteY13" fmla="*/ 596638 h 70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3416" h="706650">
                  <a:moveTo>
                    <a:pt x="342718" y="596638"/>
                  </a:moveTo>
                  <a:cubicBezTo>
                    <a:pt x="342846" y="595621"/>
                    <a:pt x="343227" y="575654"/>
                    <a:pt x="343227" y="575654"/>
                  </a:cubicBezTo>
                  <a:cubicBezTo>
                    <a:pt x="329237" y="573364"/>
                    <a:pt x="224566" y="554160"/>
                    <a:pt x="168988" y="455467"/>
                  </a:cubicBezTo>
                  <a:cubicBezTo>
                    <a:pt x="125492" y="378014"/>
                    <a:pt x="140500" y="301705"/>
                    <a:pt x="144824" y="282628"/>
                  </a:cubicBezTo>
                  <a:cubicBezTo>
                    <a:pt x="148639" y="272580"/>
                    <a:pt x="153090" y="260371"/>
                    <a:pt x="159704" y="247653"/>
                  </a:cubicBezTo>
                  <a:cubicBezTo>
                    <a:pt x="159704" y="247653"/>
                    <a:pt x="170641" y="228321"/>
                    <a:pt x="187938" y="210516"/>
                  </a:cubicBezTo>
                  <a:cubicBezTo>
                    <a:pt x="210068" y="187750"/>
                    <a:pt x="271624" y="154556"/>
                    <a:pt x="358997" y="132935"/>
                  </a:cubicBezTo>
                  <a:cubicBezTo>
                    <a:pt x="367137" y="90711"/>
                    <a:pt x="375277" y="48486"/>
                    <a:pt x="383417" y="6263"/>
                  </a:cubicBezTo>
                  <a:cubicBezTo>
                    <a:pt x="338648" y="-1496"/>
                    <a:pt x="245933" y="-10526"/>
                    <a:pt x="155380" y="36404"/>
                  </a:cubicBezTo>
                  <a:cubicBezTo>
                    <a:pt x="115063" y="57262"/>
                    <a:pt x="90517" y="81299"/>
                    <a:pt x="85049" y="86768"/>
                  </a:cubicBezTo>
                  <a:cubicBezTo>
                    <a:pt x="29343" y="142474"/>
                    <a:pt x="14081" y="208862"/>
                    <a:pt x="7595" y="238750"/>
                  </a:cubicBezTo>
                  <a:cubicBezTo>
                    <a:pt x="-29542" y="409809"/>
                    <a:pt x="81233" y="553778"/>
                    <a:pt x="87846" y="562172"/>
                  </a:cubicBezTo>
                  <a:cubicBezTo>
                    <a:pt x="171405" y="667479"/>
                    <a:pt x="283324" y="698129"/>
                    <a:pt x="321225" y="706650"/>
                  </a:cubicBezTo>
                  <a:cubicBezTo>
                    <a:pt x="335469" y="675110"/>
                    <a:pt x="336613" y="631105"/>
                    <a:pt x="342718" y="596638"/>
                  </a:cubicBezTo>
                  <a:close/>
                </a:path>
              </a:pathLst>
            </a:custGeom>
            <a:solidFill>
              <a:srgbClr val="3C72B8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223FCA00-44F3-4144-9B1E-CDB7A2C24866}"/>
                </a:ext>
              </a:extLst>
            </p:cNvPr>
            <p:cNvSpPr/>
            <p:nvPr/>
          </p:nvSpPr>
          <p:spPr>
            <a:xfrm>
              <a:off x="11784625" y="3149012"/>
              <a:ext cx="381421" cy="702586"/>
            </a:xfrm>
            <a:custGeom>
              <a:avLst/>
              <a:gdLst>
                <a:gd name="connsiteX0" fmla="*/ 381421 w 381421"/>
                <a:gd name="connsiteY0" fmla="*/ 111919 h 702586"/>
                <a:gd name="connsiteX1" fmla="*/ 379131 w 381421"/>
                <a:gd name="connsiteY1" fmla="*/ 132777 h 702586"/>
                <a:gd name="connsiteX2" fmla="*/ 190267 w 381421"/>
                <a:gd name="connsiteY2" fmla="*/ 228418 h 702586"/>
                <a:gd name="connsiteX3" fmla="*/ 142956 w 381421"/>
                <a:gd name="connsiteY3" fmla="*/ 396297 h 702586"/>
                <a:gd name="connsiteX4" fmla="*/ 153003 w 381421"/>
                <a:gd name="connsiteY4" fmla="*/ 432926 h 702586"/>
                <a:gd name="connsiteX5" fmla="*/ 176023 w 381421"/>
                <a:gd name="connsiteY5" fmla="*/ 473496 h 702586"/>
                <a:gd name="connsiteX6" fmla="*/ 335127 w 381421"/>
                <a:gd name="connsiteY6" fmla="*/ 573461 h 702586"/>
                <a:gd name="connsiteX7" fmla="*/ 342249 w 381421"/>
                <a:gd name="connsiteY7" fmla="*/ 702296 h 702586"/>
                <a:gd name="connsiteX8" fmla="*/ 120318 w 381421"/>
                <a:gd name="connsiteY8" fmla="*/ 641630 h 702586"/>
                <a:gd name="connsiteX9" fmla="*/ 57363 w 381421"/>
                <a:gd name="connsiteY9" fmla="*/ 582237 h 702586"/>
                <a:gd name="connsiteX10" fmla="*/ 1021 w 381421"/>
                <a:gd name="connsiteY10" fmla="*/ 421225 h 702586"/>
                <a:gd name="connsiteX11" fmla="*/ 124133 w 381421"/>
                <a:gd name="connsiteY11" fmla="*/ 111665 h 702586"/>
                <a:gd name="connsiteX12" fmla="*/ 374808 w 381421"/>
                <a:gd name="connsiteY12" fmla="*/ 0 h 702586"/>
                <a:gd name="connsiteX13" fmla="*/ 381421 w 381421"/>
                <a:gd name="connsiteY13" fmla="*/ 111919 h 7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421" h="702586">
                  <a:moveTo>
                    <a:pt x="381421" y="111919"/>
                  </a:moveTo>
                  <a:cubicBezTo>
                    <a:pt x="381421" y="112937"/>
                    <a:pt x="379131" y="132777"/>
                    <a:pt x="379131" y="132777"/>
                  </a:cubicBezTo>
                  <a:cubicBezTo>
                    <a:pt x="365015" y="133159"/>
                    <a:pt x="258564" y="137992"/>
                    <a:pt x="190267" y="228418"/>
                  </a:cubicBezTo>
                  <a:cubicBezTo>
                    <a:pt x="136724" y="299385"/>
                    <a:pt x="141303" y="376839"/>
                    <a:pt x="142956" y="396297"/>
                  </a:cubicBezTo>
                  <a:cubicBezTo>
                    <a:pt x="145373" y="406726"/>
                    <a:pt x="148170" y="419444"/>
                    <a:pt x="153003" y="432926"/>
                  </a:cubicBezTo>
                  <a:cubicBezTo>
                    <a:pt x="153003" y="432926"/>
                    <a:pt x="161270" y="453529"/>
                    <a:pt x="176023" y="473496"/>
                  </a:cubicBezTo>
                  <a:cubicBezTo>
                    <a:pt x="194846" y="499060"/>
                    <a:pt x="251442" y="540266"/>
                    <a:pt x="335127" y="573461"/>
                  </a:cubicBezTo>
                  <a:cubicBezTo>
                    <a:pt x="337544" y="616448"/>
                    <a:pt x="339833" y="659308"/>
                    <a:pt x="342249" y="702296"/>
                  </a:cubicBezTo>
                  <a:cubicBezTo>
                    <a:pt x="296845" y="703949"/>
                    <a:pt x="203749" y="700388"/>
                    <a:pt x="120318" y="641630"/>
                  </a:cubicBezTo>
                  <a:cubicBezTo>
                    <a:pt x="83181" y="615431"/>
                    <a:pt x="62196" y="588468"/>
                    <a:pt x="57363" y="582237"/>
                  </a:cubicBezTo>
                  <a:cubicBezTo>
                    <a:pt x="9670" y="519536"/>
                    <a:pt x="3438" y="451748"/>
                    <a:pt x="1021" y="421225"/>
                  </a:cubicBezTo>
                  <a:cubicBezTo>
                    <a:pt x="-12714" y="246732"/>
                    <a:pt x="116502" y="119042"/>
                    <a:pt x="124133" y="111665"/>
                  </a:cubicBezTo>
                  <a:cubicBezTo>
                    <a:pt x="221172" y="18568"/>
                    <a:pt x="336145" y="3307"/>
                    <a:pt x="374808" y="0"/>
                  </a:cubicBezTo>
                  <a:cubicBezTo>
                    <a:pt x="384727" y="33194"/>
                    <a:pt x="380022" y="76817"/>
                    <a:pt x="381421" y="111919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7A40EF33-4299-4C8C-B389-93E51F1393EB}"/>
                </a:ext>
              </a:extLst>
            </p:cNvPr>
            <p:cNvSpPr/>
            <p:nvPr/>
          </p:nvSpPr>
          <p:spPr>
            <a:xfrm>
              <a:off x="12585361" y="4888473"/>
              <a:ext cx="400878" cy="706746"/>
            </a:xfrm>
            <a:custGeom>
              <a:avLst/>
              <a:gdLst>
                <a:gd name="connsiteX0" fmla="*/ 326477 w 400878"/>
                <a:gd name="connsiteY0" fmla="*/ 597880 h 706746"/>
                <a:gd name="connsiteX1" fmla="*/ 328258 w 400878"/>
                <a:gd name="connsiteY1" fmla="*/ 576895 h 706746"/>
                <a:gd name="connsiteX2" fmla="*/ 161141 w 400878"/>
                <a:gd name="connsiteY2" fmla="*/ 446915 h 706746"/>
                <a:gd name="connsiteX3" fmla="*/ 146897 w 400878"/>
                <a:gd name="connsiteY3" fmla="*/ 273058 h 706746"/>
                <a:gd name="connsiteX4" fmla="*/ 163812 w 400878"/>
                <a:gd name="connsiteY4" fmla="*/ 239101 h 706746"/>
                <a:gd name="connsiteX5" fmla="*/ 194081 w 400878"/>
                <a:gd name="connsiteY5" fmla="*/ 203617 h 706746"/>
                <a:gd name="connsiteX6" fmla="*/ 369337 w 400878"/>
                <a:gd name="connsiteY6" fmla="*/ 135957 h 706746"/>
                <a:gd name="connsiteX7" fmla="*/ 400879 w 400878"/>
                <a:gd name="connsiteY7" fmla="*/ 10937 h 706746"/>
                <a:gd name="connsiteX8" fmla="*/ 171443 w 400878"/>
                <a:gd name="connsiteY8" fmla="*/ 28107 h 706746"/>
                <a:gd name="connsiteX9" fmla="*/ 98314 w 400878"/>
                <a:gd name="connsiteY9" fmla="*/ 74401 h 706746"/>
                <a:gd name="connsiteX10" fmla="*/ 12212 w 400878"/>
                <a:gd name="connsiteY10" fmla="*/ 221677 h 706746"/>
                <a:gd name="connsiteX11" fmla="*/ 73895 w 400878"/>
                <a:gd name="connsiteY11" fmla="*/ 549169 h 706746"/>
                <a:gd name="connsiteX12" fmla="*/ 298624 w 400878"/>
                <a:gd name="connsiteY12" fmla="*/ 706747 h 706746"/>
                <a:gd name="connsiteX13" fmla="*/ 326477 w 400878"/>
                <a:gd name="connsiteY13" fmla="*/ 597880 h 70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78" h="706746">
                  <a:moveTo>
                    <a:pt x="326477" y="597880"/>
                  </a:moveTo>
                  <a:cubicBezTo>
                    <a:pt x="326732" y="596862"/>
                    <a:pt x="328258" y="576895"/>
                    <a:pt x="328258" y="576895"/>
                  </a:cubicBezTo>
                  <a:cubicBezTo>
                    <a:pt x="314395" y="573842"/>
                    <a:pt x="210997" y="548660"/>
                    <a:pt x="161141" y="446915"/>
                  </a:cubicBezTo>
                  <a:cubicBezTo>
                    <a:pt x="122096" y="367045"/>
                    <a:pt x="141428" y="291754"/>
                    <a:pt x="146897" y="273058"/>
                  </a:cubicBezTo>
                  <a:cubicBezTo>
                    <a:pt x="151221" y="263265"/>
                    <a:pt x="156436" y="251310"/>
                    <a:pt x="163812" y="239101"/>
                  </a:cubicBezTo>
                  <a:cubicBezTo>
                    <a:pt x="163812" y="239101"/>
                    <a:pt x="175767" y="220405"/>
                    <a:pt x="194081" y="203617"/>
                  </a:cubicBezTo>
                  <a:cubicBezTo>
                    <a:pt x="217482" y="182124"/>
                    <a:pt x="280819" y="152617"/>
                    <a:pt x="369337" y="135957"/>
                  </a:cubicBezTo>
                  <a:cubicBezTo>
                    <a:pt x="379893" y="94241"/>
                    <a:pt x="390322" y="52526"/>
                    <a:pt x="400879" y="10937"/>
                  </a:cubicBezTo>
                  <a:cubicBezTo>
                    <a:pt x="356619" y="636"/>
                    <a:pt x="264540" y="-13609"/>
                    <a:pt x="171443" y="28107"/>
                  </a:cubicBezTo>
                  <a:cubicBezTo>
                    <a:pt x="129982" y="46675"/>
                    <a:pt x="104164" y="69186"/>
                    <a:pt x="98314" y="74401"/>
                  </a:cubicBezTo>
                  <a:cubicBezTo>
                    <a:pt x="39556" y="126800"/>
                    <a:pt x="20479" y="192171"/>
                    <a:pt x="12212" y="221677"/>
                  </a:cubicBezTo>
                  <a:cubicBezTo>
                    <a:pt x="-34590" y="390319"/>
                    <a:pt x="67790" y="540393"/>
                    <a:pt x="73895" y="549169"/>
                  </a:cubicBezTo>
                  <a:cubicBezTo>
                    <a:pt x="151349" y="659054"/>
                    <a:pt x="261360" y="696064"/>
                    <a:pt x="298624" y="706747"/>
                  </a:cubicBezTo>
                  <a:cubicBezTo>
                    <a:pt x="314649" y="675842"/>
                    <a:pt x="318465" y="632091"/>
                    <a:pt x="326477" y="597880"/>
                  </a:cubicBezTo>
                  <a:close/>
                </a:path>
              </a:pathLst>
            </a:custGeom>
            <a:solidFill>
              <a:srgbClr val="FBF09E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F43ED21D-E129-4DE9-A0FD-1B93BD0DAD22}"/>
                </a:ext>
              </a:extLst>
            </p:cNvPr>
            <p:cNvSpPr/>
            <p:nvPr/>
          </p:nvSpPr>
          <p:spPr>
            <a:xfrm>
              <a:off x="11271961" y="4908694"/>
              <a:ext cx="353309" cy="353309"/>
            </a:xfrm>
            <a:custGeom>
              <a:avLst/>
              <a:gdLst>
                <a:gd name="connsiteX0" fmla="*/ 353310 w 353309"/>
                <a:gd name="connsiteY0" fmla="*/ 176655 h 353309"/>
                <a:gd name="connsiteX1" fmla="*/ 176655 w 353309"/>
                <a:gd name="connsiteY1" fmla="*/ 353310 h 353309"/>
                <a:gd name="connsiteX2" fmla="*/ 0 w 353309"/>
                <a:gd name="connsiteY2" fmla="*/ 176655 h 353309"/>
                <a:gd name="connsiteX3" fmla="*/ 176655 w 353309"/>
                <a:gd name="connsiteY3" fmla="*/ 0 h 353309"/>
                <a:gd name="connsiteX4" fmla="*/ 353310 w 353309"/>
                <a:gd name="connsiteY4" fmla="*/ 176655 h 3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309" h="353309">
                  <a:moveTo>
                    <a:pt x="353310" y="176655"/>
                  </a:moveTo>
                  <a:cubicBezTo>
                    <a:pt x="353310" y="274219"/>
                    <a:pt x="274219" y="353310"/>
                    <a:pt x="176655" y="353310"/>
                  </a:cubicBezTo>
                  <a:cubicBezTo>
                    <a:pt x="79091" y="353310"/>
                    <a:pt x="0" y="274219"/>
                    <a:pt x="0" y="176655"/>
                  </a:cubicBezTo>
                  <a:cubicBezTo>
                    <a:pt x="0" y="79091"/>
                    <a:pt x="79091" y="0"/>
                    <a:pt x="176655" y="0"/>
                  </a:cubicBezTo>
                  <a:cubicBezTo>
                    <a:pt x="274219" y="0"/>
                    <a:pt x="353310" y="79091"/>
                    <a:pt x="353310" y="176655"/>
                  </a:cubicBezTo>
                  <a:close/>
                </a:path>
              </a:pathLst>
            </a:custGeom>
            <a:solidFill>
              <a:srgbClr val="3C72B8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33815BD0-3EE4-4117-92D9-4F21C1376E07}"/>
                </a:ext>
              </a:extLst>
            </p:cNvPr>
            <p:cNvSpPr/>
            <p:nvPr/>
          </p:nvSpPr>
          <p:spPr>
            <a:xfrm>
              <a:off x="8609291" y="3394218"/>
              <a:ext cx="368063" cy="368062"/>
            </a:xfrm>
            <a:custGeom>
              <a:avLst/>
              <a:gdLst>
                <a:gd name="connsiteX0" fmla="*/ 368063 w 368063"/>
                <a:gd name="connsiteY0" fmla="*/ 184032 h 368062"/>
                <a:gd name="connsiteX1" fmla="*/ 184032 w 368063"/>
                <a:gd name="connsiteY1" fmla="*/ 368063 h 368062"/>
                <a:gd name="connsiteX2" fmla="*/ 1 w 368063"/>
                <a:gd name="connsiteY2" fmla="*/ 184032 h 368062"/>
                <a:gd name="connsiteX3" fmla="*/ 184032 w 368063"/>
                <a:gd name="connsiteY3" fmla="*/ 0 h 368062"/>
                <a:gd name="connsiteX4" fmla="*/ 368063 w 368063"/>
                <a:gd name="connsiteY4" fmla="*/ 184032 h 36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063" h="368062">
                  <a:moveTo>
                    <a:pt x="368063" y="184032"/>
                  </a:moveTo>
                  <a:cubicBezTo>
                    <a:pt x="368063" y="285669"/>
                    <a:pt x="285669" y="368063"/>
                    <a:pt x="184032" y="368063"/>
                  </a:cubicBezTo>
                  <a:cubicBezTo>
                    <a:pt x="82394" y="368063"/>
                    <a:pt x="1" y="285669"/>
                    <a:pt x="1" y="184032"/>
                  </a:cubicBezTo>
                  <a:cubicBezTo>
                    <a:pt x="1" y="82394"/>
                    <a:pt x="82395" y="0"/>
                    <a:pt x="184032" y="0"/>
                  </a:cubicBezTo>
                  <a:cubicBezTo>
                    <a:pt x="285670" y="0"/>
                    <a:pt x="368063" y="82394"/>
                    <a:pt x="368063" y="184032"/>
                  </a:cubicBezTo>
                  <a:close/>
                </a:path>
              </a:pathLst>
            </a:custGeom>
            <a:solidFill>
              <a:srgbClr val="3C72B8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6F537DAC-CC78-42EC-9398-A35690B9EA1B}"/>
                </a:ext>
              </a:extLst>
            </p:cNvPr>
            <p:cNvSpPr/>
            <p:nvPr/>
          </p:nvSpPr>
          <p:spPr>
            <a:xfrm>
              <a:off x="9198395" y="5327375"/>
              <a:ext cx="317190" cy="317190"/>
            </a:xfrm>
            <a:custGeom>
              <a:avLst/>
              <a:gdLst>
                <a:gd name="connsiteX0" fmla="*/ 317190 w 317190"/>
                <a:gd name="connsiteY0" fmla="*/ 158595 h 317190"/>
                <a:gd name="connsiteX1" fmla="*/ 158596 w 317190"/>
                <a:gd name="connsiteY1" fmla="*/ 317191 h 317190"/>
                <a:gd name="connsiteX2" fmla="*/ 1 w 317190"/>
                <a:gd name="connsiteY2" fmla="*/ 158595 h 317190"/>
                <a:gd name="connsiteX3" fmla="*/ 158596 w 317190"/>
                <a:gd name="connsiteY3" fmla="*/ 0 h 317190"/>
                <a:gd name="connsiteX4" fmla="*/ 317190 w 317190"/>
                <a:gd name="connsiteY4" fmla="*/ 158595 h 31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190" h="317190">
                  <a:moveTo>
                    <a:pt x="317190" y="158595"/>
                  </a:moveTo>
                  <a:cubicBezTo>
                    <a:pt x="317190" y="246185"/>
                    <a:pt x="246185" y="317191"/>
                    <a:pt x="158596" y="317191"/>
                  </a:cubicBezTo>
                  <a:cubicBezTo>
                    <a:pt x="71006" y="317191"/>
                    <a:pt x="1" y="246185"/>
                    <a:pt x="1" y="158595"/>
                  </a:cubicBezTo>
                  <a:cubicBezTo>
                    <a:pt x="1" y="71006"/>
                    <a:pt x="71006" y="0"/>
                    <a:pt x="158596" y="0"/>
                  </a:cubicBezTo>
                  <a:cubicBezTo>
                    <a:pt x="246185" y="0"/>
                    <a:pt x="317190" y="71006"/>
                    <a:pt x="317190" y="158595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BDC59B07-C25E-48A9-8C5C-72FAFF492B94}"/>
                </a:ext>
              </a:extLst>
            </p:cNvPr>
            <p:cNvSpPr/>
            <p:nvPr/>
          </p:nvSpPr>
          <p:spPr>
            <a:xfrm>
              <a:off x="13016636" y="3174703"/>
              <a:ext cx="305744" cy="305744"/>
            </a:xfrm>
            <a:custGeom>
              <a:avLst/>
              <a:gdLst>
                <a:gd name="connsiteX0" fmla="*/ 305744 w 305744"/>
                <a:gd name="connsiteY0" fmla="*/ 152872 h 305744"/>
                <a:gd name="connsiteX1" fmla="*/ 152872 w 305744"/>
                <a:gd name="connsiteY1" fmla="*/ 305744 h 305744"/>
                <a:gd name="connsiteX2" fmla="*/ 0 w 305744"/>
                <a:gd name="connsiteY2" fmla="*/ 152872 h 305744"/>
                <a:gd name="connsiteX3" fmla="*/ 152872 w 305744"/>
                <a:gd name="connsiteY3" fmla="*/ 0 h 305744"/>
                <a:gd name="connsiteX4" fmla="*/ 305744 w 305744"/>
                <a:gd name="connsiteY4" fmla="*/ 152872 h 30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44" h="305744">
                  <a:moveTo>
                    <a:pt x="305744" y="152872"/>
                  </a:moveTo>
                  <a:cubicBezTo>
                    <a:pt x="305744" y="237301"/>
                    <a:pt x="237300" y="305744"/>
                    <a:pt x="152872" y="305744"/>
                  </a:cubicBezTo>
                  <a:cubicBezTo>
                    <a:pt x="68443" y="305744"/>
                    <a:pt x="0" y="237301"/>
                    <a:pt x="0" y="152872"/>
                  </a:cubicBezTo>
                  <a:cubicBezTo>
                    <a:pt x="0" y="68443"/>
                    <a:pt x="68443" y="0"/>
                    <a:pt x="152872" y="0"/>
                  </a:cubicBezTo>
                  <a:cubicBezTo>
                    <a:pt x="237300" y="0"/>
                    <a:pt x="305744" y="68443"/>
                    <a:pt x="305744" y="152872"/>
                  </a:cubicBezTo>
                  <a:close/>
                </a:path>
              </a:pathLst>
            </a:custGeom>
            <a:solidFill>
              <a:srgbClr val="FBF09E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169DECD4-D371-4A41-8FF9-AF6BAA5400BF}"/>
                </a:ext>
              </a:extLst>
            </p:cNvPr>
            <p:cNvSpPr/>
            <p:nvPr/>
          </p:nvSpPr>
          <p:spPr>
            <a:xfrm>
              <a:off x="7956835" y="4302675"/>
              <a:ext cx="460285" cy="525841"/>
            </a:xfrm>
            <a:custGeom>
              <a:avLst/>
              <a:gdLst>
                <a:gd name="connsiteX0" fmla="*/ 153015 w 460285"/>
                <a:gd name="connsiteY0" fmla="*/ 62828 h 525841"/>
                <a:gd name="connsiteX1" fmla="*/ 163316 w 460285"/>
                <a:gd name="connsiteY1" fmla="*/ 76563 h 525841"/>
                <a:gd name="connsiteX2" fmla="*/ 104813 w 460285"/>
                <a:gd name="connsiteY2" fmla="*/ 238974 h 525841"/>
                <a:gd name="connsiteX3" fmla="*/ 170820 w 460285"/>
                <a:gd name="connsiteY3" fmla="*/ 365011 h 525841"/>
                <a:gd name="connsiteX4" fmla="*/ 197274 w 460285"/>
                <a:gd name="connsiteY4" fmla="*/ 381035 h 525841"/>
                <a:gd name="connsiteX5" fmla="*/ 233648 w 460285"/>
                <a:gd name="connsiteY5" fmla="*/ 392227 h 525841"/>
                <a:gd name="connsiteX6" fmla="*/ 383976 w 460285"/>
                <a:gd name="connsiteY6" fmla="*/ 362467 h 525841"/>
                <a:gd name="connsiteX7" fmla="*/ 460285 w 460285"/>
                <a:gd name="connsiteY7" fmla="*/ 434961 h 525841"/>
                <a:gd name="connsiteX8" fmla="*/ 294695 w 460285"/>
                <a:gd name="connsiteY8" fmla="*/ 523225 h 525841"/>
                <a:gd name="connsiteX9" fmla="*/ 224109 w 460285"/>
                <a:gd name="connsiteY9" fmla="*/ 523225 h 525841"/>
                <a:gd name="connsiteX10" fmla="*/ 100489 w 460285"/>
                <a:gd name="connsiteY10" fmla="*/ 459252 h 525841"/>
                <a:gd name="connsiteX11" fmla="*/ 143 w 460285"/>
                <a:gd name="connsiteY11" fmla="*/ 206670 h 525841"/>
                <a:gd name="connsiteX12" fmla="*/ 86244 w 460285"/>
                <a:gd name="connsiteY12" fmla="*/ 0 h 525841"/>
                <a:gd name="connsiteX13" fmla="*/ 153015 w 460285"/>
                <a:gd name="connsiteY13" fmla="*/ 62828 h 52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0285" h="525841">
                  <a:moveTo>
                    <a:pt x="153015" y="62828"/>
                  </a:moveTo>
                  <a:cubicBezTo>
                    <a:pt x="153651" y="63336"/>
                    <a:pt x="163316" y="76563"/>
                    <a:pt x="163316" y="76563"/>
                  </a:cubicBezTo>
                  <a:cubicBezTo>
                    <a:pt x="155177" y="84703"/>
                    <a:pt x="94766" y="147149"/>
                    <a:pt x="104813" y="238974"/>
                  </a:cubicBezTo>
                  <a:cubicBezTo>
                    <a:pt x="112698" y="311086"/>
                    <a:pt x="158865" y="354455"/>
                    <a:pt x="170820" y="365011"/>
                  </a:cubicBezTo>
                  <a:cubicBezTo>
                    <a:pt x="178070" y="369844"/>
                    <a:pt x="186845" y="375821"/>
                    <a:pt x="197274" y="381035"/>
                  </a:cubicBezTo>
                  <a:cubicBezTo>
                    <a:pt x="197274" y="381035"/>
                    <a:pt x="213680" y="388666"/>
                    <a:pt x="233648" y="392227"/>
                  </a:cubicBezTo>
                  <a:cubicBezTo>
                    <a:pt x="259084" y="396806"/>
                    <a:pt x="315680" y="389557"/>
                    <a:pt x="383976" y="362467"/>
                  </a:cubicBezTo>
                  <a:cubicBezTo>
                    <a:pt x="409413" y="386631"/>
                    <a:pt x="434849" y="410796"/>
                    <a:pt x="460285" y="434961"/>
                  </a:cubicBezTo>
                  <a:cubicBezTo>
                    <a:pt x="434213" y="461414"/>
                    <a:pt x="377109" y="511269"/>
                    <a:pt x="294695" y="523225"/>
                  </a:cubicBezTo>
                  <a:cubicBezTo>
                    <a:pt x="258066" y="528566"/>
                    <a:pt x="230341" y="524242"/>
                    <a:pt x="224109" y="523225"/>
                  </a:cubicBezTo>
                  <a:cubicBezTo>
                    <a:pt x="160646" y="512668"/>
                    <a:pt x="119057" y="476040"/>
                    <a:pt x="100489" y="459252"/>
                  </a:cubicBezTo>
                  <a:cubicBezTo>
                    <a:pt x="-5326" y="363485"/>
                    <a:pt x="-239" y="215318"/>
                    <a:pt x="143" y="206670"/>
                  </a:cubicBezTo>
                  <a:cubicBezTo>
                    <a:pt x="5612" y="97167"/>
                    <a:pt x="65260" y="23656"/>
                    <a:pt x="86244" y="0"/>
                  </a:cubicBezTo>
                  <a:cubicBezTo>
                    <a:pt x="111045" y="14244"/>
                    <a:pt x="132666" y="42733"/>
                    <a:pt x="153015" y="62828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1FEEB29-3DB4-4CD9-9083-99BB292FAE3E}"/>
                </a:ext>
              </a:extLst>
            </p:cNvPr>
            <p:cNvSpPr/>
            <p:nvPr/>
          </p:nvSpPr>
          <p:spPr>
            <a:xfrm>
              <a:off x="10452913" y="3221251"/>
              <a:ext cx="295315" cy="295315"/>
            </a:xfrm>
            <a:custGeom>
              <a:avLst/>
              <a:gdLst>
                <a:gd name="connsiteX0" fmla="*/ 295315 w 295315"/>
                <a:gd name="connsiteY0" fmla="*/ 147658 h 295315"/>
                <a:gd name="connsiteX1" fmla="*/ 147658 w 295315"/>
                <a:gd name="connsiteY1" fmla="*/ 295315 h 295315"/>
                <a:gd name="connsiteX2" fmla="*/ 0 w 295315"/>
                <a:gd name="connsiteY2" fmla="*/ 147658 h 295315"/>
                <a:gd name="connsiteX3" fmla="*/ 147658 w 295315"/>
                <a:gd name="connsiteY3" fmla="*/ 0 h 295315"/>
                <a:gd name="connsiteX4" fmla="*/ 295315 w 295315"/>
                <a:gd name="connsiteY4" fmla="*/ 147658 h 29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5" h="295315">
                  <a:moveTo>
                    <a:pt x="295315" y="147658"/>
                  </a:moveTo>
                  <a:cubicBezTo>
                    <a:pt x="295315" y="229207"/>
                    <a:pt x="229206" y="295315"/>
                    <a:pt x="147658" y="295315"/>
                  </a:cubicBezTo>
                  <a:cubicBezTo>
                    <a:pt x="66108" y="295315"/>
                    <a:pt x="0" y="229207"/>
                    <a:pt x="0" y="147658"/>
                  </a:cubicBezTo>
                  <a:cubicBezTo>
                    <a:pt x="0" y="66109"/>
                    <a:pt x="66109" y="0"/>
                    <a:pt x="147658" y="0"/>
                  </a:cubicBezTo>
                  <a:cubicBezTo>
                    <a:pt x="229207" y="0"/>
                    <a:pt x="295315" y="66109"/>
                    <a:pt x="295315" y="147658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0E891683-925F-4937-B62C-D67EB1880E69}"/>
                </a:ext>
              </a:extLst>
            </p:cNvPr>
            <p:cNvSpPr/>
            <p:nvPr/>
          </p:nvSpPr>
          <p:spPr>
            <a:xfrm>
              <a:off x="7877235" y="5903232"/>
              <a:ext cx="545989" cy="271553"/>
            </a:xfrm>
            <a:custGeom>
              <a:avLst/>
              <a:gdLst>
                <a:gd name="connsiteX0" fmla="*/ 430000 w 545989"/>
                <a:gd name="connsiteY0" fmla="*/ 265576 h 271553"/>
                <a:gd name="connsiteX1" fmla="*/ 375058 w 545989"/>
                <a:gd name="connsiteY1" fmla="*/ 132162 h 271553"/>
                <a:gd name="connsiteX2" fmla="*/ 256525 w 545989"/>
                <a:gd name="connsiteY2" fmla="*/ 100749 h 271553"/>
                <a:gd name="connsiteX3" fmla="*/ 198912 w 545989"/>
                <a:gd name="connsiteY3" fmla="*/ 118045 h 271553"/>
                <a:gd name="connsiteX4" fmla="*/ 103399 w 545989"/>
                <a:gd name="connsiteY4" fmla="*/ 270154 h 271553"/>
                <a:gd name="connsiteX5" fmla="*/ 0 w 545989"/>
                <a:gd name="connsiteY5" fmla="*/ 271554 h 271553"/>
                <a:gd name="connsiteX6" fmla="*/ 48329 w 545989"/>
                <a:gd name="connsiteY6" fmla="*/ 126694 h 271553"/>
                <a:gd name="connsiteX7" fmla="*/ 125020 w 545989"/>
                <a:gd name="connsiteY7" fmla="*/ 42627 h 271553"/>
                <a:gd name="connsiteX8" fmla="*/ 237575 w 545989"/>
                <a:gd name="connsiteY8" fmla="*/ 1293 h 271553"/>
                <a:gd name="connsiteX9" fmla="*/ 456454 w 545989"/>
                <a:gd name="connsiteY9" fmla="*/ 84469 h 271553"/>
                <a:gd name="connsiteX10" fmla="*/ 545990 w 545989"/>
                <a:gd name="connsiteY10" fmla="*/ 263923 h 271553"/>
                <a:gd name="connsiteX11" fmla="*/ 430000 w 545989"/>
                <a:gd name="connsiteY11" fmla="*/ 265576 h 27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5989" h="271553">
                  <a:moveTo>
                    <a:pt x="430000" y="265576"/>
                  </a:moveTo>
                  <a:cubicBezTo>
                    <a:pt x="430636" y="259217"/>
                    <a:pt x="436487" y="181890"/>
                    <a:pt x="375058" y="132162"/>
                  </a:cubicBezTo>
                  <a:cubicBezTo>
                    <a:pt x="324695" y="91465"/>
                    <a:pt x="266318" y="99350"/>
                    <a:pt x="256525" y="100749"/>
                  </a:cubicBezTo>
                  <a:cubicBezTo>
                    <a:pt x="239356" y="102529"/>
                    <a:pt x="219261" y="107235"/>
                    <a:pt x="198912" y="118045"/>
                  </a:cubicBezTo>
                  <a:cubicBezTo>
                    <a:pt x="119678" y="159634"/>
                    <a:pt x="105307" y="255910"/>
                    <a:pt x="103399" y="270154"/>
                  </a:cubicBezTo>
                  <a:cubicBezTo>
                    <a:pt x="68932" y="270663"/>
                    <a:pt x="34466" y="271172"/>
                    <a:pt x="0" y="271554"/>
                  </a:cubicBezTo>
                  <a:cubicBezTo>
                    <a:pt x="3561" y="235688"/>
                    <a:pt x="14244" y="181509"/>
                    <a:pt x="48329" y="126694"/>
                  </a:cubicBezTo>
                  <a:cubicBezTo>
                    <a:pt x="62065" y="104564"/>
                    <a:pt x="83431" y="70988"/>
                    <a:pt x="125020" y="42627"/>
                  </a:cubicBezTo>
                  <a:cubicBezTo>
                    <a:pt x="137228" y="34233"/>
                    <a:pt x="178944" y="7525"/>
                    <a:pt x="237575" y="1293"/>
                  </a:cubicBezTo>
                  <a:cubicBezTo>
                    <a:pt x="353183" y="-10917"/>
                    <a:pt x="438395" y="66919"/>
                    <a:pt x="456454" y="84469"/>
                  </a:cubicBezTo>
                  <a:cubicBezTo>
                    <a:pt x="526404" y="152130"/>
                    <a:pt x="541920" y="234544"/>
                    <a:pt x="545990" y="263923"/>
                  </a:cubicBezTo>
                  <a:cubicBezTo>
                    <a:pt x="507327" y="264558"/>
                    <a:pt x="468663" y="265067"/>
                    <a:pt x="430000" y="265576"/>
                  </a:cubicBezTo>
                  <a:close/>
                </a:path>
              </a:pathLst>
            </a:custGeom>
            <a:solidFill>
              <a:srgbClr val="3C72B8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15AC1B4F-078B-4B60-8600-86BC1D970E3E}"/>
                </a:ext>
              </a:extLst>
            </p:cNvPr>
            <p:cNvSpPr/>
            <p:nvPr/>
          </p:nvSpPr>
          <p:spPr>
            <a:xfrm>
              <a:off x="13983501" y="3092954"/>
              <a:ext cx="372361" cy="704047"/>
            </a:xfrm>
            <a:custGeom>
              <a:avLst/>
              <a:gdLst>
                <a:gd name="connsiteX0" fmla="*/ 372355 w 372361"/>
                <a:gd name="connsiteY0" fmla="*/ 592382 h 704047"/>
                <a:gd name="connsiteX1" fmla="*/ 370702 w 372361"/>
                <a:gd name="connsiteY1" fmla="*/ 571397 h 704047"/>
                <a:gd name="connsiteX2" fmla="*/ 185017 w 372361"/>
                <a:gd name="connsiteY2" fmla="*/ 469907 h 704047"/>
                <a:gd name="connsiteX3" fmla="*/ 143047 w 372361"/>
                <a:gd name="connsiteY3" fmla="*/ 300501 h 704047"/>
                <a:gd name="connsiteX4" fmla="*/ 154239 w 372361"/>
                <a:gd name="connsiteY4" fmla="*/ 264254 h 704047"/>
                <a:gd name="connsiteX5" fmla="*/ 178531 w 372361"/>
                <a:gd name="connsiteY5" fmla="*/ 224319 h 704047"/>
                <a:gd name="connsiteX6" fmla="*/ 340687 w 372361"/>
                <a:gd name="connsiteY6" fmla="*/ 129442 h 704047"/>
                <a:gd name="connsiteX7" fmla="*/ 351879 w 372361"/>
                <a:gd name="connsiteY7" fmla="*/ 989 h 704047"/>
                <a:gd name="connsiteX8" fmla="*/ 128166 w 372361"/>
                <a:gd name="connsiteY8" fmla="*/ 54532 h 704047"/>
                <a:gd name="connsiteX9" fmla="*/ 63431 w 372361"/>
                <a:gd name="connsiteY9" fmla="*/ 111891 h 704047"/>
                <a:gd name="connsiteX10" fmla="*/ 2003 w 372361"/>
                <a:gd name="connsiteY10" fmla="*/ 271122 h 704047"/>
                <a:gd name="connsiteX11" fmla="*/ 115322 w 372361"/>
                <a:gd name="connsiteY11" fmla="*/ 584497 h 704047"/>
                <a:gd name="connsiteX12" fmla="*/ 362308 w 372361"/>
                <a:gd name="connsiteY12" fmla="*/ 704047 h 704047"/>
                <a:gd name="connsiteX13" fmla="*/ 372355 w 372361"/>
                <a:gd name="connsiteY13" fmla="*/ 592382 h 70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2361" h="704047">
                  <a:moveTo>
                    <a:pt x="372355" y="592382"/>
                  </a:moveTo>
                  <a:cubicBezTo>
                    <a:pt x="372483" y="591365"/>
                    <a:pt x="370702" y="571397"/>
                    <a:pt x="370702" y="571397"/>
                  </a:cubicBezTo>
                  <a:cubicBezTo>
                    <a:pt x="356585" y="570507"/>
                    <a:pt x="250389" y="562368"/>
                    <a:pt x="185017" y="469907"/>
                  </a:cubicBezTo>
                  <a:cubicBezTo>
                    <a:pt x="133636" y="397286"/>
                    <a:pt x="140759" y="319960"/>
                    <a:pt x="143047" y="300501"/>
                  </a:cubicBezTo>
                  <a:cubicBezTo>
                    <a:pt x="145845" y="290199"/>
                    <a:pt x="148897" y="277481"/>
                    <a:pt x="154239" y="264254"/>
                  </a:cubicBezTo>
                  <a:cubicBezTo>
                    <a:pt x="154239" y="264254"/>
                    <a:pt x="163141" y="243905"/>
                    <a:pt x="178531" y="224319"/>
                  </a:cubicBezTo>
                  <a:cubicBezTo>
                    <a:pt x="198116" y="199392"/>
                    <a:pt x="255984" y="160093"/>
                    <a:pt x="340687" y="129442"/>
                  </a:cubicBezTo>
                  <a:cubicBezTo>
                    <a:pt x="344375" y="86582"/>
                    <a:pt x="348063" y="43722"/>
                    <a:pt x="351879" y="989"/>
                  </a:cubicBezTo>
                  <a:cubicBezTo>
                    <a:pt x="306475" y="-2064"/>
                    <a:pt x="213379" y="-1428"/>
                    <a:pt x="128166" y="54532"/>
                  </a:cubicBezTo>
                  <a:cubicBezTo>
                    <a:pt x="90139" y="79460"/>
                    <a:pt x="68391" y="105913"/>
                    <a:pt x="63431" y="111891"/>
                  </a:cubicBezTo>
                  <a:cubicBezTo>
                    <a:pt x="13830" y="173065"/>
                    <a:pt x="5437" y="240598"/>
                    <a:pt x="2003" y="271122"/>
                  </a:cubicBezTo>
                  <a:cubicBezTo>
                    <a:pt x="-17201" y="445106"/>
                    <a:pt x="107817" y="576866"/>
                    <a:pt x="115322" y="584497"/>
                  </a:cubicBezTo>
                  <a:cubicBezTo>
                    <a:pt x="209308" y="680646"/>
                    <a:pt x="323899" y="699469"/>
                    <a:pt x="362308" y="704047"/>
                  </a:cubicBezTo>
                  <a:cubicBezTo>
                    <a:pt x="373245" y="671235"/>
                    <a:pt x="369811" y="627357"/>
                    <a:pt x="372355" y="592382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CCCD6C57-A323-45A8-904E-348EFA5B0B54}"/>
                </a:ext>
              </a:extLst>
            </p:cNvPr>
            <p:cNvSpPr/>
            <p:nvPr/>
          </p:nvSpPr>
          <p:spPr>
            <a:xfrm>
              <a:off x="7480683" y="3274413"/>
              <a:ext cx="216768" cy="428983"/>
            </a:xfrm>
            <a:custGeom>
              <a:avLst/>
              <a:gdLst>
                <a:gd name="connsiteX0" fmla="*/ 6232 w 216768"/>
                <a:gd name="connsiteY0" fmla="*/ 428983 h 428983"/>
                <a:gd name="connsiteX1" fmla="*/ 166607 w 216768"/>
                <a:gd name="connsiteY1" fmla="*/ 355981 h 428983"/>
                <a:gd name="connsiteX2" fmla="*/ 176401 w 216768"/>
                <a:gd name="connsiteY2" fmla="*/ 96149 h 428983"/>
                <a:gd name="connsiteX3" fmla="*/ 0 w 216768"/>
                <a:gd name="connsiteY3" fmla="*/ 0 h 428983"/>
                <a:gd name="connsiteX4" fmla="*/ 6232 w 216768"/>
                <a:gd name="connsiteY4" fmla="*/ 428983 h 42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768" h="428983">
                  <a:moveTo>
                    <a:pt x="6232" y="428983"/>
                  </a:moveTo>
                  <a:cubicBezTo>
                    <a:pt x="25182" y="427711"/>
                    <a:pt x="108867" y="420335"/>
                    <a:pt x="166607" y="355981"/>
                  </a:cubicBezTo>
                  <a:cubicBezTo>
                    <a:pt x="232615" y="282470"/>
                    <a:pt x="230961" y="171950"/>
                    <a:pt x="176401" y="96149"/>
                  </a:cubicBezTo>
                  <a:cubicBezTo>
                    <a:pt x="117007" y="13609"/>
                    <a:pt x="16279" y="1653"/>
                    <a:pt x="0" y="0"/>
                  </a:cubicBezTo>
                  <a:lnTo>
                    <a:pt x="6232" y="428983"/>
                  </a:ln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E870FC9E-D42D-48D3-8E8B-9F8AF88C838E}"/>
                </a:ext>
              </a:extLst>
            </p:cNvPr>
            <p:cNvSpPr/>
            <p:nvPr/>
          </p:nvSpPr>
          <p:spPr>
            <a:xfrm>
              <a:off x="13645802" y="5331700"/>
              <a:ext cx="325330" cy="325330"/>
            </a:xfrm>
            <a:custGeom>
              <a:avLst/>
              <a:gdLst>
                <a:gd name="connsiteX0" fmla="*/ 325330 w 325330"/>
                <a:gd name="connsiteY0" fmla="*/ 162665 h 325330"/>
                <a:gd name="connsiteX1" fmla="*/ 162665 w 325330"/>
                <a:gd name="connsiteY1" fmla="*/ 325330 h 325330"/>
                <a:gd name="connsiteX2" fmla="*/ -1 w 325330"/>
                <a:gd name="connsiteY2" fmla="*/ 162665 h 325330"/>
                <a:gd name="connsiteX3" fmla="*/ 162665 w 325330"/>
                <a:gd name="connsiteY3" fmla="*/ 0 h 325330"/>
                <a:gd name="connsiteX4" fmla="*/ 325330 w 325330"/>
                <a:gd name="connsiteY4" fmla="*/ 162665 h 32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330" h="325330">
                  <a:moveTo>
                    <a:pt x="325330" y="162665"/>
                  </a:moveTo>
                  <a:cubicBezTo>
                    <a:pt x="325330" y="252503"/>
                    <a:pt x="252502" y="325330"/>
                    <a:pt x="162665" y="325330"/>
                  </a:cubicBezTo>
                  <a:cubicBezTo>
                    <a:pt x="72827" y="325330"/>
                    <a:pt x="-1" y="252503"/>
                    <a:pt x="-1" y="162665"/>
                  </a:cubicBezTo>
                  <a:cubicBezTo>
                    <a:pt x="-1" y="72828"/>
                    <a:pt x="72827" y="0"/>
                    <a:pt x="162665" y="0"/>
                  </a:cubicBezTo>
                  <a:cubicBezTo>
                    <a:pt x="252502" y="0"/>
                    <a:pt x="325330" y="72828"/>
                    <a:pt x="325330" y="162665"/>
                  </a:cubicBezTo>
                  <a:close/>
                </a:path>
              </a:pathLst>
            </a:custGeom>
            <a:solidFill>
              <a:srgbClr val="FF6213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0B912BC9-06A9-42E2-9198-6125C7C3A48B}"/>
                </a:ext>
              </a:extLst>
            </p:cNvPr>
            <p:cNvSpPr/>
            <p:nvPr/>
          </p:nvSpPr>
          <p:spPr>
            <a:xfrm>
              <a:off x="10374951" y="5672815"/>
              <a:ext cx="682837" cy="339686"/>
            </a:xfrm>
            <a:custGeom>
              <a:avLst/>
              <a:gdLst>
                <a:gd name="connsiteX0" fmla="*/ 537977 w 682837"/>
                <a:gd name="connsiteY0" fmla="*/ 332183 h 339686"/>
                <a:gd name="connsiteX1" fmla="*/ 469172 w 682837"/>
                <a:gd name="connsiteY1" fmla="*/ 165321 h 339686"/>
                <a:gd name="connsiteX2" fmla="*/ 321006 w 682837"/>
                <a:gd name="connsiteY2" fmla="*/ 126022 h 339686"/>
                <a:gd name="connsiteX3" fmla="*/ 248894 w 682837"/>
                <a:gd name="connsiteY3" fmla="*/ 147642 h 339686"/>
                <a:gd name="connsiteX4" fmla="*/ 129343 w 682837"/>
                <a:gd name="connsiteY4" fmla="*/ 337905 h 339686"/>
                <a:gd name="connsiteX5" fmla="*/ 0 w 682837"/>
                <a:gd name="connsiteY5" fmla="*/ 339686 h 339686"/>
                <a:gd name="connsiteX6" fmla="*/ 60411 w 682837"/>
                <a:gd name="connsiteY6" fmla="*/ 158453 h 339686"/>
                <a:gd name="connsiteX7" fmla="*/ 156433 w 682837"/>
                <a:gd name="connsiteY7" fmla="*/ 53274 h 339686"/>
                <a:gd name="connsiteX8" fmla="*/ 297223 w 682837"/>
                <a:gd name="connsiteY8" fmla="*/ 1638 h 339686"/>
                <a:gd name="connsiteX9" fmla="*/ 570918 w 682837"/>
                <a:gd name="connsiteY9" fmla="*/ 105672 h 339686"/>
                <a:gd name="connsiteX10" fmla="*/ 682837 w 682837"/>
                <a:gd name="connsiteY10" fmla="*/ 330148 h 339686"/>
                <a:gd name="connsiteX11" fmla="*/ 537977 w 682837"/>
                <a:gd name="connsiteY11" fmla="*/ 332183 h 33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2837" h="339686">
                  <a:moveTo>
                    <a:pt x="537977" y="332183"/>
                  </a:moveTo>
                  <a:cubicBezTo>
                    <a:pt x="538740" y="324297"/>
                    <a:pt x="545990" y="227512"/>
                    <a:pt x="469172" y="165321"/>
                  </a:cubicBezTo>
                  <a:cubicBezTo>
                    <a:pt x="406217" y="114321"/>
                    <a:pt x="333088" y="124241"/>
                    <a:pt x="321006" y="126022"/>
                  </a:cubicBezTo>
                  <a:cubicBezTo>
                    <a:pt x="299512" y="128311"/>
                    <a:pt x="274458" y="134161"/>
                    <a:pt x="248894" y="147642"/>
                  </a:cubicBezTo>
                  <a:cubicBezTo>
                    <a:pt x="149819" y="199659"/>
                    <a:pt x="131760" y="320100"/>
                    <a:pt x="129343" y="337905"/>
                  </a:cubicBezTo>
                  <a:cubicBezTo>
                    <a:pt x="86229" y="338542"/>
                    <a:pt x="43115" y="339177"/>
                    <a:pt x="0" y="339686"/>
                  </a:cubicBezTo>
                  <a:cubicBezTo>
                    <a:pt x="4324" y="294791"/>
                    <a:pt x="17805" y="227131"/>
                    <a:pt x="60411" y="158453"/>
                  </a:cubicBezTo>
                  <a:cubicBezTo>
                    <a:pt x="77580" y="130854"/>
                    <a:pt x="104289" y="88757"/>
                    <a:pt x="156433" y="53274"/>
                  </a:cubicBezTo>
                  <a:cubicBezTo>
                    <a:pt x="171822" y="42845"/>
                    <a:pt x="223966" y="9396"/>
                    <a:pt x="297223" y="1638"/>
                  </a:cubicBezTo>
                  <a:cubicBezTo>
                    <a:pt x="441828" y="-13751"/>
                    <a:pt x="548406" y="83797"/>
                    <a:pt x="570918" y="105672"/>
                  </a:cubicBezTo>
                  <a:cubicBezTo>
                    <a:pt x="658418" y="190375"/>
                    <a:pt x="677750" y="293392"/>
                    <a:pt x="682837" y="330148"/>
                  </a:cubicBezTo>
                  <a:cubicBezTo>
                    <a:pt x="634635" y="330911"/>
                    <a:pt x="586306" y="331546"/>
                    <a:pt x="537977" y="332183"/>
                  </a:cubicBezTo>
                  <a:close/>
                </a:path>
              </a:pathLst>
            </a:custGeom>
            <a:solidFill>
              <a:srgbClr val="3C72B8"/>
            </a:solidFill>
            <a:ln w="127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8" name="Freeform: Shape 67">
            <a:extLst>
              <a:ext uri="{FF2B5EF4-FFF2-40B4-BE49-F238E27FC236}">
                <a16:creationId xmlns="" xmlns:a16="http://schemas.microsoft.com/office/drawing/2014/main" id="{5ECB2C58-DF6E-4790-946F-FB16040EEC20}"/>
              </a:ext>
            </a:extLst>
          </p:cNvPr>
          <p:cNvSpPr/>
          <p:nvPr userDrawn="1"/>
        </p:nvSpPr>
        <p:spPr>
          <a:xfrm>
            <a:off x="0" y="1"/>
            <a:ext cx="4701769" cy="1684019"/>
          </a:xfrm>
          <a:custGeom>
            <a:avLst/>
            <a:gdLst>
              <a:gd name="connsiteX0" fmla="*/ 0 w 4701769"/>
              <a:gd name="connsiteY0" fmla="*/ 1652086 h 1684019"/>
              <a:gd name="connsiteX1" fmla="*/ 666939 w 4701769"/>
              <a:gd name="connsiteY1" fmla="*/ 1615585 h 1684019"/>
              <a:gd name="connsiteX2" fmla="*/ 1471871 w 4701769"/>
              <a:gd name="connsiteY2" fmla="*/ 985020 h 1684019"/>
              <a:gd name="connsiteX3" fmla="*/ 2359851 w 4701769"/>
              <a:gd name="connsiteY3" fmla="*/ 841941 h 1684019"/>
              <a:gd name="connsiteX4" fmla="*/ 4628768 w 4701769"/>
              <a:gd name="connsiteY4" fmla="*/ 102254 h 1684019"/>
              <a:gd name="connsiteX5" fmla="*/ 4701770 w 4701769"/>
              <a:gd name="connsiteY5" fmla="*/ 2416 h 1684019"/>
              <a:gd name="connsiteX6" fmla="*/ 0 w 4701769"/>
              <a:gd name="connsiteY6" fmla="*/ 0 h 1684019"/>
              <a:gd name="connsiteX7" fmla="*/ 0 w 4701769"/>
              <a:gd name="connsiteY7" fmla="*/ 1652086 h 168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1769" h="1684019">
                <a:moveTo>
                  <a:pt x="0" y="1652086"/>
                </a:moveTo>
                <a:cubicBezTo>
                  <a:pt x="162156" y="1686934"/>
                  <a:pt x="410923" y="1714406"/>
                  <a:pt x="666939" y="1615585"/>
                </a:cubicBezTo>
                <a:cubicBezTo>
                  <a:pt x="1047339" y="1468945"/>
                  <a:pt x="1077354" y="1184568"/>
                  <a:pt x="1471871" y="985020"/>
                </a:cubicBezTo>
                <a:cubicBezTo>
                  <a:pt x="1680830" y="879332"/>
                  <a:pt x="1770238" y="900444"/>
                  <a:pt x="2359851" y="841941"/>
                </a:cubicBezTo>
                <a:cubicBezTo>
                  <a:pt x="4054417" y="674062"/>
                  <a:pt x="4455292" y="317318"/>
                  <a:pt x="4628768" y="102254"/>
                </a:cubicBezTo>
                <a:cubicBezTo>
                  <a:pt x="4662089" y="60920"/>
                  <a:pt x="4686763" y="25182"/>
                  <a:pt x="4701770" y="2416"/>
                </a:cubicBezTo>
                <a:cubicBezTo>
                  <a:pt x="3134513" y="1781"/>
                  <a:pt x="1567257" y="890"/>
                  <a:pt x="0" y="0"/>
                </a:cubicBezTo>
                <a:cubicBezTo>
                  <a:pt x="0" y="550696"/>
                  <a:pt x="0" y="1101391"/>
                  <a:pt x="0" y="1652086"/>
                </a:cubicBezTo>
                <a:close/>
              </a:path>
            </a:pathLst>
          </a:custGeom>
          <a:solidFill>
            <a:srgbClr val="3C72B8"/>
          </a:solidFill>
          <a:ln w="127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53363F-7EB9-4625-B991-292B2D7C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2F50B69-B9AA-4E17-9713-E8CAC473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54BA17-D9DD-4340-87CB-633A5888B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1">
            <a:extLst>
              <a:ext uri="{FF2B5EF4-FFF2-40B4-BE49-F238E27FC236}">
                <a16:creationId xmlns="" xmlns:a16="http://schemas.microsoft.com/office/drawing/2014/main" id="{8F41432B-CA2C-4C54-A2C7-ED712C654218}"/>
              </a:ext>
            </a:extLst>
          </p:cNvPr>
          <p:cNvGrpSpPr/>
          <p:nvPr userDrawn="1"/>
        </p:nvGrpSpPr>
        <p:grpSpPr>
          <a:xfrm>
            <a:off x="7490685" y="-468386"/>
            <a:ext cx="6946955" cy="6489465"/>
            <a:chOff x="7490685" y="-468386"/>
            <a:chExt cx="6946955" cy="6489465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28CEAFD-49A8-445A-8728-1FD16DC079E5}"/>
                </a:ext>
              </a:extLst>
            </p:cNvPr>
            <p:cNvSpPr/>
            <p:nvPr/>
          </p:nvSpPr>
          <p:spPr>
            <a:xfrm>
              <a:off x="9720428" y="3935828"/>
              <a:ext cx="384792" cy="709186"/>
            </a:xfrm>
            <a:custGeom>
              <a:avLst/>
              <a:gdLst>
                <a:gd name="connsiteX0" fmla="*/ 343948 w 384792"/>
                <a:gd name="connsiteY0" fmla="*/ 598780 h 709186"/>
                <a:gd name="connsiteX1" fmla="*/ 344459 w 384792"/>
                <a:gd name="connsiteY1" fmla="*/ 577720 h 709186"/>
                <a:gd name="connsiteX2" fmla="*/ 169595 w 384792"/>
                <a:gd name="connsiteY2" fmla="*/ 457102 h 709186"/>
                <a:gd name="connsiteX3" fmla="*/ 145344 w 384792"/>
                <a:gd name="connsiteY3" fmla="*/ 283642 h 709186"/>
                <a:gd name="connsiteX4" fmla="*/ 160277 w 384792"/>
                <a:gd name="connsiteY4" fmla="*/ 248542 h 709186"/>
                <a:gd name="connsiteX5" fmla="*/ 188613 w 384792"/>
                <a:gd name="connsiteY5" fmla="*/ 211271 h 709186"/>
                <a:gd name="connsiteX6" fmla="*/ 360286 w 384792"/>
                <a:gd name="connsiteY6" fmla="*/ 133412 h 709186"/>
                <a:gd name="connsiteX7" fmla="*/ 384793 w 384792"/>
                <a:gd name="connsiteY7" fmla="*/ 6285 h 709186"/>
                <a:gd name="connsiteX8" fmla="*/ 155938 w 384792"/>
                <a:gd name="connsiteY8" fmla="*/ 36535 h 709186"/>
                <a:gd name="connsiteX9" fmla="*/ 85354 w 384792"/>
                <a:gd name="connsiteY9" fmla="*/ 87080 h 709186"/>
                <a:gd name="connsiteX10" fmla="*/ 7622 w 384792"/>
                <a:gd name="connsiteY10" fmla="*/ 239607 h 709186"/>
                <a:gd name="connsiteX11" fmla="*/ 88162 w 384792"/>
                <a:gd name="connsiteY11" fmla="*/ 564190 h 709186"/>
                <a:gd name="connsiteX12" fmla="*/ 322378 w 384792"/>
                <a:gd name="connsiteY12" fmla="*/ 709187 h 709186"/>
                <a:gd name="connsiteX13" fmla="*/ 343948 w 384792"/>
                <a:gd name="connsiteY13" fmla="*/ 598780 h 70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4792" h="709186">
                  <a:moveTo>
                    <a:pt x="343948" y="598780"/>
                  </a:moveTo>
                  <a:cubicBezTo>
                    <a:pt x="344076" y="597759"/>
                    <a:pt x="344459" y="577720"/>
                    <a:pt x="344459" y="577720"/>
                  </a:cubicBezTo>
                  <a:cubicBezTo>
                    <a:pt x="330419" y="575423"/>
                    <a:pt x="225372" y="556149"/>
                    <a:pt x="169595" y="457102"/>
                  </a:cubicBezTo>
                  <a:cubicBezTo>
                    <a:pt x="125943" y="379370"/>
                    <a:pt x="141004" y="302788"/>
                    <a:pt x="145344" y="283642"/>
                  </a:cubicBezTo>
                  <a:cubicBezTo>
                    <a:pt x="149173" y="273559"/>
                    <a:pt x="153640" y="261305"/>
                    <a:pt x="160277" y="248542"/>
                  </a:cubicBezTo>
                  <a:cubicBezTo>
                    <a:pt x="160277" y="248542"/>
                    <a:pt x="171254" y="229141"/>
                    <a:pt x="188613" y="211271"/>
                  </a:cubicBezTo>
                  <a:cubicBezTo>
                    <a:pt x="210822" y="188424"/>
                    <a:pt x="272599" y="155111"/>
                    <a:pt x="360286" y="133412"/>
                  </a:cubicBezTo>
                  <a:cubicBezTo>
                    <a:pt x="368455" y="91036"/>
                    <a:pt x="376624" y="48661"/>
                    <a:pt x="384793" y="6285"/>
                  </a:cubicBezTo>
                  <a:cubicBezTo>
                    <a:pt x="339864" y="-1501"/>
                    <a:pt x="246816" y="-10563"/>
                    <a:pt x="155938" y="36535"/>
                  </a:cubicBezTo>
                  <a:cubicBezTo>
                    <a:pt x="115476" y="57468"/>
                    <a:pt x="90842" y="81591"/>
                    <a:pt x="85354" y="87080"/>
                  </a:cubicBezTo>
                  <a:cubicBezTo>
                    <a:pt x="29448" y="142985"/>
                    <a:pt x="14132" y="209612"/>
                    <a:pt x="7622" y="239607"/>
                  </a:cubicBezTo>
                  <a:cubicBezTo>
                    <a:pt x="-29648" y="411280"/>
                    <a:pt x="81525" y="555766"/>
                    <a:pt x="88162" y="564190"/>
                  </a:cubicBezTo>
                  <a:cubicBezTo>
                    <a:pt x="172020" y="669874"/>
                    <a:pt x="284342" y="700635"/>
                    <a:pt x="322378" y="709187"/>
                  </a:cubicBezTo>
                  <a:cubicBezTo>
                    <a:pt x="336673" y="677533"/>
                    <a:pt x="337949" y="633498"/>
                    <a:pt x="343948" y="598780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9F5B9E04-D020-4BCA-A466-6857FC4237F5}"/>
                </a:ext>
              </a:extLst>
            </p:cNvPr>
            <p:cNvSpPr/>
            <p:nvPr/>
          </p:nvSpPr>
          <p:spPr>
            <a:xfrm>
              <a:off x="11857174" y="2750357"/>
              <a:ext cx="382790" cy="705108"/>
            </a:xfrm>
            <a:custGeom>
              <a:avLst/>
              <a:gdLst>
                <a:gd name="connsiteX0" fmla="*/ 382790 w 382790"/>
                <a:gd name="connsiteY0" fmla="*/ 112322 h 705108"/>
                <a:gd name="connsiteX1" fmla="*/ 380493 w 382790"/>
                <a:gd name="connsiteY1" fmla="*/ 133254 h 705108"/>
                <a:gd name="connsiteX2" fmla="*/ 190950 w 382790"/>
                <a:gd name="connsiteY2" fmla="*/ 229238 h 705108"/>
                <a:gd name="connsiteX3" fmla="*/ 143469 w 382790"/>
                <a:gd name="connsiteY3" fmla="*/ 397720 h 705108"/>
                <a:gd name="connsiteX4" fmla="*/ 153552 w 382790"/>
                <a:gd name="connsiteY4" fmla="*/ 434480 h 705108"/>
                <a:gd name="connsiteX5" fmla="*/ 176655 w 382790"/>
                <a:gd name="connsiteY5" fmla="*/ 475196 h 705108"/>
                <a:gd name="connsiteX6" fmla="*/ 336330 w 382790"/>
                <a:gd name="connsiteY6" fmla="*/ 575519 h 705108"/>
                <a:gd name="connsiteX7" fmla="*/ 343478 w 382790"/>
                <a:gd name="connsiteY7" fmla="*/ 704817 h 705108"/>
                <a:gd name="connsiteX8" fmla="*/ 120749 w 382790"/>
                <a:gd name="connsiteY8" fmla="*/ 643933 h 705108"/>
                <a:gd name="connsiteX9" fmla="*/ 57569 w 382790"/>
                <a:gd name="connsiteY9" fmla="*/ 584326 h 705108"/>
                <a:gd name="connsiteX10" fmla="*/ 1025 w 382790"/>
                <a:gd name="connsiteY10" fmla="*/ 422737 h 705108"/>
                <a:gd name="connsiteX11" fmla="*/ 124578 w 382790"/>
                <a:gd name="connsiteY11" fmla="*/ 112066 h 705108"/>
                <a:gd name="connsiteX12" fmla="*/ 376153 w 382790"/>
                <a:gd name="connsiteY12" fmla="*/ 0 h 705108"/>
                <a:gd name="connsiteX13" fmla="*/ 382790 w 382790"/>
                <a:gd name="connsiteY13" fmla="*/ 112322 h 70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2790" h="705108">
                  <a:moveTo>
                    <a:pt x="382790" y="112322"/>
                  </a:moveTo>
                  <a:cubicBezTo>
                    <a:pt x="382790" y="113343"/>
                    <a:pt x="380493" y="133254"/>
                    <a:pt x="380493" y="133254"/>
                  </a:cubicBezTo>
                  <a:cubicBezTo>
                    <a:pt x="366325" y="133637"/>
                    <a:pt x="259492" y="138487"/>
                    <a:pt x="190950" y="229238"/>
                  </a:cubicBezTo>
                  <a:cubicBezTo>
                    <a:pt x="137214" y="300460"/>
                    <a:pt x="141810" y="378191"/>
                    <a:pt x="143469" y="397720"/>
                  </a:cubicBezTo>
                  <a:cubicBezTo>
                    <a:pt x="145895" y="408186"/>
                    <a:pt x="148702" y="420950"/>
                    <a:pt x="153552" y="434480"/>
                  </a:cubicBezTo>
                  <a:cubicBezTo>
                    <a:pt x="153552" y="434480"/>
                    <a:pt x="161849" y="455157"/>
                    <a:pt x="176655" y="475196"/>
                  </a:cubicBezTo>
                  <a:cubicBezTo>
                    <a:pt x="195545" y="500851"/>
                    <a:pt x="252344" y="542206"/>
                    <a:pt x="336330" y="575519"/>
                  </a:cubicBezTo>
                  <a:cubicBezTo>
                    <a:pt x="338755" y="618661"/>
                    <a:pt x="341053" y="661675"/>
                    <a:pt x="343478" y="704817"/>
                  </a:cubicBezTo>
                  <a:cubicBezTo>
                    <a:pt x="297911" y="706476"/>
                    <a:pt x="204480" y="702902"/>
                    <a:pt x="120749" y="643933"/>
                  </a:cubicBezTo>
                  <a:cubicBezTo>
                    <a:pt x="83479" y="617640"/>
                    <a:pt x="62419" y="590581"/>
                    <a:pt x="57569" y="584326"/>
                  </a:cubicBezTo>
                  <a:cubicBezTo>
                    <a:pt x="9704" y="521401"/>
                    <a:pt x="3450" y="453370"/>
                    <a:pt x="1025" y="422737"/>
                  </a:cubicBezTo>
                  <a:cubicBezTo>
                    <a:pt x="-12760" y="247617"/>
                    <a:pt x="116920" y="119469"/>
                    <a:pt x="124578" y="112066"/>
                  </a:cubicBezTo>
                  <a:cubicBezTo>
                    <a:pt x="221966" y="18635"/>
                    <a:pt x="337351" y="3319"/>
                    <a:pt x="376153" y="0"/>
                  </a:cubicBezTo>
                  <a:cubicBezTo>
                    <a:pt x="386108" y="33314"/>
                    <a:pt x="381386" y="77093"/>
                    <a:pt x="382790" y="112322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37D4B240-760C-458B-A8DA-27F8A6C82383}"/>
                </a:ext>
              </a:extLst>
            </p:cNvPr>
            <p:cNvSpPr/>
            <p:nvPr/>
          </p:nvSpPr>
          <p:spPr>
            <a:xfrm>
              <a:off x="12975156" y="4614637"/>
              <a:ext cx="402316" cy="709283"/>
            </a:xfrm>
            <a:custGeom>
              <a:avLst/>
              <a:gdLst>
                <a:gd name="connsiteX0" fmla="*/ 327649 w 402316"/>
                <a:gd name="connsiteY0" fmla="*/ 600025 h 709283"/>
                <a:gd name="connsiteX1" fmla="*/ 329436 w 402316"/>
                <a:gd name="connsiteY1" fmla="*/ 578965 h 709283"/>
                <a:gd name="connsiteX2" fmla="*/ 161720 w 402316"/>
                <a:gd name="connsiteY2" fmla="*/ 448519 h 709283"/>
                <a:gd name="connsiteX3" fmla="*/ 147424 w 402316"/>
                <a:gd name="connsiteY3" fmla="*/ 274038 h 709283"/>
                <a:gd name="connsiteX4" fmla="*/ 164399 w 402316"/>
                <a:gd name="connsiteY4" fmla="*/ 239959 h 709283"/>
                <a:gd name="connsiteX5" fmla="*/ 194777 w 402316"/>
                <a:gd name="connsiteY5" fmla="*/ 204348 h 709283"/>
                <a:gd name="connsiteX6" fmla="*/ 370663 w 402316"/>
                <a:gd name="connsiteY6" fmla="*/ 136444 h 709283"/>
                <a:gd name="connsiteX7" fmla="*/ 402317 w 402316"/>
                <a:gd name="connsiteY7" fmla="*/ 10976 h 709283"/>
                <a:gd name="connsiteX8" fmla="*/ 172059 w 402316"/>
                <a:gd name="connsiteY8" fmla="*/ 28208 h 709283"/>
                <a:gd name="connsiteX9" fmla="*/ 98667 w 402316"/>
                <a:gd name="connsiteY9" fmla="*/ 74668 h 709283"/>
                <a:gd name="connsiteX10" fmla="*/ 12256 w 402316"/>
                <a:gd name="connsiteY10" fmla="*/ 222473 h 709283"/>
                <a:gd name="connsiteX11" fmla="*/ 74160 w 402316"/>
                <a:gd name="connsiteY11" fmla="*/ 551140 h 709283"/>
                <a:gd name="connsiteX12" fmla="*/ 299697 w 402316"/>
                <a:gd name="connsiteY12" fmla="*/ 709283 h 709283"/>
                <a:gd name="connsiteX13" fmla="*/ 327649 w 402316"/>
                <a:gd name="connsiteY13" fmla="*/ 600025 h 70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2316" h="709283">
                  <a:moveTo>
                    <a:pt x="327649" y="600025"/>
                  </a:moveTo>
                  <a:cubicBezTo>
                    <a:pt x="327904" y="599004"/>
                    <a:pt x="329436" y="578965"/>
                    <a:pt x="329436" y="578965"/>
                  </a:cubicBezTo>
                  <a:cubicBezTo>
                    <a:pt x="315524" y="575902"/>
                    <a:pt x="211754" y="550630"/>
                    <a:pt x="161720" y="448519"/>
                  </a:cubicBezTo>
                  <a:cubicBezTo>
                    <a:pt x="122535" y="368363"/>
                    <a:pt x="141937" y="292801"/>
                    <a:pt x="147424" y="274038"/>
                  </a:cubicBezTo>
                  <a:cubicBezTo>
                    <a:pt x="151763" y="264210"/>
                    <a:pt x="156997" y="252212"/>
                    <a:pt x="164399" y="239959"/>
                  </a:cubicBezTo>
                  <a:cubicBezTo>
                    <a:pt x="164399" y="239959"/>
                    <a:pt x="176398" y="221196"/>
                    <a:pt x="194777" y="204348"/>
                  </a:cubicBezTo>
                  <a:cubicBezTo>
                    <a:pt x="218264" y="182777"/>
                    <a:pt x="281827" y="153165"/>
                    <a:pt x="370663" y="136444"/>
                  </a:cubicBezTo>
                  <a:cubicBezTo>
                    <a:pt x="381258" y="94579"/>
                    <a:pt x="391723" y="52714"/>
                    <a:pt x="402317" y="10976"/>
                  </a:cubicBezTo>
                  <a:cubicBezTo>
                    <a:pt x="357899" y="638"/>
                    <a:pt x="265489" y="-13658"/>
                    <a:pt x="172059" y="28208"/>
                  </a:cubicBezTo>
                  <a:cubicBezTo>
                    <a:pt x="130449" y="46843"/>
                    <a:pt x="104538" y="69434"/>
                    <a:pt x="98667" y="74668"/>
                  </a:cubicBezTo>
                  <a:cubicBezTo>
                    <a:pt x="39698" y="127254"/>
                    <a:pt x="20552" y="192861"/>
                    <a:pt x="12256" y="222473"/>
                  </a:cubicBezTo>
                  <a:cubicBezTo>
                    <a:pt x="-34715" y="391720"/>
                    <a:pt x="68034" y="542333"/>
                    <a:pt x="74160" y="551140"/>
                  </a:cubicBezTo>
                  <a:cubicBezTo>
                    <a:pt x="151891" y="661419"/>
                    <a:pt x="262298" y="698562"/>
                    <a:pt x="299697" y="709283"/>
                  </a:cubicBezTo>
                  <a:cubicBezTo>
                    <a:pt x="315779" y="678140"/>
                    <a:pt x="319608" y="634232"/>
                    <a:pt x="327649" y="600025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70EE297-35DD-49CE-ABA2-33BC398444A4}"/>
                </a:ext>
              </a:extLst>
            </p:cNvPr>
            <p:cNvSpPr/>
            <p:nvPr/>
          </p:nvSpPr>
          <p:spPr>
            <a:xfrm>
              <a:off x="11342670" y="4750316"/>
              <a:ext cx="354578" cy="354578"/>
            </a:xfrm>
            <a:custGeom>
              <a:avLst/>
              <a:gdLst>
                <a:gd name="connsiteX0" fmla="*/ 354578 w 354578"/>
                <a:gd name="connsiteY0" fmla="*/ 177289 h 354578"/>
                <a:gd name="connsiteX1" fmla="*/ 177289 w 354578"/>
                <a:gd name="connsiteY1" fmla="*/ 354578 h 354578"/>
                <a:gd name="connsiteX2" fmla="*/ 0 w 354578"/>
                <a:gd name="connsiteY2" fmla="*/ 177289 h 354578"/>
                <a:gd name="connsiteX3" fmla="*/ 177289 w 354578"/>
                <a:gd name="connsiteY3" fmla="*/ 0 h 354578"/>
                <a:gd name="connsiteX4" fmla="*/ 354578 w 354578"/>
                <a:gd name="connsiteY4" fmla="*/ 177289 h 35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578" h="354578">
                  <a:moveTo>
                    <a:pt x="354578" y="177289"/>
                  </a:moveTo>
                  <a:cubicBezTo>
                    <a:pt x="354578" y="275203"/>
                    <a:pt x="275203" y="354578"/>
                    <a:pt x="177289" y="354578"/>
                  </a:cubicBezTo>
                  <a:cubicBezTo>
                    <a:pt x="79374" y="354578"/>
                    <a:pt x="0" y="275204"/>
                    <a:pt x="0" y="177289"/>
                  </a:cubicBezTo>
                  <a:cubicBezTo>
                    <a:pt x="0" y="79375"/>
                    <a:pt x="79374" y="0"/>
                    <a:pt x="177289" y="0"/>
                  </a:cubicBezTo>
                  <a:cubicBezTo>
                    <a:pt x="275203" y="0"/>
                    <a:pt x="354578" y="79375"/>
                    <a:pt x="354578" y="177289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966FAC91-CBDA-4591-BC10-0D089BB07448}"/>
                </a:ext>
              </a:extLst>
            </p:cNvPr>
            <p:cNvSpPr/>
            <p:nvPr/>
          </p:nvSpPr>
          <p:spPr>
            <a:xfrm>
              <a:off x="9076969" y="2918074"/>
              <a:ext cx="369384" cy="369384"/>
            </a:xfrm>
            <a:custGeom>
              <a:avLst/>
              <a:gdLst>
                <a:gd name="connsiteX0" fmla="*/ 369384 w 369384"/>
                <a:gd name="connsiteY0" fmla="*/ 184692 h 369384"/>
                <a:gd name="connsiteX1" fmla="*/ 184693 w 369384"/>
                <a:gd name="connsiteY1" fmla="*/ 369384 h 369384"/>
                <a:gd name="connsiteX2" fmla="*/ 1 w 369384"/>
                <a:gd name="connsiteY2" fmla="*/ 184692 h 369384"/>
                <a:gd name="connsiteX3" fmla="*/ 184693 w 369384"/>
                <a:gd name="connsiteY3" fmla="*/ 0 h 369384"/>
                <a:gd name="connsiteX4" fmla="*/ 369384 w 369384"/>
                <a:gd name="connsiteY4" fmla="*/ 184692 h 36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384" h="369384">
                  <a:moveTo>
                    <a:pt x="369384" y="184692"/>
                  </a:moveTo>
                  <a:cubicBezTo>
                    <a:pt x="369384" y="286695"/>
                    <a:pt x="286695" y="369384"/>
                    <a:pt x="184693" y="369384"/>
                  </a:cubicBezTo>
                  <a:cubicBezTo>
                    <a:pt x="82690" y="369384"/>
                    <a:pt x="1" y="286695"/>
                    <a:pt x="1" y="184692"/>
                  </a:cubicBezTo>
                  <a:cubicBezTo>
                    <a:pt x="1" y="82690"/>
                    <a:pt x="82691" y="0"/>
                    <a:pt x="184693" y="0"/>
                  </a:cubicBezTo>
                  <a:cubicBezTo>
                    <a:pt x="286696" y="0"/>
                    <a:pt x="369384" y="82690"/>
                    <a:pt x="369384" y="184692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AAF91FD-5010-468B-B756-8AB60E39E764}"/>
                </a:ext>
              </a:extLst>
            </p:cNvPr>
            <p:cNvSpPr/>
            <p:nvPr/>
          </p:nvSpPr>
          <p:spPr>
            <a:xfrm>
              <a:off x="9261661" y="5170627"/>
              <a:ext cx="318328" cy="318328"/>
            </a:xfrm>
            <a:custGeom>
              <a:avLst/>
              <a:gdLst>
                <a:gd name="connsiteX0" fmla="*/ 318329 w 318328"/>
                <a:gd name="connsiteY0" fmla="*/ 159164 h 318328"/>
                <a:gd name="connsiteX1" fmla="*/ 159165 w 318328"/>
                <a:gd name="connsiteY1" fmla="*/ 318329 h 318328"/>
                <a:gd name="connsiteX2" fmla="*/ 1 w 318328"/>
                <a:gd name="connsiteY2" fmla="*/ 159164 h 318328"/>
                <a:gd name="connsiteX3" fmla="*/ 159165 w 318328"/>
                <a:gd name="connsiteY3" fmla="*/ 0 h 318328"/>
                <a:gd name="connsiteX4" fmla="*/ 318329 w 318328"/>
                <a:gd name="connsiteY4" fmla="*/ 159164 h 31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8" h="318328">
                  <a:moveTo>
                    <a:pt x="318329" y="159164"/>
                  </a:moveTo>
                  <a:cubicBezTo>
                    <a:pt x="318329" y="247068"/>
                    <a:pt x="247069" y="318329"/>
                    <a:pt x="159165" y="318329"/>
                  </a:cubicBezTo>
                  <a:cubicBezTo>
                    <a:pt x="71261" y="318329"/>
                    <a:pt x="1" y="247068"/>
                    <a:pt x="1" y="159164"/>
                  </a:cubicBezTo>
                  <a:cubicBezTo>
                    <a:pt x="1" y="71260"/>
                    <a:pt x="71261" y="0"/>
                    <a:pt x="159165" y="0"/>
                  </a:cubicBezTo>
                  <a:cubicBezTo>
                    <a:pt x="247069" y="0"/>
                    <a:pt x="318329" y="71260"/>
                    <a:pt x="318329" y="159164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45D3088-B26B-49DC-9DE7-DE9C1FA5F0EB}"/>
                </a:ext>
              </a:extLst>
            </p:cNvPr>
            <p:cNvSpPr/>
            <p:nvPr/>
          </p:nvSpPr>
          <p:spPr>
            <a:xfrm>
              <a:off x="13093606" y="3010100"/>
              <a:ext cx="306841" cy="306841"/>
            </a:xfrm>
            <a:custGeom>
              <a:avLst/>
              <a:gdLst>
                <a:gd name="connsiteX0" fmla="*/ 306842 w 306841"/>
                <a:gd name="connsiteY0" fmla="*/ 153421 h 306841"/>
                <a:gd name="connsiteX1" fmla="*/ 153421 w 306841"/>
                <a:gd name="connsiteY1" fmla="*/ 306841 h 306841"/>
                <a:gd name="connsiteX2" fmla="*/ 0 w 306841"/>
                <a:gd name="connsiteY2" fmla="*/ 153421 h 306841"/>
                <a:gd name="connsiteX3" fmla="*/ 153421 w 306841"/>
                <a:gd name="connsiteY3" fmla="*/ 0 h 306841"/>
                <a:gd name="connsiteX4" fmla="*/ 306842 w 306841"/>
                <a:gd name="connsiteY4" fmla="*/ 153421 h 30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41" h="306841">
                  <a:moveTo>
                    <a:pt x="306842" y="153421"/>
                  </a:moveTo>
                  <a:cubicBezTo>
                    <a:pt x="306842" y="238153"/>
                    <a:pt x="238152" y="306841"/>
                    <a:pt x="153421" y="306841"/>
                  </a:cubicBezTo>
                  <a:cubicBezTo>
                    <a:pt x="68689" y="306841"/>
                    <a:pt x="0" y="238153"/>
                    <a:pt x="0" y="153421"/>
                  </a:cubicBezTo>
                  <a:cubicBezTo>
                    <a:pt x="0" y="68689"/>
                    <a:pt x="68689" y="0"/>
                    <a:pt x="153421" y="0"/>
                  </a:cubicBezTo>
                  <a:cubicBezTo>
                    <a:pt x="238152" y="0"/>
                    <a:pt x="306842" y="68689"/>
                    <a:pt x="306842" y="153421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40C1B692-8F36-41FA-8669-F955CD577C0B}"/>
                </a:ext>
              </a:extLst>
            </p:cNvPr>
            <p:cNvSpPr/>
            <p:nvPr/>
          </p:nvSpPr>
          <p:spPr>
            <a:xfrm>
              <a:off x="8015772" y="4142121"/>
              <a:ext cx="461937" cy="527728"/>
            </a:xfrm>
            <a:custGeom>
              <a:avLst/>
              <a:gdLst>
                <a:gd name="connsiteX0" fmla="*/ 153564 w 461937"/>
                <a:gd name="connsiteY0" fmla="*/ 63053 h 527728"/>
                <a:gd name="connsiteX1" fmla="*/ 163902 w 461937"/>
                <a:gd name="connsiteY1" fmla="*/ 76838 h 527728"/>
                <a:gd name="connsiteX2" fmla="*/ 105189 w 461937"/>
                <a:gd name="connsiteY2" fmla="*/ 239832 h 527728"/>
                <a:gd name="connsiteX3" fmla="*/ 171433 w 461937"/>
                <a:gd name="connsiteY3" fmla="*/ 366321 h 527728"/>
                <a:gd name="connsiteX4" fmla="*/ 197982 w 461937"/>
                <a:gd name="connsiteY4" fmla="*/ 382403 h 527728"/>
                <a:gd name="connsiteX5" fmla="*/ 234487 w 461937"/>
                <a:gd name="connsiteY5" fmla="*/ 393635 h 527728"/>
                <a:gd name="connsiteX6" fmla="*/ 385355 w 461937"/>
                <a:gd name="connsiteY6" fmla="*/ 363768 h 527728"/>
                <a:gd name="connsiteX7" fmla="*/ 461937 w 461937"/>
                <a:gd name="connsiteY7" fmla="*/ 436522 h 527728"/>
                <a:gd name="connsiteX8" fmla="*/ 295753 w 461937"/>
                <a:gd name="connsiteY8" fmla="*/ 525102 h 527728"/>
                <a:gd name="connsiteX9" fmla="*/ 224914 w 461937"/>
                <a:gd name="connsiteY9" fmla="*/ 525102 h 527728"/>
                <a:gd name="connsiteX10" fmla="*/ 100849 w 461937"/>
                <a:gd name="connsiteY10" fmla="*/ 460900 h 527728"/>
                <a:gd name="connsiteX11" fmla="*/ 143 w 461937"/>
                <a:gd name="connsiteY11" fmla="*/ 207412 h 527728"/>
                <a:gd name="connsiteX12" fmla="*/ 86554 w 461937"/>
                <a:gd name="connsiteY12" fmla="*/ 0 h 527728"/>
                <a:gd name="connsiteX13" fmla="*/ 153564 w 461937"/>
                <a:gd name="connsiteY13" fmla="*/ 63053 h 52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1937" h="527728">
                  <a:moveTo>
                    <a:pt x="153564" y="63053"/>
                  </a:moveTo>
                  <a:cubicBezTo>
                    <a:pt x="154203" y="63564"/>
                    <a:pt x="163902" y="76838"/>
                    <a:pt x="163902" y="76838"/>
                  </a:cubicBezTo>
                  <a:cubicBezTo>
                    <a:pt x="155734" y="85007"/>
                    <a:pt x="95106" y="147677"/>
                    <a:pt x="105189" y="239832"/>
                  </a:cubicBezTo>
                  <a:cubicBezTo>
                    <a:pt x="113103" y="312202"/>
                    <a:pt x="159435" y="355727"/>
                    <a:pt x="171433" y="366321"/>
                  </a:cubicBezTo>
                  <a:cubicBezTo>
                    <a:pt x="178709" y="371171"/>
                    <a:pt x="187516" y="377170"/>
                    <a:pt x="197982" y="382403"/>
                  </a:cubicBezTo>
                  <a:cubicBezTo>
                    <a:pt x="197982" y="382403"/>
                    <a:pt x="214447" y="390061"/>
                    <a:pt x="234487" y="393635"/>
                  </a:cubicBezTo>
                  <a:cubicBezTo>
                    <a:pt x="260014" y="398230"/>
                    <a:pt x="316813" y="390955"/>
                    <a:pt x="385355" y="363768"/>
                  </a:cubicBezTo>
                  <a:cubicBezTo>
                    <a:pt x="410882" y="388019"/>
                    <a:pt x="436410" y="412270"/>
                    <a:pt x="461937" y="436522"/>
                  </a:cubicBezTo>
                  <a:cubicBezTo>
                    <a:pt x="435772" y="463070"/>
                    <a:pt x="378462" y="513105"/>
                    <a:pt x="295753" y="525102"/>
                  </a:cubicBezTo>
                  <a:cubicBezTo>
                    <a:pt x="258993" y="530463"/>
                    <a:pt x="231168" y="526124"/>
                    <a:pt x="224914" y="525102"/>
                  </a:cubicBezTo>
                  <a:cubicBezTo>
                    <a:pt x="161222" y="514508"/>
                    <a:pt x="119485" y="477749"/>
                    <a:pt x="100849" y="460900"/>
                  </a:cubicBezTo>
                  <a:cubicBezTo>
                    <a:pt x="-5345" y="364789"/>
                    <a:pt x="-240" y="216091"/>
                    <a:pt x="143" y="207412"/>
                  </a:cubicBezTo>
                  <a:cubicBezTo>
                    <a:pt x="5632" y="97515"/>
                    <a:pt x="65494" y="23740"/>
                    <a:pt x="86554" y="0"/>
                  </a:cubicBezTo>
                  <a:cubicBezTo>
                    <a:pt x="111316" y="14295"/>
                    <a:pt x="133014" y="43014"/>
                    <a:pt x="153564" y="63053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7C13C701-AAF6-4B64-BDEE-74C69E28402B}"/>
                </a:ext>
              </a:extLst>
            </p:cNvPr>
            <p:cNvSpPr/>
            <p:nvPr/>
          </p:nvSpPr>
          <p:spPr>
            <a:xfrm>
              <a:off x="10520681" y="2954706"/>
              <a:ext cx="296375" cy="296375"/>
            </a:xfrm>
            <a:custGeom>
              <a:avLst/>
              <a:gdLst>
                <a:gd name="connsiteX0" fmla="*/ 296375 w 296375"/>
                <a:gd name="connsiteY0" fmla="*/ 148187 h 296375"/>
                <a:gd name="connsiteX1" fmla="*/ 148188 w 296375"/>
                <a:gd name="connsiteY1" fmla="*/ 296375 h 296375"/>
                <a:gd name="connsiteX2" fmla="*/ 0 w 296375"/>
                <a:gd name="connsiteY2" fmla="*/ 148187 h 296375"/>
                <a:gd name="connsiteX3" fmla="*/ 148188 w 296375"/>
                <a:gd name="connsiteY3" fmla="*/ 0 h 296375"/>
                <a:gd name="connsiteX4" fmla="*/ 296375 w 296375"/>
                <a:gd name="connsiteY4" fmla="*/ 148187 h 29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75" h="296375">
                  <a:moveTo>
                    <a:pt x="296375" y="148187"/>
                  </a:moveTo>
                  <a:cubicBezTo>
                    <a:pt x="296375" y="230029"/>
                    <a:pt x="230029" y="296375"/>
                    <a:pt x="148188" y="296375"/>
                  </a:cubicBezTo>
                  <a:cubicBezTo>
                    <a:pt x="66346" y="296375"/>
                    <a:pt x="0" y="230029"/>
                    <a:pt x="0" y="148187"/>
                  </a:cubicBezTo>
                  <a:cubicBezTo>
                    <a:pt x="0" y="66346"/>
                    <a:pt x="66346" y="0"/>
                    <a:pt x="148188" y="0"/>
                  </a:cubicBezTo>
                  <a:cubicBezTo>
                    <a:pt x="230030" y="0"/>
                    <a:pt x="296375" y="66346"/>
                    <a:pt x="296375" y="148187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AAF43ACD-6178-4FA6-87AC-9850FF50DCEF}"/>
                </a:ext>
              </a:extLst>
            </p:cNvPr>
            <p:cNvSpPr/>
            <p:nvPr/>
          </p:nvSpPr>
          <p:spPr>
            <a:xfrm>
              <a:off x="7935758" y="5748550"/>
              <a:ext cx="547949" cy="272528"/>
            </a:xfrm>
            <a:custGeom>
              <a:avLst/>
              <a:gdLst>
                <a:gd name="connsiteX0" fmla="*/ 431544 w 547949"/>
                <a:gd name="connsiteY0" fmla="*/ 266529 h 272528"/>
                <a:gd name="connsiteX1" fmla="*/ 376404 w 547949"/>
                <a:gd name="connsiteY1" fmla="*/ 132637 h 272528"/>
                <a:gd name="connsiteX2" fmla="*/ 257445 w 547949"/>
                <a:gd name="connsiteY2" fmla="*/ 101111 h 272528"/>
                <a:gd name="connsiteX3" fmla="*/ 199626 w 547949"/>
                <a:gd name="connsiteY3" fmla="*/ 118469 h 272528"/>
                <a:gd name="connsiteX4" fmla="*/ 103770 w 547949"/>
                <a:gd name="connsiteY4" fmla="*/ 271124 h 272528"/>
                <a:gd name="connsiteX5" fmla="*/ 0 w 547949"/>
                <a:gd name="connsiteY5" fmla="*/ 272528 h 272528"/>
                <a:gd name="connsiteX6" fmla="*/ 48502 w 547949"/>
                <a:gd name="connsiteY6" fmla="*/ 127149 h 272528"/>
                <a:gd name="connsiteX7" fmla="*/ 125468 w 547949"/>
                <a:gd name="connsiteY7" fmla="*/ 42780 h 272528"/>
                <a:gd name="connsiteX8" fmla="*/ 238428 w 547949"/>
                <a:gd name="connsiteY8" fmla="*/ 1298 h 272528"/>
                <a:gd name="connsiteX9" fmla="*/ 458093 w 547949"/>
                <a:gd name="connsiteY9" fmla="*/ 84773 h 272528"/>
                <a:gd name="connsiteX10" fmla="*/ 547949 w 547949"/>
                <a:gd name="connsiteY10" fmla="*/ 264870 h 272528"/>
                <a:gd name="connsiteX11" fmla="*/ 431544 w 547949"/>
                <a:gd name="connsiteY11" fmla="*/ 266529 h 27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7949" h="272528">
                  <a:moveTo>
                    <a:pt x="431544" y="266529"/>
                  </a:moveTo>
                  <a:cubicBezTo>
                    <a:pt x="432182" y="260147"/>
                    <a:pt x="438053" y="182544"/>
                    <a:pt x="376404" y="132637"/>
                  </a:cubicBezTo>
                  <a:cubicBezTo>
                    <a:pt x="325860" y="91793"/>
                    <a:pt x="267274" y="99707"/>
                    <a:pt x="257445" y="101111"/>
                  </a:cubicBezTo>
                  <a:cubicBezTo>
                    <a:pt x="240215" y="102898"/>
                    <a:pt x="220048" y="107620"/>
                    <a:pt x="199626" y="118469"/>
                  </a:cubicBezTo>
                  <a:cubicBezTo>
                    <a:pt x="120108" y="160207"/>
                    <a:pt x="105685" y="256829"/>
                    <a:pt x="103770" y="271124"/>
                  </a:cubicBezTo>
                  <a:cubicBezTo>
                    <a:pt x="69180" y="271635"/>
                    <a:pt x="34590" y="272145"/>
                    <a:pt x="0" y="272528"/>
                  </a:cubicBezTo>
                  <a:cubicBezTo>
                    <a:pt x="3574" y="236534"/>
                    <a:pt x="14295" y="182161"/>
                    <a:pt x="48502" y="127149"/>
                  </a:cubicBezTo>
                  <a:cubicBezTo>
                    <a:pt x="62287" y="104940"/>
                    <a:pt x="83730" y="71243"/>
                    <a:pt x="125468" y="42780"/>
                  </a:cubicBezTo>
                  <a:cubicBezTo>
                    <a:pt x="137722" y="34356"/>
                    <a:pt x="179587" y="7552"/>
                    <a:pt x="238428" y="1298"/>
                  </a:cubicBezTo>
                  <a:cubicBezTo>
                    <a:pt x="354451" y="-10956"/>
                    <a:pt x="439968" y="67159"/>
                    <a:pt x="458093" y="84773"/>
                  </a:cubicBezTo>
                  <a:cubicBezTo>
                    <a:pt x="528294" y="152676"/>
                    <a:pt x="543865" y="235385"/>
                    <a:pt x="547949" y="264870"/>
                  </a:cubicBezTo>
                  <a:cubicBezTo>
                    <a:pt x="509148" y="265380"/>
                    <a:pt x="470346" y="265891"/>
                    <a:pt x="431544" y="266529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107DACD4-77A0-4A5C-A69D-86109839C242}"/>
                </a:ext>
              </a:extLst>
            </p:cNvPr>
            <p:cNvSpPr/>
            <p:nvPr/>
          </p:nvSpPr>
          <p:spPr>
            <a:xfrm>
              <a:off x="14063942" y="2928186"/>
              <a:ext cx="373698" cy="706574"/>
            </a:xfrm>
            <a:custGeom>
              <a:avLst/>
              <a:gdLst>
                <a:gd name="connsiteX0" fmla="*/ 373692 w 373698"/>
                <a:gd name="connsiteY0" fmla="*/ 594509 h 706574"/>
                <a:gd name="connsiteX1" fmla="*/ 372033 w 373698"/>
                <a:gd name="connsiteY1" fmla="*/ 573448 h 706574"/>
                <a:gd name="connsiteX2" fmla="*/ 185681 w 373698"/>
                <a:gd name="connsiteY2" fmla="*/ 471593 h 706574"/>
                <a:gd name="connsiteX3" fmla="*/ 143560 w 373698"/>
                <a:gd name="connsiteY3" fmla="*/ 301579 h 706574"/>
                <a:gd name="connsiteX4" fmla="*/ 154793 w 373698"/>
                <a:gd name="connsiteY4" fmla="*/ 265203 h 706574"/>
                <a:gd name="connsiteX5" fmla="*/ 179172 w 373698"/>
                <a:gd name="connsiteY5" fmla="*/ 225124 h 706574"/>
                <a:gd name="connsiteX6" fmla="*/ 341910 w 373698"/>
                <a:gd name="connsiteY6" fmla="*/ 129907 h 706574"/>
                <a:gd name="connsiteX7" fmla="*/ 353142 w 373698"/>
                <a:gd name="connsiteY7" fmla="*/ 992 h 706574"/>
                <a:gd name="connsiteX8" fmla="*/ 128626 w 373698"/>
                <a:gd name="connsiteY8" fmla="*/ 54728 h 706574"/>
                <a:gd name="connsiteX9" fmla="*/ 63659 w 373698"/>
                <a:gd name="connsiteY9" fmla="*/ 112293 h 706574"/>
                <a:gd name="connsiteX10" fmla="*/ 2010 w 373698"/>
                <a:gd name="connsiteY10" fmla="*/ 272095 h 706574"/>
                <a:gd name="connsiteX11" fmla="*/ 115736 w 373698"/>
                <a:gd name="connsiteY11" fmla="*/ 586595 h 706574"/>
                <a:gd name="connsiteX12" fmla="*/ 363608 w 373698"/>
                <a:gd name="connsiteY12" fmla="*/ 706575 h 706574"/>
                <a:gd name="connsiteX13" fmla="*/ 373692 w 373698"/>
                <a:gd name="connsiteY13" fmla="*/ 594509 h 70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3698" h="706574">
                  <a:moveTo>
                    <a:pt x="373692" y="594509"/>
                  </a:moveTo>
                  <a:cubicBezTo>
                    <a:pt x="373820" y="593487"/>
                    <a:pt x="372033" y="573448"/>
                    <a:pt x="372033" y="573448"/>
                  </a:cubicBezTo>
                  <a:cubicBezTo>
                    <a:pt x="357865" y="572555"/>
                    <a:pt x="251288" y="564386"/>
                    <a:pt x="185681" y="471593"/>
                  </a:cubicBezTo>
                  <a:cubicBezTo>
                    <a:pt x="134115" y="398712"/>
                    <a:pt x="141264" y="321108"/>
                    <a:pt x="143560" y="301579"/>
                  </a:cubicBezTo>
                  <a:cubicBezTo>
                    <a:pt x="146368" y="291241"/>
                    <a:pt x="149431" y="278477"/>
                    <a:pt x="154793" y="265203"/>
                  </a:cubicBezTo>
                  <a:cubicBezTo>
                    <a:pt x="154793" y="265203"/>
                    <a:pt x="163727" y="244781"/>
                    <a:pt x="179172" y="225124"/>
                  </a:cubicBezTo>
                  <a:cubicBezTo>
                    <a:pt x="198827" y="200108"/>
                    <a:pt x="256903" y="160667"/>
                    <a:pt x="341910" y="129907"/>
                  </a:cubicBezTo>
                  <a:cubicBezTo>
                    <a:pt x="345611" y="86893"/>
                    <a:pt x="349313" y="43878"/>
                    <a:pt x="353142" y="992"/>
                  </a:cubicBezTo>
                  <a:cubicBezTo>
                    <a:pt x="307575" y="-2071"/>
                    <a:pt x="214144" y="-1433"/>
                    <a:pt x="128626" y="54728"/>
                  </a:cubicBezTo>
                  <a:cubicBezTo>
                    <a:pt x="90463" y="79745"/>
                    <a:pt x="68637" y="106294"/>
                    <a:pt x="63659" y="112293"/>
                  </a:cubicBezTo>
                  <a:cubicBezTo>
                    <a:pt x="13880" y="173686"/>
                    <a:pt x="5457" y="241462"/>
                    <a:pt x="2010" y="272095"/>
                  </a:cubicBezTo>
                  <a:cubicBezTo>
                    <a:pt x="-17263" y="446704"/>
                    <a:pt x="108204" y="578937"/>
                    <a:pt x="115736" y="586595"/>
                  </a:cubicBezTo>
                  <a:cubicBezTo>
                    <a:pt x="210059" y="683089"/>
                    <a:pt x="325061" y="701980"/>
                    <a:pt x="363608" y="706575"/>
                  </a:cubicBezTo>
                  <a:cubicBezTo>
                    <a:pt x="374585" y="673517"/>
                    <a:pt x="371266" y="629609"/>
                    <a:pt x="373692" y="594509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FB70D655-85D4-4150-A3F5-B2B48A479794}"/>
                </a:ext>
              </a:extLst>
            </p:cNvPr>
            <p:cNvSpPr/>
            <p:nvPr/>
          </p:nvSpPr>
          <p:spPr>
            <a:xfrm>
              <a:off x="7537784" y="2969895"/>
              <a:ext cx="217546" cy="430522"/>
            </a:xfrm>
            <a:custGeom>
              <a:avLst/>
              <a:gdLst>
                <a:gd name="connsiteX0" fmla="*/ 6254 w 217546"/>
                <a:gd name="connsiteY0" fmla="*/ 430522 h 430522"/>
                <a:gd name="connsiteX1" fmla="*/ 167205 w 217546"/>
                <a:gd name="connsiteY1" fmla="*/ 357258 h 430522"/>
                <a:gd name="connsiteX2" fmla="*/ 177034 w 217546"/>
                <a:gd name="connsiteY2" fmla="*/ 96494 h 430522"/>
                <a:gd name="connsiteX3" fmla="*/ 0 w 217546"/>
                <a:gd name="connsiteY3" fmla="*/ 0 h 430522"/>
                <a:gd name="connsiteX4" fmla="*/ 6254 w 217546"/>
                <a:gd name="connsiteY4" fmla="*/ 430522 h 43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546" h="430522">
                  <a:moveTo>
                    <a:pt x="6254" y="430522"/>
                  </a:moveTo>
                  <a:cubicBezTo>
                    <a:pt x="25272" y="429246"/>
                    <a:pt x="109258" y="421843"/>
                    <a:pt x="167205" y="357258"/>
                  </a:cubicBezTo>
                  <a:cubicBezTo>
                    <a:pt x="233449" y="283484"/>
                    <a:pt x="231790" y="172566"/>
                    <a:pt x="177034" y="96494"/>
                  </a:cubicBezTo>
                  <a:cubicBezTo>
                    <a:pt x="117427" y="13657"/>
                    <a:pt x="16338" y="1659"/>
                    <a:pt x="0" y="0"/>
                  </a:cubicBezTo>
                  <a:lnTo>
                    <a:pt x="6254" y="430522"/>
                  </a:ln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67B289F7-30D9-439F-BC7D-812776BC509A}"/>
                </a:ext>
              </a:extLst>
            </p:cNvPr>
            <p:cNvSpPr/>
            <p:nvPr/>
          </p:nvSpPr>
          <p:spPr>
            <a:xfrm>
              <a:off x="13945462" y="5475427"/>
              <a:ext cx="326497" cy="326497"/>
            </a:xfrm>
            <a:custGeom>
              <a:avLst/>
              <a:gdLst>
                <a:gd name="connsiteX0" fmla="*/ 326498 w 326497"/>
                <a:gd name="connsiteY0" fmla="*/ 163249 h 326497"/>
                <a:gd name="connsiteX1" fmla="*/ 163249 w 326497"/>
                <a:gd name="connsiteY1" fmla="*/ 326498 h 326497"/>
                <a:gd name="connsiteX2" fmla="*/ -1 w 326497"/>
                <a:gd name="connsiteY2" fmla="*/ 163249 h 326497"/>
                <a:gd name="connsiteX3" fmla="*/ 163249 w 326497"/>
                <a:gd name="connsiteY3" fmla="*/ 0 h 326497"/>
                <a:gd name="connsiteX4" fmla="*/ 326498 w 326497"/>
                <a:gd name="connsiteY4" fmla="*/ 163249 h 3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497" h="326497">
                  <a:moveTo>
                    <a:pt x="326498" y="163249"/>
                  </a:moveTo>
                  <a:cubicBezTo>
                    <a:pt x="326498" y="253409"/>
                    <a:pt x="253409" y="326498"/>
                    <a:pt x="163249" y="326498"/>
                  </a:cubicBezTo>
                  <a:cubicBezTo>
                    <a:pt x="73089" y="326498"/>
                    <a:pt x="-1" y="253409"/>
                    <a:pt x="-1" y="163249"/>
                  </a:cubicBezTo>
                  <a:cubicBezTo>
                    <a:pt x="-1" y="73089"/>
                    <a:pt x="73089" y="0"/>
                    <a:pt x="163249" y="0"/>
                  </a:cubicBezTo>
                  <a:cubicBezTo>
                    <a:pt x="253409" y="0"/>
                    <a:pt x="326498" y="73089"/>
                    <a:pt x="326498" y="163249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214DA0F-2153-4608-AA47-2DE8323E1E5A}"/>
                </a:ext>
              </a:extLst>
            </p:cNvPr>
            <p:cNvSpPr/>
            <p:nvPr/>
          </p:nvSpPr>
          <p:spPr>
            <a:xfrm>
              <a:off x="10513534" y="5712301"/>
              <a:ext cx="547949" cy="272528"/>
            </a:xfrm>
            <a:custGeom>
              <a:avLst/>
              <a:gdLst>
                <a:gd name="connsiteX0" fmla="*/ 431544 w 547949"/>
                <a:gd name="connsiteY0" fmla="*/ 266529 h 272528"/>
                <a:gd name="connsiteX1" fmla="*/ 376404 w 547949"/>
                <a:gd name="connsiteY1" fmla="*/ 132637 h 272528"/>
                <a:gd name="connsiteX2" fmla="*/ 257445 w 547949"/>
                <a:gd name="connsiteY2" fmla="*/ 101111 h 272528"/>
                <a:gd name="connsiteX3" fmla="*/ 199626 w 547949"/>
                <a:gd name="connsiteY3" fmla="*/ 118469 h 272528"/>
                <a:gd name="connsiteX4" fmla="*/ 103770 w 547949"/>
                <a:gd name="connsiteY4" fmla="*/ 271124 h 272528"/>
                <a:gd name="connsiteX5" fmla="*/ 0 w 547949"/>
                <a:gd name="connsiteY5" fmla="*/ 272528 h 272528"/>
                <a:gd name="connsiteX6" fmla="*/ 48502 w 547949"/>
                <a:gd name="connsiteY6" fmla="*/ 127149 h 272528"/>
                <a:gd name="connsiteX7" fmla="*/ 125468 w 547949"/>
                <a:gd name="connsiteY7" fmla="*/ 42780 h 272528"/>
                <a:gd name="connsiteX8" fmla="*/ 238428 w 547949"/>
                <a:gd name="connsiteY8" fmla="*/ 1298 h 272528"/>
                <a:gd name="connsiteX9" fmla="*/ 458093 w 547949"/>
                <a:gd name="connsiteY9" fmla="*/ 84773 h 272528"/>
                <a:gd name="connsiteX10" fmla="*/ 547949 w 547949"/>
                <a:gd name="connsiteY10" fmla="*/ 264870 h 272528"/>
                <a:gd name="connsiteX11" fmla="*/ 431544 w 547949"/>
                <a:gd name="connsiteY11" fmla="*/ 266529 h 27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7949" h="272528">
                  <a:moveTo>
                    <a:pt x="431544" y="266529"/>
                  </a:moveTo>
                  <a:cubicBezTo>
                    <a:pt x="432182" y="260147"/>
                    <a:pt x="438053" y="182544"/>
                    <a:pt x="376404" y="132637"/>
                  </a:cubicBezTo>
                  <a:cubicBezTo>
                    <a:pt x="325859" y="91793"/>
                    <a:pt x="267274" y="99706"/>
                    <a:pt x="257445" y="101111"/>
                  </a:cubicBezTo>
                  <a:cubicBezTo>
                    <a:pt x="240215" y="102897"/>
                    <a:pt x="220048" y="107620"/>
                    <a:pt x="199626" y="118469"/>
                  </a:cubicBezTo>
                  <a:cubicBezTo>
                    <a:pt x="120107" y="160207"/>
                    <a:pt x="105684" y="256829"/>
                    <a:pt x="103770" y="271124"/>
                  </a:cubicBezTo>
                  <a:cubicBezTo>
                    <a:pt x="69180" y="271635"/>
                    <a:pt x="34589" y="272145"/>
                    <a:pt x="0" y="272528"/>
                  </a:cubicBezTo>
                  <a:cubicBezTo>
                    <a:pt x="3573" y="236534"/>
                    <a:pt x="14295" y="182161"/>
                    <a:pt x="48502" y="127149"/>
                  </a:cubicBezTo>
                  <a:cubicBezTo>
                    <a:pt x="62287" y="104940"/>
                    <a:pt x="83730" y="71243"/>
                    <a:pt x="125468" y="42780"/>
                  </a:cubicBezTo>
                  <a:cubicBezTo>
                    <a:pt x="137721" y="34356"/>
                    <a:pt x="179587" y="7552"/>
                    <a:pt x="238428" y="1298"/>
                  </a:cubicBezTo>
                  <a:cubicBezTo>
                    <a:pt x="354450" y="-10956"/>
                    <a:pt x="439967" y="67159"/>
                    <a:pt x="458093" y="84773"/>
                  </a:cubicBezTo>
                  <a:cubicBezTo>
                    <a:pt x="528294" y="152676"/>
                    <a:pt x="543865" y="235385"/>
                    <a:pt x="547949" y="264870"/>
                  </a:cubicBezTo>
                  <a:cubicBezTo>
                    <a:pt x="509148" y="265508"/>
                    <a:pt x="470345" y="266019"/>
                    <a:pt x="431544" y="266529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1223F97E-91C6-4EC3-9A5E-C6B5E258D83B}"/>
                </a:ext>
              </a:extLst>
            </p:cNvPr>
            <p:cNvSpPr/>
            <p:nvPr/>
          </p:nvSpPr>
          <p:spPr>
            <a:xfrm>
              <a:off x="9673202" y="539255"/>
              <a:ext cx="384792" cy="709186"/>
            </a:xfrm>
            <a:custGeom>
              <a:avLst/>
              <a:gdLst>
                <a:gd name="connsiteX0" fmla="*/ 343948 w 384792"/>
                <a:gd name="connsiteY0" fmla="*/ 598780 h 709186"/>
                <a:gd name="connsiteX1" fmla="*/ 344458 w 384792"/>
                <a:gd name="connsiteY1" fmla="*/ 577720 h 709186"/>
                <a:gd name="connsiteX2" fmla="*/ 169595 w 384792"/>
                <a:gd name="connsiteY2" fmla="*/ 457102 h 709186"/>
                <a:gd name="connsiteX3" fmla="*/ 145343 w 384792"/>
                <a:gd name="connsiteY3" fmla="*/ 283642 h 709186"/>
                <a:gd name="connsiteX4" fmla="*/ 160277 w 384792"/>
                <a:gd name="connsiteY4" fmla="*/ 248542 h 709186"/>
                <a:gd name="connsiteX5" fmla="*/ 188613 w 384792"/>
                <a:gd name="connsiteY5" fmla="*/ 211271 h 709186"/>
                <a:gd name="connsiteX6" fmla="*/ 360286 w 384792"/>
                <a:gd name="connsiteY6" fmla="*/ 133412 h 709186"/>
                <a:gd name="connsiteX7" fmla="*/ 384792 w 384792"/>
                <a:gd name="connsiteY7" fmla="*/ 6285 h 709186"/>
                <a:gd name="connsiteX8" fmla="*/ 155938 w 384792"/>
                <a:gd name="connsiteY8" fmla="*/ 36535 h 709186"/>
                <a:gd name="connsiteX9" fmla="*/ 85353 w 384792"/>
                <a:gd name="connsiteY9" fmla="*/ 87080 h 709186"/>
                <a:gd name="connsiteX10" fmla="*/ 7622 w 384792"/>
                <a:gd name="connsiteY10" fmla="*/ 239607 h 709186"/>
                <a:gd name="connsiteX11" fmla="*/ 88162 w 384792"/>
                <a:gd name="connsiteY11" fmla="*/ 564190 h 709186"/>
                <a:gd name="connsiteX12" fmla="*/ 322377 w 384792"/>
                <a:gd name="connsiteY12" fmla="*/ 709187 h 709186"/>
                <a:gd name="connsiteX13" fmla="*/ 343948 w 384792"/>
                <a:gd name="connsiteY13" fmla="*/ 598780 h 70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4792" h="709186">
                  <a:moveTo>
                    <a:pt x="343948" y="598780"/>
                  </a:moveTo>
                  <a:cubicBezTo>
                    <a:pt x="344076" y="597759"/>
                    <a:pt x="344458" y="577720"/>
                    <a:pt x="344458" y="577720"/>
                  </a:cubicBezTo>
                  <a:cubicBezTo>
                    <a:pt x="330418" y="575422"/>
                    <a:pt x="225373" y="556149"/>
                    <a:pt x="169595" y="457102"/>
                  </a:cubicBezTo>
                  <a:cubicBezTo>
                    <a:pt x="125942" y="379370"/>
                    <a:pt x="141003" y="302788"/>
                    <a:pt x="145343" y="283642"/>
                  </a:cubicBezTo>
                  <a:cubicBezTo>
                    <a:pt x="149172" y="273559"/>
                    <a:pt x="153640" y="261305"/>
                    <a:pt x="160277" y="248542"/>
                  </a:cubicBezTo>
                  <a:cubicBezTo>
                    <a:pt x="160277" y="248542"/>
                    <a:pt x="171254" y="229141"/>
                    <a:pt x="188613" y="211271"/>
                  </a:cubicBezTo>
                  <a:cubicBezTo>
                    <a:pt x="210822" y="188424"/>
                    <a:pt x="272598" y="155111"/>
                    <a:pt x="360286" y="133412"/>
                  </a:cubicBezTo>
                  <a:cubicBezTo>
                    <a:pt x="368454" y="91036"/>
                    <a:pt x="376623" y="48661"/>
                    <a:pt x="384792" y="6285"/>
                  </a:cubicBezTo>
                  <a:cubicBezTo>
                    <a:pt x="339863" y="-1501"/>
                    <a:pt x="246816" y="-10563"/>
                    <a:pt x="155938" y="36535"/>
                  </a:cubicBezTo>
                  <a:cubicBezTo>
                    <a:pt x="115476" y="57468"/>
                    <a:pt x="90842" y="81591"/>
                    <a:pt x="85353" y="87080"/>
                  </a:cubicBezTo>
                  <a:cubicBezTo>
                    <a:pt x="29448" y="142985"/>
                    <a:pt x="14131" y="209612"/>
                    <a:pt x="7622" y="239607"/>
                  </a:cubicBezTo>
                  <a:cubicBezTo>
                    <a:pt x="-29648" y="411280"/>
                    <a:pt x="81524" y="555766"/>
                    <a:pt x="88162" y="564190"/>
                  </a:cubicBezTo>
                  <a:cubicBezTo>
                    <a:pt x="172020" y="669874"/>
                    <a:pt x="284341" y="700635"/>
                    <a:pt x="322377" y="709187"/>
                  </a:cubicBezTo>
                  <a:cubicBezTo>
                    <a:pt x="336673" y="677533"/>
                    <a:pt x="337949" y="633498"/>
                    <a:pt x="343948" y="598780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CA77F90-EFED-4CFC-93FE-E566236ADBE2}"/>
                </a:ext>
              </a:extLst>
            </p:cNvPr>
            <p:cNvSpPr/>
            <p:nvPr/>
          </p:nvSpPr>
          <p:spPr>
            <a:xfrm>
              <a:off x="11912058" y="-412254"/>
              <a:ext cx="382817" cy="705108"/>
            </a:xfrm>
            <a:custGeom>
              <a:avLst/>
              <a:gdLst>
                <a:gd name="connsiteX0" fmla="*/ 382790 w 382817"/>
                <a:gd name="connsiteY0" fmla="*/ 112321 h 705108"/>
                <a:gd name="connsiteX1" fmla="*/ 380493 w 382817"/>
                <a:gd name="connsiteY1" fmla="*/ 133254 h 705108"/>
                <a:gd name="connsiteX2" fmla="*/ 190950 w 382817"/>
                <a:gd name="connsiteY2" fmla="*/ 229238 h 705108"/>
                <a:gd name="connsiteX3" fmla="*/ 143469 w 382817"/>
                <a:gd name="connsiteY3" fmla="*/ 397720 h 705108"/>
                <a:gd name="connsiteX4" fmla="*/ 153552 w 382817"/>
                <a:gd name="connsiteY4" fmla="*/ 434479 h 705108"/>
                <a:gd name="connsiteX5" fmla="*/ 176655 w 382817"/>
                <a:gd name="connsiteY5" fmla="*/ 475196 h 705108"/>
                <a:gd name="connsiteX6" fmla="*/ 336330 w 382817"/>
                <a:gd name="connsiteY6" fmla="*/ 575519 h 705108"/>
                <a:gd name="connsiteX7" fmla="*/ 343478 w 382817"/>
                <a:gd name="connsiteY7" fmla="*/ 704817 h 705108"/>
                <a:gd name="connsiteX8" fmla="*/ 120749 w 382817"/>
                <a:gd name="connsiteY8" fmla="*/ 643933 h 705108"/>
                <a:gd name="connsiteX9" fmla="*/ 57569 w 382817"/>
                <a:gd name="connsiteY9" fmla="*/ 584326 h 705108"/>
                <a:gd name="connsiteX10" fmla="*/ 1025 w 382817"/>
                <a:gd name="connsiteY10" fmla="*/ 422737 h 705108"/>
                <a:gd name="connsiteX11" fmla="*/ 124579 w 382817"/>
                <a:gd name="connsiteY11" fmla="*/ 112066 h 705108"/>
                <a:gd name="connsiteX12" fmla="*/ 376153 w 382817"/>
                <a:gd name="connsiteY12" fmla="*/ 0 h 705108"/>
                <a:gd name="connsiteX13" fmla="*/ 382790 w 382817"/>
                <a:gd name="connsiteY13" fmla="*/ 112321 h 70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2817" h="705108">
                  <a:moveTo>
                    <a:pt x="382790" y="112321"/>
                  </a:moveTo>
                  <a:cubicBezTo>
                    <a:pt x="382790" y="113342"/>
                    <a:pt x="380493" y="133254"/>
                    <a:pt x="380493" y="133254"/>
                  </a:cubicBezTo>
                  <a:cubicBezTo>
                    <a:pt x="366325" y="133637"/>
                    <a:pt x="259492" y="138487"/>
                    <a:pt x="190950" y="229238"/>
                  </a:cubicBezTo>
                  <a:cubicBezTo>
                    <a:pt x="137215" y="300460"/>
                    <a:pt x="141810" y="378191"/>
                    <a:pt x="143469" y="397720"/>
                  </a:cubicBezTo>
                  <a:cubicBezTo>
                    <a:pt x="145894" y="408186"/>
                    <a:pt x="148702" y="420950"/>
                    <a:pt x="153552" y="434479"/>
                  </a:cubicBezTo>
                  <a:cubicBezTo>
                    <a:pt x="153552" y="434479"/>
                    <a:pt x="161849" y="455157"/>
                    <a:pt x="176655" y="475196"/>
                  </a:cubicBezTo>
                  <a:cubicBezTo>
                    <a:pt x="195546" y="500851"/>
                    <a:pt x="252344" y="542206"/>
                    <a:pt x="336330" y="575519"/>
                  </a:cubicBezTo>
                  <a:cubicBezTo>
                    <a:pt x="338755" y="618661"/>
                    <a:pt x="341052" y="661675"/>
                    <a:pt x="343478" y="704817"/>
                  </a:cubicBezTo>
                  <a:cubicBezTo>
                    <a:pt x="297911" y="706476"/>
                    <a:pt x="204480" y="702902"/>
                    <a:pt x="120749" y="643933"/>
                  </a:cubicBezTo>
                  <a:cubicBezTo>
                    <a:pt x="83479" y="617640"/>
                    <a:pt x="62419" y="590581"/>
                    <a:pt x="57569" y="584326"/>
                  </a:cubicBezTo>
                  <a:cubicBezTo>
                    <a:pt x="9705" y="521401"/>
                    <a:pt x="3450" y="453370"/>
                    <a:pt x="1025" y="422737"/>
                  </a:cubicBezTo>
                  <a:cubicBezTo>
                    <a:pt x="-12759" y="247618"/>
                    <a:pt x="116920" y="119469"/>
                    <a:pt x="124579" y="112066"/>
                  </a:cubicBezTo>
                  <a:cubicBezTo>
                    <a:pt x="221966" y="18635"/>
                    <a:pt x="337351" y="3319"/>
                    <a:pt x="376153" y="0"/>
                  </a:cubicBezTo>
                  <a:cubicBezTo>
                    <a:pt x="386237" y="33313"/>
                    <a:pt x="381513" y="77221"/>
                    <a:pt x="382790" y="112321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BA227B4-0B95-461C-9FA7-9514B415B9E4}"/>
                </a:ext>
              </a:extLst>
            </p:cNvPr>
            <p:cNvSpPr/>
            <p:nvPr/>
          </p:nvSpPr>
          <p:spPr>
            <a:xfrm>
              <a:off x="12613557" y="1333577"/>
              <a:ext cx="402317" cy="709283"/>
            </a:xfrm>
            <a:custGeom>
              <a:avLst/>
              <a:gdLst>
                <a:gd name="connsiteX0" fmla="*/ 327650 w 402317"/>
                <a:gd name="connsiteY0" fmla="*/ 600026 h 709283"/>
                <a:gd name="connsiteX1" fmla="*/ 329436 w 402317"/>
                <a:gd name="connsiteY1" fmla="*/ 578965 h 709283"/>
                <a:gd name="connsiteX2" fmla="*/ 161720 w 402317"/>
                <a:gd name="connsiteY2" fmla="*/ 448519 h 709283"/>
                <a:gd name="connsiteX3" fmla="*/ 147425 w 402317"/>
                <a:gd name="connsiteY3" fmla="*/ 274038 h 709283"/>
                <a:gd name="connsiteX4" fmla="*/ 164400 w 402317"/>
                <a:gd name="connsiteY4" fmla="*/ 239959 h 709283"/>
                <a:gd name="connsiteX5" fmla="*/ 194778 w 402317"/>
                <a:gd name="connsiteY5" fmla="*/ 204348 h 709283"/>
                <a:gd name="connsiteX6" fmla="*/ 370664 w 402317"/>
                <a:gd name="connsiteY6" fmla="*/ 136445 h 709283"/>
                <a:gd name="connsiteX7" fmla="*/ 402317 w 402317"/>
                <a:gd name="connsiteY7" fmla="*/ 10976 h 709283"/>
                <a:gd name="connsiteX8" fmla="*/ 172059 w 402317"/>
                <a:gd name="connsiteY8" fmla="*/ 28208 h 709283"/>
                <a:gd name="connsiteX9" fmla="*/ 98667 w 402317"/>
                <a:gd name="connsiteY9" fmla="*/ 74668 h 709283"/>
                <a:gd name="connsiteX10" fmla="*/ 12256 w 402317"/>
                <a:gd name="connsiteY10" fmla="*/ 222473 h 709283"/>
                <a:gd name="connsiteX11" fmla="*/ 74160 w 402317"/>
                <a:gd name="connsiteY11" fmla="*/ 551140 h 709283"/>
                <a:gd name="connsiteX12" fmla="*/ 299697 w 402317"/>
                <a:gd name="connsiteY12" fmla="*/ 709284 h 709283"/>
                <a:gd name="connsiteX13" fmla="*/ 327650 w 402317"/>
                <a:gd name="connsiteY13" fmla="*/ 600026 h 70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2317" h="709283">
                  <a:moveTo>
                    <a:pt x="327650" y="600026"/>
                  </a:moveTo>
                  <a:cubicBezTo>
                    <a:pt x="327904" y="599004"/>
                    <a:pt x="329436" y="578965"/>
                    <a:pt x="329436" y="578965"/>
                  </a:cubicBezTo>
                  <a:cubicBezTo>
                    <a:pt x="315524" y="575902"/>
                    <a:pt x="211754" y="550630"/>
                    <a:pt x="161720" y="448519"/>
                  </a:cubicBezTo>
                  <a:cubicBezTo>
                    <a:pt x="122535" y="368363"/>
                    <a:pt x="141936" y="292801"/>
                    <a:pt x="147425" y="274038"/>
                  </a:cubicBezTo>
                  <a:cubicBezTo>
                    <a:pt x="151764" y="264210"/>
                    <a:pt x="156998" y="252212"/>
                    <a:pt x="164400" y="239959"/>
                  </a:cubicBezTo>
                  <a:cubicBezTo>
                    <a:pt x="164400" y="239959"/>
                    <a:pt x="176398" y="221196"/>
                    <a:pt x="194778" y="204348"/>
                  </a:cubicBezTo>
                  <a:cubicBezTo>
                    <a:pt x="218264" y="182777"/>
                    <a:pt x="281827" y="153165"/>
                    <a:pt x="370664" y="136445"/>
                  </a:cubicBezTo>
                  <a:cubicBezTo>
                    <a:pt x="381257" y="94579"/>
                    <a:pt x="391723" y="52714"/>
                    <a:pt x="402317" y="10976"/>
                  </a:cubicBezTo>
                  <a:cubicBezTo>
                    <a:pt x="357900" y="638"/>
                    <a:pt x="265490" y="-13658"/>
                    <a:pt x="172059" y="28208"/>
                  </a:cubicBezTo>
                  <a:cubicBezTo>
                    <a:pt x="130449" y="46843"/>
                    <a:pt x="104538" y="69435"/>
                    <a:pt x="98667" y="74668"/>
                  </a:cubicBezTo>
                  <a:cubicBezTo>
                    <a:pt x="39699" y="127255"/>
                    <a:pt x="20553" y="192861"/>
                    <a:pt x="12256" y="222473"/>
                  </a:cubicBezTo>
                  <a:cubicBezTo>
                    <a:pt x="-34715" y="391720"/>
                    <a:pt x="68034" y="542333"/>
                    <a:pt x="74160" y="551140"/>
                  </a:cubicBezTo>
                  <a:cubicBezTo>
                    <a:pt x="151892" y="661419"/>
                    <a:pt x="262299" y="698562"/>
                    <a:pt x="299697" y="709284"/>
                  </a:cubicBezTo>
                  <a:cubicBezTo>
                    <a:pt x="315906" y="678140"/>
                    <a:pt x="319608" y="634232"/>
                    <a:pt x="327650" y="600026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33C8CBF0-768A-46F4-9545-F932CD4B800B}"/>
                </a:ext>
              </a:extLst>
            </p:cNvPr>
            <p:cNvSpPr/>
            <p:nvPr/>
          </p:nvSpPr>
          <p:spPr>
            <a:xfrm>
              <a:off x="11295443" y="1353743"/>
              <a:ext cx="354578" cy="354578"/>
            </a:xfrm>
            <a:custGeom>
              <a:avLst/>
              <a:gdLst>
                <a:gd name="connsiteX0" fmla="*/ 354578 w 354578"/>
                <a:gd name="connsiteY0" fmla="*/ 177289 h 354578"/>
                <a:gd name="connsiteX1" fmla="*/ 177289 w 354578"/>
                <a:gd name="connsiteY1" fmla="*/ 354578 h 354578"/>
                <a:gd name="connsiteX2" fmla="*/ 0 w 354578"/>
                <a:gd name="connsiteY2" fmla="*/ 177289 h 354578"/>
                <a:gd name="connsiteX3" fmla="*/ 177289 w 354578"/>
                <a:gd name="connsiteY3" fmla="*/ 0 h 354578"/>
                <a:gd name="connsiteX4" fmla="*/ 354578 w 354578"/>
                <a:gd name="connsiteY4" fmla="*/ 177289 h 35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578" h="354578">
                  <a:moveTo>
                    <a:pt x="354578" y="177289"/>
                  </a:moveTo>
                  <a:cubicBezTo>
                    <a:pt x="354578" y="275203"/>
                    <a:pt x="275203" y="354578"/>
                    <a:pt x="177289" y="354578"/>
                  </a:cubicBezTo>
                  <a:cubicBezTo>
                    <a:pt x="79374" y="354578"/>
                    <a:pt x="0" y="275203"/>
                    <a:pt x="0" y="177289"/>
                  </a:cubicBezTo>
                  <a:cubicBezTo>
                    <a:pt x="0" y="79375"/>
                    <a:pt x="79374" y="0"/>
                    <a:pt x="177289" y="0"/>
                  </a:cubicBezTo>
                  <a:cubicBezTo>
                    <a:pt x="275203" y="0"/>
                    <a:pt x="354578" y="79375"/>
                    <a:pt x="354578" y="177289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579C79E7-5B3D-4783-8CEC-166FF3B3AF59}"/>
                </a:ext>
              </a:extLst>
            </p:cNvPr>
            <p:cNvSpPr/>
            <p:nvPr/>
          </p:nvSpPr>
          <p:spPr>
            <a:xfrm>
              <a:off x="8623216" y="-166040"/>
              <a:ext cx="369384" cy="369384"/>
            </a:xfrm>
            <a:custGeom>
              <a:avLst/>
              <a:gdLst>
                <a:gd name="connsiteX0" fmla="*/ 369384 w 369384"/>
                <a:gd name="connsiteY0" fmla="*/ 184692 h 369384"/>
                <a:gd name="connsiteX1" fmla="*/ 184692 w 369384"/>
                <a:gd name="connsiteY1" fmla="*/ 369384 h 369384"/>
                <a:gd name="connsiteX2" fmla="*/ 0 w 369384"/>
                <a:gd name="connsiteY2" fmla="*/ 184692 h 369384"/>
                <a:gd name="connsiteX3" fmla="*/ 184692 w 369384"/>
                <a:gd name="connsiteY3" fmla="*/ 0 h 369384"/>
                <a:gd name="connsiteX4" fmla="*/ 369384 w 369384"/>
                <a:gd name="connsiteY4" fmla="*/ 184692 h 36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384" h="369384">
                  <a:moveTo>
                    <a:pt x="369384" y="184692"/>
                  </a:moveTo>
                  <a:cubicBezTo>
                    <a:pt x="369384" y="286695"/>
                    <a:pt x="286694" y="369384"/>
                    <a:pt x="184692" y="369384"/>
                  </a:cubicBezTo>
                  <a:cubicBezTo>
                    <a:pt x="82689" y="369384"/>
                    <a:pt x="0" y="286695"/>
                    <a:pt x="0" y="184692"/>
                  </a:cubicBezTo>
                  <a:cubicBezTo>
                    <a:pt x="0" y="82689"/>
                    <a:pt x="82690" y="0"/>
                    <a:pt x="184692" y="0"/>
                  </a:cubicBezTo>
                  <a:cubicBezTo>
                    <a:pt x="286695" y="0"/>
                    <a:pt x="369384" y="82689"/>
                    <a:pt x="369384" y="184692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759C6D7-4751-4BA2-88AC-7D0CC3899CEE}"/>
                </a:ext>
              </a:extLst>
            </p:cNvPr>
            <p:cNvSpPr/>
            <p:nvPr/>
          </p:nvSpPr>
          <p:spPr>
            <a:xfrm>
              <a:off x="9214435" y="1774055"/>
              <a:ext cx="318328" cy="318328"/>
            </a:xfrm>
            <a:custGeom>
              <a:avLst/>
              <a:gdLst>
                <a:gd name="connsiteX0" fmla="*/ 318329 w 318328"/>
                <a:gd name="connsiteY0" fmla="*/ 159165 h 318328"/>
                <a:gd name="connsiteX1" fmla="*/ 159165 w 318328"/>
                <a:gd name="connsiteY1" fmla="*/ 318329 h 318328"/>
                <a:gd name="connsiteX2" fmla="*/ 1 w 318328"/>
                <a:gd name="connsiteY2" fmla="*/ 159165 h 318328"/>
                <a:gd name="connsiteX3" fmla="*/ 159165 w 318328"/>
                <a:gd name="connsiteY3" fmla="*/ 0 h 318328"/>
                <a:gd name="connsiteX4" fmla="*/ 318329 w 318328"/>
                <a:gd name="connsiteY4" fmla="*/ 159165 h 31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8" h="318328">
                  <a:moveTo>
                    <a:pt x="318329" y="159165"/>
                  </a:moveTo>
                  <a:cubicBezTo>
                    <a:pt x="318329" y="247069"/>
                    <a:pt x="247068" y="318329"/>
                    <a:pt x="159165" y="318329"/>
                  </a:cubicBezTo>
                  <a:cubicBezTo>
                    <a:pt x="71261" y="318329"/>
                    <a:pt x="1" y="247069"/>
                    <a:pt x="1" y="159165"/>
                  </a:cubicBezTo>
                  <a:cubicBezTo>
                    <a:pt x="1" y="71260"/>
                    <a:pt x="71261" y="0"/>
                    <a:pt x="159165" y="0"/>
                  </a:cubicBezTo>
                  <a:cubicBezTo>
                    <a:pt x="247068" y="0"/>
                    <a:pt x="318329" y="71260"/>
                    <a:pt x="318329" y="159165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023AA3C-7242-45C7-9CAC-1F8BABA3AE28}"/>
                </a:ext>
              </a:extLst>
            </p:cNvPr>
            <p:cNvSpPr/>
            <p:nvPr/>
          </p:nvSpPr>
          <p:spPr>
            <a:xfrm>
              <a:off x="13046380" y="-386471"/>
              <a:ext cx="306841" cy="306841"/>
            </a:xfrm>
            <a:custGeom>
              <a:avLst/>
              <a:gdLst>
                <a:gd name="connsiteX0" fmla="*/ 306842 w 306841"/>
                <a:gd name="connsiteY0" fmla="*/ 153421 h 306841"/>
                <a:gd name="connsiteX1" fmla="*/ 153421 w 306841"/>
                <a:gd name="connsiteY1" fmla="*/ 306842 h 306841"/>
                <a:gd name="connsiteX2" fmla="*/ 0 w 306841"/>
                <a:gd name="connsiteY2" fmla="*/ 153421 h 306841"/>
                <a:gd name="connsiteX3" fmla="*/ 153421 w 306841"/>
                <a:gd name="connsiteY3" fmla="*/ 0 h 306841"/>
                <a:gd name="connsiteX4" fmla="*/ 306842 w 306841"/>
                <a:gd name="connsiteY4" fmla="*/ 153421 h 30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41" h="306841">
                  <a:moveTo>
                    <a:pt x="306842" y="153421"/>
                  </a:moveTo>
                  <a:cubicBezTo>
                    <a:pt x="306842" y="238153"/>
                    <a:pt x="238153" y="306842"/>
                    <a:pt x="153421" y="306842"/>
                  </a:cubicBezTo>
                  <a:cubicBezTo>
                    <a:pt x="68690" y="306842"/>
                    <a:pt x="0" y="238153"/>
                    <a:pt x="0" y="153421"/>
                  </a:cubicBezTo>
                  <a:cubicBezTo>
                    <a:pt x="0" y="68689"/>
                    <a:pt x="68690" y="0"/>
                    <a:pt x="153421" y="0"/>
                  </a:cubicBezTo>
                  <a:cubicBezTo>
                    <a:pt x="238153" y="0"/>
                    <a:pt x="306842" y="68689"/>
                    <a:pt x="306842" y="153421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2E193978-5AB1-47A0-B958-EEC6A9179AD7}"/>
                </a:ext>
              </a:extLst>
            </p:cNvPr>
            <p:cNvSpPr/>
            <p:nvPr/>
          </p:nvSpPr>
          <p:spPr>
            <a:xfrm>
              <a:off x="7968546" y="745549"/>
              <a:ext cx="461937" cy="527728"/>
            </a:xfrm>
            <a:custGeom>
              <a:avLst/>
              <a:gdLst>
                <a:gd name="connsiteX0" fmla="*/ 153565 w 461937"/>
                <a:gd name="connsiteY0" fmla="*/ 63053 h 527728"/>
                <a:gd name="connsiteX1" fmla="*/ 163903 w 461937"/>
                <a:gd name="connsiteY1" fmla="*/ 76838 h 527728"/>
                <a:gd name="connsiteX2" fmla="*/ 105189 w 461937"/>
                <a:gd name="connsiteY2" fmla="*/ 239832 h 527728"/>
                <a:gd name="connsiteX3" fmla="*/ 171433 w 461937"/>
                <a:gd name="connsiteY3" fmla="*/ 366321 h 527728"/>
                <a:gd name="connsiteX4" fmla="*/ 197982 w 461937"/>
                <a:gd name="connsiteY4" fmla="*/ 382403 h 527728"/>
                <a:gd name="connsiteX5" fmla="*/ 234487 w 461937"/>
                <a:gd name="connsiteY5" fmla="*/ 393635 h 527728"/>
                <a:gd name="connsiteX6" fmla="*/ 385355 w 461937"/>
                <a:gd name="connsiteY6" fmla="*/ 363768 h 527728"/>
                <a:gd name="connsiteX7" fmla="*/ 461937 w 461937"/>
                <a:gd name="connsiteY7" fmla="*/ 436522 h 527728"/>
                <a:gd name="connsiteX8" fmla="*/ 295753 w 461937"/>
                <a:gd name="connsiteY8" fmla="*/ 525102 h 527728"/>
                <a:gd name="connsiteX9" fmla="*/ 224914 w 461937"/>
                <a:gd name="connsiteY9" fmla="*/ 525102 h 527728"/>
                <a:gd name="connsiteX10" fmla="*/ 100850 w 461937"/>
                <a:gd name="connsiteY10" fmla="*/ 460901 h 527728"/>
                <a:gd name="connsiteX11" fmla="*/ 143 w 461937"/>
                <a:gd name="connsiteY11" fmla="*/ 207412 h 527728"/>
                <a:gd name="connsiteX12" fmla="*/ 86555 w 461937"/>
                <a:gd name="connsiteY12" fmla="*/ 0 h 527728"/>
                <a:gd name="connsiteX13" fmla="*/ 153565 w 461937"/>
                <a:gd name="connsiteY13" fmla="*/ 63053 h 52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1937" h="527728">
                  <a:moveTo>
                    <a:pt x="153565" y="63053"/>
                  </a:moveTo>
                  <a:cubicBezTo>
                    <a:pt x="154203" y="63564"/>
                    <a:pt x="163903" y="76838"/>
                    <a:pt x="163903" y="76838"/>
                  </a:cubicBezTo>
                  <a:cubicBezTo>
                    <a:pt x="155734" y="85007"/>
                    <a:pt x="95106" y="147677"/>
                    <a:pt x="105189" y="239832"/>
                  </a:cubicBezTo>
                  <a:cubicBezTo>
                    <a:pt x="113103" y="312202"/>
                    <a:pt x="159435" y="355727"/>
                    <a:pt x="171433" y="366321"/>
                  </a:cubicBezTo>
                  <a:cubicBezTo>
                    <a:pt x="178709" y="371171"/>
                    <a:pt x="187516" y="377170"/>
                    <a:pt x="197982" y="382403"/>
                  </a:cubicBezTo>
                  <a:cubicBezTo>
                    <a:pt x="197982" y="382403"/>
                    <a:pt x="214447" y="390061"/>
                    <a:pt x="234487" y="393635"/>
                  </a:cubicBezTo>
                  <a:cubicBezTo>
                    <a:pt x="260014" y="398230"/>
                    <a:pt x="316813" y="390955"/>
                    <a:pt x="385355" y="363768"/>
                  </a:cubicBezTo>
                  <a:cubicBezTo>
                    <a:pt x="410882" y="388019"/>
                    <a:pt x="436410" y="412271"/>
                    <a:pt x="461937" y="436522"/>
                  </a:cubicBezTo>
                  <a:cubicBezTo>
                    <a:pt x="435772" y="463070"/>
                    <a:pt x="378462" y="513104"/>
                    <a:pt x="295753" y="525102"/>
                  </a:cubicBezTo>
                  <a:cubicBezTo>
                    <a:pt x="258993" y="530463"/>
                    <a:pt x="231168" y="526124"/>
                    <a:pt x="224914" y="525102"/>
                  </a:cubicBezTo>
                  <a:cubicBezTo>
                    <a:pt x="161222" y="514508"/>
                    <a:pt x="119485" y="477749"/>
                    <a:pt x="100850" y="460901"/>
                  </a:cubicBezTo>
                  <a:cubicBezTo>
                    <a:pt x="-5345" y="364789"/>
                    <a:pt x="-240" y="216091"/>
                    <a:pt x="143" y="207412"/>
                  </a:cubicBezTo>
                  <a:cubicBezTo>
                    <a:pt x="5632" y="97515"/>
                    <a:pt x="65494" y="23741"/>
                    <a:pt x="86555" y="0"/>
                  </a:cubicBezTo>
                  <a:cubicBezTo>
                    <a:pt x="111316" y="14295"/>
                    <a:pt x="133014" y="43014"/>
                    <a:pt x="153565" y="63053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B9B78D73-3B3E-4998-85C9-052B284861CD}"/>
                </a:ext>
              </a:extLst>
            </p:cNvPr>
            <p:cNvSpPr/>
            <p:nvPr/>
          </p:nvSpPr>
          <p:spPr>
            <a:xfrm>
              <a:off x="10816929" y="292817"/>
              <a:ext cx="296375" cy="296375"/>
            </a:xfrm>
            <a:custGeom>
              <a:avLst/>
              <a:gdLst>
                <a:gd name="connsiteX0" fmla="*/ 296375 w 296375"/>
                <a:gd name="connsiteY0" fmla="*/ 148188 h 296375"/>
                <a:gd name="connsiteX1" fmla="*/ 148188 w 296375"/>
                <a:gd name="connsiteY1" fmla="*/ 296375 h 296375"/>
                <a:gd name="connsiteX2" fmla="*/ 0 w 296375"/>
                <a:gd name="connsiteY2" fmla="*/ 148188 h 296375"/>
                <a:gd name="connsiteX3" fmla="*/ 148188 w 296375"/>
                <a:gd name="connsiteY3" fmla="*/ 0 h 296375"/>
                <a:gd name="connsiteX4" fmla="*/ 296375 w 296375"/>
                <a:gd name="connsiteY4" fmla="*/ 148188 h 29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75" h="296375">
                  <a:moveTo>
                    <a:pt x="296375" y="148188"/>
                  </a:moveTo>
                  <a:cubicBezTo>
                    <a:pt x="296375" y="230029"/>
                    <a:pt x="230029" y="296375"/>
                    <a:pt x="148188" y="296375"/>
                  </a:cubicBezTo>
                  <a:cubicBezTo>
                    <a:pt x="66346" y="296375"/>
                    <a:pt x="0" y="230029"/>
                    <a:pt x="0" y="148188"/>
                  </a:cubicBezTo>
                  <a:cubicBezTo>
                    <a:pt x="0" y="66346"/>
                    <a:pt x="66347" y="0"/>
                    <a:pt x="148188" y="0"/>
                  </a:cubicBezTo>
                  <a:cubicBezTo>
                    <a:pt x="230030" y="0"/>
                    <a:pt x="296375" y="66346"/>
                    <a:pt x="296375" y="148188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93D0D5DE-0DC8-4AA2-9931-70441DFE9077}"/>
                </a:ext>
              </a:extLst>
            </p:cNvPr>
            <p:cNvSpPr/>
            <p:nvPr/>
          </p:nvSpPr>
          <p:spPr>
            <a:xfrm>
              <a:off x="7888660" y="2351978"/>
              <a:ext cx="547949" cy="272528"/>
            </a:xfrm>
            <a:custGeom>
              <a:avLst/>
              <a:gdLst>
                <a:gd name="connsiteX0" fmla="*/ 431544 w 547949"/>
                <a:gd name="connsiteY0" fmla="*/ 266529 h 272528"/>
                <a:gd name="connsiteX1" fmla="*/ 376404 w 547949"/>
                <a:gd name="connsiteY1" fmla="*/ 132637 h 272528"/>
                <a:gd name="connsiteX2" fmla="*/ 257445 w 547949"/>
                <a:gd name="connsiteY2" fmla="*/ 101110 h 272528"/>
                <a:gd name="connsiteX3" fmla="*/ 199626 w 547949"/>
                <a:gd name="connsiteY3" fmla="*/ 118469 h 272528"/>
                <a:gd name="connsiteX4" fmla="*/ 103770 w 547949"/>
                <a:gd name="connsiteY4" fmla="*/ 271124 h 272528"/>
                <a:gd name="connsiteX5" fmla="*/ 0 w 547949"/>
                <a:gd name="connsiteY5" fmla="*/ 272528 h 272528"/>
                <a:gd name="connsiteX6" fmla="*/ 48502 w 547949"/>
                <a:gd name="connsiteY6" fmla="*/ 127148 h 272528"/>
                <a:gd name="connsiteX7" fmla="*/ 125468 w 547949"/>
                <a:gd name="connsiteY7" fmla="*/ 42780 h 272528"/>
                <a:gd name="connsiteX8" fmla="*/ 238428 w 547949"/>
                <a:gd name="connsiteY8" fmla="*/ 1298 h 272528"/>
                <a:gd name="connsiteX9" fmla="*/ 458093 w 547949"/>
                <a:gd name="connsiteY9" fmla="*/ 84773 h 272528"/>
                <a:gd name="connsiteX10" fmla="*/ 547949 w 547949"/>
                <a:gd name="connsiteY10" fmla="*/ 264870 h 272528"/>
                <a:gd name="connsiteX11" fmla="*/ 431544 w 547949"/>
                <a:gd name="connsiteY11" fmla="*/ 266529 h 27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7949" h="272528">
                  <a:moveTo>
                    <a:pt x="431544" y="266529"/>
                  </a:moveTo>
                  <a:cubicBezTo>
                    <a:pt x="432182" y="260147"/>
                    <a:pt x="438053" y="182543"/>
                    <a:pt x="376404" y="132637"/>
                  </a:cubicBezTo>
                  <a:cubicBezTo>
                    <a:pt x="325860" y="91793"/>
                    <a:pt x="267274" y="99706"/>
                    <a:pt x="257445" y="101110"/>
                  </a:cubicBezTo>
                  <a:cubicBezTo>
                    <a:pt x="240215" y="102897"/>
                    <a:pt x="220048" y="107620"/>
                    <a:pt x="199626" y="118469"/>
                  </a:cubicBezTo>
                  <a:cubicBezTo>
                    <a:pt x="120108" y="160207"/>
                    <a:pt x="105685" y="256829"/>
                    <a:pt x="103770" y="271124"/>
                  </a:cubicBezTo>
                  <a:cubicBezTo>
                    <a:pt x="69180" y="271635"/>
                    <a:pt x="34590" y="272145"/>
                    <a:pt x="0" y="272528"/>
                  </a:cubicBezTo>
                  <a:cubicBezTo>
                    <a:pt x="3574" y="236534"/>
                    <a:pt x="14295" y="182161"/>
                    <a:pt x="48502" y="127148"/>
                  </a:cubicBezTo>
                  <a:cubicBezTo>
                    <a:pt x="62287" y="104940"/>
                    <a:pt x="83730" y="71243"/>
                    <a:pt x="125468" y="42780"/>
                  </a:cubicBezTo>
                  <a:cubicBezTo>
                    <a:pt x="137722" y="34356"/>
                    <a:pt x="179587" y="7552"/>
                    <a:pt x="238428" y="1298"/>
                  </a:cubicBezTo>
                  <a:cubicBezTo>
                    <a:pt x="354451" y="-10956"/>
                    <a:pt x="439968" y="67159"/>
                    <a:pt x="458093" y="84773"/>
                  </a:cubicBezTo>
                  <a:cubicBezTo>
                    <a:pt x="528294" y="152676"/>
                    <a:pt x="543865" y="235386"/>
                    <a:pt x="547949" y="264870"/>
                  </a:cubicBezTo>
                  <a:cubicBezTo>
                    <a:pt x="509020" y="265380"/>
                    <a:pt x="470346" y="265891"/>
                    <a:pt x="431544" y="266529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9A5D79AE-92C0-46A5-B433-6473CFD63336}"/>
                </a:ext>
              </a:extLst>
            </p:cNvPr>
            <p:cNvSpPr/>
            <p:nvPr/>
          </p:nvSpPr>
          <p:spPr>
            <a:xfrm>
              <a:off x="14016715" y="-468386"/>
              <a:ext cx="373698" cy="706574"/>
            </a:xfrm>
            <a:custGeom>
              <a:avLst/>
              <a:gdLst>
                <a:gd name="connsiteX0" fmla="*/ 373692 w 373698"/>
                <a:gd name="connsiteY0" fmla="*/ 594509 h 706574"/>
                <a:gd name="connsiteX1" fmla="*/ 372034 w 373698"/>
                <a:gd name="connsiteY1" fmla="*/ 573448 h 706574"/>
                <a:gd name="connsiteX2" fmla="*/ 185681 w 373698"/>
                <a:gd name="connsiteY2" fmla="*/ 471593 h 706574"/>
                <a:gd name="connsiteX3" fmla="*/ 143562 w 373698"/>
                <a:gd name="connsiteY3" fmla="*/ 301580 h 706574"/>
                <a:gd name="connsiteX4" fmla="*/ 154794 w 373698"/>
                <a:gd name="connsiteY4" fmla="*/ 265203 h 706574"/>
                <a:gd name="connsiteX5" fmla="*/ 179172 w 373698"/>
                <a:gd name="connsiteY5" fmla="*/ 225125 h 706574"/>
                <a:gd name="connsiteX6" fmla="*/ 341910 w 373698"/>
                <a:gd name="connsiteY6" fmla="*/ 129907 h 706574"/>
                <a:gd name="connsiteX7" fmla="*/ 353142 w 373698"/>
                <a:gd name="connsiteY7" fmla="*/ 992 h 706574"/>
                <a:gd name="connsiteX8" fmla="*/ 128627 w 373698"/>
                <a:gd name="connsiteY8" fmla="*/ 54728 h 706574"/>
                <a:gd name="connsiteX9" fmla="*/ 63660 w 373698"/>
                <a:gd name="connsiteY9" fmla="*/ 112293 h 706574"/>
                <a:gd name="connsiteX10" fmla="*/ 2010 w 373698"/>
                <a:gd name="connsiteY10" fmla="*/ 272095 h 706574"/>
                <a:gd name="connsiteX11" fmla="*/ 115736 w 373698"/>
                <a:gd name="connsiteY11" fmla="*/ 586595 h 706574"/>
                <a:gd name="connsiteX12" fmla="*/ 363609 w 373698"/>
                <a:gd name="connsiteY12" fmla="*/ 706575 h 706574"/>
                <a:gd name="connsiteX13" fmla="*/ 373692 w 373698"/>
                <a:gd name="connsiteY13" fmla="*/ 594509 h 70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3698" h="706574">
                  <a:moveTo>
                    <a:pt x="373692" y="594509"/>
                  </a:moveTo>
                  <a:cubicBezTo>
                    <a:pt x="373819" y="593488"/>
                    <a:pt x="372034" y="573448"/>
                    <a:pt x="372034" y="573448"/>
                  </a:cubicBezTo>
                  <a:cubicBezTo>
                    <a:pt x="357865" y="572555"/>
                    <a:pt x="251287" y="564386"/>
                    <a:pt x="185681" y="471593"/>
                  </a:cubicBezTo>
                  <a:cubicBezTo>
                    <a:pt x="134117" y="398712"/>
                    <a:pt x="141263" y="321108"/>
                    <a:pt x="143562" y="301580"/>
                  </a:cubicBezTo>
                  <a:cubicBezTo>
                    <a:pt x="146369" y="291241"/>
                    <a:pt x="149432" y="278477"/>
                    <a:pt x="154794" y="265203"/>
                  </a:cubicBezTo>
                  <a:cubicBezTo>
                    <a:pt x="154794" y="265203"/>
                    <a:pt x="163728" y="244781"/>
                    <a:pt x="179172" y="225125"/>
                  </a:cubicBezTo>
                  <a:cubicBezTo>
                    <a:pt x="198828" y="200107"/>
                    <a:pt x="256904" y="160667"/>
                    <a:pt x="341910" y="129907"/>
                  </a:cubicBezTo>
                  <a:cubicBezTo>
                    <a:pt x="345612" y="86893"/>
                    <a:pt x="349314" y="43879"/>
                    <a:pt x="353142" y="992"/>
                  </a:cubicBezTo>
                  <a:cubicBezTo>
                    <a:pt x="307576" y="-2071"/>
                    <a:pt x="214144" y="-1433"/>
                    <a:pt x="128627" y="54728"/>
                  </a:cubicBezTo>
                  <a:cubicBezTo>
                    <a:pt x="90464" y="79745"/>
                    <a:pt x="68638" y="106294"/>
                    <a:pt x="63660" y="112293"/>
                  </a:cubicBezTo>
                  <a:cubicBezTo>
                    <a:pt x="13881" y="173686"/>
                    <a:pt x="5457" y="241462"/>
                    <a:pt x="2010" y="272095"/>
                  </a:cubicBezTo>
                  <a:cubicBezTo>
                    <a:pt x="-17262" y="446704"/>
                    <a:pt x="108206" y="578937"/>
                    <a:pt x="115736" y="586595"/>
                  </a:cubicBezTo>
                  <a:cubicBezTo>
                    <a:pt x="210060" y="683089"/>
                    <a:pt x="325062" y="701980"/>
                    <a:pt x="363609" y="706575"/>
                  </a:cubicBezTo>
                  <a:cubicBezTo>
                    <a:pt x="374586" y="673517"/>
                    <a:pt x="371267" y="629609"/>
                    <a:pt x="373692" y="594509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834EAFD-9C93-4513-85D6-2DA4F9E1705E}"/>
                </a:ext>
              </a:extLst>
            </p:cNvPr>
            <p:cNvSpPr/>
            <p:nvPr/>
          </p:nvSpPr>
          <p:spPr>
            <a:xfrm>
              <a:off x="7490685" y="-286275"/>
              <a:ext cx="217546" cy="430522"/>
            </a:xfrm>
            <a:custGeom>
              <a:avLst/>
              <a:gdLst>
                <a:gd name="connsiteX0" fmla="*/ 6254 w 217546"/>
                <a:gd name="connsiteY0" fmla="*/ 430523 h 430522"/>
                <a:gd name="connsiteX1" fmla="*/ 167205 w 217546"/>
                <a:gd name="connsiteY1" fmla="*/ 357258 h 430522"/>
                <a:gd name="connsiteX2" fmla="*/ 177034 w 217546"/>
                <a:gd name="connsiteY2" fmla="*/ 96494 h 430522"/>
                <a:gd name="connsiteX3" fmla="*/ 0 w 217546"/>
                <a:gd name="connsiteY3" fmla="*/ 0 h 430522"/>
                <a:gd name="connsiteX4" fmla="*/ 6254 w 217546"/>
                <a:gd name="connsiteY4" fmla="*/ 430523 h 43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546" h="430522">
                  <a:moveTo>
                    <a:pt x="6254" y="430523"/>
                  </a:moveTo>
                  <a:cubicBezTo>
                    <a:pt x="25272" y="429246"/>
                    <a:pt x="109258" y="421843"/>
                    <a:pt x="167205" y="357258"/>
                  </a:cubicBezTo>
                  <a:cubicBezTo>
                    <a:pt x="233449" y="283484"/>
                    <a:pt x="231791" y="172566"/>
                    <a:pt x="177034" y="96494"/>
                  </a:cubicBezTo>
                  <a:cubicBezTo>
                    <a:pt x="117427" y="13657"/>
                    <a:pt x="16338" y="1659"/>
                    <a:pt x="0" y="0"/>
                  </a:cubicBezTo>
                  <a:lnTo>
                    <a:pt x="6254" y="430523"/>
                  </a:ln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0E47801-6EDE-4A74-83DD-C47FBD6BC9C6}"/>
                </a:ext>
              </a:extLst>
            </p:cNvPr>
            <p:cNvSpPr/>
            <p:nvPr/>
          </p:nvSpPr>
          <p:spPr>
            <a:xfrm>
              <a:off x="13677805" y="1778267"/>
              <a:ext cx="326497" cy="326497"/>
            </a:xfrm>
            <a:custGeom>
              <a:avLst/>
              <a:gdLst>
                <a:gd name="connsiteX0" fmla="*/ 326497 w 326497"/>
                <a:gd name="connsiteY0" fmla="*/ 163249 h 326497"/>
                <a:gd name="connsiteX1" fmla="*/ 163248 w 326497"/>
                <a:gd name="connsiteY1" fmla="*/ 326498 h 326497"/>
                <a:gd name="connsiteX2" fmla="*/ -2 w 326497"/>
                <a:gd name="connsiteY2" fmla="*/ 163249 h 326497"/>
                <a:gd name="connsiteX3" fmla="*/ 163248 w 326497"/>
                <a:gd name="connsiteY3" fmla="*/ 0 h 326497"/>
                <a:gd name="connsiteX4" fmla="*/ 326497 w 326497"/>
                <a:gd name="connsiteY4" fmla="*/ 163249 h 3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497" h="326497">
                  <a:moveTo>
                    <a:pt x="326497" y="163249"/>
                  </a:moveTo>
                  <a:cubicBezTo>
                    <a:pt x="326497" y="253409"/>
                    <a:pt x="253407" y="326498"/>
                    <a:pt x="163248" y="326498"/>
                  </a:cubicBezTo>
                  <a:cubicBezTo>
                    <a:pt x="73088" y="326498"/>
                    <a:pt x="-2" y="253409"/>
                    <a:pt x="-2" y="163249"/>
                  </a:cubicBezTo>
                  <a:cubicBezTo>
                    <a:pt x="-2" y="73089"/>
                    <a:pt x="73088" y="0"/>
                    <a:pt x="163248" y="0"/>
                  </a:cubicBezTo>
                  <a:cubicBezTo>
                    <a:pt x="253407" y="0"/>
                    <a:pt x="326497" y="73089"/>
                    <a:pt x="326497" y="163249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8BC6F5BC-7E54-484A-955B-DDE0CA58AC18}"/>
                </a:ext>
              </a:extLst>
            </p:cNvPr>
            <p:cNvSpPr/>
            <p:nvPr/>
          </p:nvSpPr>
          <p:spPr>
            <a:xfrm>
              <a:off x="10395341" y="2120607"/>
              <a:ext cx="685287" cy="340905"/>
            </a:xfrm>
            <a:custGeom>
              <a:avLst/>
              <a:gdLst>
                <a:gd name="connsiteX0" fmla="*/ 539908 w 685287"/>
                <a:gd name="connsiteY0" fmla="*/ 333375 h 340905"/>
                <a:gd name="connsiteX1" fmla="*/ 470856 w 685287"/>
                <a:gd name="connsiteY1" fmla="*/ 165914 h 340905"/>
                <a:gd name="connsiteX2" fmla="*/ 322158 w 685287"/>
                <a:gd name="connsiteY2" fmla="*/ 126474 h 340905"/>
                <a:gd name="connsiteX3" fmla="*/ 249787 w 685287"/>
                <a:gd name="connsiteY3" fmla="*/ 148172 h 340905"/>
                <a:gd name="connsiteX4" fmla="*/ 129808 w 685287"/>
                <a:gd name="connsiteY4" fmla="*/ 339119 h 340905"/>
                <a:gd name="connsiteX5" fmla="*/ 0 w 685287"/>
                <a:gd name="connsiteY5" fmla="*/ 340906 h 340905"/>
                <a:gd name="connsiteX6" fmla="*/ 60628 w 685287"/>
                <a:gd name="connsiteY6" fmla="*/ 159022 h 340905"/>
                <a:gd name="connsiteX7" fmla="*/ 156994 w 685287"/>
                <a:gd name="connsiteY7" fmla="*/ 53465 h 340905"/>
                <a:gd name="connsiteX8" fmla="*/ 298290 w 685287"/>
                <a:gd name="connsiteY8" fmla="*/ 1644 h 340905"/>
                <a:gd name="connsiteX9" fmla="*/ 572967 w 685287"/>
                <a:gd name="connsiteY9" fmla="*/ 106052 h 340905"/>
                <a:gd name="connsiteX10" fmla="*/ 685288 w 685287"/>
                <a:gd name="connsiteY10" fmla="*/ 331333 h 340905"/>
                <a:gd name="connsiteX11" fmla="*/ 539908 w 685287"/>
                <a:gd name="connsiteY11" fmla="*/ 333375 h 34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287" h="340905">
                  <a:moveTo>
                    <a:pt x="539908" y="333375"/>
                  </a:moveTo>
                  <a:cubicBezTo>
                    <a:pt x="540674" y="325461"/>
                    <a:pt x="547949" y="228329"/>
                    <a:pt x="470856" y="165914"/>
                  </a:cubicBezTo>
                  <a:cubicBezTo>
                    <a:pt x="407676" y="114731"/>
                    <a:pt x="334284" y="124687"/>
                    <a:pt x="322158" y="126474"/>
                  </a:cubicBezTo>
                  <a:cubicBezTo>
                    <a:pt x="300587" y="128771"/>
                    <a:pt x="275443" y="134643"/>
                    <a:pt x="249787" y="148172"/>
                  </a:cubicBezTo>
                  <a:cubicBezTo>
                    <a:pt x="150357" y="200376"/>
                    <a:pt x="132233" y="321249"/>
                    <a:pt x="129808" y="339119"/>
                  </a:cubicBezTo>
                  <a:cubicBezTo>
                    <a:pt x="86538" y="339757"/>
                    <a:pt x="43269" y="340395"/>
                    <a:pt x="0" y="340906"/>
                  </a:cubicBezTo>
                  <a:cubicBezTo>
                    <a:pt x="4340" y="295849"/>
                    <a:pt x="17870" y="227946"/>
                    <a:pt x="60628" y="159022"/>
                  </a:cubicBezTo>
                  <a:cubicBezTo>
                    <a:pt x="77859" y="131324"/>
                    <a:pt x="104663" y="89076"/>
                    <a:pt x="156994" y="53465"/>
                  </a:cubicBezTo>
                  <a:cubicBezTo>
                    <a:pt x="172439" y="42999"/>
                    <a:pt x="224770" y="9430"/>
                    <a:pt x="298290" y="1644"/>
                  </a:cubicBezTo>
                  <a:cubicBezTo>
                    <a:pt x="443414" y="-13800"/>
                    <a:pt x="550375" y="84098"/>
                    <a:pt x="572967" y="106052"/>
                  </a:cubicBezTo>
                  <a:cubicBezTo>
                    <a:pt x="660782" y="191059"/>
                    <a:pt x="680182" y="294445"/>
                    <a:pt x="685288" y="331333"/>
                  </a:cubicBezTo>
                  <a:cubicBezTo>
                    <a:pt x="636913" y="332099"/>
                    <a:pt x="588410" y="332737"/>
                    <a:pt x="539908" y="333375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274E3372-B305-493F-AB36-617298D925BA}"/>
              </a:ext>
            </a:extLst>
          </p:cNvPr>
          <p:cNvSpPr/>
          <p:nvPr userDrawn="1"/>
        </p:nvSpPr>
        <p:spPr>
          <a:xfrm>
            <a:off x="0" y="3102766"/>
            <a:ext cx="12256302" cy="3749746"/>
          </a:xfrm>
          <a:custGeom>
            <a:avLst/>
            <a:gdLst>
              <a:gd name="connsiteX0" fmla="*/ 12256302 w 12256302"/>
              <a:gd name="connsiteY0" fmla="*/ 3726900 h 3749746"/>
              <a:gd name="connsiteX1" fmla="*/ 6127 w 12256302"/>
              <a:gd name="connsiteY1" fmla="*/ 3749747 h 3749746"/>
              <a:gd name="connsiteX2" fmla="*/ 0 w 12256302"/>
              <a:gd name="connsiteY2" fmla="*/ 0 h 3749746"/>
              <a:gd name="connsiteX3" fmla="*/ 12256302 w 12256302"/>
              <a:gd name="connsiteY3" fmla="*/ 0 h 3749746"/>
              <a:gd name="connsiteX4" fmla="*/ 12256302 w 12256302"/>
              <a:gd name="connsiteY4" fmla="*/ 3726900 h 374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6302" h="3749746">
                <a:moveTo>
                  <a:pt x="12256302" y="3726900"/>
                </a:moveTo>
                <a:cubicBezTo>
                  <a:pt x="8172911" y="3734558"/>
                  <a:pt x="4089519" y="3742216"/>
                  <a:pt x="6127" y="3749747"/>
                </a:cubicBezTo>
                <a:cubicBezTo>
                  <a:pt x="4084" y="2499916"/>
                  <a:pt x="2042" y="1249958"/>
                  <a:pt x="0" y="0"/>
                </a:cubicBezTo>
                <a:lnTo>
                  <a:pt x="12256302" y="0"/>
                </a:lnTo>
                <a:cubicBezTo>
                  <a:pt x="12256302" y="1242300"/>
                  <a:pt x="12256302" y="2484600"/>
                  <a:pt x="12256302" y="3726900"/>
                </a:cubicBezTo>
                <a:close/>
              </a:path>
            </a:pathLst>
          </a:custGeom>
          <a:solidFill>
            <a:srgbClr val="FBF09E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66988AA2-1E56-442F-9FE8-BB4AF2B49AD4}"/>
              </a:ext>
            </a:extLst>
          </p:cNvPr>
          <p:cNvSpPr/>
          <p:nvPr userDrawn="1"/>
        </p:nvSpPr>
        <p:spPr>
          <a:xfrm>
            <a:off x="7500896" y="1605445"/>
            <a:ext cx="351259" cy="351259"/>
          </a:xfrm>
          <a:custGeom>
            <a:avLst/>
            <a:gdLst>
              <a:gd name="connsiteX0" fmla="*/ 351260 w 351259"/>
              <a:gd name="connsiteY0" fmla="*/ 175630 h 351259"/>
              <a:gd name="connsiteX1" fmla="*/ 175630 w 351259"/>
              <a:gd name="connsiteY1" fmla="*/ 351260 h 351259"/>
              <a:gd name="connsiteX2" fmla="*/ 0 w 351259"/>
              <a:gd name="connsiteY2" fmla="*/ 175630 h 351259"/>
              <a:gd name="connsiteX3" fmla="*/ 175630 w 351259"/>
              <a:gd name="connsiteY3" fmla="*/ 0 h 351259"/>
              <a:gd name="connsiteX4" fmla="*/ 351260 w 351259"/>
              <a:gd name="connsiteY4" fmla="*/ 175630 h 351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59" h="351259">
                <a:moveTo>
                  <a:pt x="351260" y="175630"/>
                </a:moveTo>
                <a:cubicBezTo>
                  <a:pt x="351260" y="272628"/>
                  <a:pt x="272627" y="351260"/>
                  <a:pt x="175630" y="351260"/>
                </a:cubicBezTo>
                <a:cubicBezTo>
                  <a:pt x="78632" y="351260"/>
                  <a:pt x="0" y="272627"/>
                  <a:pt x="0" y="175630"/>
                </a:cubicBezTo>
                <a:cubicBezTo>
                  <a:pt x="0" y="78632"/>
                  <a:pt x="78632" y="0"/>
                  <a:pt x="175630" y="0"/>
                </a:cubicBezTo>
                <a:cubicBezTo>
                  <a:pt x="272627" y="0"/>
                  <a:pt x="351260" y="78632"/>
                  <a:pt x="351260" y="175630"/>
                </a:cubicBezTo>
                <a:close/>
              </a:path>
            </a:pathLst>
          </a:custGeom>
          <a:solidFill>
            <a:srgbClr val="3C72B8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D8199AC7-470A-4AA8-828E-0105AF74B123}"/>
              </a:ext>
            </a:extLst>
          </p:cNvPr>
          <p:cNvSpPr/>
          <p:nvPr userDrawn="1"/>
        </p:nvSpPr>
        <p:spPr>
          <a:xfrm>
            <a:off x="5871" y="5848700"/>
            <a:ext cx="12250175" cy="1003939"/>
          </a:xfrm>
          <a:custGeom>
            <a:avLst/>
            <a:gdLst>
              <a:gd name="connsiteX0" fmla="*/ 12245453 w 12250175"/>
              <a:gd name="connsiteY0" fmla="*/ 32743 h 1003939"/>
              <a:gd name="connsiteX1" fmla="*/ 9930995 w 12250175"/>
              <a:gd name="connsiteY1" fmla="*/ 29297 h 1003939"/>
              <a:gd name="connsiteX2" fmla="*/ 6830798 w 12250175"/>
              <a:gd name="connsiteY2" fmla="*/ 343541 h 1003939"/>
              <a:gd name="connsiteX3" fmla="*/ 4878321 w 12250175"/>
              <a:gd name="connsiteY3" fmla="*/ 466329 h 1003939"/>
              <a:gd name="connsiteX4" fmla="*/ 2672483 w 12250175"/>
              <a:gd name="connsiteY4" fmla="*/ 440801 h 1003939"/>
              <a:gd name="connsiteX5" fmla="*/ 563138 w 12250175"/>
              <a:gd name="connsiteY5" fmla="*/ 606220 h 1003939"/>
              <a:gd name="connsiteX6" fmla="*/ 0 w 12250175"/>
              <a:gd name="connsiteY6" fmla="*/ 1003940 h 1003939"/>
              <a:gd name="connsiteX7" fmla="*/ 12250175 w 12250175"/>
              <a:gd name="connsiteY7" fmla="*/ 1003940 h 1003939"/>
              <a:gd name="connsiteX8" fmla="*/ 12245453 w 12250175"/>
              <a:gd name="connsiteY8" fmla="*/ 32743 h 100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0175" h="1003939">
                <a:moveTo>
                  <a:pt x="12245453" y="32743"/>
                </a:moveTo>
                <a:cubicBezTo>
                  <a:pt x="11234433" y="-20865"/>
                  <a:pt x="10447673" y="1216"/>
                  <a:pt x="9930995" y="29297"/>
                </a:cubicBezTo>
                <a:cubicBezTo>
                  <a:pt x="8834841" y="88648"/>
                  <a:pt x="8569864" y="195226"/>
                  <a:pt x="6830798" y="343541"/>
                </a:cubicBezTo>
                <a:cubicBezTo>
                  <a:pt x="5973454" y="416678"/>
                  <a:pt x="5533359" y="447056"/>
                  <a:pt x="4878321" y="466329"/>
                </a:cubicBezTo>
                <a:cubicBezTo>
                  <a:pt x="4144786" y="487900"/>
                  <a:pt x="3408698" y="448077"/>
                  <a:pt x="2672483" y="440801"/>
                </a:cubicBezTo>
                <a:cubicBezTo>
                  <a:pt x="1645508" y="430718"/>
                  <a:pt x="1033356" y="461351"/>
                  <a:pt x="563138" y="606220"/>
                </a:cubicBezTo>
                <a:cubicBezTo>
                  <a:pt x="160186" y="730284"/>
                  <a:pt x="40716" y="898639"/>
                  <a:pt x="0" y="1003940"/>
                </a:cubicBezTo>
                <a:cubicBezTo>
                  <a:pt x="4083392" y="1003940"/>
                  <a:pt x="8166784" y="1003940"/>
                  <a:pt x="12250175" y="1003940"/>
                </a:cubicBezTo>
                <a:cubicBezTo>
                  <a:pt x="12248771" y="680249"/>
                  <a:pt x="12247112" y="356560"/>
                  <a:pt x="12245453" y="32743"/>
                </a:cubicBezTo>
                <a:close/>
              </a:path>
            </a:pathLst>
          </a:custGeom>
          <a:solidFill>
            <a:srgbClr val="FF6213"/>
          </a:solidFill>
          <a:ln w="127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B0CEE857-214B-4249-B012-8DE4017508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3771" y="455843"/>
            <a:ext cx="4715257" cy="2973157"/>
          </a:xfrm>
          <a:custGeom>
            <a:avLst/>
            <a:gdLst>
              <a:gd name="connsiteX0" fmla="*/ 2354526 w 4715257"/>
              <a:gd name="connsiteY0" fmla="*/ 452 h 2973157"/>
              <a:gd name="connsiteX1" fmla="*/ 3188987 w 4715257"/>
              <a:gd name="connsiteY1" fmla="*/ 25435 h 2973157"/>
              <a:gd name="connsiteX2" fmla="*/ 4582531 w 4715257"/>
              <a:gd name="connsiteY2" fmla="*/ 886335 h 2973157"/>
              <a:gd name="connsiteX3" fmla="*/ 4707521 w 4715257"/>
              <a:gd name="connsiteY3" fmla="*/ 1710606 h 2973157"/>
              <a:gd name="connsiteX4" fmla="*/ 4557347 w 4715257"/>
              <a:gd name="connsiteY4" fmla="*/ 2232201 h 2973157"/>
              <a:gd name="connsiteX5" fmla="*/ 3697652 w 4715257"/>
              <a:gd name="connsiteY5" fmla="*/ 2772218 h 2973157"/>
              <a:gd name="connsiteX6" fmla="*/ 2539786 w 4715257"/>
              <a:gd name="connsiteY6" fmla="*/ 2948725 h 2973157"/>
              <a:gd name="connsiteX7" fmla="*/ 768785 w 4715257"/>
              <a:gd name="connsiteY7" fmla="*/ 2773503 h 2973157"/>
              <a:gd name="connsiteX8" fmla="*/ 812 w 4715257"/>
              <a:gd name="connsiteY8" fmla="*/ 1753019 h 2973157"/>
              <a:gd name="connsiteX9" fmla="*/ 495175 w 4715257"/>
              <a:gd name="connsiteY9" fmla="*/ 623716 h 2973157"/>
              <a:gd name="connsiteX10" fmla="*/ 990160 w 4715257"/>
              <a:gd name="connsiteY10" fmla="*/ 225719 h 2973157"/>
              <a:gd name="connsiteX11" fmla="*/ 2354526 w 4715257"/>
              <a:gd name="connsiteY11" fmla="*/ 452 h 297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15257" h="2973157">
                <a:moveTo>
                  <a:pt x="2354526" y="452"/>
                </a:moveTo>
                <a:cubicBezTo>
                  <a:pt x="2654574" y="-2660"/>
                  <a:pt x="2947052" y="10815"/>
                  <a:pt x="3188987" y="25435"/>
                </a:cubicBezTo>
                <a:cubicBezTo>
                  <a:pt x="3844718" y="64849"/>
                  <a:pt x="4371727" y="458991"/>
                  <a:pt x="4582531" y="886335"/>
                </a:cubicBezTo>
                <a:cubicBezTo>
                  <a:pt x="4712496" y="1149596"/>
                  <a:pt x="4728664" y="1432993"/>
                  <a:pt x="4707521" y="1710606"/>
                </a:cubicBezTo>
                <a:cubicBezTo>
                  <a:pt x="4693841" y="1888612"/>
                  <a:pt x="4663681" y="2069617"/>
                  <a:pt x="4557347" y="2232201"/>
                </a:cubicBezTo>
                <a:cubicBezTo>
                  <a:pt x="4394114" y="2481539"/>
                  <a:pt x="4062362" y="2664258"/>
                  <a:pt x="3697652" y="2772218"/>
                </a:cubicBezTo>
                <a:cubicBezTo>
                  <a:pt x="3332943" y="2879965"/>
                  <a:pt x="2934654" y="2920450"/>
                  <a:pt x="2539786" y="2948725"/>
                </a:cubicBezTo>
                <a:cubicBezTo>
                  <a:pt x="1934424" y="2991995"/>
                  <a:pt x="1279626" y="3001206"/>
                  <a:pt x="768785" y="2773503"/>
                </a:cubicBezTo>
                <a:cubicBezTo>
                  <a:pt x="282817" y="2557154"/>
                  <a:pt x="16358" y="2151659"/>
                  <a:pt x="812" y="1753019"/>
                </a:cubicBezTo>
                <a:cubicBezTo>
                  <a:pt x="-14734" y="1354378"/>
                  <a:pt x="194515" y="964306"/>
                  <a:pt x="495175" y="623716"/>
                </a:cubicBezTo>
                <a:cubicBezTo>
                  <a:pt x="627627" y="473343"/>
                  <a:pt x="782154" y="327896"/>
                  <a:pt x="990160" y="225719"/>
                </a:cubicBezTo>
                <a:cubicBezTo>
                  <a:pt x="1333338" y="56897"/>
                  <a:pt x="1854445" y="5637"/>
                  <a:pt x="2354526" y="4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7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9C3C4A-EC93-47C7-B545-EAEB687C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F198F9-9C2C-406F-A2BA-CE970D46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1F3A3D-FBA2-4C64-A4B0-850DD1A8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52F80292-2FE4-4B43-B66E-8F425B0304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1700" y="2292379"/>
            <a:ext cx="2330035" cy="2199181"/>
          </a:xfrm>
          <a:custGeom>
            <a:avLst/>
            <a:gdLst>
              <a:gd name="connsiteX0" fmla="*/ 1046642 w 2330035"/>
              <a:gd name="connsiteY0" fmla="*/ 49 h 2199181"/>
              <a:gd name="connsiteX1" fmla="*/ 2004801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2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1" y="278991"/>
                </a:cubicBezTo>
                <a:cubicBezTo>
                  <a:pt x="2105512" y="328775"/>
                  <a:pt x="2208001" y="387703"/>
                  <a:pt x="2266294" y="482699"/>
                </a:cubicBezTo>
                <a:cubicBezTo>
                  <a:pt x="2315951" y="563725"/>
                  <a:pt x="2327635" y="661515"/>
                  <a:pt x="2329667" y="756130"/>
                </a:cubicBezTo>
                <a:cubicBezTo>
                  <a:pt x="2335001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2" y="1817723"/>
                </a:cubicBezTo>
                <a:cubicBezTo>
                  <a:pt x="1977877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79557A9-0951-4362-B4FF-D35C2B0FF8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42404" y="2292379"/>
            <a:ext cx="2330035" cy="2199181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5" y="890877"/>
                  <a:pt x="32364" y="786483"/>
                </a:cubicBezTo>
                <a:cubicBezTo>
                  <a:pt x="90403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2A504E4-1616-44F7-85BD-0F2C7DE52E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30865" y="2284759"/>
            <a:ext cx="2330035" cy="2199181"/>
          </a:xfrm>
          <a:custGeom>
            <a:avLst/>
            <a:gdLst>
              <a:gd name="connsiteX0" fmla="*/ 1046642 w 2330035"/>
              <a:gd name="connsiteY0" fmla="*/ 49 h 2199181"/>
              <a:gd name="connsiteX1" fmla="*/ 2004802 w 2330035"/>
              <a:gd name="connsiteY1" fmla="*/ 278991 h 2199181"/>
              <a:gd name="connsiteX2" fmla="*/ 2266294 w 2330035"/>
              <a:gd name="connsiteY2" fmla="*/ 482699 h 2199181"/>
              <a:gd name="connsiteX3" fmla="*/ 2329667 w 2330035"/>
              <a:gd name="connsiteY3" fmla="*/ 756130 h 2199181"/>
              <a:gd name="connsiteX4" fmla="*/ 2220193 w 2330035"/>
              <a:gd name="connsiteY4" fmla="*/ 1492603 h 2199181"/>
              <a:gd name="connsiteX5" fmla="*/ 2101703 w 2330035"/>
              <a:gd name="connsiteY5" fmla="*/ 1817723 h 2199181"/>
              <a:gd name="connsiteX6" fmla="*/ 1495404 w 2330035"/>
              <a:gd name="connsiteY6" fmla="*/ 2188690 h 2199181"/>
              <a:gd name="connsiteX7" fmla="*/ 770869 w 2330035"/>
              <a:gd name="connsiteY7" fmla="*/ 2088868 h 2199181"/>
              <a:gd name="connsiteX8" fmla="*/ 45699 w 2330035"/>
              <a:gd name="connsiteY8" fmla="*/ 1478633 h 2199181"/>
              <a:gd name="connsiteX9" fmla="*/ 233 w 2330035"/>
              <a:gd name="connsiteY9" fmla="*/ 1105126 h 2199181"/>
              <a:gd name="connsiteX10" fmla="*/ 32364 w 2330035"/>
              <a:gd name="connsiteY10" fmla="*/ 786483 h 2199181"/>
              <a:gd name="connsiteX11" fmla="*/ 475086 w 2330035"/>
              <a:gd name="connsiteY11" fmla="*/ 158468 h 2199181"/>
              <a:gd name="connsiteX12" fmla="*/ 1046642 w 2330035"/>
              <a:gd name="connsiteY12" fmla="*/ 49 h 21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0035" h="2199181">
                <a:moveTo>
                  <a:pt x="1046642" y="49"/>
                </a:moveTo>
                <a:cubicBezTo>
                  <a:pt x="1375417" y="2935"/>
                  <a:pt x="1712384" y="134291"/>
                  <a:pt x="2004802" y="278991"/>
                </a:cubicBezTo>
                <a:cubicBezTo>
                  <a:pt x="2105512" y="328775"/>
                  <a:pt x="2208002" y="387703"/>
                  <a:pt x="2266294" y="482699"/>
                </a:cubicBezTo>
                <a:cubicBezTo>
                  <a:pt x="2315952" y="563725"/>
                  <a:pt x="2327635" y="661515"/>
                  <a:pt x="2329667" y="756130"/>
                </a:cubicBezTo>
                <a:cubicBezTo>
                  <a:pt x="2335002" y="1004923"/>
                  <a:pt x="2281661" y="1251176"/>
                  <a:pt x="2220193" y="1492603"/>
                </a:cubicBezTo>
                <a:cubicBezTo>
                  <a:pt x="2191745" y="1604744"/>
                  <a:pt x="2160757" y="1717901"/>
                  <a:pt x="2101703" y="1817723"/>
                </a:cubicBezTo>
                <a:cubicBezTo>
                  <a:pt x="1977878" y="2027273"/>
                  <a:pt x="1739371" y="2155035"/>
                  <a:pt x="1495404" y="2188690"/>
                </a:cubicBezTo>
                <a:cubicBezTo>
                  <a:pt x="1251437" y="2222345"/>
                  <a:pt x="1002517" y="2171291"/>
                  <a:pt x="770869" y="2088868"/>
                </a:cubicBezTo>
                <a:cubicBezTo>
                  <a:pt x="461243" y="1978632"/>
                  <a:pt x="150601" y="1785846"/>
                  <a:pt x="45699" y="1478633"/>
                </a:cubicBezTo>
                <a:cubicBezTo>
                  <a:pt x="4932" y="1359126"/>
                  <a:pt x="-1418" y="1231110"/>
                  <a:pt x="233" y="1105126"/>
                </a:cubicBezTo>
                <a:cubicBezTo>
                  <a:pt x="1630" y="998192"/>
                  <a:pt x="8616" y="890877"/>
                  <a:pt x="32364" y="786483"/>
                </a:cubicBezTo>
                <a:cubicBezTo>
                  <a:pt x="90404" y="531594"/>
                  <a:pt x="252836" y="301216"/>
                  <a:pt x="475086" y="158468"/>
                </a:cubicBezTo>
                <a:cubicBezTo>
                  <a:pt x="655061" y="42835"/>
                  <a:pt x="849377" y="-1683"/>
                  <a:pt x="1046642" y="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70072EB-A4C4-4847-AF95-562D288546E6}"/>
              </a:ext>
            </a:extLst>
          </p:cNvPr>
          <p:cNvSpPr/>
          <p:nvPr userDrawn="1"/>
        </p:nvSpPr>
        <p:spPr>
          <a:xfrm>
            <a:off x="507" y="1778"/>
            <a:ext cx="12188951" cy="998795"/>
          </a:xfrm>
          <a:custGeom>
            <a:avLst/>
            <a:gdLst>
              <a:gd name="connsiteX0" fmla="*/ 12183999 w 12188951"/>
              <a:gd name="connsiteY0" fmla="*/ 966216 h 998795"/>
              <a:gd name="connsiteX1" fmla="*/ 9881108 w 12188951"/>
              <a:gd name="connsiteY1" fmla="*/ 969645 h 998795"/>
              <a:gd name="connsiteX2" fmla="*/ 6796405 w 12188951"/>
              <a:gd name="connsiteY2" fmla="*/ 656971 h 998795"/>
              <a:gd name="connsiteX3" fmla="*/ 4853686 w 12188951"/>
              <a:gd name="connsiteY3" fmla="*/ 534797 h 998795"/>
              <a:gd name="connsiteX4" fmla="*/ 2658872 w 12188951"/>
              <a:gd name="connsiteY4" fmla="*/ 560197 h 998795"/>
              <a:gd name="connsiteX5" fmla="*/ 560324 w 12188951"/>
              <a:gd name="connsiteY5" fmla="*/ 395732 h 998795"/>
              <a:gd name="connsiteX6" fmla="*/ 0 w 12188951"/>
              <a:gd name="connsiteY6" fmla="*/ 0 h 998795"/>
              <a:gd name="connsiteX7" fmla="*/ 12188952 w 12188951"/>
              <a:gd name="connsiteY7" fmla="*/ 0 h 998795"/>
              <a:gd name="connsiteX8" fmla="*/ 12183999 w 12188951"/>
              <a:gd name="connsiteY8" fmla="*/ 966216 h 99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1" h="998795">
                <a:moveTo>
                  <a:pt x="12183999" y="966216"/>
                </a:moveTo>
                <a:cubicBezTo>
                  <a:pt x="11178032" y="1019556"/>
                  <a:pt x="10395204" y="997585"/>
                  <a:pt x="9881108" y="969645"/>
                </a:cubicBezTo>
                <a:cubicBezTo>
                  <a:pt x="8790432" y="910590"/>
                  <a:pt x="8526780" y="804545"/>
                  <a:pt x="6796405" y="656971"/>
                </a:cubicBezTo>
                <a:cubicBezTo>
                  <a:pt x="5943346" y="584200"/>
                  <a:pt x="5505450" y="553974"/>
                  <a:pt x="4853686" y="534797"/>
                </a:cubicBezTo>
                <a:cubicBezTo>
                  <a:pt x="4123817" y="513334"/>
                  <a:pt x="3391408" y="552958"/>
                  <a:pt x="2658872" y="560197"/>
                </a:cubicBezTo>
                <a:cubicBezTo>
                  <a:pt x="1637284" y="570230"/>
                  <a:pt x="1028065" y="539750"/>
                  <a:pt x="560324" y="395732"/>
                </a:cubicBezTo>
                <a:cubicBezTo>
                  <a:pt x="159385" y="272161"/>
                  <a:pt x="40513" y="104648"/>
                  <a:pt x="0" y="0"/>
                </a:cubicBezTo>
                <a:cubicBezTo>
                  <a:pt x="4062984" y="0"/>
                  <a:pt x="8125968" y="0"/>
                  <a:pt x="12188952" y="0"/>
                </a:cubicBezTo>
                <a:cubicBezTo>
                  <a:pt x="12187301" y="322072"/>
                  <a:pt x="12185650" y="644144"/>
                  <a:pt x="12183999" y="966216"/>
                </a:cubicBezTo>
                <a:close/>
              </a:path>
            </a:pathLst>
          </a:custGeom>
          <a:solidFill>
            <a:srgbClr val="FF621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AD6BF21-B08D-42E6-85FF-FFE7D6FDE759}"/>
              </a:ext>
            </a:extLst>
          </p:cNvPr>
          <p:cNvSpPr/>
          <p:nvPr userDrawn="1"/>
        </p:nvSpPr>
        <p:spPr>
          <a:xfrm>
            <a:off x="8972637" y="627481"/>
            <a:ext cx="869854" cy="800915"/>
          </a:xfrm>
          <a:custGeom>
            <a:avLst/>
            <a:gdLst>
              <a:gd name="connsiteX0" fmla="*/ 684189 w 869854"/>
              <a:gd name="connsiteY0" fmla="*/ 713639 h 800915"/>
              <a:gd name="connsiteX1" fmla="*/ 837731 w 869854"/>
              <a:gd name="connsiteY1" fmla="*/ 529743 h 800915"/>
              <a:gd name="connsiteX2" fmla="*/ 797854 w 869854"/>
              <a:gd name="connsiteY2" fmla="*/ 164745 h 800915"/>
              <a:gd name="connsiteX3" fmla="*/ 463844 w 869854"/>
              <a:gd name="connsiteY3" fmla="*/ 26 h 800915"/>
              <a:gd name="connsiteX4" fmla="*/ 2199 w 869854"/>
              <a:gd name="connsiteY4" fmla="*/ 406807 h 800915"/>
              <a:gd name="connsiteX5" fmla="*/ 7279 w 869854"/>
              <a:gd name="connsiteY5" fmla="*/ 491643 h 800915"/>
              <a:gd name="connsiteX6" fmla="*/ 48173 w 869854"/>
              <a:gd name="connsiteY6" fmla="*/ 558953 h 800915"/>
              <a:gd name="connsiteX7" fmla="*/ 684189 w 869854"/>
              <a:gd name="connsiteY7" fmla="*/ 713639 h 80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9854" h="800915">
                <a:moveTo>
                  <a:pt x="684189" y="713639"/>
                </a:moveTo>
                <a:cubicBezTo>
                  <a:pt x="743244" y="659156"/>
                  <a:pt x="802934" y="602133"/>
                  <a:pt x="837731" y="529743"/>
                </a:cubicBezTo>
                <a:cubicBezTo>
                  <a:pt x="893485" y="413792"/>
                  <a:pt x="874435" y="268123"/>
                  <a:pt x="797854" y="164745"/>
                </a:cubicBezTo>
                <a:cubicBezTo>
                  <a:pt x="721273" y="61367"/>
                  <a:pt x="592494" y="1423"/>
                  <a:pt x="463844" y="26"/>
                </a:cubicBezTo>
                <a:cubicBezTo>
                  <a:pt x="239181" y="-2514"/>
                  <a:pt x="27980" y="183541"/>
                  <a:pt x="2199" y="406807"/>
                </a:cubicBezTo>
                <a:cubicBezTo>
                  <a:pt x="-1103" y="435128"/>
                  <a:pt x="-1611" y="464465"/>
                  <a:pt x="7279" y="491643"/>
                </a:cubicBezTo>
                <a:cubicBezTo>
                  <a:pt x="15533" y="516662"/>
                  <a:pt x="31408" y="538506"/>
                  <a:pt x="48173" y="558953"/>
                </a:cubicBezTo>
                <a:cubicBezTo>
                  <a:pt x="205272" y="750850"/>
                  <a:pt x="477814" y="904139"/>
                  <a:pt x="684189" y="713639"/>
                </a:cubicBezTo>
                <a:close/>
              </a:path>
            </a:pathLst>
          </a:custGeom>
          <a:solidFill>
            <a:srgbClr val="FBF09E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aphic 2">
            <a:extLst>
              <a:ext uri="{FF2B5EF4-FFF2-40B4-BE49-F238E27FC236}">
                <a16:creationId xmlns="" xmlns:a16="http://schemas.microsoft.com/office/drawing/2014/main" id="{20ABE85A-BEC4-4F35-9AAB-DFAC2D2BD904}"/>
              </a:ext>
            </a:extLst>
          </p:cNvPr>
          <p:cNvGrpSpPr/>
          <p:nvPr userDrawn="1"/>
        </p:nvGrpSpPr>
        <p:grpSpPr>
          <a:xfrm>
            <a:off x="9960562" y="4442587"/>
            <a:ext cx="2718736" cy="2354256"/>
            <a:chOff x="9960562" y="4442587"/>
            <a:chExt cx="2718736" cy="2354256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58E1ED62-CB59-4E01-B686-2B44717A4547}"/>
                </a:ext>
              </a:extLst>
            </p:cNvPr>
            <p:cNvSpPr/>
            <p:nvPr/>
          </p:nvSpPr>
          <p:spPr>
            <a:xfrm>
              <a:off x="9960562" y="5949313"/>
              <a:ext cx="543988" cy="654813"/>
            </a:xfrm>
            <a:custGeom>
              <a:avLst/>
              <a:gdLst>
                <a:gd name="connsiteX0" fmla="*/ 199692 w 543988"/>
                <a:gd name="connsiteY0" fmla="*/ 573153 h 654813"/>
                <a:gd name="connsiteX1" fmla="*/ 211248 w 543988"/>
                <a:gd name="connsiteY1" fmla="*/ 555627 h 654813"/>
                <a:gd name="connsiteX2" fmla="*/ 126667 w 543988"/>
                <a:gd name="connsiteY2" fmla="*/ 362078 h 654813"/>
                <a:gd name="connsiteX3" fmla="*/ 196770 w 543988"/>
                <a:gd name="connsiteY3" fmla="*/ 203328 h 654813"/>
                <a:gd name="connsiteX4" fmla="*/ 227758 w 543988"/>
                <a:gd name="connsiteY4" fmla="*/ 181739 h 654813"/>
                <a:gd name="connsiteX5" fmla="*/ 271193 w 543988"/>
                <a:gd name="connsiteY5" fmla="*/ 165228 h 654813"/>
                <a:gd name="connsiteX6" fmla="*/ 456867 w 543988"/>
                <a:gd name="connsiteY6" fmla="*/ 189994 h 654813"/>
                <a:gd name="connsiteX7" fmla="*/ 543989 w 543988"/>
                <a:gd name="connsiteY7" fmla="*/ 95887 h 654813"/>
                <a:gd name="connsiteX8" fmla="*/ 334819 w 543988"/>
                <a:gd name="connsiteY8" fmla="*/ 1018 h 654813"/>
                <a:gd name="connsiteX9" fmla="*/ 248714 w 543988"/>
                <a:gd name="connsiteY9" fmla="*/ 6478 h 654813"/>
                <a:gd name="connsiteX10" fmla="*/ 103298 w 543988"/>
                <a:gd name="connsiteY10" fmla="*/ 93982 h 654813"/>
                <a:gd name="connsiteX11" fmla="*/ 1698 w 543988"/>
                <a:gd name="connsiteY11" fmla="*/ 409577 h 654813"/>
                <a:gd name="connsiteX12" fmla="*/ 123619 w 543988"/>
                <a:gd name="connsiteY12" fmla="*/ 654814 h 654813"/>
                <a:gd name="connsiteX13" fmla="*/ 199692 w 543988"/>
                <a:gd name="connsiteY13" fmla="*/ 573153 h 65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3988" h="654813">
                  <a:moveTo>
                    <a:pt x="199692" y="573153"/>
                  </a:moveTo>
                  <a:cubicBezTo>
                    <a:pt x="200327" y="572391"/>
                    <a:pt x="211248" y="555627"/>
                    <a:pt x="211248" y="555627"/>
                  </a:cubicBezTo>
                  <a:cubicBezTo>
                    <a:pt x="200581" y="546356"/>
                    <a:pt x="121841" y="474855"/>
                    <a:pt x="126667" y="362078"/>
                  </a:cubicBezTo>
                  <a:cubicBezTo>
                    <a:pt x="130350" y="273559"/>
                    <a:pt x="183181" y="217171"/>
                    <a:pt x="196770" y="203328"/>
                  </a:cubicBezTo>
                  <a:cubicBezTo>
                    <a:pt x="205280" y="196852"/>
                    <a:pt x="215440" y="188851"/>
                    <a:pt x="227758" y="181739"/>
                  </a:cubicBezTo>
                  <a:cubicBezTo>
                    <a:pt x="227758" y="181739"/>
                    <a:pt x="247190" y="171197"/>
                    <a:pt x="271193" y="165228"/>
                  </a:cubicBezTo>
                  <a:cubicBezTo>
                    <a:pt x="301800" y="157735"/>
                    <a:pt x="371522" y="162181"/>
                    <a:pt x="456867" y="189994"/>
                  </a:cubicBezTo>
                  <a:cubicBezTo>
                    <a:pt x="485950" y="158625"/>
                    <a:pt x="514906" y="127256"/>
                    <a:pt x="543989" y="95887"/>
                  </a:cubicBezTo>
                  <a:cubicBezTo>
                    <a:pt x="510080" y="65660"/>
                    <a:pt x="436293" y="9272"/>
                    <a:pt x="334819" y="1018"/>
                  </a:cubicBezTo>
                  <a:cubicBezTo>
                    <a:pt x="289607" y="-2666"/>
                    <a:pt x="256333" y="4701"/>
                    <a:pt x="248714" y="6478"/>
                  </a:cubicBezTo>
                  <a:cubicBezTo>
                    <a:pt x="172259" y="24132"/>
                    <a:pt x="124507" y="72138"/>
                    <a:pt x="103298" y="93982"/>
                  </a:cubicBezTo>
                  <a:cubicBezTo>
                    <a:pt x="-17859" y="218822"/>
                    <a:pt x="429" y="399036"/>
                    <a:pt x="1698" y="409577"/>
                  </a:cubicBezTo>
                  <a:cubicBezTo>
                    <a:pt x="17319" y="542672"/>
                    <a:pt x="96059" y="627636"/>
                    <a:pt x="123619" y="654814"/>
                  </a:cubicBezTo>
                  <a:cubicBezTo>
                    <a:pt x="152320" y="635637"/>
                    <a:pt x="176451" y="599188"/>
                    <a:pt x="199692" y="573153"/>
                  </a:cubicBezTo>
                  <a:close/>
                </a:path>
              </a:pathLst>
            </a:custGeom>
            <a:solidFill>
              <a:srgbClr val="3C72B8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73486868-204E-4D6B-A1F3-5FEC8251ABE1}"/>
                </a:ext>
              </a:extLst>
            </p:cNvPr>
            <p:cNvSpPr/>
            <p:nvPr/>
          </p:nvSpPr>
          <p:spPr>
            <a:xfrm>
              <a:off x="11981195" y="6411387"/>
              <a:ext cx="698103" cy="385455"/>
            </a:xfrm>
            <a:custGeom>
              <a:avLst/>
              <a:gdLst>
                <a:gd name="connsiteX0" fmla="*/ 586724 w 698103"/>
                <a:gd name="connsiteY0" fmla="*/ 716 h 385455"/>
                <a:gd name="connsiteX1" fmla="*/ 566023 w 698103"/>
                <a:gd name="connsiteY1" fmla="*/ 3256 h 385455"/>
                <a:gd name="connsiteX2" fmla="*/ 473567 w 698103"/>
                <a:gd name="connsiteY2" fmla="*/ 193121 h 385455"/>
                <a:gd name="connsiteX3" fmla="*/ 307197 w 698103"/>
                <a:gd name="connsiteY3" fmla="*/ 242651 h 385455"/>
                <a:gd name="connsiteX4" fmla="*/ 270621 w 698103"/>
                <a:gd name="connsiteY4" fmla="*/ 233126 h 385455"/>
                <a:gd name="connsiteX5" fmla="*/ 229854 w 698103"/>
                <a:gd name="connsiteY5" fmla="*/ 210774 h 385455"/>
                <a:gd name="connsiteX6" fmla="*/ 128254 w 698103"/>
                <a:gd name="connsiteY6" fmla="*/ 53294 h 385455"/>
                <a:gd name="connsiteX7" fmla="*/ 111 w 698103"/>
                <a:gd name="connsiteY7" fmla="*/ 48087 h 385455"/>
                <a:gd name="connsiteX8" fmla="*/ 63484 w 698103"/>
                <a:gd name="connsiteY8" fmla="*/ 268813 h 385455"/>
                <a:gd name="connsiteX9" fmla="*/ 123428 w 698103"/>
                <a:gd name="connsiteY9" fmla="*/ 330789 h 385455"/>
                <a:gd name="connsiteX10" fmla="*/ 284337 w 698103"/>
                <a:gd name="connsiteY10" fmla="*/ 384764 h 385455"/>
                <a:gd name="connsiteX11" fmla="*/ 590534 w 698103"/>
                <a:gd name="connsiteY11" fmla="*/ 257510 h 385455"/>
                <a:gd name="connsiteX12" fmla="*/ 698103 w 698103"/>
                <a:gd name="connsiteY12" fmla="*/ 5669 h 385455"/>
                <a:gd name="connsiteX13" fmla="*/ 586724 w 698103"/>
                <a:gd name="connsiteY13" fmla="*/ 716 h 38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8103" h="385455">
                  <a:moveTo>
                    <a:pt x="586724" y="716"/>
                  </a:moveTo>
                  <a:cubicBezTo>
                    <a:pt x="585708" y="716"/>
                    <a:pt x="566023" y="3256"/>
                    <a:pt x="566023" y="3256"/>
                  </a:cubicBezTo>
                  <a:cubicBezTo>
                    <a:pt x="565769" y="17353"/>
                    <a:pt x="562467" y="123652"/>
                    <a:pt x="473567" y="193121"/>
                  </a:cubicBezTo>
                  <a:cubicBezTo>
                    <a:pt x="403844" y="247604"/>
                    <a:pt x="326628" y="244175"/>
                    <a:pt x="307197" y="242651"/>
                  </a:cubicBezTo>
                  <a:cubicBezTo>
                    <a:pt x="296783" y="240365"/>
                    <a:pt x="284083" y="237825"/>
                    <a:pt x="270621" y="233126"/>
                  </a:cubicBezTo>
                  <a:cubicBezTo>
                    <a:pt x="270621" y="233126"/>
                    <a:pt x="250047" y="225252"/>
                    <a:pt x="229854" y="210774"/>
                  </a:cubicBezTo>
                  <a:cubicBezTo>
                    <a:pt x="204200" y="192359"/>
                    <a:pt x="162417" y="136479"/>
                    <a:pt x="128254" y="53294"/>
                  </a:cubicBezTo>
                  <a:cubicBezTo>
                    <a:pt x="85582" y="51516"/>
                    <a:pt x="42783" y="49738"/>
                    <a:pt x="111" y="48087"/>
                  </a:cubicBezTo>
                  <a:cubicBezTo>
                    <a:pt x="-905" y="93426"/>
                    <a:pt x="3921" y="186263"/>
                    <a:pt x="63484" y="268813"/>
                  </a:cubicBezTo>
                  <a:cubicBezTo>
                    <a:pt x="90027" y="305516"/>
                    <a:pt x="117205" y="326217"/>
                    <a:pt x="123428" y="330789"/>
                  </a:cubicBezTo>
                  <a:cubicBezTo>
                    <a:pt x="186420" y="377525"/>
                    <a:pt x="253984" y="382732"/>
                    <a:pt x="284337" y="384764"/>
                  </a:cubicBezTo>
                  <a:cubicBezTo>
                    <a:pt x="457946" y="396067"/>
                    <a:pt x="583295" y="265257"/>
                    <a:pt x="590534" y="257510"/>
                  </a:cubicBezTo>
                  <a:cubicBezTo>
                    <a:pt x="681720" y="159339"/>
                    <a:pt x="695309" y="44277"/>
                    <a:pt x="698103" y="5669"/>
                  </a:cubicBezTo>
                  <a:cubicBezTo>
                    <a:pt x="664956" y="-3729"/>
                    <a:pt x="621522" y="1605"/>
                    <a:pt x="586724" y="716"/>
                  </a:cubicBezTo>
                  <a:close/>
                </a:path>
              </a:pathLst>
            </a:custGeom>
            <a:solidFill>
              <a:srgbClr val="FF6213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46ADE87-5599-46D7-8B23-A14F83655ECF}"/>
                </a:ext>
              </a:extLst>
            </p:cNvPr>
            <p:cNvSpPr/>
            <p:nvPr/>
          </p:nvSpPr>
          <p:spPr>
            <a:xfrm>
              <a:off x="10947018" y="6074536"/>
              <a:ext cx="702854" cy="404439"/>
            </a:xfrm>
            <a:custGeom>
              <a:avLst/>
              <a:gdLst>
                <a:gd name="connsiteX0" fmla="*/ 107950 w 702854"/>
                <a:gd name="connsiteY0" fmla="*/ 82423 h 404439"/>
                <a:gd name="connsiteX1" fmla="*/ 128778 w 702854"/>
                <a:gd name="connsiteY1" fmla="*/ 80391 h 404439"/>
                <a:gd name="connsiteX2" fmla="*/ 260350 w 702854"/>
                <a:gd name="connsiteY2" fmla="*/ 245364 h 404439"/>
                <a:gd name="connsiteX3" fmla="*/ 433451 w 702854"/>
                <a:gd name="connsiteY3" fmla="*/ 257175 h 404439"/>
                <a:gd name="connsiteX4" fmla="*/ 466979 w 702854"/>
                <a:gd name="connsiteY4" fmla="*/ 239903 h 404439"/>
                <a:gd name="connsiteX5" fmla="*/ 501777 w 702854"/>
                <a:gd name="connsiteY5" fmla="*/ 209169 h 404439"/>
                <a:gd name="connsiteX6" fmla="*/ 566675 w 702854"/>
                <a:gd name="connsiteY6" fmla="*/ 33274 h 404439"/>
                <a:gd name="connsiteX7" fmla="*/ 690626 w 702854"/>
                <a:gd name="connsiteY7" fmla="*/ 0 h 404439"/>
                <a:gd name="connsiteX8" fmla="*/ 676784 w 702854"/>
                <a:gd name="connsiteY8" fmla="*/ 229235 h 404439"/>
                <a:gd name="connsiteX9" fmla="*/ 631699 w 702854"/>
                <a:gd name="connsiteY9" fmla="*/ 302895 h 404439"/>
                <a:gd name="connsiteX10" fmla="*/ 486411 w 702854"/>
                <a:gd name="connsiteY10" fmla="*/ 390906 h 404439"/>
                <a:gd name="connsiteX11" fmla="*/ 159893 w 702854"/>
                <a:gd name="connsiteY11" fmla="*/ 333883 h 404439"/>
                <a:gd name="connsiteX12" fmla="*/ 0 w 702854"/>
                <a:gd name="connsiteY12" fmla="*/ 111760 h 404439"/>
                <a:gd name="connsiteX13" fmla="*/ 107950 w 702854"/>
                <a:gd name="connsiteY13" fmla="*/ 82423 h 40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2854" h="404439">
                  <a:moveTo>
                    <a:pt x="107950" y="82423"/>
                  </a:moveTo>
                  <a:cubicBezTo>
                    <a:pt x="108839" y="82169"/>
                    <a:pt x="128778" y="80391"/>
                    <a:pt x="128778" y="80391"/>
                  </a:cubicBezTo>
                  <a:cubicBezTo>
                    <a:pt x="132080" y="94107"/>
                    <a:pt x="158497" y="197104"/>
                    <a:pt x="260350" y="245364"/>
                  </a:cubicBezTo>
                  <a:cubicBezTo>
                    <a:pt x="340361" y="283210"/>
                    <a:pt x="414910" y="262890"/>
                    <a:pt x="433451" y="257175"/>
                  </a:cubicBezTo>
                  <a:cubicBezTo>
                    <a:pt x="443103" y="252730"/>
                    <a:pt x="454914" y="247396"/>
                    <a:pt x="466979" y="239903"/>
                  </a:cubicBezTo>
                  <a:cubicBezTo>
                    <a:pt x="466979" y="239903"/>
                    <a:pt x="485394" y="227711"/>
                    <a:pt x="501777" y="209169"/>
                  </a:cubicBezTo>
                  <a:cubicBezTo>
                    <a:pt x="522732" y="185547"/>
                    <a:pt x="551307" y="121793"/>
                    <a:pt x="566675" y="33274"/>
                  </a:cubicBezTo>
                  <a:cubicBezTo>
                    <a:pt x="607950" y="22225"/>
                    <a:pt x="649225" y="11049"/>
                    <a:pt x="690626" y="0"/>
                  </a:cubicBezTo>
                  <a:cubicBezTo>
                    <a:pt x="701549" y="44069"/>
                    <a:pt x="716915" y="135763"/>
                    <a:pt x="676784" y="229235"/>
                  </a:cubicBezTo>
                  <a:cubicBezTo>
                    <a:pt x="658876" y="270891"/>
                    <a:pt x="636905" y="296926"/>
                    <a:pt x="631699" y="302895"/>
                  </a:cubicBezTo>
                  <a:cubicBezTo>
                    <a:pt x="580390" y="362331"/>
                    <a:pt x="515620" y="382270"/>
                    <a:pt x="486411" y="390906"/>
                  </a:cubicBezTo>
                  <a:cubicBezTo>
                    <a:pt x="319405" y="440055"/>
                    <a:pt x="168656" y="339979"/>
                    <a:pt x="159893" y="333883"/>
                  </a:cubicBezTo>
                  <a:cubicBezTo>
                    <a:pt x="49530" y="258064"/>
                    <a:pt x="11176" y="148844"/>
                    <a:pt x="0" y="111760"/>
                  </a:cubicBezTo>
                  <a:cubicBezTo>
                    <a:pt x="30607" y="95250"/>
                    <a:pt x="74168" y="90932"/>
                    <a:pt x="107950" y="82423"/>
                  </a:cubicBezTo>
                  <a:close/>
                </a:path>
              </a:pathLst>
            </a:custGeom>
            <a:solidFill>
              <a:srgbClr val="FF6213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1B56C18A-0369-4091-BB6B-AA2C5D9A82A9}"/>
                </a:ext>
              </a:extLst>
            </p:cNvPr>
            <p:cNvSpPr/>
            <p:nvPr/>
          </p:nvSpPr>
          <p:spPr>
            <a:xfrm>
              <a:off x="11040999" y="5312283"/>
              <a:ext cx="304038" cy="305307"/>
            </a:xfrm>
            <a:custGeom>
              <a:avLst/>
              <a:gdLst>
                <a:gd name="connsiteX0" fmla="*/ 304038 w 304038"/>
                <a:gd name="connsiteY0" fmla="*/ 152654 h 305307"/>
                <a:gd name="connsiteX1" fmla="*/ 152019 w 304038"/>
                <a:gd name="connsiteY1" fmla="*/ 305308 h 305307"/>
                <a:gd name="connsiteX2" fmla="*/ 1 w 304038"/>
                <a:gd name="connsiteY2" fmla="*/ 152654 h 305307"/>
                <a:gd name="connsiteX3" fmla="*/ 152019 w 304038"/>
                <a:gd name="connsiteY3" fmla="*/ 0 h 305307"/>
                <a:gd name="connsiteX4" fmla="*/ 304038 w 304038"/>
                <a:gd name="connsiteY4" fmla="*/ 152654 h 30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038" h="305307">
                  <a:moveTo>
                    <a:pt x="304038" y="152654"/>
                  </a:moveTo>
                  <a:cubicBezTo>
                    <a:pt x="304038" y="236962"/>
                    <a:pt x="235977" y="305308"/>
                    <a:pt x="152019" y="305308"/>
                  </a:cubicBezTo>
                  <a:cubicBezTo>
                    <a:pt x="68062" y="305308"/>
                    <a:pt x="1" y="236962"/>
                    <a:pt x="1" y="152654"/>
                  </a:cubicBezTo>
                  <a:cubicBezTo>
                    <a:pt x="1" y="68346"/>
                    <a:pt x="68062" y="0"/>
                    <a:pt x="152019" y="0"/>
                  </a:cubicBezTo>
                  <a:cubicBezTo>
                    <a:pt x="235977" y="0"/>
                    <a:pt x="304038" y="68346"/>
                    <a:pt x="304038" y="152654"/>
                  </a:cubicBezTo>
                  <a:close/>
                </a:path>
              </a:pathLst>
            </a:custGeom>
            <a:solidFill>
              <a:srgbClr val="FF6213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D1845823-28E7-41C3-8FD3-0FA5CE1A7ABE}"/>
                </a:ext>
              </a:extLst>
            </p:cNvPr>
            <p:cNvSpPr/>
            <p:nvPr/>
          </p:nvSpPr>
          <p:spPr>
            <a:xfrm>
              <a:off x="11981180" y="5713476"/>
              <a:ext cx="293623" cy="294894"/>
            </a:xfrm>
            <a:custGeom>
              <a:avLst/>
              <a:gdLst>
                <a:gd name="connsiteX0" fmla="*/ 293624 w 293623"/>
                <a:gd name="connsiteY0" fmla="*/ 147447 h 294894"/>
                <a:gd name="connsiteX1" fmla="*/ 146812 w 293623"/>
                <a:gd name="connsiteY1" fmla="*/ 294894 h 294894"/>
                <a:gd name="connsiteX2" fmla="*/ 0 w 293623"/>
                <a:gd name="connsiteY2" fmla="*/ 147447 h 294894"/>
                <a:gd name="connsiteX3" fmla="*/ 146812 w 293623"/>
                <a:gd name="connsiteY3" fmla="*/ 0 h 294894"/>
                <a:gd name="connsiteX4" fmla="*/ 293624 w 293623"/>
                <a:gd name="connsiteY4" fmla="*/ 147447 h 29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23" h="294894">
                  <a:moveTo>
                    <a:pt x="293624" y="147447"/>
                  </a:moveTo>
                  <a:cubicBezTo>
                    <a:pt x="293624" y="228880"/>
                    <a:pt x="227894" y="294894"/>
                    <a:pt x="146812" y="294894"/>
                  </a:cubicBezTo>
                  <a:cubicBezTo>
                    <a:pt x="65730" y="294894"/>
                    <a:pt x="0" y="228880"/>
                    <a:pt x="0" y="147447"/>
                  </a:cubicBezTo>
                  <a:cubicBezTo>
                    <a:pt x="0" y="66014"/>
                    <a:pt x="65730" y="0"/>
                    <a:pt x="146812" y="0"/>
                  </a:cubicBezTo>
                  <a:cubicBezTo>
                    <a:pt x="227894" y="0"/>
                    <a:pt x="293624" y="66014"/>
                    <a:pt x="293624" y="147447"/>
                  </a:cubicBezTo>
                  <a:close/>
                </a:path>
              </a:pathLst>
            </a:custGeom>
            <a:solidFill>
              <a:srgbClr val="3C72B8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A2F1093-9C53-495D-B646-72F5CD37DB2B}"/>
                </a:ext>
              </a:extLst>
            </p:cNvPr>
            <p:cNvSpPr/>
            <p:nvPr/>
          </p:nvSpPr>
          <p:spPr>
            <a:xfrm>
              <a:off x="11847576" y="4989269"/>
              <a:ext cx="694690" cy="404816"/>
            </a:xfrm>
            <a:custGeom>
              <a:avLst/>
              <a:gdLst>
                <a:gd name="connsiteX0" fmla="*/ 111633 w 694690"/>
                <a:gd name="connsiteY0" fmla="*/ 4625 h 404816"/>
                <a:gd name="connsiteX1" fmla="*/ 132207 w 694690"/>
                <a:gd name="connsiteY1" fmla="*/ 8308 h 404816"/>
                <a:gd name="connsiteX2" fmla="*/ 213868 w 694690"/>
                <a:gd name="connsiteY2" fmla="*/ 202998 h 404816"/>
                <a:gd name="connsiteX3" fmla="*/ 377190 w 694690"/>
                <a:gd name="connsiteY3" fmla="*/ 261672 h 404816"/>
                <a:gd name="connsiteX4" fmla="*/ 414274 w 694690"/>
                <a:gd name="connsiteY4" fmla="*/ 254179 h 404816"/>
                <a:gd name="connsiteX5" fmla="*/ 456184 w 694690"/>
                <a:gd name="connsiteY5" fmla="*/ 234114 h 404816"/>
                <a:gd name="connsiteX6" fmla="*/ 566420 w 694690"/>
                <a:gd name="connsiteY6" fmla="*/ 82602 h 404816"/>
                <a:gd name="connsiteX7" fmla="*/ 694690 w 694690"/>
                <a:gd name="connsiteY7" fmla="*/ 84508 h 404816"/>
                <a:gd name="connsiteX8" fmla="*/ 618998 w 694690"/>
                <a:gd name="connsiteY8" fmla="*/ 301296 h 404816"/>
                <a:gd name="connsiteX9" fmla="*/ 555625 w 694690"/>
                <a:gd name="connsiteY9" fmla="*/ 359844 h 404816"/>
                <a:gd name="connsiteX10" fmla="*/ 391922 w 694690"/>
                <a:gd name="connsiteY10" fmla="*/ 404802 h 404816"/>
                <a:gd name="connsiteX11" fmla="*/ 93345 w 694690"/>
                <a:gd name="connsiteY11" fmla="*/ 260657 h 404816"/>
                <a:gd name="connsiteX12" fmla="*/ 0 w 694690"/>
                <a:gd name="connsiteY12" fmla="*/ 3227 h 404816"/>
                <a:gd name="connsiteX13" fmla="*/ 111633 w 694690"/>
                <a:gd name="connsiteY13" fmla="*/ 4625 h 40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4690" h="404816">
                  <a:moveTo>
                    <a:pt x="111633" y="4625"/>
                  </a:moveTo>
                  <a:cubicBezTo>
                    <a:pt x="112649" y="4625"/>
                    <a:pt x="132207" y="8308"/>
                    <a:pt x="132207" y="8308"/>
                  </a:cubicBezTo>
                  <a:cubicBezTo>
                    <a:pt x="131572" y="22404"/>
                    <a:pt x="129032" y="128703"/>
                    <a:pt x="213868" y="202998"/>
                  </a:cubicBezTo>
                  <a:cubicBezTo>
                    <a:pt x="280416" y="261291"/>
                    <a:pt x="357759" y="262053"/>
                    <a:pt x="377190" y="261672"/>
                  </a:cubicBezTo>
                  <a:cubicBezTo>
                    <a:pt x="387731" y="260021"/>
                    <a:pt x="400558" y="258116"/>
                    <a:pt x="414274" y="254179"/>
                  </a:cubicBezTo>
                  <a:cubicBezTo>
                    <a:pt x="414274" y="254179"/>
                    <a:pt x="435356" y="247448"/>
                    <a:pt x="456184" y="234114"/>
                  </a:cubicBezTo>
                  <a:cubicBezTo>
                    <a:pt x="482854" y="217096"/>
                    <a:pt x="527685" y="163628"/>
                    <a:pt x="566420" y="82602"/>
                  </a:cubicBezTo>
                  <a:cubicBezTo>
                    <a:pt x="609219" y="83238"/>
                    <a:pt x="651891" y="83872"/>
                    <a:pt x="694690" y="84508"/>
                  </a:cubicBezTo>
                  <a:cubicBezTo>
                    <a:pt x="693166" y="129846"/>
                    <a:pt x="683133" y="222302"/>
                    <a:pt x="618998" y="301296"/>
                  </a:cubicBezTo>
                  <a:cubicBezTo>
                    <a:pt x="590423" y="336476"/>
                    <a:pt x="562102" y="355526"/>
                    <a:pt x="555625" y="359844"/>
                  </a:cubicBezTo>
                  <a:cubicBezTo>
                    <a:pt x="490093" y="403023"/>
                    <a:pt x="422402" y="404547"/>
                    <a:pt x="391922" y="404802"/>
                  </a:cubicBezTo>
                  <a:cubicBezTo>
                    <a:pt x="217932" y="406452"/>
                    <a:pt x="100076" y="268911"/>
                    <a:pt x="93345" y="260657"/>
                  </a:cubicBezTo>
                  <a:cubicBezTo>
                    <a:pt x="7747" y="157533"/>
                    <a:pt x="635" y="41963"/>
                    <a:pt x="0" y="3227"/>
                  </a:cubicBezTo>
                  <a:cubicBezTo>
                    <a:pt x="33782" y="-4266"/>
                    <a:pt x="76835" y="3482"/>
                    <a:pt x="111633" y="4625"/>
                  </a:cubicBezTo>
                  <a:close/>
                </a:path>
              </a:pathLst>
            </a:custGeom>
            <a:solidFill>
              <a:srgbClr val="3C72B8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52AC317A-FAA8-4E07-BE43-87BC17E4F2A0}"/>
                </a:ext>
              </a:extLst>
            </p:cNvPr>
            <p:cNvSpPr/>
            <p:nvPr/>
          </p:nvSpPr>
          <p:spPr>
            <a:xfrm>
              <a:off x="12042902" y="4442587"/>
              <a:ext cx="304038" cy="305307"/>
            </a:xfrm>
            <a:custGeom>
              <a:avLst/>
              <a:gdLst>
                <a:gd name="connsiteX0" fmla="*/ 304038 w 304038"/>
                <a:gd name="connsiteY0" fmla="*/ 152654 h 305307"/>
                <a:gd name="connsiteX1" fmla="*/ 152020 w 304038"/>
                <a:gd name="connsiteY1" fmla="*/ 305308 h 305307"/>
                <a:gd name="connsiteX2" fmla="*/ 1 w 304038"/>
                <a:gd name="connsiteY2" fmla="*/ 152654 h 305307"/>
                <a:gd name="connsiteX3" fmla="*/ 152020 w 304038"/>
                <a:gd name="connsiteY3" fmla="*/ 0 h 305307"/>
                <a:gd name="connsiteX4" fmla="*/ 304038 w 304038"/>
                <a:gd name="connsiteY4" fmla="*/ 152654 h 30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038" h="305307">
                  <a:moveTo>
                    <a:pt x="304038" y="152654"/>
                  </a:moveTo>
                  <a:cubicBezTo>
                    <a:pt x="304038" y="236962"/>
                    <a:pt x="235977" y="305308"/>
                    <a:pt x="152020" y="305308"/>
                  </a:cubicBezTo>
                  <a:cubicBezTo>
                    <a:pt x="68062" y="305308"/>
                    <a:pt x="1" y="236962"/>
                    <a:pt x="1" y="152654"/>
                  </a:cubicBezTo>
                  <a:cubicBezTo>
                    <a:pt x="1" y="68345"/>
                    <a:pt x="68062" y="0"/>
                    <a:pt x="152020" y="0"/>
                  </a:cubicBezTo>
                  <a:cubicBezTo>
                    <a:pt x="235977" y="0"/>
                    <a:pt x="304038" y="68345"/>
                    <a:pt x="304038" y="152654"/>
                  </a:cubicBezTo>
                  <a:close/>
                </a:path>
              </a:pathLst>
            </a:custGeom>
            <a:solidFill>
              <a:srgbClr val="FF6213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7F827D5A-F077-4771-8EF0-791E1A5191DA}"/>
              </a:ext>
            </a:extLst>
          </p:cNvPr>
          <p:cNvSpPr/>
          <p:nvPr userDrawn="1"/>
        </p:nvSpPr>
        <p:spPr>
          <a:xfrm>
            <a:off x="253" y="5860855"/>
            <a:ext cx="12188952" cy="998922"/>
          </a:xfrm>
          <a:custGeom>
            <a:avLst/>
            <a:gdLst>
              <a:gd name="connsiteX0" fmla="*/ 4699 w 12188952"/>
              <a:gd name="connsiteY0" fmla="*/ 32579 h 998922"/>
              <a:gd name="connsiteX1" fmla="*/ 2307590 w 12188952"/>
              <a:gd name="connsiteY1" fmla="*/ 29150 h 998922"/>
              <a:gd name="connsiteX2" fmla="*/ 5392293 w 12188952"/>
              <a:gd name="connsiteY2" fmla="*/ 341824 h 998922"/>
              <a:gd name="connsiteX3" fmla="*/ 7335012 w 12188952"/>
              <a:gd name="connsiteY3" fmla="*/ 463998 h 998922"/>
              <a:gd name="connsiteX4" fmla="*/ 9529826 w 12188952"/>
              <a:gd name="connsiteY4" fmla="*/ 438598 h 998922"/>
              <a:gd name="connsiteX5" fmla="*/ 11628628 w 12188952"/>
              <a:gd name="connsiteY5" fmla="*/ 603190 h 998922"/>
              <a:gd name="connsiteX6" fmla="*/ 12188952 w 12188952"/>
              <a:gd name="connsiteY6" fmla="*/ 998922 h 998922"/>
              <a:gd name="connsiteX7" fmla="*/ 0 w 12188952"/>
              <a:gd name="connsiteY7" fmla="*/ 998922 h 998922"/>
              <a:gd name="connsiteX8" fmla="*/ 4699 w 12188952"/>
              <a:gd name="connsiteY8" fmla="*/ 32579 h 99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998922">
                <a:moveTo>
                  <a:pt x="4699" y="32579"/>
                </a:moveTo>
                <a:cubicBezTo>
                  <a:pt x="1010666" y="-20761"/>
                  <a:pt x="1793494" y="1210"/>
                  <a:pt x="2307590" y="29150"/>
                </a:cubicBezTo>
                <a:cubicBezTo>
                  <a:pt x="3398139" y="88205"/>
                  <a:pt x="3661918" y="194250"/>
                  <a:pt x="5392293" y="341824"/>
                </a:cubicBezTo>
                <a:cubicBezTo>
                  <a:pt x="6245352" y="414595"/>
                  <a:pt x="6683248" y="444821"/>
                  <a:pt x="7335012" y="463998"/>
                </a:cubicBezTo>
                <a:cubicBezTo>
                  <a:pt x="8064881" y="485461"/>
                  <a:pt x="8797290" y="445837"/>
                  <a:pt x="9529826" y="438598"/>
                </a:cubicBezTo>
                <a:cubicBezTo>
                  <a:pt x="10551668" y="428565"/>
                  <a:pt x="11160760" y="459045"/>
                  <a:pt x="11628628" y="603190"/>
                </a:cubicBezTo>
                <a:cubicBezTo>
                  <a:pt x="12029567" y="726634"/>
                  <a:pt x="12148439" y="894147"/>
                  <a:pt x="12188952" y="998922"/>
                </a:cubicBezTo>
                <a:cubicBezTo>
                  <a:pt x="8125968" y="998922"/>
                  <a:pt x="4062984" y="998922"/>
                  <a:pt x="0" y="998922"/>
                </a:cubicBezTo>
                <a:cubicBezTo>
                  <a:pt x="1397" y="676851"/>
                  <a:pt x="3048" y="354778"/>
                  <a:pt x="4699" y="32579"/>
                </a:cubicBezTo>
                <a:close/>
              </a:path>
            </a:pathLst>
          </a:custGeom>
          <a:solidFill>
            <a:srgbClr val="3C72B8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0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714DC6E8-4AEF-41F1-8004-00BDFC6C7E3B}"/>
              </a:ext>
            </a:extLst>
          </p:cNvPr>
          <p:cNvGrpSpPr/>
          <p:nvPr userDrawn="1"/>
        </p:nvGrpSpPr>
        <p:grpSpPr>
          <a:xfrm>
            <a:off x="-27116" y="-3809"/>
            <a:ext cx="6394296" cy="6863086"/>
            <a:chOff x="-27116" y="-3809"/>
            <a:chExt cx="6394296" cy="6863086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11104F7F-EDA0-42CE-9D46-82081FF58235}"/>
                </a:ext>
              </a:extLst>
            </p:cNvPr>
            <p:cNvSpPr/>
            <p:nvPr/>
          </p:nvSpPr>
          <p:spPr>
            <a:xfrm>
              <a:off x="-27116" y="-3809"/>
              <a:ext cx="6394296" cy="6861429"/>
            </a:xfrm>
            <a:custGeom>
              <a:avLst/>
              <a:gdLst>
                <a:gd name="connsiteX0" fmla="*/ 0 w 12188952"/>
                <a:gd name="connsiteY0" fmla="*/ 0 h 6861429"/>
                <a:gd name="connsiteX1" fmla="*/ 12188952 w 12188952"/>
                <a:gd name="connsiteY1" fmla="*/ 0 h 6861429"/>
                <a:gd name="connsiteX2" fmla="*/ 12188952 w 12188952"/>
                <a:gd name="connsiteY2" fmla="*/ 6861429 h 6861429"/>
                <a:gd name="connsiteX3" fmla="*/ 0 w 12188952"/>
                <a:gd name="connsiteY3" fmla="*/ 6861429 h 686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8952" h="6861429">
                  <a:moveTo>
                    <a:pt x="0" y="0"/>
                  </a:moveTo>
                  <a:lnTo>
                    <a:pt x="12188952" y="0"/>
                  </a:lnTo>
                  <a:lnTo>
                    <a:pt x="12188952" y="6861429"/>
                  </a:lnTo>
                  <a:lnTo>
                    <a:pt x="0" y="6861429"/>
                  </a:lnTo>
                  <a:close/>
                </a:path>
              </a:pathLst>
            </a:custGeom>
            <a:solidFill>
              <a:srgbClr val="3C72B8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3" name="Graphic 2">
              <a:extLst>
                <a:ext uri="{FF2B5EF4-FFF2-40B4-BE49-F238E27FC236}">
                  <a16:creationId xmlns="" xmlns:a16="http://schemas.microsoft.com/office/drawing/2014/main" id="{57F9E68C-E90F-4B29-A49D-9FECF3CD8D7E}"/>
                </a:ext>
              </a:extLst>
            </p:cNvPr>
            <p:cNvGrpSpPr/>
            <p:nvPr/>
          </p:nvGrpSpPr>
          <p:grpSpPr>
            <a:xfrm>
              <a:off x="0" y="0"/>
              <a:ext cx="6367180" cy="6859277"/>
              <a:chOff x="0" y="0"/>
              <a:chExt cx="6367180" cy="6859277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1FE7424D-D5B6-4173-9C59-F703E328B76D}"/>
                  </a:ext>
                </a:extLst>
              </p:cNvPr>
              <p:cNvSpPr/>
              <p:nvPr/>
            </p:nvSpPr>
            <p:spPr>
              <a:xfrm>
                <a:off x="1109980" y="2302901"/>
                <a:ext cx="705789" cy="387212"/>
              </a:xfrm>
              <a:custGeom>
                <a:avLst/>
                <a:gdLst>
                  <a:gd name="connsiteX0" fmla="*/ 109728 w 705789"/>
                  <a:gd name="connsiteY0" fmla="*/ 338317 h 387212"/>
                  <a:gd name="connsiteX1" fmla="*/ 130683 w 705789"/>
                  <a:gd name="connsiteY1" fmla="*/ 339206 h 387212"/>
                  <a:gd name="connsiteX2" fmla="*/ 253111 w 705789"/>
                  <a:gd name="connsiteY2" fmla="*/ 166867 h 387212"/>
                  <a:gd name="connsiteX3" fmla="*/ 425958 w 705789"/>
                  <a:gd name="connsiteY3" fmla="*/ 145150 h 387212"/>
                  <a:gd name="connsiteX4" fmla="*/ 460629 w 705789"/>
                  <a:gd name="connsiteY4" fmla="*/ 160517 h 387212"/>
                  <a:gd name="connsiteX5" fmla="*/ 497332 w 705789"/>
                  <a:gd name="connsiteY5" fmla="*/ 189219 h 387212"/>
                  <a:gd name="connsiteX6" fmla="*/ 572389 w 705789"/>
                  <a:gd name="connsiteY6" fmla="*/ 361178 h 387212"/>
                  <a:gd name="connsiteX7" fmla="*/ 698500 w 705789"/>
                  <a:gd name="connsiteY7" fmla="*/ 387213 h 387212"/>
                  <a:gd name="connsiteX8" fmla="*/ 671576 w 705789"/>
                  <a:gd name="connsiteY8" fmla="*/ 159120 h 387212"/>
                  <a:gd name="connsiteX9" fmla="*/ 622173 w 705789"/>
                  <a:gd name="connsiteY9" fmla="*/ 88128 h 387212"/>
                  <a:gd name="connsiteX10" fmla="*/ 471551 w 705789"/>
                  <a:gd name="connsiteY10" fmla="*/ 8625 h 387212"/>
                  <a:gd name="connsiteX11" fmla="*/ 147574 w 705789"/>
                  <a:gd name="connsiteY11" fmla="*/ 84317 h 387212"/>
                  <a:gd name="connsiteX12" fmla="*/ 0 w 705789"/>
                  <a:gd name="connsiteY12" fmla="*/ 315331 h 387212"/>
                  <a:gd name="connsiteX13" fmla="*/ 109728 w 705789"/>
                  <a:gd name="connsiteY13" fmla="*/ 338317 h 38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5789" h="387212">
                    <a:moveTo>
                      <a:pt x="109728" y="338317"/>
                    </a:moveTo>
                    <a:cubicBezTo>
                      <a:pt x="110744" y="338444"/>
                      <a:pt x="130683" y="339206"/>
                      <a:pt x="130683" y="339206"/>
                    </a:cubicBezTo>
                    <a:cubicBezTo>
                      <a:pt x="133223" y="325237"/>
                      <a:pt x="153797" y="220969"/>
                      <a:pt x="253111" y="166867"/>
                    </a:cubicBezTo>
                    <a:cubicBezTo>
                      <a:pt x="331089" y="124450"/>
                      <a:pt x="407035" y="140578"/>
                      <a:pt x="425958" y="145150"/>
                    </a:cubicBezTo>
                    <a:cubicBezTo>
                      <a:pt x="435864" y="149088"/>
                      <a:pt x="448056" y="153659"/>
                      <a:pt x="460629" y="160517"/>
                    </a:cubicBezTo>
                    <a:cubicBezTo>
                      <a:pt x="460629" y="160517"/>
                      <a:pt x="479806" y="171694"/>
                      <a:pt x="497332" y="189219"/>
                    </a:cubicBezTo>
                    <a:cubicBezTo>
                      <a:pt x="519684" y="211572"/>
                      <a:pt x="552069" y="273547"/>
                      <a:pt x="572389" y="361178"/>
                    </a:cubicBezTo>
                    <a:cubicBezTo>
                      <a:pt x="614426" y="369813"/>
                      <a:pt x="656463" y="378576"/>
                      <a:pt x="698500" y="387213"/>
                    </a:cubicBezTo>
                    <a:cubicBezTo>
                      <a:pt x="706882" y="342635"/>
                      <a:pt x="717169" y="250179"/>
                      <a:pt x="671576" y="159120"/>
                    </a:cubicBezTo>
                    <a:cubicBezTo>
                      <a:pt x="651256" y="118481"/>
                      <a:pt x="627634" y="93716"/>
                      <a:pt x="622173" y="88128"/>
                    </a:cubicBezTo>
                    <a:cubicBezTo>
                      <a:pt x="567309" y="31739"/>
                      <a:pt x="501269" y="15484"/>
                      <a:pt x="471551" y="8625"/>
                    </a:cubicBezTo>
                    <a:cubicBezTo>
                      <a:pt x="301371" y="-30872"/>
                      <a:pt x="155956" y="77713"/>
                      <a:pt x="147574" y="84317"/>
                    </a:cubicBezTo>
                    <a:cubicBezTo>
                      <a:pt x="41275" y="166232"/>
                      <a:pt x="9144" y="277612"/>
                      <a:pt x="0" y="315331"/>
                    </a:cubicBezTo>
                    <a:cubicBezTo>
                      <a:pt x="31496" y="329935"/>
                      <a:pt x="75311" y="331713"/>
                      <a:pt x="109728" y="33831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879C08A5-2EF4-4963-A4AA-1CF7D38331B9}"/>
                  </a:ext>
                </a:extLst>
              </p:cNvPr>
              <p:cNvSpPr/>
              <p:nvPr/>
            </p:nvSpPr>
            <p:spPr>
              <a:xfrm>
                <a:off x="2260490" y="4293559"/>
                <a:ext cx="701022" cy="385551"/>
              </a:xfrm>
              <a:custGeom>
                <a:avLst/>
                <a:gdLst>
                  <a:gd name="connsiteX0" fmla="*/ 589008 w 701022"/>
                  <a:gd name="connsiteY0" fmla="*/ 384740 h 385551"/>
                  <a:gd name="connsiteX1" fmla="*/ 568180 w 701022"/>
                  <a:gd name="connsiteY1" fmla="*/ 382200 h 385551"/>
                  <a:gd name="connsiteX2" fmla="*/ 475343 w 701022"/>
                  <a:gd name="connsiteY2" fmla="*/ 192335 h 385551"/>
                  <a:gd name="connsiteX3" fmla="*/ 308338 w 701022"/>
                  <a:gd name="connsiteY3" fmla="*/ 142805 h 385551"/>
                  <a:gd name="connsiteX4" fmla="*/ 271635 w 701022"/>
                  <a:gd name="connsiteY4" fmla="*/ 152330 h 385551"/>
                  <a:gd name="connsiteX5" fmla="*/ 230741 w 701022"/>
                  <a:gd name="connsiteY5" fmla="*/ 174682 h 385551"/>
                  <a:gd name="connsiteX6" fmla="*/ 128760 w 701022"/>
                  <a:gd name="connsiteY6" fmla="*/ 332162 h 385551"/>
                  <a:gd name="connsiteX7" fmla="*/ 109 w 701022"/>
                  <a:gd name="connsiteY7" fmla="*/ 337369 h 385551"/>
                  <a:gd name="connsiteX8" fmla="*/ 63736 w 701022"/>
                  <a:gd name="connsiteY8" fmla="*/ 116643 h 385551"/>
                  <a:gd name="connsiteX9" fmla="*/ 123934 w 701022"/>
                  <a:gd name="connsiteY9" fmla="*/ 54667 h 385551"/>
                  <a:gd name="connsiteX10" fmla="*/ 285478 w 701022"/>
                  <a:gd name="connsiteY10" fmla="*/ 692 h 385551"/>
                  <a:gd name="connsiteX11" fmla="*/ 592945 w 701022"/>
                  <a:gd name="connsiteY11" fmla="*/ 127946 h 385551"/>
                  <a:gd name="connsiteX12" fmla="*/ 701022 w 701022"/>
                  <a:gd name="connsiteY12" fmla="*/ 379787 h 385551"/>
                  <a:gd name="connsiteX13" fmla="*/ 589008 w 701022"/>
                  <a:gd name="connsiteY13" fmla="*/ 384740 h 38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022" h="385551">
                    <a:moveTo>
                      <a:pt x="589008" y="384740"/>
                    </a:moveTo>
                    <a:cubicBezTo>
                      <a:pt x="587992" y="384740"/>
                      <a:pt x="568180" y="382200"/>
                      <a:pt x="568180" y="382200"/>
                    </a:cubicBezTo>
                    <a:cubicBezTo>
                      <a:pt x="567926" y="368103"/>
                      <a:pt x="564624" y="261804"/>
                      <a:pt x="475343" y="192335"/>
                    </a:cubicBezTo>
                    <a:cubicBezTo>
                      <a:pt x="405239" y="137852"/>
                      <a:pt x="327769" y="141281"/>
                      <a:pt x="308338" y="142805"/>
                    </a:cubicBezTo>
                    <a:cubicBezTo>
                      <a:pt x="297924" y="145091"/>
                      <a:pt x="285097" y="147631"/>
                      <a:pt x="271635" y="152330"/>
                    </a:cubicBezTo>
                    <a:cubicBezTo>
                      <a:pt x="271635" y="152330"/>
                      <a:pt x="250934" y="160204"/>
                      <a:pt x="230741" y="174682"/>
                    </a:cubicBezTo>
                    <a:cubicBezTo>
                      <a:pt x="204960" y="193097"/>
                      <a:pt x="163050" y="248977"/>
                      <a:pt x="128760" y="332162"/>
                    </a:cubicBezTo>
                    <a:cubicBezTo>
                      <a:pt x="85834" y="333940"/>
                      <a:pt x="43035" y="335718"/>
                      <a:pt x="109" y="337369"/>
                    </a:cubicBezTo>
                    <a:cubicBezTo>
                      <a:pt x="-907" y="292030"/>
                      <a:pt x="4046" y="199193"/>
                      <a:pt x="63736" y="116643"/>
                    </a:cubicBezTo>
                    <a:cubicBezTo>
                      <a:pt x="90406" y="79940"/>
                      <a:pt x="117711" y="59239"/>
                      <a:pt x="123934" y="54667"/>
                    </a:cubicBezTo>
                    <a:cubicBezTo>
                      <a:pt x="187180" y="7931"/>
                      <a:pt x="254998" y="2724"/>
                      <a:pt x="285478" y="692"/>
                    </a:cubicBezTo>
                    <a:cubicBezTo>
                      <a:pt x="459849" y="-10611"/>
                      <a:pt x="585579" y="120199"/>
                      <a:pt x="592945" y="127946"/>
                    </a:cubicBezTo>
                    <a:cubicBezTo>
                      <a:pt x="684512" y="226117"/>
                      <a:pt x="698101" y="341179"/>
                      <a:pt x="701022" y="379787"/>
                    </a:cubicBezTo>
                    <a:cubicBezTo>
                      <a:pt x="667494" y="389312"/>
                      <a:pt x="623933" y="383978"/>
                      <a:pt x="589008" y="384740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E7554C8-A5BE-4027-AD16-02E90DC0B4D8}"/>
                  </a:ext>
                </a:extLst>
              </p:cNvPr>
              <p:cNvSpPr/>
              <p:nvPr/>
            </p:nvSpPr>
            <p:spPr>
              <a:xfrm>
                <a:off x="619505" y="5384220"/>
                <a:ext cx="705569" cy="404438"/>
              </a:xfrm>
              <a:custGeom>
                <a:avLst/>
                <a:gdLst>
                  <a:gd name="connsiteX0" fmla="*/ 107950 w 705569"/>
                  <a:gd name="connsiteY0" fmla="*/ 322016 h 404438"/>
                  <a:gd name="connsiteX1" fmla="*/ 128905 w 705569"/>
                  <a:gd name="connsiteY1" fmla="*/ 324048 h 404438"/>
                  <a:gd name="connsiteX2" fmla="*/ 260985 w 705569"/>
                  <a:gd name="connsiteY2" fmla="*/ 159075 h 404438"/>
                  <a:gd name="connsiteX3" fmla="*/ 434848 w 705569"/>
                  <a:gd name="connsiteY3" fmla="*/ 147264 h 404438"/>
                  <a:gd name="connsiteX4" fmla="*/ 468630 w 705569"/>
                  <a:gd name="connsiteY4" fmla="*/ 164536 h 404438"/>
                  <a:gd name="connsiteX5" fmla="*/ 503682 w 705569"/>
                  <a:gd name="connsiteY5" fmla="*/ 195270 h 404438"/>
                  <a:gd name="connsiteX6" fmla="*/ 568833 w 705569"/>
                  <a:gd name="connsiteY6" fmla="*/ 371165 h 404438"/>
                  <a:gd name="connsiteX7" fmla="*/ 693293 w 705569"/>
                  <a:gd name="connsiteY7" fmla="*/ 404439 h 404438"/>
                  <a:gd name="connsiteX8" fmla="*/ 679450 w 705569"/>
                  <a:gd name="connsiteY8" fmla="*/ 175204 h 404438"/>
                  <a:gd name="connsiteX9" fmla="*/ 634238 w 705569"/>
                  <a:gd name="connsiteY9" fmla="*/ 101544 h 404438"/>
                  <a:gd name="connsiteX10" fmla="*/ 488315 w 705569"/>
                  <a:gd name="connsiteY10" fmla="*/ 13533 h 404438"/>
                  <a:gd name="connsiteX11" fmla="*/ 160528 w 705569"/>
                  <a:gd name="connsiteY11" fmla="*/ 70556 h 404438"/>
                  <a:gd name="connsiteX12" fmla="*/ 0 w 705569"/>
                  <a:gd name="connsiteY12" fmla="*/ 292679 h 404438"/>
                  <a:gd name="connsiteX13" fmla="*/ 107950 w 705569"/>
                  <a:gd name="connsiteY13" fmla="*/ 322016 h 40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5569" h="404438">
                    <a:moveTo>
                      <a:pt x="107950" y="322016"/>
                    </a:moveTo>
                    <a:cubicBezTo>
                      <a:pt x="108966" y="322270"/>
                      <a:pt x="128905" y="324048"/>
                      <a:pt x="128905" y="324048"/>
                    </a:cubicBezTo>
                    <a:cubicBezTo>
                      <a:pt x="132207" y="310332"/>
                      <a:pt x="158750" y="207335"/>
                      <a:pt x="260985" y="159075"/>
                    </a:cubicBezTo>
                    <a:cubicBezTo>
                      <a:pt x="341249" y="121229"/>
                      <a:pt x="416179" y="141549"/>
                      <a:pt x="434848" y="147264"/>
                    </a:cubicBezTo>
                    <a:cubicBezTo>
                      <a:pt x="444500" y="151709"/>
                      <a:pt x="456438" y="157043"/>
                      <a:pt x="468630" y="164536"/>
                    </a:cubicBezTo>
                    <a:cubicBezTo>
                      <a:pt x="468630" y="164536"/>
                      <a:pt x="487045" y="176728"/>
                      <a:pt x="503682" y="195270"/>
                    </a:cubicBezTo>
                    <a:cubicBezTo>
                      <a:pt x="524764" y="218892"/>
                      <a:pt x="553466" y="282646"/>
                      <a:pt x="568833" y="371165"/>
                    </a:cubicBezTo>
                    <a:cubicBezTo>
                      <a:pt x="610362" y="382214"/>
                      <a:pt x="651764" y="393390"/>
                      <a:pt x="693293" y="404439"/>
                    </a:cubicBezTo>
                    <a:cubicBezTo>
                      <a:pt x="704215" y="360370"/>
                      <a:pt x="719709" y="268676"/>
                      <a:pt x="679450" y="175204"/>
                    </a:cubicBezTo>
                    <a:cubicBezTo>
                      <a:pt x="661543" y="133548"/>
                      <a:pt x="639318" y="107513"/>
                      <a:pt x="634238" y="101544"/>
                    </a:cubicBezTo>
                    <a:cubicBezTo>
                      <a:pt x="582676" y="42108"/>
                      <a:pt x="517652" y="22169"/>
                      <a:pt x="488315" y="13533"/>
                    </a:cubicBezTo>
                    <a:cubicBezTo>
                      <a:pt x="320675" y="-35616"/>
                      <a:pt x="169291" y="64460"/>
                      <a:pt x="160528" y="70556"/>
                    </a:cubicBezTo>
                    <a:cubicBezTo>
                      <a:pt x="49657" y="146375"/>
                      <a:pt x="11303" y="255595"/>
                      <a:pt x="0" y="292679"/>
                    </a:cubicBezTo>
                    <a:cubicBezTo>
                      <a:pt x="30353" y="309189"/>
                      <a:pt x="74041" y="313507"/>
                      <a:pt x="107950" y="322016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00380137-B4C8-4197-8908-4D060DF17500}"/>
                  </a:ext>
                </a:extLst>
              </p:cNvPr>
              <p:cNvSpPr/>
              <p:nvPr/>
            </p:nvSpPr>
            <p:spPr>
              <a:xfrm>
                <a:off x="861568" y="3760089"/>
                <a:ext cx="352806" cy="352805"/>
              </a:xfrm>
              <a:custGeom>
                <a:avLst/>
                <a:gdLst>
                  <a:gd name="connsiteX0" fmla="*/ 352806 w 352806"/>
                  <a:gd name="connsiteY0" fmla="*/ 176403 h 352805"/>
                  <a:gd name="connsiteX1" fmla="*/ 176403 w 352806"/>
                  <a:gd name="connsiteY1" fmla="*/ 352806 h 352805"/>
                  <a:gd name="connsiteX2" fmla="*/ 0 w 352806"/>
                  <a:gd name="connsiteY2" fmla="*/ 176403 h 352805"/>
                  <a:gd name="connsiteX3" fmla="*/ 176403 w 352806"/>
                  <a:gd name="connsiteY3" fmla="*/ 0 h 352805"/>
                  <a:gd name="connsiteX4" fmla="*/ 352806 w 352806"/>
                  <a:gd name="connsiteY4" fmla="*/ 176403 h 35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06" h="352805">
                    <a:moveTo>
                      <a:pt x="352806" y="176403"/>
                    </a:moveTo>
                    <a:cubicBezTo>
                      <a:pt x="352806" y="273828"/>
                      <a:pt x="273828" y="352806"/>
                      <a:pt x="176403" y="352806"/>
                    </a:cubicBezTo>
                    <a:cubicBezTo>
                      <a:pt x="78978" y="352806"/>
                      <a:pt x="0" y="273828"/>
                      <a:pt x="0" y="176403"/>
                    </a:cubicBezTo>
                    <a:cubicBezTo>
                      <a:pt x="0" y="78978"/>
                      <a:pt x="78978" y="0"/>
                      <a:pt x="176403" y="0"/>
                    </a:cubicBezTo>
                    <a:cubicBezTo>
                      <a:pt x="273828" y="0"/>
                      <a:pt x="352806" y="78978"/>
                      <a:pt x="352806" y="176403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40CEE546-DE5B-47B3-8A39-617A82F210EF}"/>
                  </a:ext>
                </a:extLst>
              </p:cNvPr>
              <p:cNvSpPr/>
              <p:nvPr/>
            </p:nvSpPr>
            <p:spPr>
              <a:xfrm>
                <a:off x="2395982" y="1122553"/>
                <a:ext cx="367538" cy="367538"/>
              </a:xfrm>
              <a:custGeom>
                <a:avLst/>
                <a:gdLst>
                  <a:gd name="connsiteX0" fmla="*/ 367538 w 367538"/>
                  <a:gd name="connsiteY0" fmla="*/ 183769 h 367538"/>
                  <a:gd name="connsiteX1" fmla="*/ 183769 w 367538"/>
                  <a:gd name="connsiteY1" fmla="*/ 367538 h 367538"/>
                  <a:gd name="connsiteX2" fmla="*/ 0 w 367538"/>
                  <a:gd name="connsiteY2" fmla="*/ 183769 h 367538"/>
                  <a:gd name="connsiteX3" fmla="*/ 183769 w 367538"/>
                  <a:gd name="connsiteY3" fmla="*/ 0 h 367538"/>
                  <a:gd name="connsiteX4" fmla="*/ 367538 w 367538"/>
                  <a:gd name="connsiteY4" fmla="*/ 183769 h 3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538" h="367538">
                    <a:moveTo>
                      <a:pt x="367538" y="183769"/>
                    </a:moveTo>
                    <a:cubicBezTo>
                      <a:pt x="367538" y="285262"/>
                      <a:pt x="285262" y="367538"/>
                      <a:pt x="183769" y="367538"/>
                    </a:cubicBezTo>
                    <a:cubicBezTo>
                      <a:pt x="82276" y="367538"/>
                      <a:pt x="0" y="285262"/>
                      <a:pt x="0" y="183769"/>
                    </a:cubicBezTo>
                    <a:cubicBezTo>
                      <a:pt x="0" y="82276"/>
                      <a:pt x="82276" y="0"/>
                      <a:pt x="183769" y="0"/>
                    </a:cubicBezTo>
                    <a:cubicBezTo>
                      <a:pt x="285262" y="0"/>
                      <a:pt x="367538" y="82276"/>
                      <a:pt x="367538" y="183769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D3F4C808-AB62-4F4D-8FFB-7706E0A7F0EC}"/>
                  </a:ext>
                </a:extLst>
              </p:cNvPr>
              <p:cNvSpPr/>
              <p:nvPr/>
            </p:nvSpPr>
            <p:spPr>
              <a:xfrm>
                <a:off x="508762" y="1684147"/>
                <a:ext cx="316738" cy="316738"/>
              </a:xfrm>
              <a:custGeom>
                <a:avLst/>
                <a:gdLst>
                  <a:gd name="connsiteX0" fmla="*/ 316738 w 316738"/>
                  <a:gd name="connsiteY0" fmla="*/ 158369 h 316738"/>
                  <a:gd name="connsiteX1" fmla="*/ 158369 w 316738"/>
                  <a:gd name="connsiteY1" fmla="*/ 316738 h 316738"/>
                  <a:gd name="connsiteX2" fmla="*/ 0 w 316738"/>
                  <a:gd name="connsiteY2" fmla="*/ 158369 h 316738"/>
                  <a:gd name="connsiteX3" fmla="*/ 158369 w 316738"/>
                  <a:gd name="connsiteY3" fmla="*/ 0 h 316738"/>
                  <a:gd name="connsiteX4" fmla="*/ 316738 w 316738"/>
                  <a:gd name="connsiteY4" fmla="*/ 158369 h 31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38" h="316738">
                    <a:moveTo>
                      <a:pt x="316738" y="158369"/>
                    </a:moveTo>
                    <a:cubicBezTo>
                      <a:pt x="316738" y="245834"/>
                      <a:pt x="245834" y="316738"/>
                      <a:pt x="158369" y="316738"/>
                    </a:cubicBezTo>
                    <a:cubicBezTo>
                      <a:pt x="70904" y="316738"/>
                      <a:pt x="0" y="245834"/>
                      <a:pt x="0" y="158369"/>
                    </a:cubicBezTo>
                    <a:cubicBezTo>
                      <a:pt x="0" y="70904"/>
                      <a:pt x="70904" y="0"/>
                      <a:pt x="158369" y="0"/>
                    </a:cubicBezTo>
                    <a:cubicBezTo>
                      <a:pt x="245834" y="0"/>
                      <a:pt x="316738" y="70904"/>
                      <a:pt x="316738" y="158369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4729B8F5-D494-4EFB-AD4B-CA7D9193AC4E}"/>
                  </a:ext>
                </a:extLst>
              </p:cNvPr>
              <p:cNvSpPr/>
              <p:nvPr/>
            </p:nvSpPr>
            <p:spPr>
              <a:xfrm>
                <a:off x="2616200" y="5526659"/>
                <a:ext cx="305308" cy="305307"/>
              </a:xfrm>
              <a:custGeom>
                <a:avLst/>
                <a:gdLst>
                  <a:gd name="connsiteX0" fmla="*/ 305308 w 305308"/>
                  <a:gd name="connsiteY0" fmla="*/ 152654 h 305307"/>
                  <a:gd name="connsiteX1" fmla="*/ 152654 w 305308"/>
                  <a:gd name="connsiteY1" fmla="*/ 305308 h 305307"/>
                  <a:gd name="connsiteX2" fmla="*/ 0 w 305308"/>
                  <a:gd name="connsiteY2" fmla="*/ 152654 h 305307"/>
                  <a:gd name="connsiteX3" fmla="*/ 152654 w 305308"/>
                  <a:gd name="connsiteY3" fmla="*/ 0 h 305307"/>
                  <a:gd name="connsiteX4" fmla="*/ 305308 w 305308"/>
                  <a:gd name="connsiteY4" fmla="*/ 152654 h 305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308" h="305307">
                    <a:moveTo>
                      <a:pt x="305308" y="152654"/>
                    </a:moveTo>
                    <a:cubicBezTo>
                      <a:pt x="305308" y="236962"/>
                      <a:pt x="236962" y="305308"/>
                      <a:pt x="152654" y="305308"/>
                    </a:cubicBezTo>
                    <a:cubicBezTo>
                      <a:pt x="68345" y="305308"/>
                      <a:pt x="0" y="236962"/>
                      <a:pt x="0" y="152654"/>
                    </a:cubicBezTo>
                    <a:cubicBezTo>
                      <a:pt x="0" y="68346"/>
                      <a:pt x="68345" y="0"/>
                      <a:pt x="152654" y="0"/>
                    </a:cubicBezTo>
                    <a:cubicBezTo>
                      <a:pt x="236962" y="0"/>
                      <a:pt x="305308" y="68346"/>
                      <a:pt x="305308" y="152654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CA1BEB7F-7E08-4506-8825-002295C7CA58}"/>
                  </a:ext>
                </a:extLst>
              </p:cNvPr>
              <p:cNvSpPr/>
              <p:nvPr/>
            </p:nvSpPr>
            <p:spPr>
              <a:xfrm>
                <a:off x="1339491" y="458191"/>
                <a:ext cx="527535" cy="456462"/>
              </a:xfrm>
              <a:custGeom>
                <a:avLst/>
                <a:gdLst>
                  <a:gd name="connsiteX0" fmla="*/ 463908 w 527535"/>
                  <a:gd name="connsiteY0" fmla="*/ 154837 h 456462"/>
                  <a:gd name="connsiteX1" fmla="*/ 450065 w 527535"/>
                  <a:gd name="connsiteY1" fmla="*/ 164997 h 456462"/>
                  <a:gd name="connsiteX2" fmla="*/ 288648 w 527535"/>
                  <a:gd name="connsiteY2" fmla="*/ 104291 h 456462"/>
                  <a:gd name="connsiteX3" fmla="*/ 161775 w 527535"/>
                  <a:gd name="connsiteY3" fmla="*/ 168426 h 456462"/>
                  <a:gd name="connsiteX4" fmla="*/ 145392 w 527535"/>
                  <a:gd name="connsiteY4" fmla="*/ 194588 h 456462"/>
                  <a:gd name="connsiteX5" fmla="*/ 133708 w 527535"/>
                  <a:gd name="connsiteY5" fmla="*/ 230783 h 456462"/>
                  <a:gd name="connsiteX6" fmla="*/ 161394 w 527535"/>
                  <a:gd name="connsiteY6" fmla="*/ 381278 h 456462"/>
                  <a:gd name="connsiteX7" fmla="*/ 87988 w 527535"/>
                  <a:gd name="connsiteY7" fmla="*/ 456462 h 456462"/>
                  <a:gd name="connsiteX8" fmla="*/ 2136 w 527535"/>
                  <a:gd name="connsiteY8" fmla="*/ 289838 h 456462"/>
                  <a:gd name="connsiteX9" fmla="*/ 3152 w 527535"/>
                  <a:gd name="connsiteY9" fmla="*/ 219353 h 456462"/>
                  <a:gd name="connsiteX10" fmla="*/ 68811 w 527535"/>
                  <a:gd name="connsiteY10" fmla="*/ 96925 h 456462"/>
                  <a:gd name="connsiteX11" fmla="*/ 322430 w 527535"/>
                  <a:gd name="connsiteY11" fmla="*/ 278 h 456462"/>
                  <a:gd name="connsiteX12" fmla="*/ 527535 w 527535"/>
                  <a:gd name="connsiteY12" fmla="*/ 89178 h 456462"/>
                  <a:gd name="connsiteX13" fmla="*/ 463908 w 527535"/>
                  <a:gd name="connsiteY13" fmla="*/ 154837 h 456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7535" h="456462">
                    <a:moveTo>
                      <a:pt x="463908" y="154837"/>
                    </a:moveTo>
                    <a:cubicBezTo>
                      <a:pt x="463400" y="155345"/>
                      <a:pt x="450065" y="164997"/>
                      <a:pt x="450065" y="164997"/>
                    </a:cubicBezTo>
                    <a:cubicBezTo>
                      <a:pt x="442064" y="156742"/>
                      <a:pt x="380596" y="95528"/>
                      <a:pt x="288648" y="104291"/>
                    </a:cubicBezTo>
                    <a:cubicBezTo>
                      <a:pt x="216512" y="111149"/>
                      <a:pt x="172570" y="156615"/>
                      <a:pt x="161775" y="168426"/>
                    </a:cubicBezTo>
                    <a:cubicBezTo>
                      <a:pt x="156822" y="175665"/>
                      <a:pt x="150726" y="184301"/>
                      <a:pt x="145392" y="194588"/>
                    </a:cubicBezTo>
                    <a:cubicBezTo>
                      <a:pt x="145392" y="194588"/>
                      <a:pt x="137518" y="210844"/>
                      <a:pt x="133708" y="230783"/>
                    </a:cubicBezTo>
                    <a:cubicBezTo>
                      <a:pt x="128755" y="256183"/>
                      <a:pt x="135232" y="312825"/>
                      <a:pt x="161394" y="381278"/>
                    </a:cubicBezTo>
                    <a:cubicBezTo>
                      <a:pt x="136883" y="406297"/>
                      <a:pt x="112499" y="431443"/>
                      <a:pt x="87988" y="456462"/>
                    </a:cubicBezTo>
                    <a:cubicBezTo>
                      <a:pt x="61953" y="430046"/>
                      <a:pt x="12931" y="372261"/>
                      <a:pt x="2136" y="289838"/>
                    </a:cubicBezTo>
                    <a:cubicBezTo>
                      <a:pt x="-2690" y="253135"/>
                      <a:pt x="2009" y="225576"/>
                      <a:pt x="3152" y="219353"/>
                    </a:cubicBezTo>
                    <a:cubicBezTo>
                      <a:pt x="14582" y="156234"/>
                      <a:pt x="51793" y="115086"/>
                      <a:pt x="68811" y="96925"/>
                    </a:cubicBezTo>
                    <a:cubicBezTo>
                      <a:pt x="165966" y="-7342"/>
                      <a:pt x="313794" y="-230"/>
                      <a:pt x="322430" y="278"/>
                    </a:cubicBezTo>
                    <a:cubicBezTo>
                      <a:pt x="431650" y="7263"/>
                      <a:pt x="504167" y="67842"/>
                      <a:pt x="527535" y="89178"/>
                    </a:cubicBezTo>
                    <a:cubicBezTo>
                      <a:pt x="512930" y="113435"/>
                      <a:pt x="484228" y="134644"/>
                      <a:pt x="463908" y="154837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C1A0A28E-0758-4911-8E2B-E3FA69A6AD50}"/>
                  </a:ext>
                </a:extLst>
              </p:cNvPr>
              <p:cNvSpPr/>
              <p:nvPr/>
            </p:nvSpPr>
            <p:spPr>
              <a:xfrm>
                <a:off x="2616200" y="2966339"/>
                <a:ext cx="294894" cy="294894"/>
              </a:xfrm>
              <a:custGeom>
                <a:avLst/>
                <a:gdLst>
                  <a:gd name="connsiteX0" fmla="*/ 294894 w 294894"/>
                  <a:gd name="connsiteY0" fmla="*/ 147447 h 294894"/>
                  <a:gd name="connsiteX1" fmla="*/ 147447 w 294894"/>
                  <a:gd name="connsiteY1" fmla="*/ 294894 h 294894"/>
                  <a:gd name="connsiteX2" fmla="*/ 0 w 294894"/>
                  <a:gd name="connsiteY2" fmla="*/ 147447 h 294894"/>
                  <a:gd name="connsiteX3" fmla="*/ 147447 w 294894"/>
                  <a:gd name="connsiteY3" fmla="*/ 0 h 294894"/>
                  <a:gd name="connsiteX4" fmla="*/ 294894 w 294894"/>
                  <a:gd name="connsiteY4" fmla="*/ 147447 h 29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94" h="294894">
                    <a:moveTo>
                      <a:pt x="294894" y="147447"/>
                    </a:moveTo>
                    <a:cubicBezTo>
                      <a:pt x="294894" y="228880"/>
                      <a:pt x="228880" y="294894"/>
                      <a:pt x="147447" y="294894"/>
                    </a:cubicBezTo>
                    <a:cubicBezTo>
                      <a:pt x="66014" y="294894"/>
                      <a:pt x="0" y="228880"/>
                      <a:pt x="0" y="147447"/>
                    </a:cubicBezTo>
                    <a:cubicBezTo>
                      <a:pt x="0" y="66014"/>
                      <a:pt x="66014" y="0"/>
                      <a:pt x="147447" y="0"/>
                    </a:cubicBezTo>
                    <a:cubicBezTo>
                      <a:pt x="228880" y="0"/>
                      <a:pt x="294894" y="66014"/>
                      <a:pt x="294894" y="147447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1873E1BF-D891-4D04-9DBD-DB35297A303E}"/>
                  </a:ext>
                </a:extLst>
              </p:cNvPr>
              <p:cNvSpPr/>
              <p:nvPr/>
            </p:nvSpPr>
            <p:spPr>
              <a:xfrm>
                <a:off x="0" y="355345"/>
                <a:ext cx="267432" cy="545211"/>
              </a:xfrm>
              <a:custGeom>
                <a:avLst/>
                <a:gdLst>
                  <a:gd name="connsiteX0" fmla="*/ 0 w 267432"/>
                  <a:gd name="connsiteY0" fmla="*/ 429387 h 545211"/>
                  <a:gd name="connsiteX1" fmla="*/ 133985 w 267432"/>
                  <a:gd name="connsiteY1" fmla="*/ 376428 h 545211"/>
                  <a:gd name="connsiteX2" fmla="*/ 167005 w 267432"/>
                  <a:gd name="connsiteY2" fmla="*/ 258572 h 545211"/>
                  <a:gd name="connsiteX3" fmla="*/ 150622 w 267432"/>
                  <a:gd name="connsiteY3" fmla="*/ 200787 h 545211"/>
                  <a:gd name="connsiteX4" fmla="*/ 0 w 267432"/>
                  <a:gd name="connsiteY4" fmla="*/ 103251 h 545211"/>
                  <a:gd name="connsiteX5" fmla="*/ 0 w 267432"/>
                  <a:gd name="connsiteY5" fmla="*/ 0 h 545211"/>
                  <a:gd name="connsiteX6" fmla="*/ 143891 w 267432"/>
                  <a:gd name="connsiteY6" fmla="*/ 50292 h 545211"/>
                  <a:gd name="connsiteX7" fmla="*/ 226822 w 267432"/>
                  <a:gd name="connsiteY7" fmla="*/ 128143 h 545211"/>
                  <a:gd name="connsiteX8" fmla="*/ 266446 w 267432"/>
                  <a:gd name="connsiteY8" fmla="*/ 241046 h 545211"/>
                  <a:gd name="connsiteX9" fmla="*/ 180340 w 267432"/>
                  <a:gd name="connsiteY9" fmla="*/ 458343 h 545211"/>
                  <a:gd name="connsiteX10" fmla="*/ 0 w 267432"/>
                  <a:gd name="connsiteY10" fmla="*/ 545211 h 545211"/>
                  <a:gd name="connsiteX11" fmla="*/ 0 w 267432"/>
                  <a:gd name="connsiteY11" fmla="*/ 429387 h 54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7432" h="545211">
                    <a:moveTo>
                      <a:pt x="0" y="429387"/>
                    </a:moveTo>
                    <a:cubicBezTo>
                      <a:pt x="6223" y="430022"/>
                      <a:pt x="83439" y="437007"/>
                      <a:pt x="133985" y="376428"/>
                    </a:cubicBezTo>
                    <a:cubicBezTo>
                      <a:pt x="175387" y="326771"/>
                      <a:pt x="168275" y="268224"/>
                      <a:pt x="167005" y="258572"/>
                    </a:cubicBezTo>
                    <a:cubicBezTo>
                      <a:pt x="165354" y="241427"/>
                      <a:pt x="161036" y="221234"/>
                      <a:pt x="150622" y="200787"/>
                    </a:cubicBezTo>
                    <a:cubicBezTo>
                      <a:pt x="110109" y="121158"/>
                      <a:pt x="14224" y="105410"/>
                      <a:pt x="0" y="103251"/>
                    </a:cubicBezTo>
                    <a:cubicBezTo>
                      <a:pt x="0" y="68834"/>
                      <a:pt x="0" y="34417"/>
                      <a:pt x="0" y="0"/>
                    </a:cubicBezTo>
                    <a:cubicBezTo>
                      <a:pt x="35814" y="4064"/>
                      <a:pt x="89662" y="15494"/>
                      <a:pt x="143891" y="50292"/>
                    </a:cubicBezTo>
                    <a:cubicBezTo>
                      <a:pt x="165735" y="64262"/>
                      <a:pt x="199009" y="86106"/>
                      <a:pt x="226822" y="128143"/>
                    </a:cubicBezTo>
                    <a:cubicBezTo>
                      <a:pt x="234950" y="140462"/>
                      <a:pt x="261112" y="182499"/>
                      <a:pt x="266446" y="241046"/>
                    </a:cubicBezTo>
                    <a:cubicBezTo>
                      <a:pt x="277114" y="356616"/>
                      <a:pt x="198120" y="440563"/>
                      <a:pt x="180340" y="458343"/>
                    </a:cubicBezTo>
                    <a:cubicBezTo>
                      <a:pt x="111887" y="527304"/>
                      <a:pt x="29337" y="541528"/>
                      <a:pt x="0" y="545211"/>
                    </a:cubicBezTo>
                    <a:cubicBezTo>
                      <a:pt x="0" y="506603"/>
                      <a:pt x="0" y="467995"/>
                      <a:pt x="0" y="42938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1AF35046-E681-4C20-88F3-6AF3B53886EE}"/>
                  </a:ext>
                </a:extLst>
              </p:cNvPr>
              <p:cNvSpPr/>
              <p:nvPr/>
            </p:nvSpPr>
            <p:spPr>
              <a:xfrm>
                <a:off x="2283586" y="6490943"/>
                <a:ext cx="703616" cy="367953"/>
              </a:xfrm>
              <a:custGeom>
                <a:avLst/>
                <a:gdLst>
                  <a:gd name="connsiteX0" fmla="*/ 111379 w 703616"/>
                  <a:gd name="connsiteY0" fmla="*/ 367945 h 367953"/>
                  <a:gd name="connsiteX1" fmla="*/ 132334 w 703616"/>
                  <a:gd name="connsiteY1" fmla="*/ 366675 h 367953"/>
                  <a:gd name="connsiteX2" fmla="*/ 236347 w 703616"/>
                  <a:gd name="connsiteY2" fmla="*/ 182652 h 367953"/>
                  <a:gd name="connsiteX3" fmla="*/ 406019 w 703616"/>
                  <a:gd name="connsiteY3" fmla="*/ 143155 h 367953"/>
                  <a:gd name="connsiteX4" fmla="*/ 442087 w 703616"/>
                  <a:gd name="connsiteY4" fmla="*/ 154839 h 367953"/>
                  <a:gd name="connsiteX5" fmla="*/ 481584 w 703616"/>
                  <a:gd name="connsiteY5" fmla="*/ 179604 h 367953"/>
                  <a:gd name="connsiteX6" fmla="*/ 574040 w 703616"/>
                  <a:gd name="connsiteY6" fmla="*/ 342799 h 367953"/>
                  <a:gd name="connsiteX7" fmla="*/ 702183 w 703616"/>
                  <a:gd name="connsiteY7" fmla="*/ 355753 h 367953"/>
                  <a:gd name="connsiteX8" fmla="*/ 651764 w 703616"/>
                  <a:gd name="connsiteY8" fmla="*/ 131598 h 367953"/>
                  <a:gd name="connsiteX9" fmla="*/ 595376 w 703616"/>
                  <a:gd name="connsiteY9" fmla="*/ 66066 h 367953"/>
                  <a:gd name="connsiteX10" fmla="*/ 437261 w 703616"/>
                  <a:gd name="connsiteY10" fmla="*/ 2566 h 367953"/>
                  <a:gd name="connsiteX11" fmla="*/ 122809 w 703616"/>
                  <a:gd name="connsiteY11" fmla="*/ 111278 h 367953"/>
                  <a:gd name="connsiteX12" fmla="*/ 0 w 703616"/>
                  <a:gd name="connsiteY12" fmla="*/ 356261 h 367953"/>
                  <a:gd name="connsiteX13" fmla="*/ 111379 w 703616"/>
                  <a:gd name="connsiteY13" fmla="*/ 367945 h 36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3616" h="367953">
                    <a:moveTo>
                      <a:pt x="111379" y="367945"/>
                    </a:moveTo>
                    <a:cubicBezTo>
                      <a:pt x="112395" y="368072"/>
                      <a:pt x="132334" y="366675"/>
                      <a:pt x="132334" y="366675"/>
                    </a:cubicBezTo>
                    <a:cubicBezTo>
                      <a:pt x="133350" y="352578"/>
                      <a:pt x="143002" y="246660"/>
                      <a:pt x="236347" y="182652"/>
                    </a:cubicBezTo>
                    <a:cubicBezTo>
                      <a:pt x="309499" y="132360"/>
                      <a:pt x="386715" y="140488"/>
                      <a:pt x="406019" y="143155"/>
                    </a:cubicBezTo>
                    <a:cubicBezTo>
                      <a:pt x="416306" y="146076"/>
                      <a:pt x="428879" y="149378"/>
                      <a:pt x="442087" y="154839"/>
                    </a:cubicBezTo>
                    <a:cubicBezTo>
                      <a:pt x="442087" y="154839"/>
                      <a:pt x="462280" y="163983"/>
                      <a:pt x="481584" y="179604"/>
                    </a:cubicBezTo>
                    <a:cubicBezTo>
                      <a:pt x="506222" y="199543"/>
                      <a:pt x="544703" y="257836"/>
                      <a:pt x="574040" y="342799"/>
                    </a:cubicBezTo>
                    <a:cubicBezTo>
                      <a:pt x="616712" y="347117"/>
                      <a:pt x="659511" y="351435"/>
                      <a:pt x="702183" y="355753"/>
                    </a:cubicBezTo>
                    <a:cubicBezTo>
                      <a:pt x="705866" y="310541"/>
                      <a:pt x="706501" y="217577"/>
                      <a:pt x="651764" y="131598"/>
                    </a:cubicBezTo>
                    <a:cubicBezTo>
                      <a:pt x="627380" y="93371"/>
                      <a:pt x="601345" y="71146"/>
                      <a:pt x="595376" y="66066"/>
                    </a:cubicBezTo>
                    <a:cubicBezTo>
                      <a:pt x="535051" y="15647"/>
                      <a:pt x="467614" y="6376"/>
                      <a:pt x="437261" y="2566"/>
                    </a:cubicBezTo>
                    <a:cubicBezTo>
                      <a:pt x="263906" y="-19151"/>
                      <a:pt x="130556" y="103912"/>
                      <a:pt x="122809" y="111278"/>
                    </a:cubicBezTo>
                    <a:cubicBezTo>
                      <a:pt x="25527" y="203861"/>
                      <a:pt x="5080" y="317907"/>
                      <a:pt x="0" y="356261"/>
                    </a:cubicBezTo>
                    <a:cubicBezTo>
                      <a:pt x="32766" y="367691"/>
                      <a:pt x="76581" y="365024"/>
                      <a:pt x="111379" y="367945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1BCE3059-70C6-4A07-9A68-9AF651F7ABD3}"/>
                  </a:ext>
                </a:extLst>
              </p:cNvPr>
              <p:cNvSpPr/>
              <p:nvPr/>
            </p:nvSpPr>
            <p:spPr>
              <a:xfrm>
                <a:off x="2473070" y="0"/>
                <a:ext cx="428625" cy="213437"/>
              </a:xfrm>
              <a:custGeom>
                <a:avLst/>
                <a:gdLst>
                  <a:gd name="connsiteX0" fmla="*/ 0 w 428625"/>
                  <a:gd name="connsiteY0" fmla="*/ 254 h 213437"/>
                  <a:gd name="connsiteX1" fmla="*/ 70739 w 428625"/>
                  <a:gd name="connsiteY1" fmla="*/ 161417 h 213437"/>
                  <a:gd name="connsiteX2" fmla="*/ 330073 w 428625"/>
                  <a:gd name="connsiteY2" fmla="*/ 174879 h 213437"/>
                  <a:gd name="connsiteX3" fmla="*/ 428625 w 428625"/>
                  <a:gd name="connsiteY3" fmla="*/ 0 h 213437"/>
                  <a:gd name="connsiteX4" fmla="*/ 0 w 428625"/>
                  <a:gd name="connsiteY4" fmla="*/ 254 h 2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25" h="213437">
                    <a:moveTo>
                      <a:pt x="0" y="254"/>
                    </a:moveTo>
                    <a:cubicBezTo>
                      <a:pt x="1016" y="19177"/>
                      <a:pt x="7239" y="102870"/>
                      <a:pt x="70739" y="161417"/>
                    </a:cubicBezTo>
                    <a:cubicBezTo>
                      <a:pt x="143256" y="228346"/>
                      <a:pt x="253492" y="228346"/>
                      <a:pt x="330073" y="174879"/>
                    </a:cubicBezTo>
                    <a:cubicBezTo>
                      <a:pt x="413385" y="116713"/>
                      <a:pt x="426720" y="16256"/>
                      <a:pt x="428625" y="0"/>
                    </a:cubicBezTo>
                    <a:lnTo>
                      <a:pt x="0" y="254"/>
                    </a:ln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2AA5A084-06F1-4A44-B012-FD83BA4AB5B0}"/>
                  </a:ext>
                </a:extLst>
              </p:cNvPr>
              <p:cNvSpPr/>
              <p:nvPr/>
            </p:nvSpPr>
            <p:spPr>
              <a:xfrm>
                <a:off x="131953" y="6339713"/>
                <a:ext cx="324866" cy="324865"/>
              </a:xfrm>
              <a:custGeom>
                <a:avLst/>
                <a:gdLst>
                  <a:gd name="connsiteX0" fmla="*/ 324866 w 324866"/>
                  <a:gd name="connsiteY0" fmla="*/ 162433 h 324865"/>
                  <a:gd name="connsiteX1" fmla="*/ 162433 w 324866"/>
                  <a:gd name="connsiteY1" fmla="*/ 324866 h 324865"/>
                  <a:gd name="connsiteX2" fmla="*/ 0 w 324866"/>
                  <a:gd name="connsiteY2" fmla="*/ 162433 h 324865"/>
                  <a:gd name="connsiteX3" fmla="*/ 162433 w 324866"/>
                  <a:gd name="connsiteY3" fmla="*/ 0 h 324865"/>
                  <a:gd name="connsiteX4" fmla="*/ 324866 w 324866"/>
                  <a:gd name="connsiteY4" fmla="*/ 162433 h 32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66" h="324865">
                    <a:moveTo>
                      <a:pt x="324866" y="162433"/>
                    </a:moveTo>
                    <a:cubicBezTo>
                      <a:pt x="324866" y="252143"/>
                      <a:pt x="252142" y="324866"/>
                      <a:pt x="162433" y="324866"/>
                    </a:cubicBezTo>
                    <a:cubicBezTo>
                      <a:pt x="72724" y="324866"/>
                      <a:pt x="0" y="252143"/>
                      <a:pt x="0" y="162433"/>
                    </a:cubicBezTo>
                    <a:cubicBezTo>
                      <a:pt x="0" y="72724"/>
                      <a:pt x="72724" y="0"/>
                      <a:pt x="162433" y="0"/>
                    </a:cubicBezTo>
                    <a:cubicBezTo>
                      <a:pt x="252142" y="0"/>
                      <a:pt x="324866" y="72724"/>
                      <a:pt x="324866" y="162433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794C15D2-48BC-442A-BAEC-3E1A2E4C5500}"/>
                  </a:ext>
                </a:extLst>
              </p:cNvPr>
              <p:cNvSpPr/>
              <p:nvPr/>
            </p:nvSpPr>
            <p:spPr>
              <a:xfrm>
                <a:off x="0" y="2920492"/>
                <a:ext cx="267559" cy="545211"/>
              </a:xfrm>
              <a:custGeom>
                <a:avLst/>
                <a:gdLst>
                  <a:gd name="connsiteX0" fmla="*/ 0 w 267559"/>
                  <a:gd name="connsiteY0" fmla="*/ 429387 h 545211"/>
                  <a:gd name="connsiteX1" fmla="*/ 133985 w 267559"/>
                  <a:gd name="connsiteY1" fmla="*/ 376428 h 545211"/>
                  <a:gd name="connsiteX2" fmla="*/ 167005 w 267559"/>
                  <a:gd name="connsiteY2" fmla="*/ 258572 h 545211"/>
                  <a:gd name="connsiteX3" fmla="*/ 150622 w 267559"/>
                  <a:gd name="connsiteY3" fmla="*/ 200787 h 545211"/>
                  <a:gd name="connsiteX4" fmla="*/ 127 w 267559"/>
                  <a:gd name="connsiteY4" fmla="*/ 103251 h 545211"/>
                  <a:gd name="connsiteX5" fmla="*/ 127 w 267559"/>
                  <a:gd name="connsiteY5" fmla="*/ 0 h 545211"/>
                  <a:gd name="connsiteX6" fmla="*/ 144018 w 267559"/>
                  <a:gd name="connsiteY6" fmla="*/ 50292 h 545211"/>
                  <a:gd name="connsiteX7" fmla="*/ 226949 w 267559"/>
                  <a:gd name="connsiteY7" fmla="*/ 128143 h 545211"/>
                  <a:gd name="connsiteX8" fmla="*/ 266573 w 267559"/>
                  <a:gd name="connsiteY8" fmla="*/ 241046 h 545211"/>
                  <a:gd name="connsiteX9" fmla="*/ 180467 w 267559"/>
                  <a:gd name="connsiteY9" fmla="*/ 458343 h 545211"/>
                  <a:gd name="connsiteX10" fmla="*/ 0 w 267559"/>
                  <a:gd name="connsiteY10" fmla="*/ 545211 h 545211"/>
                  <a:gd name="connsiteX11" fmla="*/ 0 w 267559"/>
                  <a:gd name="connsiteY11" fmla="*/ 429387 h 54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7559" h="545211">
                    <a:moveTo>
                      <a:pt x="0" y="429387"/>
                    </a:moveTo>
                    <a:cubicBezTo>
                      <a:pt x="6223" y="430022"/>
                      <a:pt x="83439" y="437007"/>
                      <a:pt x="133985" y="376428"/>
                    </a:cubicBezTo>
                    <a:cubicBezTo>
                      <a:pt x="175387" y="326771"/>
                      <a:pt x="168275" y="268224"/>
                      <a:pt x="167005" y="258572"/>
                    </a:cubicBezTo>
                    <a:cubicBezTo>
                      <a:pt x="165354" y="241427"/>
                      <a:pt x="161036" y="221234"/>
                      <a:pt x="150622" y="200787"/>
                    </a:cubicBezTo>
                    <a:cubicBezTo>
                      <a:pt x="110236" y="121031"/>
                      <a:pt x="14224" y="105410"/>
                      <a:pt x="127" y="103251"/>
                    </a:cubicBezTo>
                    <a:cubicBezTo>
                      <a:pt x="127" y="68834"/>
                      <a:pt x="127" y="34417"/>
                      <a:pt x="127" y="0"/>
                    </a:cubicBezTo>
                    <a:cubicBezTo>
                      <a:pt x="35941" y="4064"/>
                      <a:pt x="89789" y="15494"/>
                      <a:pt x="144018" y="50292"/>
                    </a:cubicBezTo>
                    <a:cubicBezTo>
                      <a:pt x="165862" y="64262"/>
                      <a:pt x="199136" y="86106"/>
                      <a:pt x="226949" y="128143"/>
                    </a:cubicBezTo>
                    <a:cubicBezTo>
                      <a:pt x="235077" y="140462"/>
                      <a:pt x="261239" y="182499"/>
                      <a:pt x="266573" y="241046"/>
                    </a:cubicBezTo>
                    <a:cubicBezTo>
                      <a:pt x="277241" y="356616"/>
                      <a:pt x="198247" y="440563"/>
                      <a:pt x="180467" y="458343"/>
                    </a:cubicBezTo>
                    <a:cubicBezTo>
                      <a:pt x="111887" y="527304"/>
                      <a:pt x="29464" y="541528"/>
                      <a:pt x="0" y="545211"/>
                    </a:cubicBezTo>
                    <a:cubicBezTo>
                      <a:pt x="0" y="506603"/>
                      <a:pt x="0" y="467995"/>
                      <a:pt x="0" y="42938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14DBE312-9672-430F-91F0-A077D3D3221D}"/>
                  </a:ext>
                </a:extLst>
              </p:cNvPr>
              <p:cNvSpPr/>
              <p:nvPr/>
            </p:nvSpPr>
            <p:spPr>
              <a:xfrm>
                <a:off x="4719446" y="2155962"/>
                <a:ext cx="705789" cy="387212"/>
              </a:xfrm>
              <a:custGeom>
                <a:avLst/>
                <a:gdLst>
                  <a:gd name="connsiteX0" fmla="*/ 109728 w 705789"/>
                  <a:gd name="connsiteY0" fmla="*/ 338317 h 387212"/>
                  <a:gd name="connsiteX1" fmla="*/ 130683 w 705789"/>
                  <a:gd name="connsiteY1" fmla="*/ 339206 h 387212"/>
                  <a:gd name="connsiteX2" fmla="*/ 253111 w 705789"/>
                  <a:gd name="connsiteY2" fmla="*/ 166867 h 387212"/>
                  <a:gd name="connsiteX3" fmla="*/ 425958 w 705789"/>
                  <a:gd name="connsiteY3" fmla="*/ 145150 h 387212"/>
                  <a:gd name="connsiteX4" fmla="*/ 460629 w 705789"/>
                  <a:gd name="connsiteY4" fmla="*/ 160517 h 387212"/>
                  <a:gd name="connsiteX5" fmla="*/ 497332 w 705789"/>
                  <a:gd name="connsiteY5" fmla="*/ 189219 h 387212"/>
                  <a:gd name="connsiteX6" fmla="*/ 572389 w 705789"/>
                  <a:gd name="connsiteY6" fmla="*/ 361177 h 387212"/>
                  <a:gd name="connsiteX7" fmla="*/ 698500 w 705789"/>
                  <a:gd name="connsiteY7" fmla="*/ 387212 h 387212"/>
                  <a:gd name="connsiteX8" fmla="*/ 671576 w 705789"/>
                  <a:gd name="connsiteY8" fmla="*/ 159120 h 387212"/>
                  <a:gd name="connsiteX9" fmla="*/ 622173 w 705789"/>
                  <a:gd name="connsiteY9" fmla="*/ 88127 h 387212"/>
                  <a:gd name="connsiteX10" fmla="*/ 471551 w 705789"/>
                  <a:gd name="connsiteY10" fmla="*/ 8625 h 387212"/>
                  <a:gd name="connsiteX11" fmla="*/ 147574 w 705789"/>
                  <a:gd name="connsiteY11" fmla="*/ 84317 h 387212"/>
                  <a:gd name="connsiteX12" fmla="*/ 0 w 705789"/>
                  <a:gd name="connsiteY12" fmla="*/ 315330 h 387212"/>
                  <a:gd name="connsiteX13" fmla="*/ 109728 w 705789"/>
                  <a:gd name="connsiteY13" fmla="*/ 338317 h 38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5789" h="387212">
                    <a:moveTo>
                      <a:pt x="109728" y="338317"/>
                    </a:moveTo>
                    <a:cubicBezTo>
                      <a:pt x="110744" y="338444"/>
                      <a:pt x="130683" y="339206"/>
                      <a:pt x="130683" y="339206"/>
                    </a:cubicBezTo>
                    <a:cubicBezTo>
                      <a:pt x="133223" y="325236"/>
                      <a:pt x="153797" y="220969"/>
                      <a:pt x="253111" y="166867"/>
                    </a:cubicBezTo>
                    <a:cubicBezTo>
                      <a:pt x="331089" y="124449"/>
                      <a:pt x="407035" y="140578"/>
                      <a:pt x="425958" y="145150"/>
                    </a:cubicBezTo>
                    <a:cubicBezTo>
                      <a:pt x="435864" y="149087"/>
                      <a:pt x="448056" y="153659"/>
                      <a:pt x="460629" y="160517"/>
                    </a:cubicBezTo>
                    <a:cubicBezTo>
                      <a:pt x="460629" y="160517"/>
                      <a:pt x="479806" y="171693"/>
                      <a:pt x="497332" y="189219"/>
                    </a:cubicBezTo>
                    <a:cubicBezTo>
                      <a:pt x="519684" y="211571"/>
                      <a:pt x="552069" y="273547"/>
                      <a:pt x="572389" y="361177"/>
                    </a:cubicBezTo>
                    <a:cubicBezTo>
                      <a:pt x="614426" y="369813"/>
                      <a:pt x="656463" y="378576"/>
                      <a:pt x="698500" y="387212"/>
                    </a:cubicBezTo>
                    <a:cubicBezTo>
                      <a:pt x="706882" y="342635"/>
                      <a:pt x="717169" y="250179"/>
                      <a:pt x="671576" y="159120"/>
                    </a:cubicBezTo>
                    <a:cubicBezTo>
                      <a:pt x="651256" y="118480"/>
                      <a:pt x="627634" y="93715"/>
                      <a:pt x="622173" y="88127"/>
                    </a:cubicBezTo>
                    <a:cubicBezTo>
                      <a:pt x="567309" y="31739"/>
                      <a:pt x="501269" y="15483"/>
                      <a:pt x="471551" y="8625"/>
                    </a:cubicBezTo>
                    <a:cubicBezTo>
                      <a:pt x="301371" y="-30872"/>
                      <a:pt x="155956" y="77713"/>
                      <a:pt x="147574" y="84317"/>
                    </a:cubicBezTo>
                    <a:cubicBezTo>
                      <a:pt x="41275" y="166232"/>
                      <a:pt x="9144" y="277611"/>
                      <a:pt x="0" y="315330"/>
                    </a:cubicBezTo>
                    <a:cubicBezTo>
                      <a:pt x="31496" y="329935"/>
                      <a:pt x="75311" y="331840"/>
                      <a:pt x="109728" y="33831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9CE6412F-7B6F-4451-AEC1-2F4A3F2B94E2}"/>
                  </a:ext>
                </a:extLst>
              </p:cNvPr>
              <p:cNvSpPr/>
              <p:nvPr/>
            </p:nvSpPr>
            <p:spPr>
              <a:xfrm>
                <a:off x="5640341" y="4294067"/>
                <a:ext cx="701022" cy="385455"/>
              </a:xfrm>
              <a:custGeom>
                <a:avLst/>
                <a:gdLst>
                  <a:gd name="connsiteX0" fmla="*/ 589008 w 701022"/>
                  <a:gd name="connsiteY0" fmla="*/ 384740 h 385455"/>
                  <a:gd name="connsiteX1" fmla="*/ 568180 w 701022"/>
                  <a:gd name="connsiteY1" fmla="*/ 382200 h 385455"/>
                  <a:gd name="connsiteX2" fmla="*/ 475343 w 701022"/>
                  <a:gd name="connsiteY2" fmla="*/ 192335 h 385455"/>
                  <a:gd name="connsiteX3" fmla="*/ 308338 w 701022"/>
                  <a:gd name="connsiteY3" fmla="*/ 142805 h 385455"/>
                  <a:gd name="connsiteX4" fmla="*/ 271635 w 701022"/>
                  <a:gd name="connsiteY4" fmla="*/ 152330 h 385455"/>
                  <a:gd name="connsiteX5" fmla="*/ 230741 w 701022"/>
                  <a:gd name="connsiteY5" fmla="*/ 174682 h 385455"/>
                  <a:gd name="connsiteX6" fmla="*/ 128760 w 701022"/>
                  <a:gd name="connsiteY6" fmla="*/ 332162 h 385455"/>
                  <a:gd name="connsiteX7" fmla="*/ 109 w 701022"/>
                  <a:gd name="connsiteY7" fmla="*/ 337369 h 385455"/>
                  <a:gd name="connsiteX8" fmla="*/ 63736 w 701022"/>
                  <a:gd name="connsiteY8" fmla="*/ 116643 h 385455"/>
                  <a:gd name="connsiteX9" fmla="*/ 123934 w 701022"/>
                  <a:gd name="connsiteY9" fmla="*/ 54667 h 385455"/>
                  <a:gd name="connsiteX10" fmla="*/ 285478 w 701022"/>
                  <a:gd name="connsiteY10" fmla="*/ 692 h 385455"/>
                  <a:gd name="connsiteX11" fmla="*/ 592945 w 701022"/>
                  <a:gd name="connsiteY11" fmla="*/ 127946 h 385455"/>
                  <a:gd name="connsiteX12" fmla="*/ 701022 w 701022"/>
                  <a:gd name="connsiteY12" fmla="*/ 379787 h 385455"/>
                  <a:gd name="connsiteX13" fmla="*/ 589008 w 701022"/>
                  <a:gd name="connsiteY13" fmla="*/ 384740 h 38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022" h="385455">
                    <a:moveTo>
                      <a:pt x="589008" y="384740"/>
                    </a:moveTo>
                    <a:cubicBezTo>
                      <a:pt x="587992" y="384740"/>
                      <a:pt x="568180" y="382200"/>
                      <a:pt x="568180" y="382200"/>
                    </a:cubicBezTo>
                    <a:cubicBezTo>
                      <a:pt x="567926" y="368103"/>
                      <a:pt x="564624" y="261804"/>
                      <a:pt x="475343" y="192335"/>
                    </a:cubicBezTo>
                    <a:cubicBezTo>
                      <a:pt x="405239" y="137852"/>
                      <a:pt x="327769" y="141281"/>
                      <a:pt x="308338" y="142805"/>
                    </a:cubicBezTo>
                    <a:cubicBezTo>
                      <a:pt x="297924" y="145091"/>
                      <a:pt x="285097" y="147631"/>
                      <a:pt x="271635" y="152330"/>
                    </a:cubicBezTo>
                    <a:cubicBezTo>
                      <a:pt x="271635" y="152330"/>
                      <a:pt x="250934" y="160204"/>
                      <a:pt x="230741" y="174682"/>
                    </a:cubicBezTo>
                    <a:cubicBezTo>
                      <a:pt x="204960" y="193097"/>
                      <a:pt x="163050" y="248977"/>
                      <a:pt x="128760" y="332162"/>
                    </a:cubicBezTo>
                    <a:cubicBezTo>
                      <a:pt x="85834" y="333940"/>
                      <a:pt x="43035" y="335718"/>
                      <a:pt x="109" y="337369"/>
                    </a:cubicBezTo>
                    <a:cubicBezTo>
                      <a:pt x="-907" y="292030"/>
                      <a:pt x="4046" y="199193"/>
                      <a:pt x="63736" y="116643"/>
                    </a:cubicBezTo>
                    <a:cubicBezTo>
                      <a:pt x="90406" y="79940"/>
                      <a:pt x="117711" y="59239"/>
                      <a:pt x="123934" y="54667"/>
                    </a:cubicBezTo>
                    <a:cubicBezTo>
                      <a:pt x="187180" y="7931"/>
                      <a:pt x="254998" y="2724"/>
                      <a:pt x="285478" y="692"/>
                    </a:cubicBezTo>
                    <a:cubicBezTo>
                      <a:pt x="459849" y="-10611"/>
                      <a:pt x="585579" y="120199"/>
                      <a:pt x="592945" y="127946"/>
                    </a:cubicBezTo>
                    <a:cubicBezTo>
                      <a:pt x="684512" y="226117"/>
                      <a:pt x="698101" y="341179"/>
                      <a:pt x="701022" y="379787"/>
                    </a:cubicBezTo>
                    <a:cubicBezTo>
                      <a:pt x="667621" y="389185"/>
                      <a:pt x="624060" y="383851"/>
                      <a:pt x="589008" y="384740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8E59E446-C7BB-4186-B1D5-BDA7FD1821A6}"/>
                  </a:ext>
                </a:extLst>
              </p:cNvPr>
              <p:cNvSpPr/>
              <p:nvPr/>
            </p:nvSpPr>
            <p:spPr>
              <a:xfrm>
                <a:off x="3888866" y="5070276"/>
                <a:ext cx="705569" cy="404438"/>
              </a:xfrm>
              <a:custGeom>
                <a:avLst/>
                <a:gdLst>
                  <a:gd name="connsiteX0" fmla="*/ 107950 w 705569"/>
                  <a:gd name="connsiteY0" fmla="*/ 322016 h 404438"/>
                  <a:gd name="connsiteX1" fmla="*/ 128905 w 705569"/>
                  <a:gd name="connsiteY1" fmla="*/ 324048 h 404438"/>
                  <a:gd name="connsiteX2" fmla="*/ 260985 w 705569"/>
                  <a:gd name="connsiteY2" fmla="*/ 159075 h 404438"/>
                  <a:gd name="connsiteX3" fmla="*/ 434848 w 705569"/>
                  <a:gd name="connsiteY3" fmla="*/ 147264 h 404438"/>
                  <a:gd name="connsiteX4" fmla="*/ 468630 w 705569"/>
                  <a:gd name="connsiteY4" fmla="*/ 164536 h 404438"/>
                  <a:gd name="connsiteX5" fmla="*/ 503682 w 705569"/>
                  <a:gd name="connsiteY5" fmla="*/ 195270 h 404438"/>
                  <a:gd name="connsiteX6" fmla="*/ 568833 w 705569"/>
                  <a:gd name="connsiteY6" fmla="*/ 371165 h 404438"/>
                  <a:gd name="connsiteX7" fmla="*/ 693293 w 705569"/>
                  <a:gd name="connsiteY7" fmla="*/ 404439 h 404438"/>
                  <a:gd name="connsiteX8" fmla="*/ 679450 w 705569"/>
                  <a:gd name="connsiteY8" fmla="*/ 175204 h 404438"/>
                  <a:gd name="connsiteX9" fmla="*/ 634238 w 705569"/>
                  <a:gd name="connsiteY9" fmla="*/ 101544 h 404438"/>
                  <a:gd name="connsiteX10" fmla="*/ 488315 w 705569"/>
                  <a:gd name="connsiteY10" fmla="*/ 13533 h 404438"/>
                  <a:gd name="connsiteX11" fmla="*/ 160528 w 705569"/>
                  <a:gd name="connsiteY11" fmla="*/ 70556 h 404438"/>
                  <a:gd name="connsiteX12" fmla="*/ 0 w 705569"/>
                  <a:gd name="connsiteY12" fmla="*/ 292679 h 404438"/>
                  <a:gd name="connsiteX13" fmla="*/ 107950 w 705569"/>
                  <a:gd name="connsiteY13" fmla="*/ 322016 h 40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5569" h="404438">
                    <a:moveTo>
                      <a:pt x="107950" y="322016"/>
                    </a:moveTo>
                    <a:cubicBezTo>
                      <a:pt x="108966" y="322270"/>
                      <a:pt x="128905" y="324048"/>
                      <a:pt x="128905" y="324048"/>
                    </a:cubicBezTo>
                    <a:cubicBezTo>
                      <a:pt x="132207" y="310332"/>
                      <a:pt x="158750" y="207335"/>
                      <a:pt x="260985" y="159075"/>
                    </a:cubicBezTo>
                    <a:cubicBezTo>
                      <a:pt x="341249" y="121229"/>
                      <a:pt x="416179" y="141549"/>
                      <a:pt x="434848" y="147264"/>
                    </a:cubicBezTo>
                    <a:cubicBezTo>
                      <a:pt x="444500" y="151709"/>
                      <a:pt x="456438" y="157043"/>
                      <a:pt x="468630" y="164536"/>
                    </a:cubicBezTo>
                    <a:cubicBezTo>
                      <a:pt x="468630" y="164536"/>
                      <a:pt x="487045" y="176728"/>
                      <a:pt x="503682" y="195270"/>
                    </a:cubicBezTo>
                    <a:cubicBezTo>
                      <a:pt x="524764" y="218892"/>
                      <a:pt x="553466" y="282646"/>
                      <a:pt x="568833" y="371165"/>
                    </a:cubicBezTo>
                    <a:cubicBezTo>
                      <a:pt x="610362" y="382214"/>
                      <a:pt x="651764" y="393390"/>
                      <a:pt x="693293" y="404439"/>
                    </a:cubicBezTo>
                    <a:cubicBezTo>
                      <a:pt x="704215" y="360370"/>
                      <a:pt x="719709" y="268676"/>
                      <a:pt x="679450" y="175204"/>
                    </a:cubicBezTo>
                    <a:cubicBezTo>
                      <a:pt x="661543" y="133548"/>
                      <a:pt x="639318" y="107513"/>
                      <a:pt x="634238" y="101544"/>
                    </a:cubicBezTo>
                    <a:cubicBezTo>
                      <a:pt x="582676" y="42108"/>
                      <a:pt x="517652" y="22169"/>
                      <a:pt x="488315" y="13533"/>
                    </a:cubicBezTo>
                    <a:cubicBezTo>
                      <a:pt x="320675" y="-35616"/>
                      <a:pt x="169291" y="64460"/>
                      <a:pt x="160528" y="70556"/>
                    </a:cubicBezTo>
                    <a:cubicBezTo>
                      <a:pt x="49657" y="146375"/>
                      <a:pt x="11303" y="255595"/>
                      <a:pt x="0" y="292679"/>
                    </a:cubicBezTo>
                    <a:cubicBezTo>
                      <a:pt x="30353" y="309189"/>
                      <a:pt x="74041" y="313507"/>
                      <a:pt x="107950" y="322016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FF4C990B-87FB-49EA-BA6A-F1AA0B9F7A41}"/>
                  </a:ext>
                </a:extLst>
              </p:cNvPr>
              <p:cNvSpPr/>
              <p:nvPr/>
            </p:nvSpPr>
            <p:spPr>
              <a:xfrm>
                <a:off x="4241419" y="3760597"/>
                <a:ext cx="352805" cy="352805"/>
              </a:xfrm>
              <a:custGeom>
                <a:avLst/>
                <a:gdLst>
                  <a:gd name="connsiteX0" fmla="*/ 352806 w 352805"/>
                  <a:gd name="connsiteY0" fmla="*/ 176403 h 352805"/>
                  <a:gd name="connsiteX1" fmla="*/ 176403 w 352805"/>
                  <a:gd name="connsiteY1" fmla="*/ 352806 h 352805"/>
                  <a:gd name="connsiteX2" fmla="*/ 0 w 352805"/>
                  <a:gd name="connsiteY2" fmla="*/ 176403 h 352805"/>
                  <a:gd name="connsiteX3" fmla="*/ 176403 w 352805"/>
                  <a:gd name="connsiteY3" fmla="*/ 0 h 352805"/>
                  <a:gd name="connsiteX4" fmla="*/ 352806 w 352805"/>
                  <a:gd name="connsiteY4" fmla="*/ 176403 h 35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05" h="352805">
                    <a:moveTo>
                      <a:pt x="352806" y="176403"/>
                    </a:moveTo>
                    <a:cubicBezTo>
                      <a:pt x="352806" y="273828"/>
                      <a:pt x="273828" y="352806"/>
                      <a:pt x="176403" y="352806"/>
                    </a:cubicBezTo>
                    <a:cubicBezTo>
                      <a:pt x="78978" y="352806"/>
                      <a:pt x="0" y="273828"/>
                      <a:pt x="0" y="176403"/>
                    </a:cubicBezTo>
                    <a:cubicBezTo>
                      <a:pt x="0" y="78978"/>
                      <a:pt x="78978" y="0"/>
                      <a:pt x="176403" y="0"/>
                    </a:cubicBezTo>
                    <a:cubicBezTo>
                      <a:pt x="273828" y="0"/>
                      <a:pt x="352806" y="78978"/>
                      <a:pt x="352806" y="176403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129826E0-540C-4D99-B092-C08D7C1F8DF8}"/>
                  </a:ext>
                </a:extLst>
              </p:cNvPr>
              <p:cNvSpPr/>
              <p:nvPr/>
            </p:nvSpPr>
            <p:spPr>
              <a:xfrm>
                <a:off x="5775959" y="1123061"/>
                <a:ext cx="367538" cy="367538"/>
              </a:xfrm>
              <a:custGeom>
                <a:avLst/>
                <a:gdLst>
                  <a:gd name="connsiteX0" fmla="*/ 367538 w 367538"/>
                  <a:gd name="connsiteY0" fmla="*/ 183769 h 367538"/>
                  <a:gd name="connsiteX1" fmla="*/ 183769 w 367538"/>
                  <a:gd name="connsiteY1" fmla="*/ 367538 h 367538"/>
                  <a:gd name="connsiteX2" fmla="*/ 0 w 367538"/>
                  <a:gd name="connsiteY2" fmla="*/ 183769 h 367538"/>
                  <a:gd name="connsiteX3" fmla="*/ 183769 w 367538"/>
                  <a:gd name="connsiteY3" fmla="*/ 0 h 367538"/>
                  <a:gd name="connsiteX4" fmla="*/ 367538 w 367538"/>
                  <a:gd name="connsiteY4" fmla="*/ 183769 h 3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538" h="367538">
                    <a:moveTo>
                      <a:pt x="367538" y="183769"/>
                    </a:moveTo>
                    <a:cubicBezTo>
                      <a:pt x="367538" y="285262"/>
                      <a:pt x="285262" y="367538"/>
                      <a:pt x="183769" y="367538"/>
                    </a:cubicBezTo>
                    <a:cubicBezTo>
                      <a:pt x="82276" y="367538"/>
                      <a:pt x="0" y="285262"/>
                      <a:pt x="0" y="183769"/>
                    </a:cubicBezTo>
                    <a:cubicBezTo>
                      <a:pt x="0" y="82276"/>
                      <a:pt x="82276" y="0"/>
                      <a:pt x="183769" y="0"/>
                    </a:cubicBezTo>
                    <a:cubicBezTo>
                      <a:pt x="285262" y="0"/>
                      <a:pt x="367538" y="82276"/>
                      <a:pt x="367538" y="183769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472B3B78-61FA-491A-93BA-F06AC4F6369B}"/>
                  </a:ext>
                </a:extLst>
              </p:cNvPr>
              <p:cNvSpPr/>
              <p:nvPr/>
            </p:nvSpPr>
            <p:spPr>
              <a:xfrm>
                <a:off x="3888613" y="1684528"/>
                <a:ext cx="316738" cy="316738"/>
              </a:xfrm>
              <a:custGeom>
                <a:avLst/>
                <a:gdLst>
                  <a:gd name="connsiteX0" fmla="*/ 316738 w 316738"/>
                  <a:gd name="connsiteY0" fmla="*/ 158369 h 316738"/>
                  <a:gd name="connsiteX1" fmla="*/ 158369 w 316738"/>
                  <a:gd name="connsiteY1" fmla="*/ 316738 h 316738"/>
                  <a:gd name="connsiteX2" fmla="*/ 0 w 316738"/>
                  <a:gd name="connsiteY2" fmla="*/ 158369 h 316738"/>
                  <a:gd name="connsiteX3" fmla="*/ 158369 w 316738"/>
                  <a:gd name="connsiteY3" fmla="*/ 0 h 316738"/>
                  <a:gd name="connsiteX4" fmla="*/ 316738 w 316738"/>
                  <a:gd name="connsiteY4" fmla="*/ 158369 h 31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38" h="316738">
                    <a:moveTo>
                      <a:pt x="316738" y="158369"/>
                    </a:moveTo>
                    <a:cubicBezTo>
                      <a:pt x="316738" y="245834"/>
                      <a:pt x="245834" y="316738"/>
                      <a:pt x="158369" y="316738"/>
                    </a:cubicBezTo>
                    <a:cubicBezTo>
                      <a:pt x="70904" y="316738"/>
                      <a:pt x="0" y="245834"/>
                      <a:pt x="0" y="158369"/>
                    </a:cubicBezTo>
                    <a:cubicBezTo>
                      <a:pt x="0" y="70904"/>
                      <a:pt x="70904" y="0"/>
                      <a:pt x="158369" y="0"/>
                    </a:cubicBezTo>
                    <a:cubicBezTo>
                      <a:pt x="245834" y="0"/>
                      <a:pt x="316738" y="70904"/>
                      <a:pt x="316738" y="158369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1A1E236D-66E7-4A50-A81A-B3AFDEAA73E7}"/>
                  </a:ext>
                </a:extLst>
              </p:cNvPr>
              <p:cNvSpPr/>
              <p:nvPr/>
            </p:nvSpPr>
            <p:spPr>
              <a:xfrm>
                <a:off x="5996178" y="5527167"/>
                <a:ext cx="305307" cy="305307"/>
              </a:xfrm>
              <a:custGeom>
                <a:avLst/>
                <a:gdLst>
                  <a:gd name="connsiteX0" fmla="*/ 305308 w 305307"/>
                  <a:gd name="connsiteY0" fmla="*/ 152654 h 305307"/>
                  <a:gd name="connsiteX1" fmla="*/ 152654 w 305307"/>
                  <a:gd name="connsiteY1" fmla="*/ 305308 h 305307"/>
                  <a:gd name="connsiteX2" fmla="*/ 0 w 305307"/>
                  <a:gd name="connsiteY2" fmla="*/ 152654 h 305307"/>
                  <a:gd name="connsiteX3" fmla="*/ 152654 w 305307"/>
                  <a:gd name="connsiteY3" fmla="*/ 0 h 305307"/>
                  <a:gd name="connsiteX4" fmla="*/ 305308 w 305307"/>
                  <a:gd name="connsiteY4" fmla="*/ 152654 h 305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307" h="305307">
                    <a:moveTo>
                      <a:pt x="305308" y="152654"/>
                    </a:moveTo>
                    <a:cubicBezTo>
                      <a:pt x="305308" y="236963"/>
                      <a:pt x="236962" y="305308"/>
                      <a:pt x="152654" y="305308"/>
                    </a:cubicBezTo>
                    <a:cubicBezTo>
                      <a:pt x="68346" y="305308"/>
                      <a:pt x="0" y="236963"/>
                      <a:pt x="0" y="152654"/>
                    </a:cubicBezTo>
                    <a:cubicBezTo>
                      <a:pt x="0" y="68346"/>
                      <a:pt x="68346" y="0"/>
                      <a:pt x="152654" y="0"/>
                    </a:cubicBezTo>
                    <a:cubicBezTo>
                      <a:pt x="236962" y="0"/>
                      <a:pt x="305308" y="68346"/>
                      <a:pt x="305308" y="152654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23821A29-293D-4262-B235-9E9DF752BDAE}"/>
                  </a:ext>
                </a:extLst>
              </p:cNvPr>
              <p:cNvSpPr/>
              <p:nvPr/>
            </p:nvSpPr>
            <p:spPr>
              <a:xfrm>
                <a:off x="4719342" y="458572"/>
                <a:ext cx="527535" cy="456462"/>
              </a:xfrm>
              <a:custGeom>
                <a:avLst/>
                <a:gdLst>
                  <a:gd name="connsiteX0" fmla="*/ 463908 w 527535"/>
                  <a:gd name="connsiteY0" fmla="*/ 154837 h 456462"/>
                  <a:gd name="connsiteX1" fmla="*/ 450065 w 527535"/>
                  <a:gd name="connsiteY1" fmla="*/ 164997 h 456462"/>
                  <a:gd name="connsiteX2" fmla="*/ 288648 w 527535"/>
                  <a:gd name="connsiteY2" fmla="*/ 104291 h 456462"/>
                  <a:gd name="connsiteX3" fmla="*/ 161775 w 527535"/>
                  <a:gd name="connsiteY3" fmla="*/ 168426 h 456462"/>
                  <a:gd name="connsiteX4" fmla="*/ 145392 w 527535"/>
                  <a:gd name="connsiteY4" fmla="*/ 194588 h 456462"/>
                  <a:gd name="connsiteX5" fmla="*/ 133708 w 527535"/>
                  <a:gd name="connsiteY5" fmla="*/ 230783 h 456462"/>
                  <a:gd name="connsiteX6" fmla="*/ 161394 w 527535"/>
                  <a:gd name="connsiteY6" fmla="*/ 381278 h 456462"/>
                  <a:gd name="connsiteX7" fmla="*/ 87988 w 527535"/>
                  <a:gd name="connsiteY7" fmla="*/ 456462 h 456462"/>
                  <a:gd name="connsiteX8" fmla="*/ 2136 w 527535"/>
                  <a:gd name="connsiteY8" fmla="*/ 289838 h 456462"/>
                  <a:gd name="connsiteX9" fmla="*/ 3152 w 527535"/>
                  <a:gd name="connsiteY9" fmla="*/ 219353 h 456462"/>
                  <a:gd name="connsiteX10" fmla="*/ 68811 w 527535"/>
                  <a:gd name="connsiteY10" fmla="*/ 96925 h 456462"/>
                  <a:gd name="connsiteX11" fmla="*/ 322430 w 527535"/>
                  <a:gd name="connsiteY11" fmla="*/ 278 h 456462"/>
                  <a:gd name="connsiteX12" fmla="*/ 527535 w 527535"/>
                  <a:gd name="connsiteY12" fmla="*/ 89178 h 456462"/>
                  <a:gd name="connsiteX13" fmla="*/ 463908 w 527535"/>
                  <a:gd name="connsiteY13" fmla="*/ 154837 h 456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7535" h="456462">
                    <a:moveTo>
                      <a:pt x="463908" y="154837"/>
                    </a:moveTo>
                    <a:cubicBezTo>
                      <a:pt x="463400" y="155345"/>
                      <a:pt x="450065" y="164997"/>
                      <a:pt x="450065" y="164997"/>
                    </a:cubicBezTo>
                    <a:cubicBezTo>
                      <a:pt x="442064" y="156742"/>
                      <a:pt x="380596" y="95528"/>
                      <a:pt x="288648" y="104291"/>
                    </a:cubicBezTo>
                    <a:cubicBezTo>
                      <a:pt x="216512" y="111149"/>
                      <a:pt x="172570" y="156615"/>
                      <a:pt x="161775" y="168426"/>
                    </a:cubicBezTo>
                    <a:cubicBezTo>
                      <a:pt x="156822" y="175665"/>
                      <a:pt x="150726" y="184301"/>
                      <a:pt x="145392" y="194588"/>
                    </a:cubicBezTo>
                    <a:cubicBezTo>
                      <a:pt x="145392" y="194588"/>
                      <a:pt x="137518" y="210844"/>
                      <a:pt x="133708" y="230783"/>
                    </a:cubicBezTo>
                    <a:cubicBezTo>
                      <a:pt x="128755" y="256183"/>
                      <a:pt x="135232" y="312825"/>
                      <a:pt x="161394" y="381278"/>
                    </a:cubicBezTo>
                    <a:cubicBezTo>
                      <a:pt x="136883" y="406297"/>
                      <a:pt x="112499" y="431443"/>
                      <a:pt x="87988" y="456462"/>
                    </a:cubicBezTo>
                    <a:cubicBezTo>
                      <a:pt x="61953" y="430046"/>
                      <a:pt x="12931" y="372261"/>
                      <a:pt x="2136" y="289838"/>
                    </a:cubicBezTo>
                    <a:cubicBezTo>
                      <a:pt x="-2690" y="253135"/>
                      <a:pt x="2009" y="225576"/>
                      <a:pt x="3152" y="219353"/>
                    </a:cubicBezTo>
                    <a:cubicBezTo>
                      <a:pt x="14582" y="156234"/>
                      <a:pt x="51793" y="115086"/>
                      <a:pt x="68811" y="96925"/>
                    </a:cubicBezTo>
                    <a:cubicBezTo>
                      <a:pt x="165966" y="-7342"/>
                      <a:pt x="313794" y="-230"/>
                      <a:pt x="322430" y="278"/>
                    </a:cubicBezTo>
                    <a:cubicBezTo>
                      <a:pt x="431650" y="7263"/>
                      <a:pt x="504167" y="67842"/>
                      <a:pt x="527535" y="89178"/>
                    </a:cubicBezTo>
                    <a:cubicBezTo>
                      <a:pt x="513057" y="113435"/>
                      <a:pt x="484228" y="134771"/>
                      <a:pt x="463908" y="154837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CF0B8858-630B-45F1-936D-1355E5721135}"/>
                  </a:ext>
                </a:extLst>
              </p:cNvPr>
              <p:cNvSpPr/>
              <p:nvPr/>
            </p:nvSpPr>
            <p:spPr>
              <a:xfrm>
                <a:off x="5996051" y="2966847"/>
                <a:ext cx="294894" cy="294893"/>
              </a:xfrm>
              <a:custGeom>
                <a:avLst/>
                <a:gdLst>
                  <a:gd name="connsiteX0" fmla="*/ 294894 w 294894"/>
                  <a:gd name="connsiteY0" fmla="*/ 147447 h 294893"/>
                  <a:gd name="connsiteX1" fmla="*/ 147447 w 294894"/>
                  <a:gd name="connsiteY1" fmla="*/ 294894 h 294893"/>
                  <a:gd name="connsiteX2" fmla="*/ 0 w 294894"/>
                  <a:gd name="connsiteY2" fmla="*/ 147447 h 294893"/>
                  <a:gd name="connsiteX3" fmla="*/ 147447 w 294894"/>
                  <a:gd name="connsiteY3" fmla="*/ 0 h 294893"/>
                  <a:gd name="connsiteX4" fmla="*/ 294894 w 294894"/>
                  <a:gd name="connsiteY4" fmla="*/ 147447 h 294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94" h="294893">
                    <a:moveTo>
                      <a:pt x="294894" y="147447"/>
                    </a:moveTo>
                    <a:cubicBezTo>
                      <a:pt x="294894" y="228880"/>
                      <a:pt x="228880" y="294894"/>
                      <a:pt x="147447" y="294894"/>
                    </a:cubicBezTo>
                    <a:cubicBezTo>
                      <a:pt x="66015" y="294894"/>
                      <a:pt x="0" y="228880"/>
                      <a:pt x="0" y="147447"/>
                    </a:cubicBezTo>
                    <a:cubicBezTo>
                      <a:pt x="0" y="66014"/>
                      <a:pt x="66015" y="0"/>
                      <a:pt x="147447" y="0"/>
                    </a:cubicBezTo>
                    <a:cubicBezTo>
                      <a:pt x="228880" y="0"/>
                      <a:pt x="294894" y="66014"/>
                      <a:pt x="294894" y="147447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43D5DD96-623F-43E6-A566-EBEF76C2CA08}"/>
                  </a:ext>
                </a:extLst>
              </p:cNvPr>
              <p:cNvSpPr/>
              <p:nvPr/>
            </p:nvSpPr>
            <p:spPr>
              <a:xfrm>
                <a:off x="3379978" y="355854"/>
                <a:ext cx="267559" cy="545084"/>
              </a:xfrm>
              <a:custGeom>
                <a:avLst/>
                <a:gdLst>
                  <a:gd name="connsiteX0" fmla="*/ 0 w 267559"/>
                  <a:gd name="connsiteY0" fmla="*/ 429387 h 545084"/>
                  <a:gd name="connsiteX1" fmla="*/ 133985 w 267559"/>
                  <a:gd name="connsiteY1" fmla="*/ 376428 h 545084"/>
                  <a:gd name="connsiteX2" fmla="*/ 167005 w 267559"/>
                  <a:gd name="connsiteY2" fmla="*/ 258572 h 545084"/>
                  <a:gd name="connsiteX3" fmla="*/ 150622 w 267559"/>
                  <a:gd name="connsiteY3" fmla="*/ 200787 h 545084"/>
                  <a:gd name="connsiteX4" fmla="*/ 127 w 267559"/>
                  <a:gd name="connsiteY4" fmla="*/ 103251 h 545084"/>
                  <a:gd name="connsiteX5" fmla="*/ 127 w 267559"/>
                  <a:gd name="connsiteY5" fmla="*/ 0 h 545084"/>
                  <a:gd name="connsiteX6" fmla="*/ 144018 w 267559"/>
                  <a:gd name="connsiteY6" fmla="*/ 50292 h 545084"/>
                  <a:gd name="connsiteX7" fmla="*/ 226949 w 267559"/>
                  <a:gd name="connsiteY7" fmla="*/ 128016 h 545084"/>
                  <a:gd name="connsiteX8" fmla="*/ 266573 w 267559"/>
                  <a:gd name="connsiteY8" fmla="*/ 240919 h 545084"/>
                  <a:gd name="connsiteX9" fmla="*/ 180467 w 267559"/>
                  <a:gd name="connsiteY9" fmla="*/ 458216 h 545084"/>
                  <a:gd name="connsiteX10" fmla="*/ 0 w 267559"/>
                  <a:gd name="connsiteY10" fmla="*/ 545084 h 545084"/>
                  <a:gd name="connsiteX11" fmla="*/ 0 w 267559"/>
                  <a:gd name="connsiteY11" fmla="*/ 429387 h 545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7559" h="545084">
                    <a:moveTo>
                      <a:pt x="0" y="429387"/>
                    </a:moveTo>
                    <a:cubicBezTo>
                      <a:pt x="6223" y="430022"/>
                      <a:pt x="83439" y="437007"/>
                      <a:pt x="133985" y="376428"/>
                    </a:cubicBezTo>
                    <a:cubicBezTo>
                      <a:pt x="175387" y="326771"/>
                      <a:pt x="168275" y="268224"/>
                      <a:pt x="167005" y="258572"/>
                    </a:cubicBezTo>
                    <a:cubicBezTo>
                      <a:pt x="165354" y="241427"/>
                      <a:pt x="161036" y="221234"/>
                      <a:pt x="150622" y="200787"/>
                    </a:cubicBezTo>
                    <a:cubicBezTo>
                      <a:pt x="110236" y="121031"/>
                      <a:pt x="14224" y="105410"/>
                      <a:pt x="127" y="103251"/>
                    </a:cubicBezTo>
                    <a:cubicBezTo>
                      <a:pt x="127" y="68834"/>
                      <a:pt x="127" y="34417"/>
                      <a:pt x="127" y="0"/>
                    </a:cubicBezTo>
                    <a:cubicBezTo>
                      <a:pt x="35941" y="4064"/>
                      <a:pt x="89789" y="15494"/>
                      <a:pt x="144018" y="50292"/>
                    </a:cubicBezTo>
                    <a:cubicBezTo>
                      <a:pt x="165862" y="64262"/>
                      <a:pt x="199136" y="86106"/>
                      <a:pt x="226949" y="128016"/>
                    </a:cubicBezTo>
                    <a:cubicBezTo>
                      <a:pt x="235077" y="140335"/>
                      <a:pt x="261239" y="182372"/>
                      <a:pt x="266573" y="240919"/>
                    </a:cubicBezTo>
                    <a:cubicBezTo>
                      <a:pt x="277241" y="356489"/>
                      <a:pt x="198247" y="440436"/>
                      <a:pt x="180467" y="458216"/>
                    </a:cubicBezTo>
                    <a:cubicBezTo>
                      <a:pt x="111887" y="527177"/>
                      <a:pt x="29464" y="541401"/>
                      <a:pt x="0" y="545084"/>
                    </a:cubicBezTo>
                    <a:cubicBezTo>
                      <a:pt x="0" y="506603"/>
                      <a:pt x="0" y="467995"/>
                      <a:pt x="0" y="42938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19A9C961-4F26-43F8-B961-AC96FB23BB86}"/>
                  </a:ext>
                </a:extLst>
              </p:cNvPr>
              <p:cNvSpPr/>
              <p:nvPr/>
            </p:nvSpPr>
            <p:spPr>
              <a:xfrm>
                <a:off x="5663565" y="6491324"/>
                <a:ext cx="703615" cy="367952"/>
              </a:xfrm>
              <a:custGeom>
                <a:avLst/>
                <a:gdLst>
                  <a:gd name="connsiteX0" fmla="*/ 111379 w 703615"/>
                  <a:gd name="connsiteY0" fmla="*/ 367945 h 367952"/>
                  <a:gd name="connsiteX1" fmla="*/ 132334 w 703615"/>
                  <a:gd name="connsiteY1" fmla="*/ 366675 h 367952"/>
                  <a:gd name="connsiteX2" fmla="*/ 236347 w 703615"/>
                  <a:gd name="connsiteY2" fmla="*/ 182652 h 367952"/>
                  <a:gd name="connsiteX3" fmla="*/ 406019 w 703615"/>
                  <a:gd name="connsiteY3" fmla="*/ 143155 h 367952"/>
                  <a:gd name="connsiteX4" fmla="*/ 442087 w 703615"/>
                  <a:gd name="connsiteY4" fmla="*/ 154839 h 367952"/>
                  <a:gd name="connsiteX5" fmla="*/ 481584 w 703615"/>
                  <a:gd name="connsiteY5" fmla="*/ 179604 h 367952"/>
                  <a:gd name="connsiteX6" fmla="*/ 574040 w 703615"/>
                  <a:gd name="connsiteY6" fmla="*/ 342799 h 367952"/>
                  <a:gd name="connsiteX7" fmla="*/ 702183 w 703615"/>
                  <a:gd name="connsiteY7" fmla="*/ 355753 h 367952"/>
                  <a:gd name="connsiteX8" fmla="*/ 651764 w 703615"/>
                  <a:gd name="connsiteY8" fmla="*/ 131598 h 367952"/>
                  <a:gd name="connsiteX9" fmla="*/ 595376 w 703615"/>
                  <a:gd name="connsiteY9" fmla="*/ 66066 h 367952"/>
                  <a:gd name="connsiteX10" fmla="*/ 437261 w 703615"/>
                  <a:gd name="connsiteY10" fmla="*/ 2566 h 367952"/>
                  <a:gd name="connsiteX11" fmla="*/ 122809 w 703615"/>
                  <a:gd name="connsiteY11" fmla="*/ 111278 h 367952"/>
                  <a:gd name="connsiteX12" fmla="*/ 0 w 703615"/>
                  <a:gd name="connsiteY12" fmla="*/ 356261 h 367952"/>
                  <a:gd name="connsiteX13" fmla="*/ 111379 w 703615"/>
                  <a:gd name="connsiteY13" fmla="*/ 367945 h 36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3615" h="367952">
                    <a:moveTo>
                      <a:pt x="111379" y="367945"/>
                    </a:moveTo>
                    <a:cubicBezTo>
                      <a:pt x="112395" y="368072"/>
                      <a:pt x="132334" y="366675"/>
                      <a:pt x="132334" y="366675"/>
                    </a:cubicBezTo>
                    <a:cubicBezTo>
                      <a:pt x="133350" y="352578"/>
                      <a:pt x="143002" y="246660"/>
                      <a:pt x="236347" y="182652"/>
                    </a:cubicBezTo>
                    <a:cubicBezTo>
                      <a:pt x="309499" y="132360"/>
                      <a:pt x="386715" y="140488"/>
                      <a:pt x="406019" y="143155"/>
                    </a:cubicBezTo>
                    <a:cubicBezTo>
                      <a:pt x="416306" y="146076"/>
                      <a:pt x="428879" y="149378"/>
                      <a:pt x="442087" y="154839"/>
                    </a:cubicBezTo>
                    <a:cubicBezTo>
                      <a:pt x="442087" y="154839"/>
                      <a:pt x="462280" y="163983"/>
                      <a:pt x="481584" y="179604"/>
                    </a:cubicBezTo>
                    <a:cubicBezTo>
                      <a:pt x="506222" y="199543"/>
                      <a:pt x="544703" y="257836"/>
                      <a:pt x="574040" y="342799"/>
                    </a:cubicBezTo>
                    <a:cubicBezTo>
                      <a:pt x="616712" y="347117"/>
                      <a:pt x="659511" y="351435"/>
                      <a:pt x="702183" y="355753"/>
                    </a:cubicBezTo>
                    <a:cubicBezTo>
                      <a:pt x="705866" y="310541"/>
                      <a:pt x="706501" y="217577"/>
                      <a:pt x="651764" y="131598"/>
                    </a:cubicBezTo>
                    <a:cubicBezTo>
                      <a:pt x="627380" y="93371"/>
                      <a:pt x="601345" y="71146"/>
                      <a:pt x="595376" y="66066"/>
                    </a:cubicBezTo>
                    <a:cubicBezTo>
                      <a:pt x="535051" y="15647"/>
                      <a:pt x="467614" y="6376"/>
                      <a:pt x="437261" y="2566"/>
                    </a:cubicBezTo>
                    <a:cubicBezTo>
                      <a:pt x="263906" y="-19151"/>
                      <a:pt x="130556" y="103912"/>
                      <a:pt x="122809" y="111278"/>
                    </a:cubicBezTo>
                    <a:cubicBezTo>
                      <a:pt x="25527" y="203861"/>
                      <a:pt x="5080" y="317907"/>
                      <a:pt x="0" y="356261"/>
                    </a:cubicBezTo>
                    <a:cubicBezTo>
                      <a:pt x="32639" y="367818"/>
                      <a:pt x="76454" y="365024"/>
                      <a:pt x="111379" y="367945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2DEB9B82-E4F2-4A74-B133-443F33633F1E}"/>
                  </a:ext>
                </a:extLst>
              </p:cNvPr>
              <p:cNvSpPr/>
              <p:nvPr/>
            </p:nvSpPr>
            <p:spPr>
              <a:xfrm>
                <a:off x="5853048" y="380"/>
                <a:ext cx="428625" cy="213437"/>
              </a:xfrm>
              <a:custGeom>
                <a:avLst/>
                <a:gdLst>
                  <a:gd name="connsiteX0" fmla="*/ 0 w 428625"/>
                  <a:gd name="connsiteY0" fmla="*/ 254 h 213437"/>
                  <a:gd name="connsiteX1" fmla="*/ 70739 w 428625"/>
                  <a:gd name="connsiteY1" fmla="*/ 161417 h 213437"/>
                  <a:gd name="connsiteX2" fmla="*/ 330073 w 428625"/>
                  <a:gd name="connsiteY2" fmla="*/ 174879 h 213437"/>
                  <a:gd name="connsiteX3" fmla="*/ 428625 w 428625"/>
                  <a:gd name="connsiteY3" fmla="*/ 0 h 213437"/>
                  <a:gd name="connsiteX4" fmla="*/ 0 w 428625"/>
                  <a:gd name="connsiteY4" fmla="*/ 254 h 2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25" h="213437">
                    <a:moveTo>
                      <a:pt x="0" y="254"/>
                    </a:moveTo>
                    <a:cubicBezTo>
                      <a:pt x="1016" y="19177"/>
                      <a:pt x="7239" y="102870"/>
                      <a:pt x="70739" y="161417"/>
                    </a:cubicBezTo>
                    <a:cubicBezTo>
                      <a:pt x="143256" y="228346"/>
                      <a:pt x="253492" y="228346"/>
                      <a:pt x="330073" y="174879"/>
                    </a:cubicBezTo>
                    <a:cubicBezTo>
                      <a:pt x="413385" y="116713"/>
                      <a:pt x="426720" y="16256"/>
                      <a:pt x="428625" y="0"/>
                    </a:cubicBezTo>
                    <a:lnTo>
                      <a:pt x="0" y="254"/>
                    </a:ln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01D6FBB0-88EB-4C52-BB1E-7A916F3D4C10}"/>
                  </a:ext>
                </a:extLst>
              </p:cNvPr>
              <p:cNvSpPr/>
              <p:nvPr/>
            </p:nvSpPr>
            <p:spPr>
              <a:xfrm>
                <a:off x="3813937" y="6125083"/>
                <a:ext cx="324866" cy="324866"/>
              </a:xfrm>
              <a:custGeom>
                <a:avLst/>
                <a:gdLst>
                  <a:gd name="connsiteX0" fmla="*/ 324866 w 324866"/>
                  <a:gd name="connsiteY0" fmla="*/ 162433 h 324866"/>
                  <a:gd name="connsiteX1" fmla="*/ 162433 w 324866"/>
                  <a:gd name="connsiteY1" fmla="*/ 324866 h 324866"/>
                  <a:gd name="connsiteX2" fmla="*/ 0 w 324866"/>
                  <a:gd name="connsiteY2" fmla="*/ 162433 h 324866"/>
                  <a:gd name="connsiteX3" fmla="*/ 162433 w 324866"/>
                  <a:gd name="connsiteY3" fmla="*/ 0 h 324866"/>
                  <a:gd name="connsiteX4" fmla="*/ 324866 w 324866"/>
                  <a:gd name="connsiteY4" fmla="*/ 162433 h 32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66" h="324866">
                    <a:moveTo>
                      <a:pt x="324866" y="162433"/>
                    </a:moveTo>
                    <a:cubicBezTo>
                      <a:pt x="324866" y="252142"/>
                      <a:pt x="252142" y="324866"/>
                      <a:pt x="162433" y="324866"/>
                    </a:cubicBezTo>
                    <a:cubicBezTo>
                      <a:pt x="72724" y="324866"/>
                      <a:pt x="0" y="252142"/>
                      <a:pt x="0" y="162433"/>
                    </a:cubicBezTo>
                    <a:cubicBezTo>
                      <a:pt x="0" y="72724"/>
                      <a:pt x="72724" y="0"/>
                      <a:pt x="162433" y="0"/>
                    </a:cubicBezTo>
                    <a:cubicBezTo>
                      <a:pt x="252142" y="0"/>
                      <a:pt x="324866" y="72724"/>
                      <a:pt x="324866" y="162433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8B0E006A-5C15-48A3-AA22-E5FA83EEEB8C}"/>
                  </a:ext>
                </a:extLst>
              </p:cNvPr>
              <p:cNvSpPr/>
              <p:nvPr/>
            </p:nvSpPr>
            <p:spPr>
              <a:xfrm>
                <a:off x="3506851" y="2852166"/>
                <a:ext cx="334607" cy="681862"/>
              </a:xfrm>
              <a:custGeom>
                <a:avLst/>
                <a:gdLst>
                  <a:gd name="connsiteX0" fmla="*/ 127 w 334607"/>
                  <a:gd name="connsiteY0" fmla="*/ 537083 h 681862"/>
                  <a:gd name="connsiteX1" fmla="*/ 167640 w 334607"/>
                  <a:gd name="connsiteY1" fmla="*/ 470789 h 681862"/>
                  <a:gd name="connsiteX2" fmla="*/ 208915 w 334607"/>
                  <a:gd name="connsiteY2" fmla="*/ 323342 h 681862"/>
                  <a:gd name="connsiteX3" fmla="*/ 188341 w 334607"/>
                  <a:gd name="connsiteY3" fmla="*/ 251079 h 681862"/>
                  <a:gd name="connsiteX4" fmla="*/ 0 w 334607"/>
                  <a:gd name="connsiteY4" fmla="*/ 129159 h 681862"/>
                  <a:gd name="connsiteX5" fmla="*/ 0 w 334607"/>
                  <a:gd name="connsiteY5" fmla="*/ 0 h 681862"/>
                  <a:gd name="connsiteX6" fmla="*/ 180086 w 334607"/>
                  <a:gd name="connsiteY6" fmla="*/ 62865 h 681862"/>
                  <a:gd name="connsiteX7" fmla="*/ 283718 w 334607"/>
                  <a:gd name="connsiteY7" fmla="*/ 160147 h 681862"/>
                  <a:gd name="connsiteX8" fmla="*/ 333375 w 334607"/>
                  <a:gd name="connsiteY8" fmla="*/ 301371 h 681862"/>
                  <a:gd name="connsiteX9" fmla="*/ 225679 w 334607"/>
                  <a:gd name="connsiteY9" fmla="*/ 573278 h 681862"/>
                  <a:gd name="connsiteX10" fmla="*/ 0 w 334607"/>
                  <a:gd name="connsiteY10" fmla="*/ 681863 h 681862"/>
                  <a:gd name="connsiteX11" fmla="*/ 127 w 334607"/>
                  <a:gd name="connsiteY11" fmla="*/ 537083 h 681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4607" h="681862">
                    <a:moveTo>
                      <a:pt x="127" y="537083"/>
                    </a:moveTo>
                    <a:cubicBezTo>
                      <a:pt x="8001" y="537972"/>
                      <a:pt x="104521" y="546608"/>
                      <a:pt x="167640" y="470789"/>
                    </a:cubicBezTo>
                    <a:cubicBezTo>
                      <a:pt x="219329" y="408686"/>
                      <a:pt x="210566" y="335534"/>
                      <a:pt x="208915" y="323342"/>
                    </a:cubicBezTo>
                    <a:cubicBezTo>
                      <a:pt x="206883" y="301879"/>
                      <a:pt x="201422" y="276733"/>
                      <a:pt x="188341" y="251079"/>
                    </a:cubicBezTo>
                    <a:cubicBezTo>
                      <a:pt x="137795" y="151384"/>
                      <a:pt x="17780" y="131699"/>
                      <a:pt x="0" y="129159"/>
                    </a:cubicBezTo>
                    <a:cubicBezTo>
                      <a:pt x="0" y="86106"/>
                      <a:pt x="0" y="43053"/>
                      <a:pt x="0" y="0"/>
                    </a:cubicBezTo>
                    <a:cubicBezTo>
                      <a:pt x="44704" y="4953"/>
                      <a:pt x="112141" y="19431"/>
                      <a:pt x="180086" y="62865"/>
                    </a:cubicBezTo>
                    <a:cubicBezTo>
                      <a:pt x="207391" y="80391"/>
                      <a:pt x="249047" y="107696"/>
                      <a:pt x="283718" y="160147"/>
                    </a:cubicBezTo>
                    <a:cubicBezTo>
                      <a:pt x="293878" y="175641"/>
                      <a:pt x="326644" y="228092"/>
                      <a:pt x="333375" y="301371"/>
                    </a:cubicBezTo>
                    <a:cubicBezTo>
                      <a:pt x="346710" y="445897"/>
                      <a:pt x="247904" y="550926"/>
                      <a:pt x="225679" y="573278"/>
                    </a:cubicBezTo>
                    <a:cubicBezTo>
                      <a:pt x="139954" y="659511"/>
                      <a:pt x="36703" y="677418"/>
                      <a:pt x="0" y="681863"/>
                    </a:cubicBezTo>
                    <a:cubicBezTo>
                      <a:pt x="127" y="633603"/>
                      <a:pt x="127" y="585343"/>
                      <a:pt x="127" y="537083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22D2B2F-EE29-45A5-A166-4198EC0AB090}"/>
              </a:ext>
            </a:extLst>
          </p:cNvPr>
          <p:cNvGrpSpPr/>
          <p:nvPr userDrawn="1"/>
        </p:nvGrpSpPr>
        <p:grpSpPr>
          <a:xfrm>
            <a:off x="-27116" y="-3809"/>
            <a:ext cx="6394296" cy="6863086"/>
            <a:chOff x="-27116" y="-3809"/>
            <a:chExt cx="6394296" cy="6863086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C6DF69DA-B722-4144-ACDA-E23848DD973C}"/>
                </a:ext>
              </a:extLst>
            </p:cNvPr>
            <p:cNvSpPr/>
            <p:nvPr/>
          </p:nvSpPr>
          <p:spPr>
            <a:xfrm>
              <a:off x="-27116" y="-3809"/>
              <a:ext cx="6394296" cy="6861429"/>
            </a:xfrm>
            <a:custGeom>
              <a:avLst/>
              <a:gdLst>
                <a:gd name="connsiteX0" fmla="*/ 0 w 12188952"/>
                <a:gd name="connsiteY0" fmla="*/ 0 h 6861429"/>
                <a:gd name="connsiteX1" fmla="*/ 12188952 w 12188952"/>
                <a:gd name="connsiteY1" fmla="*/ 0 h 6861429"/>
                <a:gd name="connsiteX2" fmla="*/ 12188952 w 12188952"/>
                <a:gd name="connsiteY2" fmla="*/ 6861429 h 6861429"/>
                <a:gd name="connsiteX3" fmla="*/ 0 w 12188952"/>
                <a:gd name="connsiteY3" fmla="*/ 6861429 h 686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8952" h="6861429">
                  <a:moveTo>
                    <a:pt x="0" y="0"/>
                  </a:moveTo>
                  <a:lnTo>
                    <a:pt x="12188952" y="0"/>
                  </a:lnTo>
                  <a:lnTo>
                    <a:pt x="12188952" y="6861429"/>
                  </a:lnTo>
                  <a:lnTo>
                    <a:pt x="0" y="6861429"/>
                  </a:lnTo>
                  <a:close/>
                </a:path>
              </a:pathLst>
            </a:custGeom>
            <a:solidFill>
              <a:srgbClr val="3C72B8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aphic 2">
              <a:extLst>
                <a:ext uri="{FF2B5EF4-FFF2-40B4-BE49-F238E27FC236}">
                  <a16:creationId xmlns="" xmlns:a16="http://schemas.microsoft.com/office/drawing/2014/main" id="{174BCDC6-43B6-41C1-BCB6-E5AB58A40DDD}"/>
                </a:ext>
              </a:extLst>
            </p:cNvPr>
            <p:cNvGrpSpPr/>
            <p:nvPr/>
          </p:nvGrpSpPr>
          <p:grpSpPr>
            <a:xfrm>
              <a:off x="0" y="0"/>
              <a:ext cx="6367180" cy="6859277"/>
              <a:chOff x="0" y="0"/>
              <a:chExt cx="6367180" cy="6859277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41FA75DA-FBC0-4993-AAA2-0A70CA80BC0A}"/>
                  </a:ext>
                </a:extLst>
              </p:cNvPr>
              <p:cNvSpPr/>
              <p:nvPr/>
            </p:nvSpPr>
            <p:spPr>
              <a:xfrm>
                <a:off x="1109980" y="2302901"/>
                <a:ext cx="705789" cy="387212"/>
              </a:xfrm>
              <a:custGeom>
                <a:avLst/>
                <a:gdLst>
                  <a:gd name="connsiteX0" fmla="*/ 109728 w 705789"/>
                  <a:gd name="connsiteY0" fmla="*/ 338317 h 387212"/>
                  <a:gd name="connsiteX1" fmla="*/ 130683 w 705789"/>
                  <a:gd name="connsiteY1" fmla="*/ 339206 h 387212"/>
                  <a:gd name="connsiteX2" fmla="*/ 253111 w 705789"/>
                  <a:gd name="connsiteY2" fmla="*/ 166867 h 387212"/>
                  <a:gd name="connsiteX3" fmla="*/ 425958 w 705789"/>
                  <a:gd name="connsiteY3" fmla="*/ 145150 h 387212"/>
                  <a:gd name="connsiteX4" fmla="*/ 460629 w 705789"/>
                  <a:gd name="connsiteY4" fmla="*/ 160517 h 387212"/>
                  <a:gd name="connsiteX5" fmla="*/ 497332 w 705789"/>
                  <a:gd name="connsiteY5" fmla="*/ 189219 h 387212"/>
                  <a:gd name="connsiteX6" fmla="*/ 572389 w 705789"/>
                  <a:gd name="connsiteY6" fmla="*/ 361178 h 387212"/>
                  <a:gd name="connsiteX7" fmla="*/ 698500 w 705789"/>
                  <a:gd name="connsiteY7" fmla="*/ 387213 h 387212"/>
                  <a:gd name="connsiteX8" fmla="*/ 671576 w 705789"/>
                  <a:gd name="connsiteY8" fmla="*/ 159120 h 387212"/>
                  <a:gd name="connsiteX9" fmla="*/ 622173 w 705789"/>
                  <a:gd name="connsiteY9" fmla="*/ 88128 h 387212"/>
                  <a:gd name="connsiteX10" fmla="*/ 471551 w 705789"/>
                  <a:gd name="connsiteY10" fmla="*/ 8625 h 387212"/>
                  <a:gd name="connsiteX11" fmla="*/ 147574 w 705789"/>
                  <a:gd name="connsiteY11" fmla="*/ 84317 h 387212"/>
                  <a:gd name="connsiteX12" fmla="*/ 0 w 705789"/>
                  <a:gd name="connsiteY12" fmla="*/ 315331 h 387212"/>
                  <a:gd name="connsiteX13" fmla="*/ 109728 w 705789"/>
                  <a:gd name="connsiteY13" fmla="*/ 338317 h 38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5789" h="387212">
                    <a:moveTo>
                      <a:pt x="109728" y="338317"/>
                    </a:moveTo>
                    <a:cubicBezTo>
                      <a:pt x="110744" y="338444"/>
                      <a:pt x="130683" y="339206"/>
                      <a:pt x="130683" y="339206"/>
                    </a:cubicBezTo>
                    <a:cubicBezTo>
                      <a:pt x="133223" y="325237"/>
                      <a:pt x="153797" y="220969"/>
                      <a:pt x="253111" y="166867"/>
                    </a:cubicBezTo>
                    <a:cubicBezTo>
                      <a:pt x="331089" y="124450"/>
                      <a:pt x="407035" y="140578"/>
                      <a:pt x="425958" y="145150"/>
                    </a:cubicBezTo>
                    <a:cubicBezTo>
                      <a:pt x="435864" y="149088"/>
                      <a:pt x="448056" y="153659"/>
                      <a:pt x="460629" y="160517"/>
                    </a:cubicBezTo>
                    <a:cubicBezTo>
                      <a:pt x="460629" y="160517"/>
                      <a:pt x="479806" y="171694"/>
                      <a:pt x="497332" y="189219"/>
                    </a:cubicBezTo>
                    <a:cubicBezTo>
                      <a:pt x="519684" y="211572"/>
                      <a:pt x="552069" y="273547"/>
                      <a:pt x="572389" y="361178"/>
                    </a:cubicBezTo>
                    <a:cubicBezTo>
                      <a:pt x="614426" y="369813"/>
                      <a:pt x="656463" y="378576"/>
                      <a:pt x="698500" y="387213"/>
                    </a:cubicBezTo>
                    <a:cubicBezTo>
                      <a:pt x="706882" y="342635"/>
                      <a:pt x="717169" y="250179"/>
                      <a:pt x="671576" y="159120"/>
                    </a:cubicBezTo>
                    <a:cubicBezTo>
                      <a:pt x="651256" y="118481"/>
                      <a:pt x="627634" y="93716"/>
                      <a:pt x="622173" y="88128"/>
                    </a:cubicBezTo>
                    <a:cubicBezTo>
                      <a:pt x="567309" y="31739"/>
                      <a:pt x="501269" y="15484"/>
                      <a:pt x="471551" y="8625"/>
                    </a:cubicBezTo>
                    <a:cubicBezTo>
                      <a:pt x="301371" y="-30872"/>
                      <a:pt x="155956" y="77713"/>
                      <a:pt x="147574" y="84317"/>
                    </a:cubicBezTo>
                    <a:cubicBezTo>
                      <a:pt x="41275" y="166232"/>
                      <a:pt x="9144" y="277612"/>
                      <a:pt x="0" y="315331"/>
                    </a:cubicBezTo>
                    <a:cubicBezTo>
                      <a:pt x="31496" y="329935"/>
                      <a:pt x="75311" y="331713"/>
                      <a:pt x="109728" y="33831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8A230F59-32D1-4990-8D16-284A0CBE444C}"/>
                  </a:ext>
                </a:extLst>
              </p:cNvPr>
              <p:cNvSpPr/>
              <p:nvPr/>
            </p:nvSpPr>
            <p:spPr>
              <a:xfrm>
                <a:off x="2260490" y="4293559"/>
                <a:ext cx="701022" cy="385551"/>
              </a:xfrm>
              <a:custGeom>
                <a:avLst/>
                <a:gdLst>
                  <a:gd name="connsiteX0" fmla="*/ 589008 w 701022"/>
                  <a:gd name="connsiteY0" fmla="*/ 384740 h 385551"/>
                  <a:gd name="connsiteX1" fmla="*/ 568180 w 701022"/>
                  <a:gd name="connsiteY1" fmla="*/ 382200 h 385551"/>
                  <a:gd name="connsiteX2" fmla="*/ 475343 w 701022"/>
                  <a:gd name="connsiteY2" fmla="*/ 192335 h 385551"/>
                  <a:gd name="connsiteX3" fmla="*/ 308338 w 701022"/>
                  <a:gd name="connsiteY3" fmla="*/ 142805 h 385551"/>
                  <a:gd name="connsiteX4" fmla="*/ 271635 w 701022"/>
                  <a:gd name="connsiteY4" fmla="*/ 152330 h 385551"/>
                  <a:gd name="connsiteX5" fmla="*/ 230741 w 701022"/>
                  <a:gd name="connsiteY5" fmla="*/ 174682 h 385551"/>
                  <a:gd name="connsiteX6" fmla="*/ 128760 w 701022"/>
                  <a:gd name="connsiteY6" fmla="*/ 332162 h 385551"/>
                  <a:gd name="connsiteX7" fmla="*/ 109 w 701022"/>
                  <a:gd name="connsiteY7" fmla="*/ 337369 h 385551"/>
                  <a:gd name="connsiteX8" fmla="*/ 63736 w 701022"/>
                  <a:gd name="connsiteY8" fmla="*/ 116643 h 385551"/>
                  <a:gd name="connsiteX9" fmla="*/ 123934 w 701022"/>
                  <a:gd name="connsiteY9" fmla="*/ 54667 h 385551"/>
                  <a:gd name="connsiteX10" fmla="*/ 285478 w 701022"/>
                  <a:gd name="connsiteY10" fmla="*/ 692 h 385551"/>
                  <a:gd name="connsiteX11" fmla="*/ 592945 w 701022"/>
                  <a:gd name="connsiteY11" fmla="*/ 127946 h 385551"/>
                  <a:gd name="connsiteX12" fmla="*/ 701022 w 701022"/>
                  <a:gd name="connsiteY12" fmla="*/ 379787 h 385551"/>
                  <a:gd name="connsiteX13" fmla="*/ 589008 w 701022"/>
                  <a:gd name="connsiteY13" fmla="*/ 384740 h 38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022" h="385551">
                    <a:moveTo>
                      <a:pt x="589008" y="384740"/>
                    </a:moveTo>
                    <a:cubicBezTo>
                      <a:pt x="587992" y="384740"/>
                      <a:pt x="568180" y="382200"/>
                      <a:pt x="568180" y="382200"/>
                    </a:cubicBezTo>
                    <a:cubicBezTo>
                      <a:pt x="567926" y="368103"/>
                      <a:pt x="564624" y="261804"/>
                      <a:pt x="475343" y="192335"/>
                    </a:cubicBezTo>
                    <a:cubicBezTo>
                      <a:pt x="405239" y="137852"/>
                      <a:pt x="327769" y="141281"/>
                      <a:pt x="308338" y="142805"/>
                    </a:cubicBezTo>
                    <a:cubicBezTo>
                      <a:pt x="297924" y="145091"/>
                      <a:pt x="285097" y="147631"/>
                      <a:pt x="271635" y="152330"/>
                    </a:cubicBezTo>
                    <a:cubicBezTo>
                      <a:pt x="271635" y="152330"/>
                      <a:pt x="250934" y="160204"/>
                      <a:pt x="230741" y="174682"/>
                    </a:cubicBezTo>
                    <a:cubicBezTo>
                      <a:pt x="204960" y="193097"/>
                      <a:pt x="163050" y="248977"/>
                      <a:pt x="128760" y="332162"/>
                    </a:cubicBezTo>
                    <a:cubicBezTo>
                      <a:pt x="85834" y="333940"/>
                      <a:pt x="43035" y="335718"/>
                      <a:pt x="109" y="337369"/>
                    </a:cubicBezTo>
                    <a:cubicBezTo>
                      <a:pt x="-907" y="292030"/>
                      <a:pt x="4046" y="199193"/>
                      <a:pt x="63736" y="116643"/>
                    </a:cubicBezTo>
                    <a:cubicBezTo>
                      <a:pt x="90406" y="79940"/>
                      <a:pt x="117711" y="59239"/>
                      <a:pt x="123934" y="54667"/>
                    </a:cubicBezTo>
                    <a:cubicBezTo>
                      <a:pt x="187180" y="7931"/>
                      <a:pt x="254998" y="2724"/>
                      <a:pt x="285478" y="692"/>
                    </a:cubicBezTo>
                    <a:cubicBezTo>
                      <a:pt x="459849" y="-10611"/>
                      <a:pt x="585579" y="120199"/>
                      <a:pt x="592945" y="127946"/>
                    </a:cubicBezTo>
                    <a:cubicBezTo>
                      <a:pt x="684512" y="226117"/>
                      <a:pt x="698101" y="341179"/>
                      <a:pt x="701022" y="379787"/>
                    </a:cubicBezTo>
                    <a:cubicBezTo>
                      <a:pt x="667494" y="389312"/>
                      <a:pt x="623933" y="383978"/>
                      <a:pt x="589008" y="384740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58264BB1-546B-4E4B-AC94-2C79F7C940ED}"/>
                  </a:ext>
                </a:extLst>
              </p:cNvPr>
              <p:cNvSpPr/>
              <p:nvPr/>
            </p:nvSpPr>
            <p:spPr>
              <a:xfrm>
                <a:off x="619505" y="5384220"/>
                <a:ext cx="705569" cy="404438"/>
              </a:xfrm>
              <a:custGeom>
                <a:avLst/>
                <a:gdLst>
                  <a:gd name="connsiteX0" fmla="*/ 107950 w 705569"/>
                  <a:gd name="connsiteY0" fmla="*/ 322016 h 404438"/>
                  <a:gd name="connsiteX1" fmla="*/ 128905 w 705569"/>
                  <a:gd name="connsiteY1" fmla="*/ 324048 h 404438"/>
                  <a:gd name="connsiteX2" fmla="*/ 260985 w 705569"/>
                  <a:gd name="connsiteY2" fmla="*/ 159075 h 404438"/>
                  <a:gd name="connsiteX3" fmla="*/ 434848 w 705569"/>
                  <a:gd name="connsiteY3" fmla="*/ 147264 h 404438"/>
                  <a:gd name="connsiteX4" fmla="*/ 468630 w 705569"/>
                  <a:gd name="connsiteY4" fmla="*/ 164536 h 404438"/>
                  <a:gd name="connsiteX5" fmla="*/ 503682 w 705569"/>
                  <a:gd name="connsiteY5" fmla="*/ 195270 h 404438"/>
                  <a:gd name="connsiteX6" fmla="*/ 568833 w 705569"/>
                  <a:gd name="connsiteY6" fmla="*/ 371165 h 404438"/>
                  <a:gd name="connsiteX7" fmla="*/ 693293 w 705569"/>
                  <a:gd name="connsiteY7" fmla="*/ 404439 h 404438"/>
                  <a:gd name="connsiteX8" fmla="*/ 679450 w 705569"/>
                  <a:gd name="connsiteY8" fmla="*/ 175204 h 404438"/>
                  <a:gd name="connsiteX9" fmla="*/ 634238 w 705569"/>
                  <a:gd name="connsiteY9" fmla="*/ 101544 h 404438"/>
                  <a:gd name="connsiteX10" fmla="*/ 488315 w 705569"/>
                  <a:gd name="connsiteY10" fmla="*/ 13533 h 404438"/>
                  <a:gd name="connsiteX11" fmla="*/ 160528 w 705569"/>
                  <a:gd name="connsiteY11" fmla="*/ 70556 h 404438"/>
                  <a:gd name="connsiteX12" fmla="*/ 0 w 705569"/>
                  <a:gd name="connsiteY12" fmla="*/ 292679 h 404438"/>
                  <a:gd name="connsiteX13" fmla="*/ 107950 w 705569"/>
                  <a:gd name="connsiteY13" fmla="*/ 322016 h 40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5569" h="404438">
                    <a:moveTo>
                      <a:pt x="107950" y="322016"/>
                    </a:moveTo>
                    <a:cubicBezTo>
                      <a:pt x="108966" y="322270"/>
                      <a:pt x="128905" y="324048"/>
                      <a:pt x="128905" y="324048"/>
                    </a:cubicBezTo>
                    <a:cubicBezTo>
                      <a:pt x="132207" y="310332"/>
                      <a:pt x="158750" y="207335"/>
                      <a:pt x="260985" y="159075"/>
                    </a:cubicBezTo>
                    <a:cubicBezTo>
                      <a:pt x="341249" y="121229"/>
                      <a:pt x="416179" y="141549"/>
                      <a:pt x="434848" y="147264"/>
                    </a:cubicBezTo>
                    <a:cubicBezTo>
                      <a:pt x="444500" y="151709"/>
                      <a:pt x="456438" y="157043"/>
                      <a:pt x="468630" y="164536"/>
                    </a:cubicBezTo>
                    <a:cubicBezTo>
                      <a:pt x="468630" y="164536"/>
                      <a:pt x="487045" y="176728"/>
                      <a:pt x="503682" y="195270"/>
                    </a:cubicBezTo>
                    <a:cubicBezTo>
                      <a:pt x="524764" y="218892"/>
                      <a:pt x="553466" y="282646"/>
                      <a:pt x="568833" y="371165"/>
                    </a:cubicBezTo>
                    <a:cubicBezTo>
                      <a:pt x="610362" y="382214"/>
                      <a:pt x="651764" y="393390"/>
                      <a:pt x="693293" y="404439"/>
                    </a:cubicBezTo>
                    <a:cubicBezTo>
                      <a:pt x="704215" y="360370"/>
                      <a:pt x="719709" y="268676"/>
                      <a:pt x="679450" y="175204"/>
                    </a:cubicBezTo>
                    <a:cubicBezTo>
                      <a:pt x="661543" y="133548"/>
                      <a:pt x="639318" y="107513"/>
                      <a:pt x="634238" y="101544"/>
                    </a:cubicBezTo>
                    <a:cubicBezTo>
                      <a:pt x="582676" y="42108"/>
                      <a:pt x="517652" y="22169"/>
                      <a:pt x="488315" y="13533"/>
                    </a:cubicBezTo>
                    <a:cubicBezTo>
                      <a:pt x="320675" y="-35616"/>
                      <a:pt x="169291" y="64460"/>
                      <a:pt x="160528" y="70556"/>
                    </a:cubicBezTo>
                    <a:cubicBezTo>
                      <a:pt x="49657" y="146375"/>
                      <a:pt x="11303" y="255595"/>
                      <a:pt x="0" y="292679"/>
                    </a:cubicBezTo>
                    <a:cubicBezTo>
                      <a:pt x="30353" y="309189"/>
                      <a:pt x="74041" y="313507"/>
                      <a:pt x="107950" y="322016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7AF03D7A-EDA7-4896-B700-35AB595F8B93}"/>
                  </a:ext>
                </a:extLst>
              </p:cNvPr>
              <p:cNvSpPr/>
              <p:nvPr/>
            </p:nvSpPr>
            <p:spPr>
              <a:xfrm>
                <a:off x="861568" y="3760089"/>
                <a:ext cx="352806" cy="352805"/>
              </a:xfrm>
              <a:custGeom>
                <a:avLst/>
                <a:gdLst>
                  <a:gd name="connsiteX0" fmla="*/ 352806 w 352806"/>
                  <a:gd name="connsiteY0" fmla="*/ 176403 h 352805"/>
                  <a:gd name="connsiteX1" fmla="*/ 176403 w 352806"/>
                  <a:gd name="connsiteY1" fmla="*/ 352806 h 352805"/>
                  <a:gd name="connsiteX2" fmla="*/ 0 w 352806"/>
                  <a:gd name="connsiteY2" fmla="*/ 176403 h 352805"/>
                  <a:gd name="connsiteX3" fmla="*/ 176403 w 352806"/>
                  <a:gd name="connsiteY3" fmla="*/ 0 h 352805"/>
                  <a:gd name="connsiteX4" fmla="*/ 352806 w 352806"/>
                  <a:gd name="connsiteY4" fmla="*/ 176403 h 35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06" h="352805">
                    <a:moveTo>
                      <a:pt x="352806" y="176403"/>
                    </a:moveTo>
                    <a:cubicBezTo>
                      <a:pt x="352806" y="273828"/>
                      <a:pt x="273828" y="352806"/>
                      <a:pt x="176403" y="352806"/>
                    </a:cubicBezTo>
                    <a:cubicBezTo>
                      <a:pt x="78978" y="352806"/>
                      <a:pt x="0" y="273828"/>
                      <a:pt x="0" y="176403"/>
                    </a:cubicBezTo>
                    <a:cubicBezTo>
                      <a:pt x="0" y="78978"/>
                      <a:pt x="78978" y="0"/>
                      <a:pt x="176403" y="0"/>
                    </a:cubicBezTo>
                    <a:cubicBezTo>
                      <a:pt x="273828" y="0"/>
                      <a:pt x="352806" y="78978"/>
                      <a:pt x="352806" y="176403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11D72BD9-5AB3-4144-8DC5-7AAC8AC2CF82}"/>
                  </a:ext>
                </a:extLst>
              </p:cNvPr>
              <p:cNvSpPr/>
              <p:nvPr/>
            </p:nvSpPr>
            <p:spPr>
              <a:xfrm>
                <a:off x="2395982" y="1122553"/>
                <a:ext cx="367538" cy="367538"/>
              </a:xfrm>
              <a:custGeom>
                <a:avLst/>
                <a:gdLst>
                  <a:gd name="connsiteX0" fmla="*/ 367538 w 367538"/>
                  <a:gd name="connsiteY0" fmla="*/ 183769 h 367538"/>
                  <a:gd name="connsiteX1" fmla="*/ 183769 w 367538"/>
                  <a:gd name="connsiteY1" fmla="*/ 367538 h 367538"/>
                  <a:gd name="connsiteX2" fmla="*/ 0 w 367538"/>
                  <a:gd name="connsiteY2" fmla="*/ 183769 h 367538"/>
                  <a:gd name="connsiteX3" fmla="*/ 183769 w 367538"/>
                  <a:gd name="connsiteY3" fmla="*/ 0 h 367538"/>
                  <a:gd name="connsiteX4" fmla="*/ 367538 w 367538"/>
                  <a:gd name="connsiteY4" fmla="*/ 183769 h 3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538" h="367538">
                    <a:moveTo>
                      <a:pt x="367538" y="183769"/>
                    </a:moveTo>
                    <a:cubicBezTo>
                      <a:pt x="367538" y="285262"/>
                      <a:pt x="285262" y="367538"/>
                      <a:pt x="183769" y="367538"/>
                    </a:cubicBezTo>
                    <a:cubicBezTo>
                      <a:pt x="82276" y="367538"/>
                      <a:pt x="0" y="285262"/>
                      <a:pt x="0" y="183769"/>
                    </a:cubicBezTo>
                    <a:cubicBezTo>
                      <a:pt x="0" y="82276"/>
                      <a:pt x="82276" y="0"/>
                      <a:pt x="183769" y="0"/>
                    </a:cubicBezTo>
                    <a:cubicBezTo>
                      <a:pt x="285262" y="0"/>
                      <a:pt x="367538" y="82276"/>
                      <a:pt x="367538" y="183769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D7028AE2-E129-45AA-A354-7CAF8DEDD0CA}"/>
                  </a:ext>
                </a:extLst>
              </p:cNvPr>
              <p:cNvSpPr/>
              <p:nvPr/>
            </p:nvSpPr>
            <p:spPr>
              <a:xfrm>
                <a:off x="508762" y="1684147"/>
                <a:ext cx="316738" cy="316738"/>
              </a:xfrm>
              <a:custGeom>
                <a:avLst/>
                <a:gdLst>
                  <a:gd name="connsiteX0" fmla="*/ 316738 w 316738"/>
                  <a:gd name="connsiteY0" fmla="*/ 158369 h 316738"/>
                  <a:gd name="connsiteX1" fmla="*/ 158369 w 316738"/>
                  <a:gd name="connsiteY1" fmla="*/ 316738 h 316738"/>
                  <a:gd name="connsiteX2" fmla="*/ 0 w 316738"/>
                  <a:gd name="connsiteY2" fmla="*/ 158369 h 316738"/>
                  <a:gd name="connsiteX3" fmla="*/ 158369 w 316738"/>
                  <a:gd name="connsiteY3" fmla="*/ 0 h 316738"/>
                  <a:gd name="connsiteX4" fmla="*/ 316738 w 316738"/>
                  <a:gd name="connsiteY4" fmla="*/ 158369 h 31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38" h="316738">
                    <a:moveTo>
                      <a:pt x="316738" y="158369"/>
                    </a:moveTo>
                    <a:cubicBezTo>
                      <a:pt x="316738" y="245834"/>
                      <a:pt x="245834" y="316738"/>
                      <a:pt x="158369" y="316738"/>
                    </a:cubicBezTo>
                    <a:cubicBezTo>
                      <a:pt x="70904" y="316738"/>
                      <a:pt x="0" y="245834"/>
                      <a:pt x="0" y="158369"/>
                    </a:cubicBezTo>
                    <a:cubicBezTo>
                      <a:pt x="0" y="70904"/>
                      <a:pt x="70904" y="0"/>
                      <a:pt x="158369" y="0"/>
                    </a:cubicBezTo>
                    <a:cubicBezTo>
                      <a:pt x="245834" y="0"/>
                      <a:pt x="316738" y="70904"/>
                      <a:pt x="316738" y="158369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E776FEC1-E247-498B-A7EB-035142A5367B}"/>
                  </a:ext>
                </a:extLst>
              </p:cNvPr>
              <p:cNvSpPr/>
              <p:nvPr/>
            </p:nvSpPr>
            <p:spPr>
              <a:xfrm>
                <a:off x="2616200" y="5526659"/>
                <a:ext cx="305308" cy="305307"/>
              </a:xfrm>
              <a:custGeom>
                <a:avLst/>
                <a:gdLst>
                  <a:gd name="connsiteX0" fmla="*/ 305308 w 305308"/>
                  <a:gd name="connsiteY0" fmla="*/ 152654 h 305307"/>
                  <a:gd name="connsiteX1" fmla="*/ 152654 w 305308"/>
                  <a:gd name="connsiteY1" fmla="*/ 305308 h 305307"/>
                  <a:gd name="connsiteX2" fmla="*/ 0 w 305308"/>
                  <a:gd name="connsiteY2" fmla="*/ 152654 h 305307"/>
                  <a:gd name="connsiteX3" fmla="*/ 152654 w 305308"/>
                  <a:gd name="connsiteY3" fmla="*/ 0 h 305307"/>
                  <a:gd name="connsiteX4" fmla="*/ 305308 w 305308"/>
                  <a:gd name="connsiteY4" fmla="*/ 152654 h 305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308" h="305307">
                    <a:moveTo>
                      <a:pt x="305308" y="152654"/>
                    </a:moveTo>
                    <a:cubicBezTo>
                      <a:pt x="305308" y="236962"/>
                      <a:pt x="236962" y="305308"/>
                      <a:pt x="152654" y="305308"/>
                    </a:cubicBezTo>
                    <a:cubicBezTo>
                      <a:pt x="68345" y="305308"/>
                      <a:pt x="0" y="236962"/>
                      <a:pt x="0" y="152654"/>
                    </a:cubicBezTo>
                    <a:cubicBezTo>
                      <a:pt x="0" y="68346"/>
                      <a:pt x="68345" y="0"/>
                      <a:pt x="152654" y="0"/>
                    </a:cubicBezTo>
                    <a:cubicBezTo>
                      <a:pt x="236962" y="0"/>
                      <a:pt x="305308" y="68346"/>
                      <a:pt x="305308" y="152654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6E1C3F24-89C2-435D-862C-053C1882D80E}"/>
                  </a:ext>
                </a:extLst>
              </p:cNvPr>
              <p:cNvSpPr/>
              <p:nvPr/>
            </p:nvSpPr>
            <p:spPr>
              <a:xfrm>
                <a:off x="1339491" y="458191"/>
                <a:ext cx="527535" cy="456462"/>
              </a:xfrm>
              <a:custGeom>
                <a:avLst/>
                <a:gdLst>
                  <a:gd name="connsiteX0" fmla="*/ 463908 w 527535"/>
                  <a:gd name="connsiteY0" fmla="*/ 154837 h 456462"/>
                  <a:gd name="connsiteX1" fmla="*/ 450065 w 527535"/>
                  <a:gd name="connsiteY1" fmla="*/ 164997 h 456462"/>
                  <a:gd name="connsiteX2" fmla="*/ 288648 w 527535"/>
                  <a:gd name="connsiteY2" fmla="*/ 104291 h 456462"/>
                  <a:gd name="connsiteX3" fmla="*/ 161775 w 527535"/>
                  <a:gd name="connsiteY3" fmla="*/ 168426 h 456462"/>
                  <a:gd name="connsiteX4" fmla="*/ 145392 w 527535"/>
                  <a:gd name="connsiteY4" fmla="*/ 194588 h 456462"/>
                  <a:gd name="connsiteX5" fmla="*/ 133708 w 527535"/>
                  <a:gd name="connsiteY5" fmla="*/ 230783 h 456462"/>
                  <a:gd name="connsiteX6" fmla="*/ 161394 w 527535"/>
                  <a:gd name="connsiteY6" fmla="*/ 381278 h 456462"/>
                  <a:gd name="connsiteX7" fmla="*/ 87988 w 527535"/>
                  <a:gd name="connsiteY7" fmla="*/ 456462 h 456462"/>
                  <a:gd name="connsiteX8" fmla="*/ 2136 w 527535"/>
                  <a:gd name="connsiteY8" fmla="*/ 289838 h 456462"/>
                  <a:gd name="connsiteX9" fmla="*/ 3152 w 527535"/>
                  <a:gd name="connsiteY9" fmla="*/ 219353 h 456462"/>
                  <a:gd name="connsiteX10" fmla="*/ 68811 w 527535"/>
                  <a:gd name="connsiteY10" fmla="*/ 96925 h 456462"/>
                  <a:gd name="connsiteX11" fmla="*/ 322430 w 527535"/>
                  <a:gd name="connsiteY11" fmla="*/ 278 h 456462"/>
                  <a:gd name="connsiteX12" fmla="*/ 527535 w 527535"/>
                  <a:gd name="connsiteY12" fmla="*/ 89178 h 456462"/>
                  <a:gd name="connsiteX13" fmla="*/ 463908 w 527535"/>
                  <a:gd name="connsiteY13" fmla="*/ 154837 h 456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7535" h="456462">
                    <a:moveTo>
                      <a:pt x="463908" y="154837"/>
                    </a:moveTo>
                    <a:cubicBezTo>
                      <a:pt x="463400" y="155345"/>
                      <a:pt x="450065" y="164997"/>
                      <a:pt x="450065" y="164997"/>
                    </a:cubicBezTo>
                    <a:cubicBezTo>
                      <a:pt x="442064" y="156742"/>
                      <a:pt x="380596" y="95528"/>
                      <a:pt x="288648" y="104291"/>
                    </a:cubicBezTo>
                    <a:cubicBezTo>
                      <a:pt x="216512" y="111149"/>
                      <a:pt x="172570" y="156615"/>
                      <a:pt x="161775" y="168426"/>
                    </a:cubicBezTo>
                    <a:cubicBezTo>
                      <a:pt x="156822" y="175665"/>
                      <a:pt x="150726" y="184301"/>
                      <a:pt x="145392" y="194588"/>
                    </a:cubicBezTo>
                    <a:cubicBezTo>
                      <a:pt x="145392" y="194588"/>
                      <a:pt x="137518" y="210844"/>
                      <a:pt x="133708" y="230783"/>
                    </a:cubicBezTo>
                    <a:cubicBezTo>
                      <a:pt x="128755" y="256183"/>
                      <a:pt x="135232" y="312825"/>
                      <a:pt x="161394" y="381278"/>
                    </a:cubicBezTo>
                    <a:cubicBezTo>
                      <a:pt x="136883" y="406297"/>
                      <a:pt x="112499" y="431443"/>
                      <a:pt x="87988" y="456462"/>
                    </a:cubicBezTo>
                    <a:cubicBezTo>
                      <a:pt x="61953" y="430046"/>
                      <a:pt x="12931" y="372261"/>
                      <a:pt x="2136" y="289838"/>
                    </a:cubicBezTo>
                    <a:cubicBezTo>
                      <a:pt x="-2690" y="253135"/>
                      <a:pt x="2009" y="225576"/>
                      <a:pt x="3152" y="219353"/>
                    </a:cubicBezTo>
                    <a:cubicBezTo>
                      <a:pt x="14582" y="156234"/>
                      <a:pt x="51793" y="115086"/>
                      <a:pt x="68811" y="96925"/>
                    </a:cubicBezTo>
                    <a:cubicBezTo>
                      <a:pt x="165966" y="-7342"/>
                      <a:pt x="313794" y="-230"/>
                      <a:pt x="322430" y="278"/>
                    </a:cubicBezTo>
                    <a:cubicBezTo>
                      <a:pt x="431650" y="7263"/>
                      <a:pt x="504167" y="67842"/>
                      <a:pt x="527535" y="89178"/>
                    </a:cubicBezTo>
                    <a:cubicBezTo>
                      <a:pt x="512930" y="113435"/>
                      <a:pt x="484228" y="134644"/>
                      <a:pt x="463908" y="154837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7F0BF731-137A-4372-9F06-2CBA195BC812}"/>
                  </a:ext>
                </a:extLst>
              </p:cNvPr>
              <p:cNvSpPr/>
              <p:nvPr/>
            </p:nvSpPr>
            <p:spPr>
              <a:xfrm>
                <a:off x="2616200" y="2966339"/>
                <a:ext cx="294894" cy="294894"/>
              </a:xfrm>
              <a:custGeom>
                <a:avLst/>
                <a:gdLst>
                  <a:gd name="connsiteX0" fmla="*/ 294894 w 294894"/>
                  <a:gd name="connsiteY0" fmla="*/ 147447 h 294894"/>
                  <a:gd name="connsiteX1" fmla="*/ 147447 w 294894"/>
                  <a:gd name="connsiteY1" fmla="*/ 294894 h 294894"/>
                  <a:gd name="connsiteX2" fmla="*/ 0 w 294894"/>
                  <a:gd name="connsiteY2" fmla="*/ 147447 h 294894"/>
                  <a:gd name="connsiteX3" fmla="*/ 147447 w 294894"/>
                  <a:gd name="connsiteY3" fmla="*/ 0 h 294894"/>
                  <a:gd name="connsiteX4" fmla="*/ 294894 w 294894"/>
                  <a:gd name="connsiteY4" fmla="*/ 147447 h 29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94" h="294894">
                    <a:moveTo>
                      <a:pt x="294894" y="147447"/>
                    </a:moveTo>
                    <a:cubicBezTo>
                      <a:pt x="294894" y="228880"/>
                      <a:pt x="228880" y="294894"/>
                      <a:pt x="147447" y="294894"/>
                    </a:cubicBezTo>
                    <a:cubicBezTo>
                      <a:pt x="66014" y="294894"/>
                      <a:pt x="0" y="228880"/>
                      <a:pt x="0" y="147447"/>
                    </a:cubicBezTo>
                    <a:cubicBezTo>
                      <a:pt x="0" y="66014"/>
                      <a:pt x="66014" y="0"/>
                      <a:pt x="147447" y="0"/>
                    </a:cubicBezTo>
                    <a:cubicBezTo>
                      <a:pt x="228880" y="0"/>
                      <a:pt x="294894" y="66014"/>
                      <a:pt x="294894" y="147447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82856455-C047-4E42-ACC9-53E0962AF263}"/>
                  </a:ext>
                </a:extLst>
              </p:cNvPr>
              <p:cNvSpPr/>
              <p:nvPr/>
            </p:nvSpPr>
            <p:spPr>
              <a:xfrm>
                <a:off x="0" y="355345"/>
                <a:ext cx="267432" cy="545211"/>
              </a:xfrm>
              <a:custGeom>
                <a:avLst/>
                <a:gdLst>
                  <a:gd name="connsiteX0" fmla="*/ 0 w 267432"/>
                  <a:gd name="connsiteY0" fmla="*/ 429387 h 545211"/>
                  <a:gd name="connsiteX1" fmla="*/ 133985 w 267432"/>
                  <a:gd name="connsiteY1" fmla="*/ 376428 h 545211"/>
                  <a:gd name="connsiteX2" fmla="*/ 167005 w 267432"/>
                  <a:gd name="connsiteY2" fmla="*/ 258572 h 545211"/>
                  <a:gd name="connsiteX3" fmla="*/ 150622 w 267432"/>
                  <a:gd name="connsiteY3" fmla="*/ 200787 h 545211"/>
                  <a:gd name="connsiteX4" fmla="*/ 0 w 267432"/>
                  <a:gd name="connsiteY4" fmla="*/ 103251 h 545211"/>
                  <a:gd name="connsiteX5" fmla="*/ 0 w 267432"/>
                  <a:gd name="connsiteY5" fmla="*/ 0 h 545211"/>
                  <a:gd name="connsiteX6" fmla="*/ 143891 w 267432"/>
                  <a:gd name="connsiteY6" fmla="*/ 50292 h 545211"/>
                  <a:gd name="connsiteX7" fmla="*/ 226822 w 267432"/>
                  <a:gd name="connsiteY7" fmla="*/ 128143 h 545211"/>
                  <a:gd name="connsiteX8" fmla="*/ 266446 w 267432"/>
                  <a:gd name="connsiteY8" fmla="*/ 241046 h 545211"/>
                  <a:gd name="connsiteX9" fmla="*/ 180340 w 267432"/>
                  <a:gd name="connsiteY9" fmla="*/ 458343 h 545211"/>
                  <a:gd name="connsiteX10" fmla="*/ 0 w 267432"/>
                  <a:gd name="connsiteY10" fmla="*/ 545211 h 545211"/>
                  <a:gd name="connsiteX11" fmla="*/ 0 w 267432"/>
                  <a:gd name="connsiteY11" fmla="*/ 429387 h 54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7432" h="545211">
                    <a:moveTo>
                      <a:pt x="0" y="429387"/>
                    </a:moveTo>
                    <a:cubicBezTo>
                      <a:pt x="6223" y="430022"/>
                      <a:pt x="83439" y="437007"/>
                      <a:pt x="133985" y="376428"/>
                    </a:cubicBezTo>
                    <a:cubicBezTo>
                      <a:pt x="175387" y="326771"/>
                      <a:pt x="168275" y="268224"/>
                      <a:pt x="167005" y="258572"/>
                    </a:cubicBezTo>
                    <a:cubicBezTo>
                      <a:pt x="165354" y="241427"/>
                      <a:pt x="161036" y="221234"/>
                      <a:pt x="150622" y="200787"/>
                    </a:cubicBezTo>
                    <a:cubicBezTo>
                      <a:pt x="110109" y="121158"/>
                      <a:pt x="14224" y="105410"/>
                      <a:pt x="0" y="103251"/>
                    </a:cubicBezTo>
                    <a:cubicBezTo>
                      <a:pt x="0" y="68834"/>
                      <a:pt x="0" y="34417"/>
                      <a:pt x="0" y="0"/>
                    </a:cubicBezTo>
                    <a:cubicBezTo>
                      <a:pt x="35814" y="4064"/>
                      <a:pt x="89662" y="15494"/>
                      <a:pt x="143891" y="50292"/>
                    </a:cubicBezTo>
                    <a:cubicBezTo>
                      <a:pt x="165735" y="64262"/>
                      <a:pt x="199009" y="86106"/>
                      <a:pt x="226822" y="128143"/>
                    </a:cubicBezTo>
                    <a:cubicBezTo>
                      <a:pt x="234950" y="140462"/>
                      <a:pt x="261112" y="182499"/>
                      <a:pt x="266446" y="241046"/>
                    </a:cubicBezTo>
                    <a:cubicBezTo>
                      <a:pt x="277114" y="356616"/>
                      <a:pt x="198120" y="440563"/>
                      <a:pt x="180340" y="458343"/>
                    </a:cubicBezTo>
                    <a:cubicBezTo>
                      <a:pt x="111887" y="527304"/>
                      <a:pt x="29337" y="541528"/>
                      <a:pt x="0" y="545211"/>
                    </a:cubicBezTo>
                    <a:cubicBezTo>
                      <a:pt x="0" y="506603"/>
                      <a:pt x="0" y="467995"/>
                      <a:pt x="0" y="42938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793C4DF3-9FE7-43B3-A803-89775B00981C}"/>
                  </a:ext>
                </a:extLst>
              </p:cNvPr>
              <p:cNvSpPr/>
              <p:nvPr/>
            </p:nvSpPr>
            <p:spPr>
              <a:xfrm>
                <a:off x="2283586" y="6490943"/>
                <a:ext cx="703616" cy="367953"/>
              </a:xfrm>
              <a:custGeom>
                <a:avLst/>
                <a:gdLst>
                  <a:gd name="connsiteX0" fmla="*/ 111379 w 703616"/>
                  <a:gd name="connsiteY0" fmla="*/ 367945 h 367953"/>
                  <a:gd name="connsiteX1" fmla="*/ 132334 w 703616"/>
                  <a:gd name="connsiteY1" fmla="*/ 366675 h 367953"/>
                  <a:gd name="connsiteX2" fmla="*/ 236347 w 703616"/>
                  <a:gd name="connsiteY2" fmla="*/ 182652 h 367953"/>
                  <a:gd name="connsiteX3" fmla="*/ 406019 w 703616"/>
                  <a:gd name="connsiteY3" fmla="*/ 143155 h 367953"/>
                  <a:gd name="connsiteX4" fmla="*/ 442087 w 703616"/>
                  <a:gd name="connsiteY4" fmla="*/ 154839 h 367953"/>
                  <a:gd name="connsiteX5" fmla="*/ 481584 w 703616"/>
                  <a:gd name="connsiteY5" fmla="*/ 179604 h 367953"/>
                  <a:gd name="connsiteX6" fmla="*/ 574040 w 703616"/>
                  <a:gd name="connsiteY6" fmla="*/ 342799 h 367953"/>
                  <a:gd name="connsiteX7" fmla="*/ 702183 w 703616"/>
                  <a:gd name="connsiteY7" fmla="*/ 355753 h 367953"/>
                  <a:gd name="connsiteX8" fmla="*/ 651764 w 703616"/>
                  <a:gd name="connsiteY8" fmla="*/ 131598 h 367953"/>
                  <a:gd name="connsiteX9" fmla="*/ 595376 w 703616"/>
                  <a:gd name="connsiteY9" fmla="*/ 66066 h 367953"/>
                  <a:gd name="connsiteX10" fmla="*/ 437261 w 703616"/>
                  <a:gd name="connsiteY10" fmla="*/ 2566 h 367953"/>
                  <a:gd name="connsiteX11" fmla="*/ 122809 w 703616"/>
                  <a:gd name="connsiteY11" fmla="*/ 111278 h 367953"/>
                  <a:gd name="connsiteX12" fmla="*/ 0 w 703616"/>
                  <a:gd name="connsiteY12" fmla="*/ 356261 h 367953"/>
                  <a:gd name="connsiteX13" fmla="*/ 111379 w 703616"/>
                  <a:gd name="connsiteY13" fmla="*/ 367945 h 36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3616" h="367953">
                    <a:moveTo>
                      <a:pt x="111379" y="367945"/>
                    </a:moveTo>
                    <a:cubicBezTo>
                      <a:pt x="112395" y="368072"/>
                      <a:pt x="132334" y="366675"/>
                      <a:pt x="132334" y="366675"/>
                    </a:cubicBezTo>
                    <a:cubicBezTo>
                      <a:pt x="133350" y="352578"/>
                      <a:pt x="143002" y="246660"/>
                      <a:pt x="236347" y="182652"/>
                    </a:cubicBezTo>
                    <a:cubicBezTo>
                      <a:pt x="309499" y="132360"/>
                      <a:pt x="386715" y="140488"/>
                      <a:pt x="406019" y="143155"/>
                    </a:cubicBezTo>
                    <a:cubicBezTo>
                      <a:pt x="416306" y="146076"/>
                      <a:pt x="428879" y="149378"/>
                      <a:pt x="442087" y="154839"/>
                    </a:cubicBezTo>
                    <a:cubicBezTo>
                      <a:pt x="442087" y="154839"/>
                      <a:pt x="462280" y="163983"/>
                      <a:pt x="481584" y="179604"/>
                    </a:cubicBezTo>
                    <a:cubicBezTo>
                      <a:pt x="506222" y="199543"/>
                      <a:pt x="544703" y="257836"/>
                      <a:pt x="574040" y="342799"/>
                    </a:cubicBezTo>
                    <a:cubicBezTo>
                      <a:pt x="616712" y="347117"/>
                      <a:pt x="659511" y="351435"/>
                      <a:pt x="702183" y="355753"/>
                    </a:cubicBezTo>
                    <a:cubicBezTo>
                      <a:pt x="705866" y="310541"/>
                      <a:pt x="706501" y="217577"/>
                      <a:pt x="651764" y="131598"/>
                    </a:cubicBezTo>
                    <a:cubicBezTo>
                      <a:pt x="627380" y="93371"/>
                      <a:pt x="601345" y="71146"/>
                      <a:pt x="595376" y="66066"/>
                    </a:cubicBezTo>
                    <a:cubicBezTo>
                      <a:pt x="535051" y="15647"/>
                      <a:pt x="467614" y="6376"/>
                      <a:pt x="437261" y="2566"/>
                    </a:cubicBezTo>
                    <a:cubicBezTo>
                      <a:pt x="263906" y="-19151"/>
                      <a:pt x="130556" y="103912"/>
                      <a:pt x="122809" y="111278"/>
                    </a:cubicBezTo>
                    <a:cubicBezTo>
                      <a:pt x="25527" y="203861"/>
                      <a:pt x="5080" y="317907"/>
                      <a:pt x="0" y="356261"/>
                    </a:cubicBezTo>
                    <a:cubicBezTo>
                      <a:pt x="32766" y="367691"/>
                      <a:pt x="76581" y="365024"/>
                      <a:pt x="111379" y="367945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EE4617E8-B274-4BA0-8DB1-08FEEBD81AF0}"/>
                  </a:ext>
                </a:extLst>
              </p:cNvPr>
              <p:cNvSpPr/>
              <p:nvPr/>
            </p:nvSpPr>
            <p:spPr>
              <a:xfrm>
                <a:off x="2473070" y="0"/>
                <a:ext cx="428625" cy="213437"/>
              </a:xfrm>
              <a:custGeom>
                <a:avLst/>
                <a:gdLst>
                  <a:gd name="connsiteX0" fmla="*/ 0 w 428625"/>
                  <a:gd name="connsiteY0" fmla="*/ 254 h 213437"/>
                  <a:gd name="connsiteX1" fmla="*/ 70739 w 428625"/>
                  <a:gd name="connsiteY1" fmla="*/ 161417 h 213437"/>
                  <a:gd name="connsiteX2" fmla="*/ 330073 w 428625"/>
                  <a:gd name="connsiteY2" fmla="*/ 174879 h 213437"/>
                  <a:gd name="connsiteX3" fmla="*/ 428625 w 428625"/>
                  <a:gd name="connsiteY3" fmla="*/ 0 h 213437"/>
                  <a:gd name="connsiteX4" fmla="*/ 0 w 428625"/>
                  <a:gd name="connsiteY4" fmla="*/ 254 h 2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25" h="213437">
                    <a:moveTo>
                      <a:pt x="0" y="254"/>
                    </a:moveTo>
                    <a:cubicBezTo>
                      <a:pt x="1016" y="19177"/>
                      <a:pt x="7239" y="102870"/>
                      <a:pt x="70739" y="161417"/>
                    </a:cubicBezTo>
                    <a:cubicBezTo>
                      <a:pt x="143256" y="228346"/>
                      <a:pt x="253492" y="228346"/>
                      <a:pt x="330073" y="174879"/>
                    </a:cubicBezTo>
                    <a:cubicBezTo>
                      <a:pt x="413385" y="116713"/>
                      <a:pt x="426720" y="16256"/>
                      <a:pt x="428625" y="0"/>
                    </a:cubicBezTo>
                    <a:lnTo>
                      <a:pt x="0" y="254"/>
                    </a:ln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E8383998-ED31-491E-B08C-3967E0EC03C3}"/>
                  </a:ext>
                </a:extLst>
              </p:cNvPr>
              <p:cNvSpPr/>
              <p:nvPr/>
            </p:nvSpPr>
            <p:spPr>
              <a:xfrm>
                <a:off x="131953" y="6339713"/>
                <a:ext cx="324866" cy="324865"/>
              </a:xfrm>
              <a:custGeom>
                <a:avLst/>
                <a:gdLst>
                  <a:gd name="connsiteX0" fmla="*/ 324866 w 324866"/>
                  <a:gd name="connsiteY0" fmla="*/ 162433 h 324865"/>
                  <a:gd name="connsiteX1" fmla="*/ 162433 w 324866"/>
                  <a:gd name="connsiteY1" fmla="*/ 324866 h 324865"/>
                  <a:gd name="connsiteX2" fmla="*/ 0 w 324866"/>
                  <a:gd name="connsiteY2" fmla="*/ 162433 h 324865"/>
                  <a:gd name="connsiteX3" fmla="*/ 162433 w 324866"/>
                  <a:gd name="connsiteY3" fmla="*/ 0 h 324865"/>
                  <a:gd name="connsiteX4" fmla="*/ 324866 w 324866"/>
                  <a:gd name="connsiteY4" fmla="*/ 162433 h 32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66" h="324865">
                    <a:moveTo>
                      <a:pt x="324866" y="162433"/>
                    </a:moveTo>
                    <a:cubicBezTo>
                      <a:pt x="324866" y="252143"/>
                      <a:pt x="252142" y="324866"/>
                      <a:pt x="162433" y="324866"/>
                    </a:cubicBezTo>
                    <a:cubicBezTo>
                      <a:pt x="72724" y="324866"/>
                      <a:pt x="0" y="252143"/>
                      <a:pt x="0" y="162433"/>
                    </a:cubicBezTo>
                    <a:cubicBezTo>
                      <a:pt x="0" y="72724"/>
                      <a:pt x="72724" y="0"/>
                      <a:pt x="162433" y="0"/>
                    </a:cubicBezTo>
                    <a:cubicBezTo>
                      <a:pt x="252142" y="0"/>
                      <a:pt x="324866" y="72724"/>
                      <a:pt x="324866" y="162433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47BFF4E7-AB87-4821-AF54-00D3ED6AD6EB}"/>
                  </a:ext>
                </a:extLst>
              </p:cNvPr>
              <p:cNvSpPr/>
              <p:nvPr/>
            </p:nvSpPr>
            <p:spPr>
              <a:xfrm>
                <a:off x="0" y="2920492"/>
                <a:ext cx="267559" cy="545211"/>
              </a:xfrm>
              <a:custGeom>
                <a:avLst/>
                <a:gdLst>
                  <a:gd name="connsiteX0" fmla="*/ 0 w 267559"/>
                  <a:gd name="connsiteY0" fmla="*/ 429387 h 545211"/>
                  <a:gd name="connsiteX1" fmla="*/ 133985 w 267559"/>
                  <a:gd name="connsiteY1" fmla="*/ 376428 h 545211"/>
                  <a:gd name="connsiteX2" fmla="*/ 167005 w 267559"/>
                  <a:gd name="connsiteY2" fmla="*/ 258572 h 545211"/>
                  <a:gd name="connsiteX3" fmla="*/ 150622 w 267559"/>
                  <a:gd name="connsiteY3" fmla="*/ 200787 h 545211"/>
                  <a:gd name="connsiteX4" fmla="*/ 127 w 267559"/>
                  <a:gd name="connsiteY4" fmla="*/ 103251 h 545211"/>
                  <a:gd name="connsiteX5" fmla="*/ 127 w 267559"/>
                  <a:gd name="connsiteY5" fmla="*/ 0 h 545211"/>
                  <a:gd name="connsiteX6" fmla="*/ 144018 w 267559"/>
                  <a:gd name="connsiteY6" fmla="*/ 50292 h 545211"/>
                  <a:gd name="connsiteX7" fmla="*/ 226949 w 267559"/>
                  <a:gd name="connsiteY7" fmla="*/ 128143 h 545211"/>
                  <a:gd name="connsiteX8" fmla="*/ 266573 w 267559"/>
                  <a:gd name="connsiteY8" fmla="*/ 241046 h 545211"/>
                  <a:gd name="connsiteX9" fmla="*/ 180467 w 267559"/>
                  <a:gd name="connsiteY9" fmla="*/ 458343 h 545211"/>
                  <a:gd name="connsiteX10" fmla="*/ 0 w 267559"/>
                  <a:gd name="connsiteY10" fmla="*/ 545211 h 545211"/>
                  <a:gd name="connsiteX11" fmla="*/ 0 w 267559"/>
                  <a:gd name="connsiteY11" fmla="*/ 429387 h 54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7559" h="545211">
                    <a:moveTo>
                      <a:pt x="0" y="429387"/>
                    </a:moveTo>
                    <a:cubicBezTo>
                      <a:pt x="6223" y="430022"/>
                      <a:pt x="83439" y="437007"/>
                      <a:pt x="133985" y="376428"/>
                    </a:cubicBezTo>
                    <a:cubicBezTo>
                      <a:pt x="175387" y="326771"/>
                      <a:pt x="168275" y="268224"/>
                      <a:pt x="167005" y="258572"/>
                    </a:cubicBezTo>
                    <a:cubicBezTo>
                      <a:pt x="165354" y="241427"/>
                      <a:pt x="161036" y="221234"/>
                      <a:pt x="150622" y="200787"/>
                    </a:cubicBezTo>
                    <a:cubicBezTo>
                      <a:pt x="110236" y="121031"/>
                      <a:pt x="14224" y="105410"/>
                      <a:pt x="127" y="103251"/>
                    </a:cubicBezTo>
                    <a:cubicBezTo>
                      <a:pt x="127" y="68834"/>
                      <a:pt x="127" y="34417"/>
                      <a:pt x="127" y="0"/>
                    </a:cubicBezTo>
                    <a:cubicBezTo>
                      <a:pt x="35941" y="4064"/>
                      <a:pt x="89789" y="15494"/>
                      <a:pt x="144018" y="50292"/>
                    </a:cubicBezTo>
                    <a:cubicBezTo>
                      <a:pt x="165862" y="64262"/>
                      <a:pt x="199136" y="86106"/>
                      <a:pt x="226949" y="128143"/>
                    </a:cubicBezTo>
                    <a:cubicBezTo>
                      <a:pt x="235077" y="140462"/>
                      <a:pt x="261239" y="182499"/>
                      <a:pt x="266573" y="241046"/>
                    </a:cubicBezTo>
                    <a:cubicBezTo>
                      <a:pt x="277241" y="356616"/>
                      <a:pt x="198247" y="440563"/>
                      <a:pt x="180467" y="458343"/>
                    </a:cubicBezTo>
                    <a:cubicBezTo>
                      <a:pt x="111887" y="527304"/>
                      <a:pt x="29464" y="541528"/>
                      <a:pt x="0" y="545211"/>
                    </a:cubicBezTo>
                    <a:cubicBezTo>
                      <a:pt x="0" y="506603"/>
                      <a:pt x="0" y="467995"/>
                      <a:pt x="0" y="42938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90AD64A0-093C-42E7-A66E-8004BA33EDCC}"/>
                  </a:ext>
                </a:extLst>
              </p:cNvPr>
              <p:cNvSpPr/>
              <p:nvPr/>
            </p:nvSpPr>
            <p:spPr>
              <a:xfrm>
                <a:off x="4719446" y="2155962"/>
                <a:ext cx="705789" cy="387212"/>
              </a:xfrm>
              <a:custGeom>
                <a:avLst/>
                <a:gdLst>
                  <a:gd name="connsiteX0" fmla="*/ 109728 w 705789"/>
                  <a:gd name="connsiteY0" fmla="*/ 338317 h 387212"/>
                  <a:gd name="connsiteX1" fmla="*/ 130683 w 705789"/>
                  <a:gd name="connsiteY1" fmla="*/ 339206 h 387212"/>
                  <a:gd name="connsiteX2" fmla="*/ 253111 w 705789"/>
                  <a:gd name="connsiteY2" fmla="*/ 166867 h 387212"/>
                  <a:gd name="connsiteX3" fmla="*/ 425958 w 705789"/>
                  <a:gd name="connsiteY3" fmla="*/ 145150 h 387212"/>
                  <a:gd name="connsiteX4" fmla="*/ 460629 w 705789"/>
                  <a:gd name="connsiteY4" fmla="*/ 160517 h 387212"/>
                  <a:gd name="connsiteX5" fmla="*/ 497332 w 705789"/>
                  <a:gd name="connsiteY5" fmla="*/ 189219 h 387212"/>
                  <a:gd name="connsiteX6" fmla="*/ 572389 w 705789"/>
                  <a:gd name="connsiteY6" fmla="*/ 361177 h 387212"/>
                  <a:gd name="connsiteX7" fmla="*/ 698500 w 705789"/>
                  <a:gd name="connsiteY7" fmla="*/ 387212 h 387212"/>
                  <a:gd name="connsiteX8" fmla="*/ 671576 w 705789"/>
                  <a:gd name="connsiteY8" fmla="*/ 159120 h 387212"/>
                  <a:gd name="connsiteX9" fmla="*/ 622173 w 705789"/>
                  <a:gd name="connsiteY9" fmla="*/ 88127 h 387212"/>
                  <a:gd name="connsiteX10" fmla="*/ 471551 w 705789"/>
                  <a:gd name="connsiteY10" fmla="*/ 8625 h 387212"/>
                  <a:gd name="connsiteX11" fmla="*/ 147574 w 705789"/>
                  <a:gd name="connsiteY11" fmla="*/ 84317 h 387212"/>
                  <a:gd name="connsiteX12" fmla="*/ 0 w 705789"/>
                  <a:gd name="connsiteY12" fmla="*/ 315330 h 387212"/>
                  <a:gd name="connsiteX13" fmla="*/ 109728 w 705789"/>
                  <a:gd name="connsiteY13" fmla="*/ 338317 h 38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5789" h="387212">
                    <a:moveTo>
                      <a:pt x="109728" y="338317"/>
                    </a:moveTo>
                    <a:cubicBezTo>
                      <a:pt x="110744" y="338444"/>
                      <a:pt x="130683" y="339206"/>
                      <a:pt x="130683" y="339206"/>
                    </a:cubicBezTo>
                    <a:cubicBezTo>
                      <a:pt x="133223" y="325236"/>
                      <a:pt x="153797" y="220969"/>
                      <a:pt x="253111" y="166867"/>
                    </a:cubicBezTo>
                    <a:cubicBezTo>
                      <a:pt x="331089" y="124449"/>
                      <a:pt x="407035" y="140578"/>
                      <a:pt x="425958" y="145150"/>
                    </a:cubicBezTo>
                    <a:cubicBezTo>
                      <a:pt x="435864" y="149087"/>
                      <a:pt x="448056" y="153659"/>
                      <a:pt x="460629" y="160517"/>
                    </a:cubicBezTo>
                    <a:cubicBezTo>
                      <a:pt x="460629" y="160517"/>
                      <a:pt x="479806" y="171693"/>
                      <a:pt x="497332" y="189219"/>
                    </a:cubicBezTo>
                    <a:cubicBezTo>
                      <a:pt x="519684" y="211571"/>
                      <a:pt x="552069" y="273547"/>
                      <a:pt x="572389" y="361177"/>
                    </a:cubicBezTo>
                    <a:cubicBezTo>
                      <a:pt x="614426" y="369813"/>
                      <a:pt x="656463" y="378576"/>
                      <a:pt x="698500" y="387212"/>
                    </a:cubicBezTo>
                    <a:cubicBezTo>
                      <a:pt x="706882" y="342635"/>
                      <a:pt x="717169" y="250179"/>
                      <a:pt x="671576" y="159120"/>
                    </a:cubicBezTo>
                    <a:cubicBezTo>
                      <a:pt x="651256" y="118480"/>
                      <a:pt x="627634" y="93715"/>
                      <a:pt x="622173" y="88127"/>
                    </a:cubicBezTo>
                    <a:cubicBezTo>
                      <a:pt x="567309" y="31739"/>
                      <a:pt x="501269" y="15483"/>
                      <a:pt x="471551" y="8625"/>
                    </a:cubicBezTo>
                    <a:cubicBezTo>
                      <a:pt x="301371" y="-30872"/>
                      <a:pt x="155956" y="77713"/>
                      <a:pt x="147574" y="84317"/>
                    </a:cubicBezTo>
                    <a:cubicBezTo>
                      <a:pt x="41275" y="166232"/>
                      <a:pt x="9144" y="277611"/>
                      <a:pt x="0" y="315330"/>
                    </a:cubicBezTo>
                    <a:cubicBezTo>
                      <a:pt x="31496" y="329935"/>
                      <a:pt x="75311" y="331840"/>
                      <a:pt x="109728" y="33831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449BE142-49E3-4A6B-AC61-127C6884E200}"/>
                  </a:ext>
                </a:extLst>
              </p:cNvPr>
              <p:cNvSpPr/>
              <p:nvPr/>
            </p:nvSpPr>
            <p:spPr>
              <a:xfrm>
                <a:off x="5640341" y="4294067"/>
                <a:ext cx="701022" cy="385455"/>
              </a:xfrm>
              <a:custGeom>
                <a:avLst/>
                <a:gdLst>
                  <a:gd name="connsiteX0" fmla="*/ 589008 w 701022"/>
                  <a:gd name="connsiteY0" fmla="*/ 384740 h 385455"/>
                  <a:gd name="connsiteX1" fmla="*/ 568180 w 701022"/>
                  <a:gd name="connsiteY1" fmla="*/ 382200 h 385455"/>
                  <a:gd name="connsiteX2" fmla="*/ 475343 w 701022"/>
                  <a:gd name="connsiteY2" fmla="*/ 192335 h 385455"/>
                  <a:gd name="connsiteX3" fmla="*/ 308338 w 701022"/>
                  <a:gd name="connsiteY3" fmla="*/ 142805 h 385455"/>
                  <a:gd name="connsiteX4" fmla="*/ 271635 w 701022"/>
                  <a:gd name="connsiteY4" fmla="*/ 152330 h 385455"/>
                  <a:gd name="connsiteX5" fmla="*/ 230741 w 701022"/>
                  <a:gd name="connsiteY5" fmla="*/ 174682 h 385455"/>
                  <a:gd name="connsiteX6" fmla="*/ 128760 w 701022"/>
                  <a:gd name="connsiteY6" fmla="*/ 332162 h 385455"/>
                  <a:gd name="connsiteX7" fmla="*/ 109 w 701022"/>
                  <a:gd name="connsiteY7" fmla="*/ 337369 h 385455"/>
                  <a:gd name="connsiteX8" fmla="*/ 63736 w 701022"/>
                  <a:gd name="connsiteY8" fmla="*/ 116643 h 385455"/>
                  <a:gd name="connsiteX9" fmla="*/ 123934 w 701022"/>
                  <a:gd name="connsiteY9" fmla="*/ 54667 h 385455"/>
                  <a:gd name="connsiteX10" fmla="*/ 285478 w 701022"/>
                  <a:gd name="connsiteY10" fmla="*/ 692 h 385455"/>
                  <a:gd name="connsiteX11" fmla="*/ 592945 w 701022"/>
                  <a:gd name="connsiteY11" fmla="*/ 127946 h 385455"/>
                  <a:gd name="connsiteX12" fmla="*/ 701022 w 701022"/>
                  <a:gd name="connsiteY12" fmla="*/ 379787 h 385455"/>
                  <a:gd name="connsiteX13" fmla="*/ 589008 w 701022"/>
                  <a:gd name="connsiteY13" fmla="*/ 384740 h 38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022" h="385455">
                    <a:moveTo>
                      <a:pt x="589008" y="384740"/>
                    </a:moveTo>
                    <a:cubicBezTo>
                      <a:pt x="587992" y="384740"/>
                      <a:pt x="568180" y="382200"/>
                      <a:pt x="568180" y="382200"/>
                    </a:cubicBezTo>
                    <a:cubicBezTo>
                      <a:pt x="567926" y="368103"/>
                      <a:pt x="564624" y="261804"/>
                      <a:pt x="475343" y="192335"/>
                    </a:cubicBezTo>
                    <a:cubicBezTo>
                      <a:pt x="405239" y="137852"/>
                      <a:pt x="327769" y="141281"/>
                      <a:pt x="308338" y="142805"/>
                    </a:cubicBezTo>
                    <a:cubicBezTo>
                      <a:pt x="297924" y="145091"/>
                      <a:pt x="285097" y="147631"/>
                      <a:pt x="271635" y="152330"/>
                    </a:cubicBezTo>
                    <a:cubicBezTo>
                      <a:pt x="271635" y="152330"/>
                      <a:pt x="250934" y="160204"/>
                      <a:pt x="230741" y="174682"/>
                    </a:cubicBezTo>
                    <a:cubicBezTo>
                      <a:pt x="204960" y="193097"/>
                      <a:pt x="163050" y="248977"/>
                      <a:pt x="128760" y="332162"/>
                    </a:cubicBezTo>
                    <a:cubicBezTo>
                      <a:pt x="85834" y="333940"/>
                      <a:pt x="43035" y="335718"/>
                      <a:pt x="109" y="337369"/>
                    </a:cubicBezTo>
                    <a:cubicBezTo>
                      <a:pt x="-907" y="292030"/>
                      <a:pt x="4046" y="199193"/>
                      <a:pt x="63736" y="116643"/>
                    </a:cubicBezTo>
                    <a:cubicBezTo>
                      <a:pt x="90406" y="79940"/>
                      <a:pt x="117711" y="59239"/>
                      <a:pt x="123934" y="54667"/>
                    </a:cubicBezTo>
                    <a:cubicBezTo>
                      <a:pt x="187180" y="7931"/>
                      <a:pt x="254998" y="2724"/>
                      <a:pt x="285478" y="692"/>
                    </a:cubicBezTo>
                    <a:cubicBezTo>
                      <a:pt x="459849" y="-10611"/>
                      <a:pt x="585579" y="120199"/>
                      <a:pt x="592945" y="127946"/>
                    </a:cubicBezTo>
                    <a:cubicBezTo>
                      <a:pt x="684512" y="226117"/>
                      <a:pt x="698101" y="341179"/>
                      <a:pt x="701022" y="379787"/>
                    </a:cubicBezTo>
                    <a:cubicBezTo>
                      <a:pt x="667621" y="389185"/>
                      <a:pt x="624060" y="383851"/>
                      <a:pt x="589008" y="384740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0557B883-B62F-49A7-894B-1C5A5A72047A}"/>
                  </a:ext>
                </a:extLst>
              </p:cNvPr>
              <p:cNvSpPr/>
              <p:nvPr/>
            </p:nvSpPr>
            <p:spPr>
              <a:xfrm>
                <a:off x="3888866" y="5070276"/>
                <a:ext cx="705569" cy="404438"/>
              </a:xfrm>
              <a:custGeom>
                <a:avLst/>
                <a:gdLst>
                  <a:gd name="connsiteX0" fmla="*/ 107950 w 705569"/>
                  <a:gd name="connsiteY0" fmla="*/ 322016 h 404438"/>
                  <a:gd name="connsiteX1" fmla="*/ 128905 w 705569"/>
                  <a:gd name="connsiteY1" fmla="*/ 324048 h 404438"/>
                  <a:gd name="connsiteX2" fmla="*/ 260985 w 705569"/>
                  <a:gd name="connsiteY2" fmla="*/ 159075 h 404438"/>
                  <a:gd name="connsiteX3" fmla="*/ 434848 w 705569"/>
                  <a:gd name="connsiteY3" fmla="*/ 147264 h 404438"/>
                  <a:gd name="connsiteX4" fmla="*/ 468630 w 705569"/>
                  <a:gd name="connsiteY4" fmla="*/ 164536 h 404438"/>
                  <a:gd name="connsiteX5" fmla="*/ 503682 w 705569"/>
                  <a:gd name="connsiteY5" fmla="*/ 195270 h 404438"/>
                  <a:gd name="connsiteX6" fmla="*/ 568833 w 705569"/>
                  <a:gd name="connsiteY6" fmla="*/ 371165 h 404438"/>
                  <a:gd name="connsiteX7" fmla="*/ 693293 w 705569"/>
                  <a:gd name="connsiteY7" fmla="*/ 404439 h 404438"/>
                  <a:gd name="connsiteX8" fmla="*/ 679450 w 705569"/>
                  <a:gd name="connsiteY8" fmla="*/ 175204 h 404438"/>
                  <a:gd name="connsiteX9" fmla="*/ 634238 w 705569"/>
                  <a:gd name="connsiteY9" fmla="*/ 101544 h 404438"/>
                  <a:gd name="connsiteX10" fmla="*/ 488315 w 705569"/>
                  <a:gd name="connsiteY10" fmla="*/ 13533 h 404438"/>
                  <a:gd name="connsiteX11" fmla="*/ 160528 w 705569"/>
                  <a:gd name="connsiteY11" fmla="*/ 70556 h 404438"/>
                  <a:gd name="connsiteX12" fmla="*/ 0 w 705569"/>
                  <a:gd name="connsiteY12" fmla="*/ 292679 h 404438"/>
                  <a:gd name="connsiteX13" fmla="*/ 107950 w 705569"/>
                  <a:gd name="connsiteY13" fmla="*/ 322016 h 40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5569" h="404438">
                    <a:moveTo>
                      <a:pt x="107950" y="322016"/>
                    </a:moveTo>
                    <a:cubicBezTo>
                      <a:pt x="108966" y="322270"/>
                      <a:pt x="128905" y="324048"/>
                      <a:pt x="128905" y="324048"/>
                    </a:cubicBezTo>
                    <a:cubicBezTo>
                      <a:pt x="132207" y="310332"/>
                      <a:pt x="158750" y="207335"/>
                      <a:pt x="260985" y="159075"/>
                    </a:cubicBezTo>
                    <a:cubicBezTo>
                      <a:pt x="341249" y="121229"/>
                      <a:pt x="416179" y="141549"/>
                      <a:pt x="434848" y="147264"/>
                    </a:cubicBezTo>
                    <a:cubicBezTo>
                      <a:pt x="444500" y="151709"/>
                      <a:pt x="456438" y="157043"/>
                      <a:pt x="468630" y="164536"/>
                    </a:cubicBezTo>
                    <a:cubicBezTo>
                      <a:pt x="468630" y="164536"/>
                      <a:pt x="487045" y="176728"/>
                      <a:pt x="503682" y="195270"/>
                    </a:cubicBezTo>
                    <a:cubicBezTo>
                      <a:pt x="524764" y="218892"/>
                      <a:pt x="553466" y="282646"/>
                      <a:pt x="568833" y="371165"/>
                    </a:cubicBezTo>
                    <a:cubicBezTo>
                      <a:pt x="610362" y="382214"/>
                      <a:pt x="651764" y="393390"/>
                      <a:pt x="693293" y="404439"/>
                    </a:cubicBezTo>
                    <a:cubicBezTo>
                      <a:pt x="704215" y="360370"/>
                      <a:pt x="719709" y="268676"/>
                      <a:pt x="679450" y="175204"/>
                    </a:cubicBezTo>
                    <a:cubicBezTo>
                      <a:pt x="661543" y="133548"/>
                      <a:pt x="639318" y="107513"/>
                      <a:pt x="634238" y="101544"/>
                    </a:cubicBezTo>
                    <a:cubicBezTo>
                      <a:pt x="582676" y="42108"/>
                      <a:pt x="517652" y="22169"/>
                      <a:pt x="488315" y="13533"/>
                    </a:cubicBezTo>
                    <a:cubicBezTo>
                      <a:pt x="320675" y="-35616"/>
                      <a:pt x="169291" y="64460"/>
                      <a:pt x="160528" y="70556"/>
                    </a:cubicBezTo>
                    <a:cubicBezTo>
                      <a:pt x="49657" y="146375"/>
                      <a:pt x="11303" y="255595"/>
                      <a:pt x="0" y="292679"/>
                    </a:cubicBezTo>
                    <a:cubicBezTo>
                      <a:pt x="30353" y="309189"/>
                      <a:pt x="74041" y="313507"/>
                      <a:pt x="107950" y="322016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9D00C65E-7166-4615-BADC-8959559698B2}"/>
                  </a:ext>
                </a:extLst>
              </p:cNvPr>
              <p:cNvSpPr/>
              <p:nvPr/>
            </p:nvSpPr>
            <p:spPr>
              <a:xfrm>
                <a:off x="4241419" y="3760597"/>
                <a:ext cx="352805" cy="352805"/>
              </a:xfrm>
              <a:custGeom>
                <a:avLst/>
                <a:gdLst>
                  <a:gd name="connsiteX0" fmla="*/ 352806 w 352805"/>
                  <a:gd name="connsiteY0" fmla="*/ 176403 h 352805"/>
                  <a:gd name="connsiteX1" fmla="*/ 176403 w 352805"/>
                  <a:gd name="connsiteY1" fmla="*/ 352806 h 352805"/>
                  <a:gd name="connsiteX2" fmla="*/ 0 w 352805"/>
                  <a:gd name="connsiteY2" fmla="*/ 176403 h 352805"/>
                  <a:gd name="connsiteX3" fmla="*/ 176403 w 352805"/>
                  <a:gd name="connsiteY3" fmla="*/ 0 h 352805"/>
                  <a:gd name="connsiteX4" fmla="*/ 352806 w 352805"/>
                  <a:gd name="connsiteY4" fmla="*/ 176403 h 35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05" h="352805">
                    <a:moveTo>
                      <a:pt x="352806" y="176403"/>
                    </a:moveTo>
                    <a:cubicBezTo>
                      <a:pt x="352806" y="273828"/>
                      <a:pt x="273828" y="352806"/>
                      <a:pt x="176403" y="352806"/>
                    </a:cubicBezTo>
                    <a:cubicBezTo>
                      <a:pt x="78978" y="352806"/>
                      <a:pt x="0" y="273828"/>
                      <a:pt x="0" y="176403"/>
                    </a:cubicBezTo>
                    <a:cubicBezTo>
                      <a:pt x="0" y="78978"/>
                      <a:pt x="78978" y="0"/>
                      <a:pt x="176403" y="0"/>
                    </a:cubicBezTo>
                    <a:cubicBezTo>
                      <a:pt x="273828" y="0"/>
                      <a:pt x="352806" y="78978"/>
                      <a:pt x="352806" y="176403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27D8DED-0A78-4C5A-AE3A-92E03F7E99D7}"/>
                  </a:ext>
                </a:extLst>
              </p:cNvPr>
              <p:cNvSpPr/>
              <p:nvPr/>
            </p:nvSpPr>
            <p:spPr>
              <a:xfrm>
                <a:off x="5775959" y="1123061"/>
                <a:ext cx="367538" cy="367538"/>
              </a:xfrm>
              <a:custGeom>
                <a:avLst/>
                <a:gdLst>
                  <a:gd name="connsiteX0" fmla="*/ 367538 w 367538"/>
                  <a:gd name="connsiteY0" fmla="*/ 183769 h 367538"/>
                  <a:gd name="connsiteX1" fmla="*/ 183769 w 367538"/>
                  <a:gd name="connsiteY1" fmla="*/ 367538 h 367538"/>
                  <a:gd name="connsiteX2" fmla="*/ 0 w 367538"/>
                  <a:gd name="connsiteY2" fmla="*/ 183769 h 367538"/>
                  <a:gd name="connsiteX3" fmla="*/ 183769 w 367538"/>
                  <a:gd name="connsiteY3" fmla="*/ 0 h 367538"/>
                  <a:gd name="connsiteX4" fmla="*/ 367538 w 367538"/>
                  <a:gd name="connsiteY4" fmla="*/ 183769 h 3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538" h="367538">
                    <a:moveTo>
                      <a:pt x="367538" y="183769"/>
                    </a:moveTo>
                    <a:cubicBezTo>
                      <a:pt x="367538" y="285262"/>
                      <a:pt x="285262" y="367538"/>
                      <a:pt x="183769" y="367538"/>
                    </a:cubicBezTo>
                    <a:cubicBezTo>
                      <a:pt x="82276" y="367538"/>
                      <a:pt x="0" y="285262"/>
                      <a:pt x="0" y="183769"/>
                    </a:cubicBezTo>
                    <a:cubicBezTo>
                      <a:pt x="0" y="82276"/>
                      <a:pt x="82276" y="0"/>
                      <a:pt x="183769" y="0"/>
                    </a:cubicBezTo>
                    <a:cubicBezTo>
                      <a:pt x="285262" y="0"/>
                      <a:pt x="367538" y="82276"/>
                      <a:pt x="367538" y="183769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22936CA-8224-44EF-8209-D7D73D0848A9}"/>
                  </a:ext>
                </a:extLst>
              </p:cNvPr>
              <p:cNvSpPr/>
              <p:nvPr/>
            </p:nvSpPr>
            <p:spPr>
              <a:xfrm>
                <a:off x="3888613" y="1684528"/>
                <a:ext cx="316738" cy="316738"/>
              </a:xfrm>
              <a:custGeom>
                <a:avLst/>
                <a:gdLst>
                  <a:gd name="connsiteX0" fmla="*/ 316738 w 316738"/>
                  <a:gd name="connsiteY0" fmla="*/ 158369 h 316738"/>
                  <a:gd name="connsiteX1" fmla="*/ 158369 w 316738"/>
                  <a:gd name="connsiteY1" fmla="*/ 316738 h 316738"/>
                  <a:gd name="connsiteX2" fmla="*/ 0 w 316738"/>
                  <a:gd name="connsiteY2" fmla="*/ 158369 h 316738"/>
                  <a:gd name="connsiteX3" fmla="*/ 158369 w 316738"/>
                  <a:gd name="connsiteY3" fmla="*/ 0 h 316738"/>
                  <a:gd name="connsiteX4" fmla="*/ 316738 w 316738"/>
                  <a:gd name="connsiteY4" fmla="*/ 158369 h 31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38" h="316738">
                    <a:moveTo>
                      <a:pt x="316738" y="158369"/>
                    </a:moveTo>
                    <a:cubicBezTo>
                      <a:pt x="316738" y="245834"/>
                      <a:pt x="245834" y="316738"/>
                      <a:pt x="158369" y="316738"/>
                    </a:cubicBezTo>
                    <a:cubicBezTo>
                      <a:pt x="70904" y="316738"/>
                      <a:pt x="0" y="245834"/>
                      <a:pt x="0" y="158369"/>
                    </a:cubicBezTo>
                    <a:cubicBezTo>
                      <a:pt x="0" y="70904"/>
                      <a:pt x="70904" y="0"/>
                      <a:pt x="158369" y="0"/>
                    </a:cubicBezTo>
                    <a:cubicBezTo>
                      <a:pt x="245834" y="0"/>
                      <a:pt x="316738" y="70904"/>
                      <a:pt x="316738" y="158369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D0AB2AFE-267D-475B-9647-05C1EC2E5267}"/>
                  </a:ext>
                </a:extLst>
              </p:cNvPr>
              <p:cNvSpPr/>
              <p:nvPr/>
            </p:nvSpPr>
            <p:spPr>
              <a:xfrm>
                <a:off x="5996178" y="5527167"/>
                <a:ext cx="305307" cy="305307"/>
              </a:xfrm>
              <a:custGeom>
                <a:avLst/>
                <a:gdLst>
                  <a:gd name="connsiteX0" fmla="*/ 305308 w 305307"/>
                  <a:gd name="connsiteY0" fmla="*/ 152654 h 305307"/>
                  <a:gd name="connsiteX1" fmla="*/ 152654 w 305307"/>
                  <a:gd name="connsiteY1" fmla="*/ 305308 h 305307"/>
                  <a:gd name="connsiteX2" fmla="*/ 0 w 305307"/>
                  <a:gd name="connsiteY2" fmla="*/ 152654 h 305307"/>
                  <a:gd name="connsiteX3" fmla="*/ 152654 w 305307"/>
                  <a:gd name="connsiteY3" fmla="*/ 0 h 305307"/>
                  <a:gd name="connsiteX4" fmla="*/ 305308 w 305307"/>
                  <a:gd name="connsiteY4" fmla="*/ 152654 h 305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307" h="305307">
                    <a:moveTo>
                      <a:pt x="305308" y="152654"/>
                    </a:moveTo>
                    <a:cubicBezTo>
                      <a:pt x="305308" y="236963"/>
                      <a:pt x="236962" y="305308"/>
                      <a:pt x="152654" y="305308"/>
                    </a:cubicBezTo>
                    <a:cubicBezTo>
                      <a:pt x="68346" y="305308"/>
                      <a:pt x="0" y="236963"/>
                      <a:pt x="0" y="152654"/>
                    </a:cubicBezTo>
                    <a:cubicBezTo>
                      <a:pt x="0" y="68346"/>
                      <a:pt x="68346" y="0"/>
                      <a:pt x="152654" y="0"/>
                    </a:cubicBezTo>
                    <a:cubicBezTo>
                      <a:pt x="236962" y="0"/>
                      <a:pt x="305308" y="68346"/>
                      <a:pt x="305308" y="152654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9F769AC9-6D98-4E13-B546-FA7E47D85360}"/>
                  </a:ext>
                </a:extLst>
              </p:cNvPr>
              <p:cNvSpPr/>
              <p:nvPr/>
            </p:nvSpPr>
            <p:spPr>
              <a:xfrm>
                <a:off x="4719342" y="458572"/>
                <a:ext cx="527535" cy="456462"/>
              </a:xfrm>
              <a:custGeom>
                <a:avLst/>
                <a:gdLst>
                  <a:gd name="connsiteX0" fmla="*/ 463908 w 527535"/>
                  <a:gd name="connsiteY0" fmla="*/ 154837 h 456462"/>
                  <a:gd name="connsiteX1" fmla="*/ 450065 w 527535"/>
                  <a:gd name="connsiteY1" fmla="*/ 164997 h 456462"/>
                  <a:gd name="connsiteX2" fmla="*/ 288648 w 527535"/>
                  <a:gd name="connsiteY2" fmla="*/ 104291 h 456462"/>
                  <a:gd name="connsiteX3" fmla="*/ 161775 w 527535"/>
                  <a:gd name="connsiteY3" fmla="*/ 168426 h 456462"/>
                  <a:gd name="connsiteX4" fmla="*/ 145392 w 527535"/>
                  <a:gd name="connsiteY4" fmla="*/ 194588 h 456462"/>
                  <a:gd name="connsiteX5" fmla="*/ 133708 w 527535"/>
                  <a:gd name="connsiteY5" fmla="*/ 230783 h 456462"/>
                  <a:gd name="connsiteX6" fmla="*/ 161394 w 527535"/>
                  <a:gd name="connsiteY6" fmla="*/ 381278 h 456462"/>
                  <a:gd name="connsiteX7" fmla="*/ 87988 w 527535"/>
                  <a:gd name="connsiteY7" fmla="*/ 456462 h 456462"/>
                  <a:gd name="connsiteX8" fmla="*/ 2136 w 527535"/>
                  <a:gd name="connsiteY8" fmla="*/ 289838 h 456462"/>
                  <a:gd name="connsiteX9" fmla="*/ 3152 w 527535"/>
                  <a:gd name="connsiteY9" fmla="*/ 219353 h 456462"/>
                  <a:gd name="connsiteX10" fmla="*/ 68811 w 527535"/>
                  <a:gd name="connsiteY10" fmla="*/ 96925 h 456462"/>
                  <a:gd name="connsiteX11" fmla="*/ 322430 w 527535"/>
                  <a:gd name="connsiteY11" fmla="*/ 278 h 456462"/>
                  <a:gd name="connsiteX12" fmla="*/ 527535 w 527535"/>
                  <a:gd name="connsiteY12" fmla="*/ 89178 h 456462"/>
                  <a:gd name="connsiteX13" fmla="*/ 463908 w 527535"/>
                  <a:gd name="connsiteY13" fmla="*/ 154837 h 456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7535" h="456462">
                    <a:moveTo>
                      <a:pt x="463908" y="154837"/>
                    </a:moveTo>
                    <a:cubicBezTo>
                      <a:pt x="463400" y="155345"/>
                      <a:pt x="450065" y="164997"/>
                      <a:pt x="450065" y="164997"/>
                    </a:cubicBezTo>
                    <a:cubicBezTo>
                      <a:pt x="442064" y="156742"/>
                      <a:pt x="380596" y="95528"/>
                      <a:pt x="288648" y="104291"/>
                    </a:cubicBezTo>
                    <a:cubicBezTo>
                      <a:pt x="216512" y="111149"/>
                      <a:pt x="172570" y="156615"/>
                      <a:pt x="161775" y="168426"/>
                    </a:cubicBezTo>
                    <a:cubicBezTo>
                      <a:pt x="156822" y="175665"/>
                      <a:pt x="150726" y="184301"/>
                      <a:pt x="145392" y="194588"/>
                    </a:cubicBezTo>
                    <a:cubicBezTo>
                      <a:pt x="145392" y="194588"/>
                      <a:pt x="137518" y="210844"/>
                      <a:pt x="133708" y="230783"/>
                    </a:cubicBezTo>
                    <a:cubicBezTo>
                      <a:pt x="128755" y="256183"/>
                      <a:pt x="135232" y="312825"/>
                      <a:pt x="161394" y="381278"/>
                    </a:cubicBezTo>
                    <a:cubicBezTo>
                      <a:pt x="136883" y="406297"/>
                      <a:pt x="112499" y="431443"/>
                      <a:pt x="87988" y="456462"/>
                    </a:cubicBezTo>
                    <a:cubicBezTo>
                      <a:pt x="61953" y="430046"/>
                      <a:pt x="12931" y="372261"/>
                      <a:pt x="2136" y="289838"/>
                    </a:cubicBezTo>
                    <a:cubicBezTo>
                      <a:pt x="-2690" y="253135"/>
                      <a:pt x="2009" y="225576"/>
                      <a:pt x="3152" y="219353"/>
                    </a:cubicBezTo>
                    <a:cubicBezTo>
                      <a:pt x="14582" y="156234"/>
                      <a:pt x="51793" y="115086"/>
                      <a:pt x="68811" y="96925"/>
                    </a:cubicBezTo>
                    <a:cubicBezTo>
                      <a:pt x="165966" y="-7342"/>
                      <a:pt x="313794" y="-230"/>
                      <a:pt x="322430" y="278"/>
                    </a:cubicBezTo>
                    <a:cubicBezTo>
                      <a:pt x="431650" y="7263"/>
                      <a:pt x="504167" y="67842"/>
                      <a:pt x="527535" y="89178"/>
                    </a:cubicBezTo>
                    <a:cubicBezTo>
                      <a:pt x="513057" y="113435"/>
                      <a:pt x="484228" y="134771"/>
                      <a:pt x="463908" y="154837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3333BF2E-5222-48C2-9C90-ECF6F513EB25}"/>
                  </a:ext>
                </a:extLst>
              </p:cNvPr>
              <p:cNvSpPr/>
              <p:nvPr/>
            </p:nvSpPr>
            <p:spPr>
              <a:xfrm>
                <a:off x="5996051" y="2966847"/>
                <a:ext cx="294894" cy="294893"/>
              </a:xfrm>
              <a:custGeom>
                <a:avLst/>
                <a:gdLst>
                  <a:gd name="connsiteX0" fmla="*/ 294894 w 294894"/>
                  <a:gd name="connsiteY0" fmla="*/ 147447 h 294893"/>
                  <a:gd name="connsiteX1" fmla="*/ 147447 w 294894"/>
                  <a:gd name="connsiteY1" fmla="*/ 294894 h 294893"/>
                  <a:gd name="connsiteX2" fmla="*/ 0 w 294894"/>
                  <a:gd name="connsiteY2" fmla="*/ 147447 h 294893"/>
                  <a:gd name="connsiteX3" fmla="*/ 147447 w 294894"/>
                  <a:gd name="connsiteY3" fmla="*/ 0 h 294893"/>
                  <a:gd name="connsiteX4" fmla="*/ 294894 w 294894"/>
                  <a:gd name="connsiteY4" fmla="*/ 147447 h 294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94" h="294893">
                    <a:moveTo>
                      <a:pt x="294894" y="147447"/>
                    </a:moveTo>
                    <a:cubicBezTo>
                      <a:pt x="294894" y="228880"/>
                      <a:pt x="228880" y="294894"/>
                      <a:pt x="147447" y="294894"/>
                    </a:cubicBezTo>
                    <a:cubicBezTo>
                      <a:pt x="66015" y="294894"/>
                      <a:pt x="0" y="228880"/>
                      <a:pt x="0" y="147447"/>
                    </a:cubicBezTo>
                    <a:cubicBezTo>
                      <a:pt x="0" y="66014"/>
                      <a:pt x="66015" y="0"/>
                      <a:pt x="147447" y="0"/>
                    </a:cubicBezTo>
                    <a:cubicBezTo>
                      <a:pt x="228880" y="0"/>
                      <a:pt x="294894" y="66014"/>
                      <a:pt x="294894" y="147447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1B5F2D69-71C9-4E54-97C5-3ED7F331794F}"/>
                  </a:ext>
                </a:extLst>
              </p:cNvPr>
              <p:cNvSpPr/>
              <p:nvPr/>
            </p:nvSpPr>
            <p:spPr>
              <a:xfrm>
                <a:off x="3379978" y="355854"/>
                <a:ext cx="267559" cy="545084"/>
              </a:xfrm>
              <a:custGeom>
                <a:avLst/>
                <a:gdLst>
                  <a:gd name="connsiteX0" fmla="*/ 0 w 267559"/>
                  <a:gd name="connsiteY0" fmla="*/ 429387 h 545084"/>
                  <a:gd name="connsiteX1" fmla="*/ 133985 w 267559"/>
                  <a:gd name="connsiteY1" fmla="*/ 376428 h 545084"/>
                  <a:gd name="connsiteX2" fmla="*/ 167005 w 267559"/>
                  <a:gd name="connsiteY2" fmla="*/ 258572 h 545084"/>
                  <a:gd name="connsiteX3" fmla="*/ 150622 w 267559"/>
                  <a:gd name="connsiteY3" fmla="*/ 200787 h 545084"/>
                  <a:gd name="connsiteX4" fmla="*/ 127 w 267559"/>
                  <a:gd name="connsiteY4" fmla="*/ 103251 h 545084"/>
                  <a:gd name="connsiteX5" fmla="*/ 127 w 267559"/>
                  <a:gd name="connsiteY5" fmla="*/ 0 h 545084"/>
                  <a:gd name="connsiteX6" fmla="*/ 144018 w 267559"/>
                  <a:gd name="connsiteY6" fmla="*/ 50292 h 545084"/>
                  <a:gd name="connsiteX7" fmla="*/ 226949 w 267559"/>
                  <a:gd name="connsiteY7" fmla="*/ 128016 h 545084"/>
                  <a:gd name="connsiteX8" fmla="*/ 266573 w 267559"/>
                  <a:gd name="connsiteY8" fmla="*/ 240919 h 545084"/>
                  <a:gd name="connsiteX9" fmla="*/ 180467 w 267559"/>
                  <a:gd name="connsiteY9" fmla="*/ 458216 h 545084"/>
                  <a:gd name="connsiteX10" fmla="*/ 0 w 267559"/>
                  <a:gd name="connsiteY10" fmla="*/ 545084 h 545084"/>
                  <a:gd name="connsiteX11" fmla="*/ 0 w 267559"/>
                  <a:gd name="connsiteY11" fmla="*/ 429387 h 545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7559" h="545084">
                    <a:moveTo>
                      <a:pt x="0" y="429387"/>
                    </a:moveTo>
                    <a:cubicBezTo>
                      <a:pt x="6223" y="430022"/>
                      <a:pt x="83439" y="437007"/>
                      <a:pt x="133985" y="376428"/>
                    </a:cubicBezTo>
                    <a:cubicBezTo>
                      <a:pt x="175387" y="326771"/>
                      <a:pt x="168275" y="268224"/>
                      <a:pt x="167005" y="258572"/>
                    </a:cubicBezTo>
                    <a:cubicBezTo>
                      <a:pt x="165354" y="241427"/>
                      <a:pt x="161036" y="221234"/>
                      <a:pt x="150622" y="200787"/>
                    </a:cubicBezTo>
                    <a:cubicBezTo>
                      <a:pt x="110236" y="121031"/>
                      <a:pt x="14224" y="105410"/>
                      <a:pt x="127" y="103251"/>
                    </a:cubicBezTo>
                    <a:cubicBezTo>
                      <a:pt x="127" y="68834"/>
                      <a:pt x="127" y="34417"/>
                      <a:pt x="127" y="0"/>
                    </a:cubicBezTo>
                    <a:cubicBezTo>
                      <a:pt x="35941" y="4064"/>
                      <a:pt x="89789" y="15494"/>
                      <a:pt x="144018" y="50292"/>
                    </a:cubicBezTo>
                    <a:cubicBezTo>
                      <a:pt x="165862" y="64262"/>
                      <a:pt x="199136" y="86106"/>
                      <a:pt x="226949" y="128016"/>
                    </a:cubicBezTo>
                    <a:cubicBezTo>
                      <a:pt x="235077" y="140335"/>
                      <a:pt x="261239" y="182372"/>
                      <a:pt x="266573" y="240919"/>
                    </a:cubicBezTo>
                    <a:cubicBezTo>
                      <a:pt x="277241" y="356489"/>
                      <a:pt x="198247" y="440436"/>
                      <a:pt x="180467" y="458216"/>
                    </a:cubicBezTo>
                    <a:cubicBezTo>
                      <a:pt x="111887" y="527177"/>
                      <a:pt x="29464" y="541401"/>
                      <a:pt x="0" y="545084"/>
                    </a:cubicBezTo>
                    <a:cubicBezTo>
                      <a:pt x="0" y="506603"/>
                      <a:pt x="0" y="467995"/>
                      <a:pt x="0" y="429387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542747C8-9136-484A-BA58-5F3EFE83C748}"/>
                  </a:ext>
                </a:extLst>
              </p:cNvPr>
              <p:cNvSpPr/>
              <p:nvPr/>
            </p:nvSpPr>
            <p:spPr>
              <a:xfrm>
                <a:off x="5663565" y="6491324"/>
                <a:ext cx="703615" cy="367952"/>
              </a:xfrm>
              <a:custGeom>
                <a:avLst/>
                <a:gdLst>
                  <a:gd name="connsiteX0" fmla="*/ 111379 w 703615"/>
                  <a:gd name="connsiteY0" fmla="*/ 367945 h 367952"/>
                  <a:gd name="connsiteX1" fmla="*/ 132334 w 703615"/>
                  <a:gd name="connsiteY1" fmla="*/ 366675 h 367952"/>
                  <a:gd name="connsiteX2" fmla="*/ 236347 w 703615"/>
                  <a:gd name="connsiteY2" fmla="*/ 182652 h 367952"/>
                  <a:gd name="connsiteX3" fmla="*/ 406019 w 703615"/>
                  <a:gd name="connsiteY3" fmla="*/ 143155 h 367952"/>
                  <a:gd name="connsiteX4" fmla="*/ 442087 w 703615"/>
                  <a:gd name="connsiteY4" fmla="*/ 154839 h 367952"/>
                  <a:gd name="connsiteX5" fmla="*/ 481584 w 703615"/>
                  <a:gd name="connsiteY5" fmla="*/ 179604 h 367952"/>
                  <a:gd name="connsiteX6" fmla="*/ 574040 w 703615"/>
                  <a:gd name="connsiteY6" fmla="*/ 342799 h 367952"/>
                  <a:gd name="connsiteX7" fmla="*/ 702183 w 703615"/>
                  <a:gd name="connsiteY7" fmla="*/ 355753 h 367952"/>
                  <a:gd name="connsiteX8" fmla="*/ 651764 w 703615"/>
                  <a:gd name="connsiteY8" fmla="*/ 131598 h 367952"/>
                  <a:gd name="connsiteX9" fmla="*/ 595376 w 703615"/>
                  <a:gd name="connsiteY9" fmla="*/ 66066 h 367952"/>
                  <a:gd name="connsiteX10" fmla="*/ 437261 w 703615"/>
                  <a:gd name="connsiteY10" fmla="*/ 2566 h 367952"/>
                  <a:gd name="connsiteX11" fmla="*/ 122809 w 703615"/>
                  <a:gd name="connsiteY11" fmla="*/ 111278 h 367952"/>
                  <a:gd name="connsiteX12" fmla="*/ 0 w 703615"/>
                  <a:gd name="connsiteY12" fmla="*/ 356261 h 367952"/>
                  <a:gd name="connsiteX13" fmla="*/ 111379 w 703615"/>
                  <a:gd name="connsiteY13" fmla="*/ 367945 h 36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3615" h="367952">
                    <a:moveTo>
                      <a:pt x="111379" y="367945"/>
                    </a:moveTo>
                    <a:cubicBezTo>
                      <a:pt x="112395" y="368072"/>
                      <a:pt x="132334" y="366675"/>
                      <a:pt x="132334" y="366675"/>
                    </a:cubicBezTo>
                    <a:cubicBezTo>
                      <a:pt x="133350" y="352578"/>
                      <a:pt x="143002" y="246660"/>
                      <a:pt x="236347" y="182652"/>
                    </a:cubicBezTo>
                    <a:cubicBezTo>
                      <a:pt x="309499" y="132360"/>
                      <a:pt x="386715" y="140488"/>
                      <a:pt x="406019" y="143155"/>
                    </a:cubicBezTo>
                    <a:cubicBezTo>
                      <a:pt x="416306" y="146076"/>
                      <a:pt x="428879" y="149378"/>
                      <a:pt x="442087" y="154839"/>
                    </a:cubicBezTo>
                    <a:cubicBezTo>
                      <a:pt x="442087" y="154839"/>
                      <a:pt x="462280" y="163983"/>
                      <a:pt x="481584" y="179604"/>
                    </a:cubicBezTo>
                    <a:cubicBezTo>
                      <a:pt x="506222" y="199543"/>
                      <a:pt x="544703" y="257836"/>
                      <a:pt x="574040" y="342799"/>
                    </a:cubicBezTo>
                    <a:cubicBezTo>
                      <a:pt x="616712" y="347117"/>
                      <a:pt x="659511" y="351435"/>
                      <a:pt x="702183" y="355753"/>
                    </a:cubicBezTo>
                    <a:cubicBezTo>
                      <a:pt x="705866" y="310541"/>
                      <a:pt x="706501" y="217577"/>
                      <a:pt x="651764" y="131598"/>
                    </a:cubicBezTo>
                    <a:cubicBezTo>
                      <a:pt x="627380" y="93371"/>
                      <a:pt x="601345" y="71146"/>
                      <a:pt x="595376" y="66066"/>
                    </a:cubicBezTo>
                    <a:cubicBezTo>
                      <a:pt x="535051" y="15647"/>
                      <a:pt x="467614" y="6376"/>
                      <a:pt x="437261" y="2566"/>
                    </a:cubicBezTo>
                    <a:cubicBezTo>
                      <a:pt x="263906" y="-19151"/>
                      <a:pt x="130556" y="103912"/>
                      <a:pt x="122809" y="111278"/>
                    </a:cubicBezTo>
                    <a:cubicBezTo>
                      <a:pt x="25527" y="203861"/>
                      <a:pt x="5080" y="317907"/>
                      <a:pt x="0" y="356261"/>
                    </a:cubicBezTo>
                    <a:cubicBezTo>
                      <a:pt x="32639" y="367818"/>
                      <a:pt x="76454" y="365024"/>
                      <a:pt x="111379" y="367945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2107A941-D8B5-4578-9D8B-316B37B16EC0}"/>
                  </a:ext>
                </a:extLst>
              </p:cNvPr>
              <p:cNvSpPr/>
              <p:nvPr/>
            </p:nvSpPr>
            <p:spPr>
              <a:xfrm>
                <a:off x="5853048" y="380"/>
                <a:ext cx="428625" cy="213437"/>
              </a:xfrm>
              <a:custGeom>
                <a:avLst/>
                <a:gdLst>
                  <a:gd name="connsiteX0" fmla="*/ 0 w 428625"/>
                  <a:gd name="connsiteY0" fmla="*/ 254 h 213437"/>
                  <a:gd name="connsiteX1" fmla="*/ 70739 w 428625"/>
                  <a:gd name="connsiteY1" fmla="*/ 161417 h 213437"/>
                  <a:gd name="connsiteX2" fmla="*/ 330073 w 428625"/>
                  <a:gd name="connsiteY2" fmla="*/ 174879 h 213437"/>
                  <a:gd name="connsiteX3" fmla="*/ 428625 w 428625"/>
                  <a:gd name="connsiteY3" fmla="*/ 0 h 213437"/>
                  <a:gd name="connsiteX4" fmla="*/ 0 w 428625"/>
                  <a:gd name="connsiteY4" fmla="*/ 254 h 21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25" h="213437">
                    <a:moveTo>
                      <a:pt x="0" y="254"/>
                    </a:moveTo>
                    <a:cubicBezTo>
                      <a:pt x="1016" y="19177"/>
                      <a:pt x="7239" y="102870"/>
                      <a:pt x="70739" y="161417"/>
                    </a:cubicBezTo>
                    <a:cubicBezTo>
                      <a:pt x="143256" y="228346"/>
                      <a:pt x="253492" y="228346"/>
                      <a:pt x="330073" y="174879"/>
                    </a:cubicBezTo>
                    <a:cubicBezTo>
                      <a:pt x="413385" y="116713"/>
                      <a:pt x="426720" y="16256"/>
                      <a:pt x="428625" y="0"/>
                    </a:cubicBezTo>
                    <a:lnTo>
                      <a:pt x="0" y="254"/>
                    </a:ln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58FA9A32-11AD-4597-AC92-FE81D1866ECC}"/>
                  </a:ext>
                </a:extLst>
              </p:cNvPr>
              <p:cNvSpPr/>
              <p:nvPr/>
            </p:nvSpPr>
            <p:spPr>
              <a:xfrm>
                <a:off x="3813937" y="6125083"/>
                <a:ext cx="324866" cy="324866"/>
              </a:xfrm>
              <a:custGeom>
                <a:avLst/>
                <a:gdLst>
                  <a:gd name="connsiteX0" fmla="*/ 324866 w 324866"/>
                  <a:gd name="connsiteY0" fmla="*/ 162433 h 324866"/>
                  <a:gd name="connsiteX1" fmla="*/ 162433 w 324866"/>
                  <a:gd name="connsiteY1" fmla="*/ 324866 h 324866"/>
                  <a:gd name="connsiteX2" fmla="*/ 0 w 324866"/>
                  <a:gd name="connsiteY2" fmla="*/ 162433 h 324866"/>
                  <a:gd name="connsiteX3" fmla="*/ 162433 w 324866"/>
                  <a:gd name="connsiteY3" fmla="*/ 0 h 324866"/>
                  <a:gd name="connsiteX4" fmla="*/ 324866 w 324866"/>
                  <a:gd name="connsiteY4" fmla="*/ 162433 h 32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66" h="324866">
                    <a:moveTo>
                      <a:pt x="324866" y="162433"/>
                    </a:moveTo>
                    <a:cubicBezTo>
                      <a:pt x="324866" y="252142"/>
                      <a:pt x="252142" y="324866"/>
                      <a:pt x="162433" y="324866"/>
                    </a:cubicBezTo>
                    <a:cubicBezTo>
                      <a:pt x="72724" y="324866"/>
                      <a:pt x="0" y="252142"/>
                      <a:pt x="0" y="162433"/>
                    </a:cubicBezTo>
                    <a:cubicBezTo>
                      <a:pt x="0" y="72724"/>
                      <a:pt x="72724" y="0"/>
                      <a:pt x="162433" y="0"/>
                    </a:cubicBezTo>
                    <a:cubicBezTo>
                      <a:pt x="252142" y="0"/>
                      <a:pt x="324866" y="72724"/>
                      <a:pt x="324866" y="162433"/>
                    </a:cubicBezTo>
                    <a:close/>
                  </a:path>
                </a:pathLst>
              </a:custGeom>
              <a:solidFill>
                <a:srgbClr val="FF621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0F0BB443-542C-48A4-9A99-33FE72B97E12}"/>
                  </a:ext>
                </a:extLst>
              </p:cNvPr>
              <p:cNvSpPr/>
              <p:nvPr/>
            </p:nvSpPr>
            <p:spPr>
              <a:xfrm>
                <a:off x="3506851" y="2852166"/>
                <a:ext cx="334607" cy="681862"/>
              </a:xfrm>
              <a:custGeom>
                <a:avLst/>
                <a:gdLst>
                  <a:gd name="connsiteX0" fmla="*/ 127 w 334607"/>
                  <a:gd name="connsiteY0" fmla="*/ 537083 h 681862"/>
                  <a:gd name="connsiteX1" fmla="*/ 167640 w 334607"/>
                  <a:gd name="connsiteY1" fmla="*/ 470789 h 681862"/>
                  <a:gd name="connsiteX2" fmla="*/ 208915 w 334607"/>
                  <a:gd name="connsiteY2" fmla="*/ 323342 h 681862"/>
                  <a:gd name="connsiteX3" fmla="*/ 188341 w 334607"/>
                  <a:gd name="connsiteY3" fmla="*/ 251079 h 681862"/>
                  <a:gd name="connsiteX4" fmla="*/ 0 w 334607"/>
                  <a:gd name="connsiteY4" fmla="*/ 129159 h 681862"/>
                  <a:gd name="connsiteX5" fmla="*/ 0 w 334607"/>
                  <a:gd name="connsiteY5" fmla="*/ 0 h 681862"/>
                  <a:gd name="connsiteX6" fmla="*/ 180086 w 334607"/>
                  <a:gd name="connsiteY6" fmla="*/ 62865 h 681862"/>
                  <a:gd name="connsiteX7" fmla="*/ 283718 w 334607"/>
                  <a:gd name="connsiteY7" fmla="*/ 160147 h 681862"/>
                  <a:gd name="connsiteX8" fmla="*/ 333375 w 334607"/>
                  <a:gd name="connsiteY8" fmla="*/ 301371 h 681862"/>
                  <a:gd name="connsiteX9" fmla="*/ 225679 w 334607"/>
                  <a:gd name="connsiteY9" fmla="*/ 573278 h 681862"/>
                  <a:gd name="connsiteX10" fmla="*/ 0 w 334607"/>
                  <a:gd name="connsiteY10" fmla="*/ 681863 h 681862"/>
                  <a:gd name="connsiteX11" fmla="*/ 127 w 334607"/>
                  <a:gd name="connsiteY11" fmla="*/ 537083 h 681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4607" h="681862">
                    <a:moveTo>
                      <a:pt x="127" y="537083"/>
                    </a:moveTo>
                    <a:cubicBezTo>
                      <a:pt x="8001" y="537972"/>
                      <a:pt x="104521" y="546608"/>
                      <a:pt x="167640" y="470789"/>
                    </a:cubicBezTo>
                    <a:cubicBezTo>
                      <a:pt x="219329" y="408686"/>
                      <a:pt x="210566" y="335534"/>
                      <a:pt x="208915" y="323342"/>
                    </a:cubicBezTo>
                    <a:cubicBezTo>
                      <a:pt x="206883" y="301879"/>
                      <a:pt x="201422" y="276733"/>
                      <a:pt x="188341" y="251079"/>
                    </a:cubicBezTo>
                    <a:cubicBezTo>
                      <a:pt x="137795" y="151384"/>
                      <a:pt x="17780" y="131699"/>
                      <a:pt x="0" y="129159"/>
                    </a:cubicBezTo>
                    <a:cubicBezTo>
                      <a:pt x="0" y="86106"/>
                      <a:pt x="0" y="43053"/>
                      <a:pt x="0" y="0"/>
                    </a:cubicBezTo>
                    <a:cubicBezTo>
                      <a:pt x="44704" y="4953"/>
                      <a:pt x="112141" y="19431"/>
                      <a:pt x="180086" y="62865"/>
                    </a:cubicBezTo>
                    <a:cubicBezTo>
                      <a:pt x="207391" y="80391"/>
                      <a:pt x="249047" y="107696"/>
                      <a:pt x="283718" y="160147"/>
                    </a:cubicBezTo>
                    <a:cubicBezTo>
                      <a:pt x="293878" y="175641"/>
                      <a:pt x="326644" y="228092"/>
                      <a:pt x="333375" y="301371"/>
                    </a:cubicBezTo>
                    <a:cubicBezTo>
                      <a:pt x="346710" y="445897"/>
                      <a:pt x="247904" y="550926"/>
                      <a:pt x="225679" y="573278"/>
                    </a:cubicBezTo>
                    <a:cubicBezTo>
                      <a:pt x="139954" y="659511"/>
                      <a:pt x="36703" y="677418"/>
                      <a:pt x="0" y="681863"/>
                    </a:cubicBezTo>
                    <a:cubicBezTo>
                      <a:pt x="127" y="633603"/>
                      <a:pt x="127" y="585343"/>
                      <a:pt x="127" y="537083"/>
                    </a:cubicBezTo>
                    <a:close/>
                  </a:path>
                </a:pathLst>
              </a:custGeom>
              <a:solidFill>
                <a:srgbClr val="FBF09E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96F4C34-6E5A-4259-95CE-24364A60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695D247-FE3D-4DE1-8F7F-063D8290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07BFB9F-FC68-449F-9608-FAFD2F6A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9852058C-C6AD-4172-9D98-761405AC9F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6718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05C0EDC2-DC79-46F7-B371-AF8FA10CC198}"/>
              </a:ext>
            </a:extLst>
          </p:cNvPr>
          <p:cNvSpPr/>
          <p:nvPr userDrawn="1"/>
        </p:nvSpPr>
        <p:spPr>
          <a:xfrm>
            <a:off x="6341363" y="6211388"/>
            <a:ext cx="6802015" cy="621501"/>
          </a:xfrm>
          <a:custGeom>
            <a:avLst/>
            <a:gdLst>
              <a:gd name="connsiteX0" fmla="*/ 0 w 6802015"/>
              <a:gd name="connsiteY0" fmla="*/ 621502 h 621501"/>
              <a:gd name="connsiteX1" fmla="*/ 753999 w 6802015"/>
              <a:gd name="connsiteY1" fmla="*/ 71973 h 621501"/>
              <a:gd name="connsiteX2" fmla="*/ 3052699 w 6802015"/>
              <a:gd name="connsiteY2" fmla="*/ 260949 h 621501"/>
              <a:gd name="connsiteX3" fmla="*/ 3962400 w 6802015"/>
              <a:gd name="connsiteY3" fmla="*/ 204942 h 621501"/>
              <a:gd name="connsiteX4" fmla="*/ 6450331 w 6802015"/>
              <a:gd name="connsiteY4" fmla="*/ 328259 h 621501"/>
              <a:gd name="connsiteX5" fmla="*/ 6801104 w 6802015"/>
              <a:gd name="connsiteY5" fmla="*/ 605119 h 621501"/>
              <a:gd name="connsiteX6" fmla="*/ 0 w 6802015"/>
              <a:gd name="connsiteY6" fmla="*/ 621502 h 62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2015" h="621501">
                <a:moveTo>
                  <a:pt x="0" y="621502"/>
                </a:moveTo>
                <a:cubicBezTo>
                  <a:pt x="283210" y="279491"/>
                  <a:pt x="560705" y="138394"/>
                  <a:pt x="753999" y="71973"/>
                </a:cubicBezTo>
                <a:cubicBezTo>
                  <a:pt x="1423671" y="-158278"/>
                  <a:pt x="1875790" y="235295"/>
                  <a:pt x="3052699" y="260949"/>
                </a:cubicBezTo>
                <a:cubicBezTo>
                  <a:pt x="3157983" y="263235"/>
                  <a:pt x="3426079" y="243042"/>
                  <a:pt x="3962400" y="204942"/>
                </a:cubicBezTo>
                <a:cubicBezTo>
                  <a:pt x="4792599" y="145887"/>
                  <a:pt x="5629910" y="187289"/>
                  <a:pt x="6450331" y="328259"/>
                </a:cubicBezTo>
                <a:cubicBezTo>
                  <a:pt x="6612763" y="356199"/>
                  <a:pt x="6817360" y="441162"/>
                  <a:pt x="6801104" y="605119"/>
                </a:cubicBezTo>
                <a:cubicBezTo>
                  <a:pt x="4533900" y="610580"/>
                  <a:pt x="2266950" y="616041"/>
                  <a:pt x="0" y="621502"/>
                </a:cubicBezTo>
                <a:close/>
              </a:path>
            </a:pathLst>
          </a:custGeom>
          <a:solidFill>
            <a:srgbClr val="FF62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8046ADB1-3383-4977-9FCA-B8703773C407}"/>
              </a:ext>
            </a:extLst>
          </p:cNvPr>
          <p:cNvGrpSpPr/>
          <p:nvPr userDrawn="1"/>
        </p:nvGrpSpPr>
        <p:grpSpPr>
          <a:xfrm>
            <a:off x="6394296" y="-789991"/>
            <a:ext cx="6899728" cy="3092892"/>
            <a:chOff x="-8517636" y="-2558311"/>
            <a:chExt cx="6899728" cy="3092892"/>
          </a:xfrm>
        </p:grpSpPr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6BDE7226-5770-4669-A117-F43EFD5B22FE}"/>
                </a:ext>
              </a:extLst>
            </p:cNvPr>
            <p:cNvSpPr/>
            <p:nvPr/>
          </p:nvSpPr>
          <p:spPr>
            <a:xfrm>
              <a:off x="-6335119" y="-1550670"/>
              <a:ext cx="384792" cy="709186"/>
            </a:xfrm>
            <a:custGeom>
              <a:avLst/>
              <a:gdLst>
                <a:gd name="connsiteX0" fmla="*/ 343948 w 384792"/>
                <a:gd name="connsiteY0" fmla="*/ 598780 h 709186"/>
                <a:gd name="connsiteX1" fmla="*/ 344458 w 384792"/>
                <a:gd name="connsiteY1" fmla="*/ 577720 h 709186"/>
                <a:gd name="connsiteX2" fmla="*/ 169595 w 384792"/>
                <a:gd name="connsiteY2" fmla="*/ 457102 h 709186"/>
                <a:gd name="connsiteX3" fmla="*/ 145343 w 384792"/>
                <a:gd name="connsiteY3" fmla="*/ 283642 h 709186"/>
                <a:gd name="connsiteX4" fmla="*/ 160277 w 384792"/>
                <a:gd name="connsiteY4" fmla="*/ 248542 h 709186"/>
                <a:gd name="connsiteX5" fmla="*/ 188613 w 384792"/>
                <a:gd name="connsiteY5" fmla="*/ 211271 h 709186"/>
                <a:gd name="connsiteX6" fmla="*/ 360286 w 384792"/>
                <a:gd name="connsiteY6" fmla="*/ 133412 h 709186"/>
                <a:gd name="connsiteX7" fmla="*/ 384792 w 384792"/>
                <a:gd name="connsiteY7" fmla="*/ 6285 h 709186"/>
                <a:gd name="connsiteX8" fmla="*/ 155938 w 384792"/>
                <a:gd name="connsiteY8" fmla="*/ 36535 h 709186"/>
                <a:gd name="connsiteX9" fmla="*/ 85353 w 384792"/>
                <a:gd name="connsiteY9" fmla="*/ 87080 h 709186"/>
                <a:gd name="connsiteX10" fmla="*/ 7622 w 384792"/>
                <a:gd name="connsiteY10" fmla="*/ 239607 h 709186"/>
                <a:gd name="connsiteX11" fmla="*/ 88162 w 384792"/>
                <a:gd name="connsiteY11" fmla="*/ 564190 h 709186"/>
                <a:gd name="connsiteX12" fmla="*/ 322377 w 384792"/>
                <a:gd name="connsiteY12" fmla="*/ 709187 h 709186"/>
                <a:gd name="connsiteX13" fmla="*/ 343948 w 384792"/>
                <a:gd name="connsiteY13" fmla="*/ 598780 h 70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4792" h="709186">
                  <a:moveTo>
                    <a:pt x="343948" y="598780"/>
                  </a:moveTo>
                  <a:cubicBezTo>
                    <a:pt x="344076" y="597759"/>
                    <a:pt x="344458" y="577720"/>
                    <a:pt x="344458" y="577720"/>
                  </a:cubicBezTo>
                  <a:cubicBezTo>
                    <a:pt x="330418" y="575422"/>
                    <a:pt x="225373" y="556149"/>
                    <a:pt x="169595" y="457102"/>
                  </a:cubicBezTo>
                  <a:cubicBezTo>
                    <a:pt x="125942" y="379370"/>
                    <a:pt x="141003" y="302788"/>
                    <a:pt x="145343" y="283642"/>
                  </a:cubicBezTo>
                  <a:cubicBezTo>
                    <a:pt x="149172" y="273559"/>
                    <a:pt x="153640" y="261305"/>
                    <a:pt x="160277" y="248542"/>
                  </a:cubicBezTo>
                  <a:cubicBezTo>
                    <a:pt x="160277" y="248542"/>
                    <a:pt x="171254" y="229141"/>
                    <a:pt x="188613" y="211271"/>
                  </a:cubicBezTo>
                  <a:cubicBezTo>
                    <a:pt x="210822" y="188424"/>
                    <a:pt x="272598" y="155111"/>
                    <a:pt x="360286" y="133412"/>
                  </a:cubicBezTo>
                  <a:cubicBezTo>
                    <a:pt x="368454" y="91036"/>
                    <a:pt x="376623" y="48661"/>
                    <a:pt x="384792" y="6285"/>
                  </a:cubicBezTo>
                  <a:cubicBezTo>
                    <a:pt x="339863" y="-1501"/>
                    <a:pt x="246816" y="-10563"/>
                    <a:pt x="155938" y="36535"/>
                  </a:cubicBezTo>
                  <a:cubicBezTo>
                    <a:pt x="115476" y="57468"/>
                    <a:pt x="90842" y="81591"/>
                    <a:pt x="85353" y="87080"/>
                  </a:cubicBezTo>
                  <a:cubicBezTo>
                    <a:pt x="29448" y="142985"/>
                    <a:pt x="14131" y="209612"/>
                    <a:pt x="7622" y="239607"/>
                  </a:cubicBezTo>
                  <a:cubicBezTo>
                    <a:pt x="-29648" y="411280"/>
                    <a:pt x="81524" y="555766"/>
                    <a:pt x="88162" y="564190"/>
                  </a:cubicBezTo>
                  <a:cubicBezTo>
                    <a:pt x="172020" y="669874"/>
                    <a:pt x="284341" y="700635"/>
                    <a:pt x="322377" y="709187"/>
                  </a:cubicBezTo>
                  <a:cubicBezTo>
                    <a:pt x="336673" y="677533"/>
                    <a:pt x="337949" y="633498"/>
                    <a:pt x="343948" y="598780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BEE22897-6D20-4184-877D-8584FDA80CC1}"/>
                </a:ext>
              </a:extLst>
            </p:cNvPr>
            <p:cNvSpPr/>
            <p:nvPr/>
          </p:nvSpPr>
          <p:spPr>
            <a:xfrm>
              <a:off x="-4096263" y="-2502179"/>
              <a:ext cx="382817" cy="705108"/>
            </a:xfrm>
            <a:custGeom>
              <a:avLst/>
              <a:gdLst>
                <a:gd name="connsiteX0" fmla="*/ 382790 w 382817"/>
                <a:gd name="connsiteY0" fmla="*/ 112321 h 705108"/>
                <a:gd name="connsiteX1" fmla="*/ 380493 w 382817"/>
                <a:gd name="connsiteY1" fmla="*/ 133254 h 705108"/>
                <a:gd name="connsiteX2" fmla="*/ 190950 w 382817"/>
                <a:gd name="connsiteY2" fmla="*/ 229238 h 705108"/>
                <a:gd name="connsiteX3" fmla="*/ 143469 w 382817"/>
                <a:gd name="connsiteY3" fmla="*/ 397720 h 705108"/>
                <a:gd name="connsiteX4" fmla="*/ 153552 w 382817"/>
                <a:gd name="connsiteY4" fmla="*/ 434479 h 705108"/>
                <a:gd name="connsiteX5" fmla="*/ 176655 w 382817"/>
                <a:gd name="connsiteY5" fmla="*/ 475196 h 705108"/>
                <a:gd name="connsiteX6" fmla="*/ 336330 w 382817"/>
                <a:gd name="connsiteY6" fmla="*/ 575519 h 705108"/>
                <a:gd name="connsiteX7" fmla="*/ 343478 w 382817"/>
                <a:gd name="connsiteY7" fmla="*/ 704817 h 705108"/>
                <a:gd name="connsiteX8" fmla="*/ 120749 w 382817"/>
                <a:gd name="connsiteY8" fmla="*/ 643933 h 705108"/>
                <a:gd name="connsiteX9" fmla="*/ 57569 w 382817"/>
                <a:gd name="connsiteY9" fmla="*/ 584326 h 705108"/>
                <a:gd name="connsiteX10" fmla="*/ 1025 w 382817"/>
                <a:gd name="connsiteY10" fmla="*/ 422737 h 705108"/>
                <a:gd name="connsiteX11" fmla="*/ 124579 w 382817"/>
                <a:gd name="connsiteY11" fmla="*/ 112066 h 705108"/>
                <a:gd name="connsiteX12" fmla="*/ 376153 w 382817"/>
                <a:gd name="connsiteY12" fmla="*/ 0 h 705108"/>
                <a:gd name="connsiteX13" fmla="*/ 382790 w 382817"/>
                <a:gd name="connsiteY13" fmla="*/ 112321 h 70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2817" h="705108">
                  <a:moveTo>
                    <a:pt x="382790" y="112321"/>
                  </a:moveTo>
                  <a:cubicBezTo>
                    <a:pt x="382790" y="113342"/>
                    <a:pt x="380493" y="133254"/>
                    <a:pt x="380493" y="133254"/>
                  </a:cubicBezTo>
                  <a:cubicBezTo>
                    <a:pt x="366325" y="133637"/>
                    <a:pt x="259492" y="138487"/>
                    <a:pt x="190950" y="229238"/>
                  </a:cubicBezTo>
                  <a:cubicBezTo>
                    <a:pt x="137215" y="300460"/>
                    <a:pt x="141810" y="378191"/>
                    <a:pt x="143469" y="397720"/>
                  </a:cubicBezTo>
                  <a:cubicBezTo>
                    <a:pt x="145894" y="408186"/>
                    <a:pt x="148702" y="420950"/>
                    <a:pt x="153552" y="434479"/>
                  </a:cubicBezTo>
                  <a:cubicBezTo>
                    <a:pt x="153552" y="434479"/>
                    <a:pt x="161849" y="455157"/>
                    <a:pt x="176655" y="475196"/>
                  </a:cubicBezTo>
                  <a:cubicBezTo>
                    <a:pt x="195546" y="500851"/>
                    <a:pt x="252344" y="542206"/>
                    <a:pt x="336330" y="575519"/>
                  </a:cubicBezTo>
                  <a:cubicBezTo>
                    <a:pt x="338755" y="618661"/>
                    <a:pt x="341052" y="661675"/>
                    <a:pt x="343478" y="704817"/>
                  </a:cubicBezTo>
                  <a:cubicBezTo>
                    <a:pt x="297911" y="706476"/>
                    <a:pt x="204480" y="702902"/>
                    <a:pt x="120749" y="643933"/>
                  </a:cubicBezTo>
                  <a:cubicBezTo>
                    <a:pt x="83479" y="617640"/>
                    <a:pt x="62419" y="590581"/>
                    <a:pt x="57569" y="584326"/>
                  </a:cubicBezTo>
                  <a:cubicBezTo>
                    <a:pt x="9705" y="521401"/>
                    <a:pt x="3450" y="453370"/>
                    <a:pt x="1025" y="422737"/>
                  </a:cubicBezTo>
                  <a:cubicBezTo>
                    <a:pt x="-12759" y="247618"/>
                    <a:pt x="116920" y="119469"/>
                    <a:pt x="124579" y="112066"/>
                  </a:cubicBezTo>
                  <a:cubicBezTo>
                    <a:pt x="221966" y="18635"/>
                    <a:pt x="337351" y="3319"/>
                    <a:pt x="376153" y="0"/>
                  </a:cubicBezTo>
                  <a:cubicBezTo>
                    <a:pt x="386237" y="33313"/>
                    <a:pt x="381513" y="77221"/>
                    <a:pt x="382790" y="112321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C75D028C-66E2-4D20-A702-89884E2DE8AC}"/>
                </a:ext>
              </a:extLst>
            </p:cNvPr>
            <p:cNvSpPr/>
            <p:nvPr/>
          </p:nvSpPr>
          <p:spPr>
            <a:xfrm>
              <a:off x="-3394764" y="-756348"/>
              <a:ext cx="402317" cy="709283"/>
            </a:xfrm>
            <a:custGeom>
              <a:avLst/>
              <a:gdLst>
                <a:gd name="connsiteX0" fmla="*/ 327650 w 402317"/>
                <a:gd name="connsiteY0" fmla="*/ 600026 h 709283"/>
                <a:gd name="connsiteX1" fmla="*/ 329436 w 402317"/>
                <a:gd name="connsiteY1" fmla="*/ 578965 h 709283"/>
                <a:gd name="connsiteX2" fmla="*/ 161720 w 402317"/>
                <a:gd name="connsiteY2" fmla="*/ 448519 h 709283"/>
                <a:gd name="connsiteX3" fmla="*/ 147425 w 402317"/>
                <a:gd name="connsiteY3" fmla="*/ 274038 h 709283"/>
                <a:gd name="connsiteX4" fmla="*/ 164400 w 402317"/>
                <a:gd name="connsiteY4" fmla="*/ 239959 h 709283"/>
                <a:gd name="connsiteX5" fmla="*/ 194778 w 402317"/>
                <a:gd name="connsiteY5" fmla="*/ 204348 h 709283"/>
                <a:gd name="connsiteX6" fmla="*/ 370664 w 402317"/>
                <a:gd name="connsiteY6" fmla="*/ 136445 h 709283"/>
                <a:gd name="connsiteX7" fmla="*/ 402317 w 402317"/>
                <a:gd name="connsiteY7" fmla="*/ 10976 h 709283"/>
                <a:gd name="connsiteX8" fmla="*/ 172059 w 402317"/>
                <a:gd name="connsiteY8" fmla="*/ 28208 h 709283"/>
                <a:gd name="connsiteX9" fmla="*/ 98667 w 402317"/>
                <a:gd name="connsiteY9" fmla="*/ 74668 h 709283"/>
                <a:gd name="connsiteX10" fmla="*/ 12256 w 402317"/>
                <a:gd name="connsiteY10" fmla="*/ 222473 h 709283"/>
                <a:gd name="connsiteX11" fmla="*/ 74160 w 402317"/>
                <a:gd name="connsiteY11" fmla="*/ 551140 h 709283"/>
                <a:gd name="connsiteX12" fmla="*/ 299697 w 402317"/>
                <a:gd name="connsiteY12" fmla="*/ 709284 h 709283"/>
                <a:gd name="connsiteX13" fmla="*/ 327650 w 402317"/>
                <a:gd name="connsiteY13" fmla="*/ 600026 h 70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2317" h="709283">
                  <a:moveTo>
                    <a:pt x="327650" y="600026"/>
                  </a:moveTo>
                  <a:cubicBezTo>
                    <a:pt x="327904" y="599004"/>
                    <a:pt x="329436" y="578965"/>
                    <a:pt x="329436" y="578965"/>
                  </a:cubicBezTo>
                  <a:cubicBezTo>
                    <a:pt x="315524" y="575902"/>
                    <a:pt x="211754" y="550630"/>
                    <a:pt x="161720" y="448519"/>
                  </a:cubicBezTo>
                  <a:cubicBezTo>
                    <a:pt x="122535" y="368363"/>
                    <a:pt x="141936" y="292801"/>
                    <a:pt x="147425" y="274038"/>
                  </a:cubicBezTo>
                  <a:cubicBezTo>
                    <a:pt x="151764" y="264210"/>
                    <a:pt x="156998" y="252212"/>
                    <a:pt x="164400" y="239959"/>
                  </a:cubicBezTo>
                  <a:cubicBezTo>
                    <a:pt x="164400" y="239959"/>
                    <a:pt x="176398" y="221196"/>
                    <a:pt x="194778" y="204348"/>
                  </a:cubicBezTo>
                  <a:cubicBezTo>
                    <a:pt x="218264" y="182777"/>
                    <a:pt x="281827" y="153165"/>
                    <a:pt x="370664" y="136445"/>
                  </a:cubicBezTo>
                  <a:cubicBezTo>
                    <a:pt x="381257" y="94579"/>
                    <a:pt x="391723" y="52714"/>
                    <a:pt x="402317" y="10976"/>
                  </a:cubicBezTo>
                  <a:cubicBezTo>
                    <a:pt x="357900" y="638"/>
                    <a:pt x="265490" y="-13658"/>
                    <a:pt x="172059" y="28208"/>
                  </a:cubicBezTo>
                  <a:cubicBezTo>
                    <a:pt x="130449" y="46843"/>
                    <a:pt x="104538" y="69435"/>
                    <a:pt x="98667" y="74668"/>
                  </a:cubicBezTo>
                  <a:cubicBezTo>
                    <a:pt x="39699" y="127255"/>
                    <a:pt x="20553" y="192861"/>
                    <a:pt x="12256" y="222473"/>
                  </a:cubicBezTo>
                  <a:cubicBezTo>
                    <a:pt x="-34715" y="391720"/>
                    <a:pt x="68034" y="542333"/>
                    <a:pt x="74160" y="551140"/>
                  </a:cubicBezTo>
                  <a:cubicBezTo>
                    <a:pt x="151892" y="661419"/>
                    <a:pt x="262299" y="698562"/>
                    <a:pt x="299697" y="709284"/>
                  </a:cubicBezTo>
                  <a:cubicBezTo>
                    <a:pt x="315906" y="678140"/>
                    <a:pt x="319608" y="634232"/>
                    <a:pt x="327650" y="600026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453067D2-7688-4953-ABF2-6D83017FFA2B}"/>
                </a:ext>
              </a:extLst>
            </p:cNvPr>
            <p:cNvSpPr/>
            <p:nvPr/>
          </p:nvSpPr>
          <p:spPr>
            <a:xfrm>
              <a:off x="-4712878" y="-736182"/>
              <a:ext cx="354578" cy="354578"/>
            </a:xfrm>
            <a:custGeom>
              <a:avLst/>
              <a:gdLst>
                <a:gd name="connsiteX0" fmla="*/ 354578 w 354578"/>
                <a:gd name="connsiteY0" fmla="*/ 177289 h 354578"/>
                <a:gd name="connsiteX1" fmla="*/ 177289 w 354578"/>
                <a:gd name="connsiteY1" fmla="*/ 354578 h 354578"/>
                <a:gd name="connsiteX2" fmla="*/ 0 w 354578"/>
                <a:gd name="connsiteY2" fmla="*/ 177289 h 354578"/>
                <a:gd name="connsiteX3" fmla="*/ 177289 w 354578"/>
                <a:gd name="connsiteY3" fmla="*/ 0 h 354578"/>
                <a:gd name="connsiteX4" fmla="*/ 354578 w 354578"/>
                <a:gd name="connsiteY4" fmla="*/ 177289 h 35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578" h="354578">
                  <a:moveTo>
                    <a:pt x="354578" y="177289"/>
                  </a:moveTo>
                  <a:cubicBezTo>
                    <a:pt x="354578" y="275203"/>
                    <a:pt x="275203" y="354578"/>
                    <a:pt x="177289" y="354578"/>
                  </a:cubicBezTo>
                  <a:cubicBezTo>
                    <a:pt x="79374" y="354578"/>
                    <a:pt x="0" y="275203"/>
                    <a:pt x="0" y="177289"/>
                  </a:cubicBezTo>
                  <a:cubicBezTo>
                    <a:pt x="0" y="79375"/>
                    <a:pt x="79374" y="0"/>
                    <a:pt x="177289" y="0"/>
                  </a:cubicBezTo>
                  <a:cubicBezTo>
                    <a:pt x="275203" y="0"/>
                    <a:pt x="354578" y="79375"/>
                    <a:pt x="354578" y="177289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FEBF46E1-5508-45AC-A6D3-B9FA037E2E52}"/>
                </a:ext>
              </a:extLst>
            </p:cNvPr>
            <p:cNvSpPr/>
            <p:nvPr/>
          </p:nvSpPr>
          <p:spPr>
            <a:xfrm>
              <a:off x="-7385105" y="-2255965"/>
              <a:ext cx="369384" cy="369384"/>
            </a:xfrm>
            <a:custGeom>
              <a:avLst/>
              <a:gdLst>
                <a:gd name="connsiteX0" fmla="*/ 369384 w 369384"/>
                <a:gd name="connsiteY0" fmla="*/ 184692 h 369384"/>
                <a:gd name="connsiteX1" fmla="*/ 184692 w 369384"/>
                <a:gd name="connsiteY1" fmla="*/ 369384 h 369384"/>
                <a:gd name="connsiteX2" fmla="*/ 0 w 369384"/>
                <a:gd name="connsiteY2" fmla="*/ 184692 h 369384"/>
                <a:gd name="connsiteX3" fmla="*/ 184692 w 369384"/>
                <a:gd name="connsiteY3" fmla="*/ 0 h 369384"/>
                <a:gd name="connsiteX4" fmla="*/ 369384 w 369384"/>
                <a:gd name="connsiteY4" fmla="*/ 184692 h 36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384" h="369384">
                  <a:moveTo>
                    <a:pt x="369384" y="184692"/>
                  </a:moveTo>
                  <a:cubicBezTo>
                    <a:pt x="369384" y="286695"/>
                    <a:pt x="286694" y="369384"/>
                    <a:pt x="184692" y="369384"/>
                  </a:cubicBezTo>
                  <a:cubicBezTo>
                    <a:pt x="82689" y="369384"/>
                    <a:pt x="0" y="286695"/>
                    <a:pt x="0" y="184692"/>
                  </a:cubicBezTo>
                  <a:cubicBezTo>
                    <a:pt x="0" y="82689"/>
                    <a:pt x="82690" y="0"/>
                    <a:pt x="184692" y="0"/>
                  </a:cubicBezTo>
                  <a:cubicBezTo>
                    <a:pt x="286695" y="0"/>
                    <a:pt x="369384" y="82689"/>
                    <a:pt x="369384" y="184692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BFAA4860-0568-4DB6-8D56-6711F2E0F8A5}"/>
                </a:ext>
              </a:extLst>
            </p:cNvPr>
            <p:cNvSpPr/>
            <p:nvPr/>
          </p:nvSpPr>
          <p:spPr>
            <a:xfrm>
              <a:off x="-6793886" y="-315870"/>
              <a:ext cx="318328" cy="318328"/>
            </a:xfrm>
            <a:custGeom>
              <a:avLst/>
              <a:gdLst>
                <a:gd name="connsiteX0" fmla="*/ 318329 w 318328"/>
                <a:gd name="connsiteY0" fmla="*/ 159165 h 318328"/>
                <a:gd name="connsiteX1" fmla="*/ 159165 w 318328"/>
                <a:gd name="connsiteY1" fmla="*/ 318329 h 318328"/>
                <a:gd name="connsiteX2" fmla="*/ 1 w 318328"/>
                <a:gd name="connsiteY2" fmla="*/ 159165 h 318328"/>
                <a:gd name="connsiteX3" fmla="*/ 159165 w 318328"/>
                <a:gd name="connsiteY3" fmla="*/ 0 h 318328"/>
                <a:gd name="connsiteX4" fmla="*/ 318329 w 318328"/>
                <a:gd name="connsiteY4" fmla="*/ 159165 h 31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8" h="318328">
                  <a:moveTo>
                    <a:pt x="318329" y="159165"/>
                  </a:moveTo>
                  <a:cubicBezTo>
                    <a:pt x="318329" y="247069"/>
                    <a:pt x="247068" y="318329"/>
                    <a:pt x="159165" y="318329"/>
                  </a:cubicBezTo>
                  <a:cubicBezTo>
                    <a:pt x="71261" y="318329"/>
                    <a:pt x="1" y="247069"/>
                    <a:pt x="1" y="159165"/>
                  </a:cubicBezTo>
                  <a:cubicBezTo>
                    <a:pt x="1" y="71260"/>
                    <a:pt x="71261" y="0"/>
                    <a:pt x="159165" y="0"/>
                  </a:cubicBezTo>
                  <a:cubicBezTo>
                    <a:pt x="247068" y="0"/>
                    <a:pt x="318329" y="71260"/>
                    <a:pt x="318329" y="159165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F9438E4C-3563-4979-813C-3F959EE2CD4F}"/>
                </a:ext>
              </a:extLst>
            </p:cNvPr>
            <p:cNvSpPr/>
            <p:nvPr/>
          </p:nvSpPr>
          <p:spPr>
            <a:xfrm>
              <a:off x="-2961941" y="-2476396"/>
              <a:ext cx="306841" cy="306841"/>
            </a:xfrm>
            <a:custGeom>
              <a:avLst/>
              <a:gdLst>
                <a:gd name="connsiteX0" fmla="*/ 306842 w 306841"/>
                <a:gd name="connsiteY0" fmla="*/ 153421 h 306841"/>
                <a:gd name="connsiteX1" fmla="*/ 153421 w 306841"/>
                <a:gd name="connsiteY1" fmla="*/ 306842 h 306841"/>
                <a:gd name="connsiteX2" fmla="*/ 0 w 306841"/>
                <a:gd name="connsiteY2" fmla="*/ 153421 h 306841"/>
                <a:gd name="connsiteX3" fmla="*/ 153421 w 306841"/>
                <a:gd name="connsiteY3" fmla="*/ 0 h 306841"/>
                <a:gd name="connsiteX4" fmla="*/ 306842 w 306841"/>
                <a:gd name="connsiteY4" fmla="*/ 153421 h 30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41" h="306841">
                  <a:moveTo>
                    <a:pt x="306842" y="153421"/>
                  </a:moveTo>
                  <a:cubicBezTo>
                    <a:pt x="306842" y="238153"/>
                    <a:pt x="238153" y="306842"/>
                    <a:pt x="153421" y="306842"/>
                  </a:cubicBezTo>
                  <a:cubicBezTo>
                    <a:pt x="68690" y="306842"/>
                    <a:pt x="0" y="238153"/>
                    <a:pt x="0" y="153421"/>
                  </a:cubicBezTo>
                  <a:cubicBezTo>
                    <a:pt x="0" y="68689"/>
                    <a:pt x="68690" y="0"/>
                    <a:pt x="153421" y="0"/>
                  </a:cubicBezTo>
                  <a:cubicBezTo>
                    <a:pt x="238153" y="0"/>
                    <a:pt x="306842" y="68689"/>
                    <a:pt x="306842" y="153421"/>
                  </a:cubicBezTo>
                  <a:close/>
                </a:path>
              </a:pathLst>
            </a:custGeom>
            <a:solidFill>
              <a:srgbClr val="FBF09E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50186F74-62DC-4BC7-8D92-5EEE86D2965E}"/>
                </a:ext>
              </a:extLst>
            </p:cNvPr>
            <p:cNvSpPr/>
            <p:nvPr/>
          </p:nvSpPr>
          <p:spPr>
            <a:xfrm>
              <a:off x="-8039775" y="-1344376"/>
              <a:ext cx="461937" cy="527728"/>
            </a:xfrm>
            <a:custGeom>
              <a:avLst/>
              <a:gdLst>
                <a:gd name="connsiteX0" fmla="*/ 153565 w 461937"/>
                <a:gd name="connsiteY0" fmla="*/ 63053 h 527728"/>
                <a:gd name="connsiteX1" fmla="*/ 163903 w 461937"/>
                <a:gd name="connsiteY1" fmla="*/ 76838 h 527728"/>
                <a:gd name="connsiteX2" fmla="*/ 105189 w 461937"/>
                <a:gd name="connsiteY2" fmla="*/ 239832 h 527728"/>
                <a:gd name="connsiteX3" fmla="*/ 171433 w 461937"/>
                <a:gd name="connsiteY3" fmla="*/ 366321 h 527728"/>
                <a:gd name="connsiteX4" fmla="*/ 197982 w 461937"/>
                <a:gd name="connsiteY4" fmla="*/ 382403 h 527728"/>
                <a:gd name="connsiteX5" fmla="*/ 234487 w 461937"/>
                <a:gd name="connsiteY5" fmla="*/ 393635 h 527728"/>
                <a:gd name="connsiteX6" fmla="*/ 385355 w 461937"/>
                <a:gd name="connsiteY6" fmla="*/ 363768 h 527728"/>
                <a:gd name="connsiteX7" fmla="*/ 461937 w 461937"/>
                <a:gd name="connsiteY7" fmla="*/ 436522 h 527728"/>
                <a:gd name="connsiteX8" fmla="*/ 295753 w 461937"/>
                <a:gd name="connsiteY8" fmla="*/ 525102 h 527728"/>
                <a:gd name="connsiteX9" fmla="*/ 224914 w 461937"/>
                <a:gd name="connsiteY9" fmla="*/ 525102 h 527728"/>
                <a:gd name="connsiteX10" fmla="*/ 100850 w 461937"/>
                <a:gd name="connsiteY10" fmla="*/ 460901 h 527728"/>
                <a:gd name="connsiteX11" fmla="*/ 143 w 461937"/>
                <a:gd name="connsiteY11" fmla="*/ 207412 h 527728"/>
                <a:gd name="connsiteX12" fmla="*/ 86555 w 461937"/>
                <a:gd name="connsiteY12" fmla="*/ 0 h 527728"/>
                <a:gd name="connsiteX13" fmla="*/ 153565 w 461937"/>
                <a:gd name="connsiteY13" fmla="*/ 63053 h 52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1937" h="527728">
                  <a:moveTo>
                    <a:pt x="153565" y="63053"/>
                  </a:moveTo>
                  <a:cubicBezTo>
                    <a:pt x="154203" y="63564"/>
                    <a:pt x="163903" y="76838"/>
                    <a:pt x="163903" y="76838"/>
                  </a:cubicBezTo>
                  <a:cubicBezTo>
                    <a:pt x="155734" y="85007"/>
                    <a:pt x="95106" y="147677"/>
                    <a:pt x="105189" y="239832"/>
                  </a:cubicBezTo>
                  <a:cubicBezTo>
                    <a:pt x="113103" y="312202"/>
                    <a:pt x="159435" y="355727"/>
                    <a:pt x="171433" y="366321"/>
                  </a:cubicBezTo>
                  <a:cubicBezTo>
                    <a:pt x="178709" y="371171"/>
                    <a:pt x="187516" y="377170"/>
                    <a:pt x="197982" y="382403"/>
                  </a:cubicBezTo>
                  <a:cubicBezTo>
                    <a:pt x="197982" y="382403"/>
                    <a:pt x="214447" y="390061"/>
                    <a:pt x="234487" y="393635"/>
                  </a:cubicBezTo>
                  <a:cubicBezTo>
                    <a:pt x="260014" y="398230"/>
                    <a:pt x="316813" y="390955"/>
                    <a:pt x="385355" y="363768"/>
                  </a:cubicBezTo>
                  <a:cubicBezTo>
                    <a:pt x="410882" y="388019"/>
                    <a:pt x="436410" y="412271"/>
                    <a:pt x="461937" y="436522"/>
                  </a:cubicBezTo>
                  <a:cubicBezTo>
                    <a:pt x="435772" y="463070"/>
                    <a:pt x="378462" y="513104"/>
                    <a:pt x="295753" y="525102"/>
                  </a:cubicBezTo>
                  <a:cubicBezTo>
                    <a:pt x="258993" y="530463"/>
                    <a:pt x="231168" y="526124"/>
                    <a:pt x="224914" y="525102"/>
                  </a:cubicBezTo>
                  <a:cubicBezTo>
                    <a:pt x="161222" y="514508"/>
                    <a:pt x="119485" y="477749"/>
                    <a:pt x="100850" y="460901"/>
                  </a:cubicBezTo>
                  <a:cubicBezTo>
                    <a:pt x="-5345" y="364789"/>
                    <a:pt x="-240" y="216091"/>
                    <a:pt x="143" y="207412"/>
                  </a:cubicBezTo>
                  <a:cubicBezTo>
                    <a:pt x="5632" y="97515"/>
                    <a:pt x="65494" y="23741"/>
                    <a:pt x="86555" y="0"/>
                  </a:cubicBezTo>
                  <a:cubicBezTo>
                    <a:pt x="111316" y="14295"/>
                    <a:pt x="133014" y="43014"/>
                    <a:pt x="153565" y="63053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4051161B-4F17-4D28-AFCA-BA0B241146D5}"/>
                </a:ext>
              </a:extLst>
            </p:cNvPr>
            <p:cNvSpPr/>
            <p:nvPr/>
          </p:nvSpPr>
          <p:spPr>
            <a:xfrm>
              <a:off x="-5191392" y="-1797108"/>
              <a:ext cx="296375" cy="296375"/>
            </a:xfrm>
            <a:custGeom>
              <a:avLst/>
              <a:gdLst>
                <a:gd name="connsiteX0" fmla="*/ 296375 w 296375"/>
                <a:gd name="connsiteY0" fmla="*/ 148188 h 296375"/>
                <a:gd name="connsiteX1" fmla="*/ 148188 w 296375"/>
                <a:gd name="connsiteY1" fmla="*/ 296375 h 296375"/>
                <a:gd name="connsiteX2" fmla="*/ 0 w 296375"/>
                <a:gd name="connsiteY2" fmla="*/ 148188 h 296375"/>
                <a:gd name="connsiteX3" fmla="*/ 148188 w 296375"/>
                <a:gd name="connsiteY3" fmla="*/ 0 h 296375"/>
                <a:gd name="connsiteX4" fmla="*/ 296375 w 296375"/>
                <a:gd name="connsiteY4" fmla="*/ 148188 h 29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75" h="296375">
                  <a:moveTo>
                    <a:pt x="296375" y="148188"/>
                  </a:moveTo>
                  <a:cubicBezTo>
                    <a:pt x="296375" y="230029"/>
                    <a:pt x="230029" y="296375"/>
                    <a:pt x="148188" y="296375"/>
                  </a:cubicBezTo>
                  <a:cubicBezTo>
                    <a:pt x="66346" y="296375"/>
                    <a:pt x="0" y="230029"/>
                    <a:pt x="0" y="148188"/>
                  </a:cubicBezTo>
                  <a:cubicBezTo>
                    <a:pt x="0" y="66346"/>
                    <a:pt x="66347" y="0"/>
                    <a:pt x="148188" y="0"/>
                  </a:cubicBezTo>
                  <a:cubicBezTo>
                    <a:pt x="230030" y="0"/>
                    <a:pt x="296375" y="66346"/>
                    <a:pt x="296375" y="148188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BF63B754-4ED4-4AFE-8219-8EC6F212DD10}"/>
                </a:ext>
              </a:extLst>
            </p:cNvPr>
            <p:cNvSpPr/>
            <p:nvPr/>
          </p:nvSpPr>
          <p:spPr>
            <a:xfrm>
              <a:off x="-8119661" y="262053"/>
              <a:ext cx="547949" cy="272528"/>
            </a:xfrm>
            <a:custGeom>
              <a:avLst/>
              <a:gdLst>
                <a:gd name="connsiteX0" fmla="*/ 431544 w 547949"/>
                <a:gd name="connsiteY0" fmla="*/ 266529 h 272528"/>
                <a:gd name="connsiteX1" fmla="*/ 376404 w 547949"/>
                <a:gd name="connsiteY1" fmla="*/ 132637 h 272528"/>
                <a:gd name="connsiteX2" fmla="*/ 257445 w 547949"/>
                <a:gd name="connsiteY2" fmla="*/ 101110 h 272528"/>
                <a:gd name="connsiteX3" fmla="*/ 199626 w 547949"/>
                <a:gd name="connsiteY3" fmla="*/ 118469 h 272528"/>
                <a:gd name="connsiteX4" fmla="*/ 103770 w 547949"/>
                <a:gd name="connsiteY4" fmla="*/ 271124 h 272528"/>
                <a:gd name="connsiteX5" fmla="*/ 0 w 547949"/>
                <a:gd name="connsiteY5" fmla="*/ 272528 h 272528"/>
                <a:gd name="connsiteX6" fmla="*/ 48502 w 547949"/>
                <a:gd name="connsiteY6" fmla="*/ 127148 h 272528"/>
                <a:gd name="connsiteX7" fmla="*/ 125468 w 547949"/>
                <a:gd name="connsiteY7" fmla="*/ 42780 h 272528"/>
                <a:gd name="connsiteX8" fmla="*/ 238428 w 547949"/>
                <a:gd name="connsiteY8" fmla="*/ 1298 h 272528"/>
                <a:gd name="connsiteX9" fmla="*/ 458093 w 547949"/>
                <a:gd name="connsiteY9" fmla="*/ 84773 h 272528"/>
                <a:gd name="connsiteX10" fmla="*/ 547949 w 547949"/>
                <a:gd name="connsiteY10" fmla="*/ 264870 h 272528"/>
                <a:gd name="connsiteX11" fmla="*/ 431544 w 547949"/>
                <a:gd name="connsiteY11" fmla="*/ 266529 h 27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7949" h="272528">
                  <a:moveTo>
                    <a:pt x="431544" y="266529"/>
                  </a:moveTo>
                  <a:cubicBezTo>
                    <a:pt x="432182" y="260147"/>
                    <a:pt x="438053" y="182543"/>
                    <a:pt x="376404" y="132637"/>
                  </a:cubicBezTo>
                  <a:cubicBezTo>
                    <a:pt x="325860" y="91793"/>
                    <a:pt x="267274" y="99706"/>
                    <a:pt x="257445" y="101110"/>
                  </a:cubicBezTo>
                  <a:cubicBezTo>
                    <a:pt x="240215" y="102897"/>
                    <a:pt x="220048" y="107620"/>
                    <a:pt x="199626" y="118469"/>
                  </a:cubicBezTo>
                  <a:cubicBezTo>
                    <a:pt x="120108" y="160207"/>
                    <a:pt x="105685" y="256829"/>
                    <a:pt x="103770" y="271124"/>
                  </a:cubicBezTo>
                  <a:cubicBezTo>
                    <a:pt x="69180" y="271635"/>
                    <a:pt x="34590" y="272145"/>
                    <a:pt x="0" y="272528"/>
                  </a:cubicBezTo>
                  <a:cubicBezTo>
                    <a:pt x="3574" y="236534"/>
                    <a:pt x="14295" y="182161"/>
                    <a:pt x="48502" y="127148"/>
                  </a:cubicBezTo>
                  <a:cubicBezTo>
                    <a:pt x="62287" y="104940"/>
                    <a:pt x="83730" y="71243"/>
                    <a:pt x="125468" y="42780"/>
                  </a:cubicBezTo>
                  <a:cubicBezTo>
                    <a:pt x="137722" y="34356"/>
                    <a:pt x="179587" y="7552"/>
                    <a:pt x="238428" y="1298"/>
                  </a:cubicBezTo>
                  <a:cubicBezTo>
                    <a:pt x="354451" y="-10956"/>
                    <a:pt x="439968" y="67159"/>
                    <a:pt x="458093" y="84773"/>
                  </a:cubicBezTo>
                  <a:cubicBezTo>
                    <a:pt x="528294" y="152676"/>
                    <a:pt x="543865" y="235386"/>
                    <a:pt x="547949" y="264870"/>
                  </a:cubicBezTo>
                  <a:cubicBezTo>
                    <a:pt x="509020" y="265380"/>
                    <a:pt x="470346" y="265891"/>
                    <a:pt x="431544" y="266529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D4FB834A-9B9D-4F11-B44F-8E263AA1481A}"/>
                </a:ext>
              </a:extLst>
            </p:cNvPr>
            <p:cNvSpPr/>
            <p:nvPr/>
          </p:nvSpPr>
          <p:spPr>
            <a:xfrm>
              <a:off x="-1991606" y="-2558311"/>
              <a:ext cx="373698" cy="706574"/>
            </a:xfrm>
            <a:custGeom>
              <a:avLst/>
              <a:gdLst>
                <a:gd name="connsiteX0" fmla="*/ 373692 w 373698"/>
                <a:gd name="connsiteY0" fmla="*/ 594509 h 706574"/>
                <a:gd name="connsiteX1" fmla="*/ 372034 w 373698"/>
                <a:gd name="connsiteY1" fmla="*/ 573448 h 706574"/>
                <a:gd name="connsiteX2" fmla="*/ 185681 w 373698"/>
                <a:gd name="connsiteY2" fmla="*/ 471593 h 706574"/>
                <a:gd name="connsiteX3" fmla="*/ 143562 w 373698"/>
                <a:gd name="connsiteY3" fmla="*/ 301580 h 706574"/>
                <a:gd name="connsiteX4" fmla="*/ 154794 w 373698"/>
                <a:gd name="connsiteY4" fmla="*/ 265203 h 706574"/>
                <a:gd name="connsiteX5" fmla="*/ 179172 w 373698"/>
                <a:gd name="connsiteY5" fmla="*/ 225125 h 706574"/>
                <a:gd name="connsiteX6" fmla="*/ 341910 w 373698"/>
                <a:gd name="connsiteY6" fmla="*/ 129907 h 706574"/>
                <a:gd name="connsiteX7" fmla="*/ 353142 w 373698"/>
                <a:gd name="connsiteY7" fmla="*/ 992 h 706574"/>
                <a:gd name="connsiteX8" fmla="*/ 128627 w 373698"/>
                <a:gd name="connsiteY8" fmla="*/ 54728 h 706574"/>
                <a:gd name="connsiteX9" fmla="*/ 63660 w 373698"/>
                <a:gd name="connsiteY9" fmla="*/ 112293 h 706574"/>
                <a:gd name="connsiteX10" fmla="*/ 2010 w 373698"/>
                <a:gd name="connsiteY10" fmla="*/ 272095 h 706574"/>
                <a:gd name="connsiteX11" fmla="*/ 115736 w 373698"/>
                <a:gd name="connsiteY11" fmla="*/ 586595 h 706574"/>
                <a:gd name="connsiteX12" fmla="*/ 363609 w 373698"/>
                <a:gd name="connsiteY12" fmla="*/ 706575 h 706574"/>
                <a:gd name="connsiteX13" fmla="*/ 373692 w 373698"/>
                <a:gd name="connsiteY13" fmla="*/ 594509 h 70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3698" h="706574">
                  <a:moveTo>
                    <a:pt x="373692" y="594509"/>
                  </a:moveTo>
                  <a:cubicBezTo>
                    <a:pt x="373819" y="593488"/>
                    <a:pt x="372034" y="573448"/>
                    <a:pt x="372034" y="573448"/>
                  </a:cubicBezTo>
                  <a:cubicBezTo>
                    <a:pt x="357865" y="572555"/>
                    <a:pt x="251287" y="564386"/>
                    <a:pt x="185681" y="471593"/>
                  </a:cubicBezTo>
                  <a:cubicBezTo>
                    <a:pt x="134117" y="398712"/>
                    <a:pt x="141263" y="321108"/>
                    <a:pt x="143562" y="301580"/>
                  </a:cubicBezTo>
                  <a:cubicBezTo>
                    <a:pt x="146369" y="291241"/>
                    <a:pt x="149432" y="278477"/>
                    <a:pt x="154794" y="265203"/>
                  </a:cubicBezTo>
                  <a:cubicBezTo>
                    <a:pt x="154794" y="265203"/>
                    <a:pt x="163728" y="244781"/>
                    <a:pt x="179172" y="225125"/>
                  </a:cubicBezTo>
                  <a:cubicBezTo>
                    <a:pt x="198828" y="200107"/>
                    <a:pt x="256904" y="160667"/>
                    <a:pt x="341910" y="129907"/>
                  </a:cubicBezTo>
                  <a:cubicBezTo>
                    <a:pt x="345612" y="86893"/>
                    <a:pt x="349314" y="43879"/>
                    <a:pt x="353142" y="992"/>
                  </a:cubicBezTo>
                  <a:cubicBezTo>
                    <a:pt x="307576" y="-2071"/>
                    <a:pt x="214144" y="-1433"/>
                    <a:pt x="128627" y="54728"/>
                  </a:cubicBezTo>
                  <a:cubicBezTo>
                    <a:pt x="90464" y="79745"/>
                    <a:pt x="68638" y="106294"/>
                    <a:pt x="63660" y="112293"/>
                  </a:cubicBezTo>
                  <a:cubicBezTo>
                    <a:pt x="13881" y="173686"/>
                    <a:pt x="5457" y="241462"/>
                    <a:pt x="2010" y="272095"/>
                  </a:cubicBezTo>
                  <a:cubicBezTo>
                    <a:pt x="-17262" y="446704"/>
                    <a:pt x="108206" y="578937"/>
                    <a:pt x="115736" y="586595"/>
                  </a:cubicBezTo>
                  <a:cubicBezTo>
                    <a:pt x="210060" y="683089"/>
                    <a:pt x="325062" y="701980"/>
                    <a:pt x="363609" y="706575"/>
                  </a:cubicBezTo>
                  <a:cubicBezTo>
                    <a:pt x="374586" y="673517"/>
                    <a:pt x="371267" y="629609"/>
                    <a:pt x="373692" y="594509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05B4E810-D31A-4819-8154-205292A8C857}"/>
                </a:ext>
              </a:extLst>
            </p:cNvPr>
            <p:cNvSpPr/>
            <p:nvPr/>
          </p:nvSpPr>
          <p:spPr>
            <a:xfrm>
              <a:off x="-8517636" y="-2376200"/>
              <a:ext cx="217546" cy="430522"/>
            </a:xfrm>
            <a:custGeom>
              <a:avLst/>
              <a:gdLst>
                <a:gd name="connsiteX0" fmla="*/ 6254 w 217546"/>
                <a:gd name="connsiteY0" fmla="*/ 430523 h 430522"/>
                <a:gd name="connsiteX1" fmla="*/ 167205 w 217546"/>
                <a:gd name="connsiteY1" fmla="*/ 357258 h 430522"/>
                <a:gd name="connsiteX2" fmla="*/ 177034 w 217546"/>
                <a:gd name="connsiteY2" fmla="*/ 96494 h 430522"/>
                <a:gd name="connsiteX3" fmla="*/ 0 w 217546"/>
                <a:gd name="connsiteY3" fmla="*/ 0 h 430522"/>
                <a:gd name="connsiteX4" fmla="*/ 6254 w 217546"/>
                <a:gd name="connsiteY4" fmla="*/ 430523 h 43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546" h="430522">
                  <a:moveTo>
                    <a:pt x="6254" y="430523"/>
                  </a:moveTo>
                  <a:cubicBezTo>
                    <a:pt x="25272" y="429246"/>
                    <a:pt x="109258" y="421843"/>
                    <a:pt x="167205" y="357258"/>
                  </a:cubicBezTo>
                  <a:cubicBezTo>
                    <a:pt x="233449" y="283484"/>
                    <a:pt x="231791" y="172566"/>
                    <a:pt x="177034" y="96494"/>
                  </a:cubicBezTo>
                  <a:cubicBezTo>
                    <a:pt x="117427" y="13657"/>
                    <a:pt x="16338" y="1659"/>
                    <a:pt x="0" y="0"/>
                  </a:cubicBezTo>
                  <a:lnTo>
                    <a:pt x="6254" y="430523"/>
                  </a:ln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4ED95E6A-9BC9-4A55-98CA-05B403ACF0EB}"/>
                </a:ext>
              </a:extLst>
            </p:cNvPr>
            <p:cNvSpPr/>
            <p:nvPr/>
          </p:nvSpPr>
          <p:spPr>
            <a:xfrm>
              <a:off x="-2330516" y="-311658"/>
              <a:ext cx="326497" cy="326497"/>
            </a:xfrm>
            <a:custGeom>
              <a:avLst/>
              <a:gdLst>
                <a:gd name="connsiteX0" fmla="*/ 326497 w 326497"/>
                <a:gd name="connsiteY0" fmla="*/ 163249 h 326497"/>
                <a:gd name="connsiteX1" fmla="*/ 163248 w 326497"/>
                <a:gd name="connsiteY1" fmla="*/ 326498 h 326497"/>
                <a:gd name="connsiteX2" fmla="*/ -2 w 326497"/>
                <a:gd name="connsiteY2" fmla="*/ 163249 h 326497"/>
                <a:gd name="connsiteX3" fmla="*/ 163248 w 326497"/>
                <a:gd name="connsiteY3" fmla="*/ 0 h 326497"/>
                <a:gd name="connsiteX4" fmla="*/ 326497 w 326497"/>
                <a:gd name="connsiteY4" fmla="*/ 163249 h 3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497" h="326497">
                  <a:moveTo>
                    <a:pt x="326497" y="163249"/>
                  </a:moveTo>
                  <a:cubicBezTo>
                    <a:pt x="326497" y="253409"/>
                    <a:pt x="253407" y="326498"/>
                    <a:pt x="163248" y="326498"/>
                  </a:cubicBezTo>
                  <a:cubicBezTo>
                    <a:pt x="73088" y="326498"/>
                    <a:pt x="-2" y="253409"/>
                    <a:pt x="-2" y="163249"/>
                  </a:cubicBezTo>
                  <a:cubicBezTo>
                    <a:pt x="-2" y="73089"/>
                    <a:pt x="73088" y="0"/>
                    <a:pt x="163248" y="0"/>
                  </a:cubicBezTo>
                  <a:cubicBezTo>
                    <a:pt x="253407" y="0"/>
                    <a:pt x="326497" y="73089"/>
                    <a:pt x="326497" y="163249"/>
                  </a:cubicBezTo>
                  <a:close/>
                </a:path>
              </a:pathLst>
            </a:custGeom>
            <a:solidFill>
              <a:srgbClr val="FF6213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3232409D-78F9-4467-B7CC-BFC010185594}"/>
                </a:ext>
              </a:extLst>
            </p:cNvPr>
            <p:cNvSpPr/>
            <p:nvPr/>
          </p:nvSpPr>
          <p:spPr>
            <a:xfrm>
              <a:off x="-5612980" y="30682"/>
              <a:ext cx="685287" cy="340905"/>
            </a:xfrm>
            <a:custGeom>
              <a:avLst/>
              <a:gdLst>
                <a:gd name="connsiteX0" fmla="*/ 539908 w 685287"/>
                <a:gd name="connsiteY0" fmla="*/ 333375 h 340905"/>
                <a:gd name="connsiteX1" fmla="*/ 470856 w 685287"/>
                <a:gd name="connsiteY1" fmla="*/ 165914 h 340905"/>
                <a:gd name="connsiteX2" fmla="*/ 322158 w 685287"/>
                <a:gd name="connsiteY2" fmla="*/ 126474 h 340905"/>
                <a:gd name="connsiteX3" fmla="*/ 249787 w 685287"/>
                <a:gd name="connsiteY3" fmla="*/ 148172 h 340905"/>
                <a:gd name="connsiteX4" fmla="*/ 129808 w 685287"/>
                <a:gd name="connsiteY4" fmla="*/ 339119 h 340905"/>
                <a:gd name="connsiteX5" fmla="*/ 0 w 685287"/>
                <a:gd name="connsiteY5" fmla="*/ 340906 h 340905"/>
                <a:gd name="connsiteX6" fmla="*/ 60628 w 685287"/>
                <a:gd name="connsiteY6" fmla="*/ 159022 h 340905"/>
                <a:gd name="connsiteX7" fmla="*/ 156994 w 685287"/>
                <a:gd name="connsiteY7" fmla="*/ 53465 h 340905"/>
                <a:gd name="connsiteX8" fmla="*/ 298290 w 685287"/>
                <a:gd name="connsiteY8" fmla="*/ 1644 h 340905"/>
                <a:gd name="connsiteX9" fmla="*/ 572967 w 685287"/>
                <a:gd name="connsiteY9" fmla="*/ 106052 h 340905"/>
                <a:gd name="connsiteX10" fmla="*/ 685288 w 685287"/>
                <a:gd name="connsiteY10" fmla="*/ 331333 h 340905"/>
                <a:gd name="connsiteX11" fmla="*/ 539908 w 685287"/>
                <a:gd name="connsiteY11" fmla="*/ 333375 h 34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287" h="340905">
                  <a:moveTo>
                    <a:pt x="539908" y="333375"/>
                  </a:moveTo>
                  <a:cubicBezTo>
                    <a:pt x="540674" y="325461"/>
                    <a:pt x="547949" y="228329"/>
                    <a:pt x="470856" y="165914"/>
                  </a:cubicBezTo>
                  <a:cubicBezTo>
                    <a:pt x="407676" y="114731"/>
                    <a:pt x="334284" y="124687"/>
                    <a:pt x="322158" y="126474"/>
                  </a:cubicBezTo>
                  <a:cubicBezTo>
                    <a:pt x="300587" y="128771"/>
                    <a:pt x="275443" y="134643"/>
                    <a:pt x="249787" y="148172"/>
                  </a:cubicBezTo>
                  <a:cubicBezTo>
                    <a:pt x="150357" y="200376"/>
                    <a:pt x="132233" y="321249"/>
                    <a:pt x="129808" y="339119"/>
                  </a:cubicBezTo>
                  <a:cubicBezTo>
                    <a:pt x="86538" y="339757"/>
                    <a:pt x="43269" y="340395"/>
                    <a:pt x="0" y="340906"/>
                  </a:cubicBezTo>
                  <a:cubicBezTo>
                    <a:pt x="4340" y="295849"/>
                    <a:pt x="17870" y="227946"/>
                    <a:pt x="60628" y="159022"/>
                  </a:cubicBezTo>
                  <a:cubicBezTo>
                    <a:pt x="77859" y="131324"/>
                    <a:pt x="104663" y="89076"/>
                    <a:pt x="156994" y="53465"/>
                  </a:cubicBezTo>
                  <a:cubicBezTo>
                    <a:pt x="172439" y="42999"/>
                    <a:pt x="224770" y="9430"/>
                    <a:pt x="298290" y="1644"/>
                  </a:cubicBezTo>
                  <a:cubicBezTo>
                    <a:pt x="443414" y="-13800"/>
                    <a:pt x="550375" y="84098"/>
                    <a:pt x="572967" y="106052"/>
                  </a:cubicBezTo>
                  <a:cubicBezTo>
                    <a:pt x="660782" y="191059"/>
                    <a:pt x="680182" y="294445"/>
                    <a:pt x="685288" y="331333"/>
                  </a:cubicBezTo>
                  <a:cubicBezTo>
                    <a:pt x="636913" y="332099"/>
                    <a:pt x="588410" y="332737"/>
                    <a:pt x="539908" y="333375"/>
                  </a:cubicBezTo>
                  <a:close/>
                </a:path>
              </a:pathLst>
            </a:custGeom>
            <a:solidFill>
              <a:srgbClr val="3C72B8"/>
            </a:solidFill>
            <a:ln w="127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06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A2D4E65-F3D9-4EE7-AC05-E4AF6198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97F3DB-E01F-4474-B690-E7D7834D2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2B159A-834F-4B97-B2F8-FD3FB27A6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A4C43-70E9-467E-B0C5-F5D8F8CE7E2F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9832EF-75BB-4339-A622-8A4D8F4C9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47975A-1A18-4B10-93DE-ECAF78EFC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12E7F-D083-4F75-83EE-1C63BCF6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6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49" r:id="rId4"/>
    <p:sldLayoutId id="2147483650" r:id="rId5"/>
    <p:sldLayoutId id="2147483655" r:id="rId6"/>
    <p:sldLayoutId id="2147483661" r:id="rId7"/>
    <p:sldLayoutId id="2147483651" r:id="rId8"/>
    <p:sldLayoutId id="2147483654" r:id="rId9"/>
    <p:sldLayoutId id="2147483665" r:id="rId10"/>
    <p:sldLayoutId id="2147483667" r:id="rId11"/>
    <p:sldLayoutId id="2147483668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69" r:id="rId21"/>
    <p:sldLayoutId id="2147483660" r:id="rId22"/>
    <p:sldLayoutId id="214748367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sv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4.sv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6.svg"/><Relationship Id="rId10" Type="http://schemas.openxmlformats.org/officeDocument/2006/relationships/image" Target="../media/image14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svg"/><Relationship Id="rId11" Type="http://schemas.openxmlformats.org/officeDocument/2006/relationships/image" Target="../media/image19.jpeg"/><Relationship Id="rId5" Type="http://schemas.openxmlformats.org/officeDocument/2006/relationships/image" Target="../media/image3.png"/><Relationship Id="rId10" Type="http://schemas.openxmlformats.org/officeDocument/2006/relationships/image" Target="../media/image18.jpeg"/><Relationship Id="rId4" Type="http://schemas.openxmlformats.org/officeDocument/2006/relationships/image" Target="../media/image4.sv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Relationship Id="rId10" Type="http://schemas.openxmlformats.org/officeDocument/2006/relationships/image" Target="../media/image23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11" Type="http://schemas.openxmlformats.org/officeDocument/2006/relationships/image" Target="../media/image27.jpeg"/><Relationship Id="rId5" Type="http://schemas.openxmlformats.org/officeDocument/2006/relationships/image" Target="../media/image6.svg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7AB5DA8-35BF-43F7-B46C-9986B5A904F6}"/>
              </a:ext>
            </a:extLst>
          </p:cNvPr>
          <p:cNvSpPr/>
          <p:nvPr/>
        </p:nvSpPr>
        <p:spPr>
          <a:xfrm>
            <a:off x="326324" y="2014855"/>
            <a:ext cx="296925" cy="296925"/>
          </a:xfrm>
          <a:custGeom>
            <a:avLst/>
            <a:gdLst>
              <a:gd name="connsiteX0" fmla="*/ 222695 w 222694"/>
              <a:gd name="connsiteY0" fmla="*/ 111347 h 222694"/>
              <a:gd name="connsiteX1" fmla="*/ 111347 w 222694"/>
              <a:gd name="connsiteY1" fmla="*/ 222694 h 222694"/>
              <a:gd name="connsiteX2" fmla="*/ 0 w 222694"/>
              <a:gd name="connsiteY2" fmla="*/ 111347 h 222694"/>
              <a:gd name="connsiteX3" fmla="*/ 111347 w 222694"/>
              <a:gd name="connsiteY3" fmla="*/ 0 h 222694"/>
              <a:gd name="connsiteX4" fmla="*/ 222695 w 222694"/>
              <a:gd name="connsiteY4" fmla="*/ 111347 h 22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694" h="222694">
                <a:moveTo>
                  <a:pt x="222695" y="111347"/>
                </a:moveTo>
                <a:cubicBezTo>
                  <a:pt x="222695" y="172843"/>
                  <a:pt x="172843" y="222694"/>
                  <a:pt x="111347" y="222694"/>
                </a:cubicBezTo>
                <a:cubicBezTo>
                  <a:pt x="49852" y="222694"/>
                  <a:pt x="0" y="172843"/>
                  <a:pt x="0" y="111347"/>
                </a:cubicBezTo>
                <a:cubicBezTo>
                  <a:pt x="0" y="49852"/>
                  <a:pt x="49852" y="0"/>
                  <a:pt x="111347" y="0"/>
                </a:cubicBezTo>
                <a:cubicBezTo>
                  <a:pt x="172843" y="0"/>
                  <a:pt x="222695" y="49852"/>
                  <a:pt x="222695" y="111347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38C2A74-9F58-4C71-8D72-C6A128EA6C5E}"/>
              </a:ext>
            </a:extLst>
          </p:cNvPr>
          <p:cNvSpPr/>
          <p:nvPr/>
        </p:nvSpPr>
        <p:spPr>
          <a:xfrm>
            <a:off x="10132375" y="5584189"/>
            <a:ext cx="801583" cy="598355"/>
          </a:xfrm>
          <a:custGeom>
            <a:avLst/>
            <a:gdLst>
              <a:gd name="connsiteX0" fmla="*/ 81058 w 601187"/>
              <a:gd name="connsiteY0" fmla="*/ 246031 h 448766"/>
              <a:gd name="connsiteX1" fmla="*/ 97822 w 601187"/>
              <a:gd name="connsiteY1" fmla="*/ 238030 h 448766"/>
              <a:gd name="connsiteX2" fmla="*/ 257746 w 601187"/>
              <a:gd name="connsiteY2" fmla="*/ 335185 h 448766"/>
              <a:gd name="connsiteX3" fmla="*/ 405861 w 601187"/>
              <a:gd name="connsiteY3" fmla="*/ 292322 h 448766"/>
              <a:gd name="connsiteX4" fmla="*/ 428625 w 601187"/>
              <a:gd name="connsiteY4" fmla="*/ 267652 h 448766"/>
              <a:gd name="connsiteX5" fmla="*/ 448437 w 601187"/>
              <a:gd name="connsiteY5" fmla="*/ 231457 h 448766"/>
              <a:gd name="connsiteX6" fmla="*/ 449295 w 601187"/>
              <a:gd name="connsiteY6" fmla="*/ 65341 h 448766"/>
              <a:gd name="connsiteX7" fmla="*/ 542735 w 601187"/>
              <a:gd name="connsiteY7" fmla="*/ 0 h 448766"/>
              <a:gd name="connsiteX8" fmla="*/ 600742 w 601187"/>
              <a:gd name="connsiteY8" fmla="*/ 194881 h 448766"/>
              <a:gd name="connsiteX9" fmla="*/ 585502 w 601187"/>
              <a:gd name="connsiteY9" fmla="*/ 269843 h 448766"/>
              <a:gd name="connsiteX10" fmla="*/ 490824 w 601187"/>
              <a:gd name="connsiteY10" fmla="*/ 387286 h 448766"/>
              <a:gd name="connsiteX11" fmla="*/ 200883 w 601187"/>
              <a:gd name="connsiteY11" fmla="*/ 439293 h 448766"/>
              <a:gd name="connsiteX12" fmla="*/ 0 w 601187"/>
              <a:gd name="connsiteY12" fmla="*/ 303181 h 448766"/>
              <a:gd name="connsiteX13" fmla="*/ 81058 w 601187"/>
              <a:gd name="connsiteY13" fmla="*/ 246031 h 44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1187" h="448766">
                <a:moveTo>
                  <a:pt x="81058" y="246031"/>
                </a:moveTo>
                <a:cubicBezTo>
                  <a:pt x="81820" y="245554"/>
                  <a:pt x="97822" y="238030"/>
                  <a:pt x="97822" y="238030"/>
                </a:cubicBezTo>
                <a:cubicBezTo>
                  <a:pt x="104680" y="248507"/>
                  <a:pt x="158020" y="326041"/>
                  <a:pt x="257746" y="335185"/>
                </a:cubicBezTo>
                <a:cubicBezTo>
                  <a:pt x="336042" y="342329"/>
                  <a:pt x="392049" y="302705"/>
                  <a:pt x="405861" y="292322"/>
                </a:cubicBezTo>
                <a:cubicBezTo>
                  <a:pt x="412528" y="285655"/>
                  <a:pt x="420814" y="277654"/>
                  <a:pt x="428625" y="267652"/>
                </a:cubicBezTo>
                <a:cubicBezTo>
                  <a:pt x="428625" y="267652"/>
                  <a:pt x="440246" y="251841"/>
                  <a:pt x="448437" y="231457"/>
                </a:cubicBezTo>
                <a:cubicBezTo>
                  <a:pt x="458820" y="205454"/>
                  <a:pt x="463391" y="143732"/>
                  <a:pt x="449295" y="65341"/>
                </a:cubicBezTo>
                <a:cubicBezTo>
                  <a:pt x="480441" y="43529"/>
                  <a:pt x="511588" y="21717"/>
                  <a:pt x="542735" y="0"/>
                </a:cubicBezTo>
                <a:cubicBezTo>
                  <a:pt x="565214" y="33338"/>
                  <a:pt x="605886" y="104870"/>
                  <a:pt x="600742" y="194881"/>
                </a:cubicBezTo>
                <a:cubicBezTo>
                  <a:pt x="598456" y="234982"/>
                  <a:pt x="587979" y="263366"/>
                  <a:pt x="585502" y="269843"/>
                </a:cubicBezTo>
                <a:cubicBezTo>
                  <a:pt x="560642" y="334899"/>
                  <a:pt x="512636" y="371189"/>
                  <a:pt x="490824" y="387286"/>
                </a:cubicBezTo>
                <a:cubicBezTo>
                  <a:pt x="366236" y="479012"/>
                  <a:pt x="210027" y="441579"/>
                  <a:pt x="200883" y="439293"/>
                </a:cubicBezTo>
                <a:cubicBezTo>
                  <a:pt x="85725" y="409861"/>
                  <a:pt x="20574" y="330613"/>
                  <a:pt x="0" y="303181"/>
                </a:cubicBezTo>
                <a:cubicBezTo>
                  <a:pt x="20384" y="280225"/>
                  <a:pt x="55436" y="263366"/>
                  <a:pt x="81058" y="246031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A1F385C-89B6-482F-AA7C-180FCBB07A62}"/>
              </a:ext>
            </a:extLst>
          </p:cNvPr>
          <p:cNvSpPr/>
          <p:nvPr/>
        </p:nvSpPr>
        <p:spPr>
          <a:xfrm>
            <a:off x="283780" y="5052335"/>
            <a:ext cx="679068" cy="506961"/>
          </a:xfrm>
          <a:custGeom>
            <a:avLst/>
            <a:gdLst>
              <a:gd name="connsiteX0" fmla="*/ 68675 w 509301"/>
              <a:gd name="connsiteY0" fmla="*/ 171815 h 380221"/>
              <a:gd name="connsiteX1" fmla="*/ 82868 w 509301"/>
              <a:gd name="connsiteY1" fmla="*/ 178578 h 380221"/>
              <a:gd name="connsiteX2" fmla="*/ 218313 w 509301"/>
              <a:gd name="connsiteY2" fmla="*/ 96282 h 380221"/>
              <a:gd name="connsiteX3" fmla="*/ 343853 w 509301"/>
              <a:gd name="connsiteY3" fmla="*/ 132572 h 380221"/>
              <a:gd name="connsiteX4" fmla="*/ 363188 w 509301"/>
              <a:gd name="connsiteY4" fmla="*/ 153432 h 380221"/>
              <a:gd name="connsiteX5" fmla="*/ 379952 w 509301"/>
              <a:gd name="connsiteY5" fmla="*/ 184102 h 380221"/>
              <a:gd name="connsiteX6" fmla="*/ 380619 w 509301"/>
              <a:gd name="connsiteY6" fmla="*/ 324787 h 380221"/>
              <a:gd name="connsiteX7" fmla="*/ 459772 w 509301"/>
              <a:gd name="connsiteY7" fmla="*/ 380222 h 380221"/>
              <a:gd name="connsiteX8" fmla="*/ 508921 w 509301"/>
              <a:gd name="connsiteY8" fmla="*/ 215058 h 380221"/>
              <a:gd name="connsiteX9" fmla="*/ 495967 w 509301"/>
              <a:gd name="connsiteY9" fmla="*/ 151527 h 380221"/>
              <a:gd name="connsiteX10" fmla="*/ 415766 w 509301"/>
              <a:gd name="connsiteY10" fmla="*/ 52086 h 380221"/>
              <a:gd name="connsiteX11" fmla="*/ 170117 w 509301"/>
              <a:gd name="connsiteY11" fmla="*/ 8080 h 380221"/>
              <a:gd name="connsiteX12" fmla="*/ 0 w 509301"/>
              <a:gd name="connsiteY12" fmla="*/ 123333 h 380221"/>
              <a:gd name="connsiteX13" fmla="*/ 68675 w 509301"/>
              <a:gd name="connsiteY13" fmla="*/ 171815 h 38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9301" h="380221">
                <a:moveTo>
                  <a:pt x="68675" y="171815"/>
                </a:moveTo>
                <a:cubicBezTo>
                  <a:pt x="69247" y="172196"/>
                  <a:pt x="82868" y="178578"/>
                  <a:pt x="82868" y="178578"/>
                </a:cubicBezTo>
                <a:cubicBezTo>
                  <a:pt x="88678" y="169720"/>
                  <a:pt x="133826" y="103997"/>
                  <a:pt x="218313" y="96282"/>
                </a:cubicBezTo>
                <a:cubicBezTo>
                  <a:pt x="284607" y="90186"/>
                  <a:pt x="332137" y="123809"/>
                  <a:pt x="343853" y="132572"/>
                </a:cubicBezTo>
                <a:cubicBezTo>
                  <a:pt x="349568" y="138192"/>
                  <a:pt x="356521" y="145050"/>
                  <a:pt x="363188" y="153432"/>
                </a:cubicBezTo>
                <a:cubicBezTo>
                  <a:pt x="363188" y="153432"/>
                  <a:pt x="373094" y="166767"/>
                  <a:pt x="379952" y="184102"/>
                </a:cubicBezTo>
                <a:cubicBezTo>
                  <a:pt x="388715" y="206200"/>
                  <a:pt x="392621" y="258397"/>
                  <a:pt x="380619" y="324787"/>
                </a:cubicBezTo>
                <a:cubicBezTo>
                  <a:pt x="407003" y="343265"/>
                  <a:pt x="433388" y="361743"/>
                  <a:pt x="459772" y="380222"/>
                </a:cubicBezTo>
                <a:cubicBezTo>
                  <a:pt x="478822" y="351933"/>
                  <a:pt x="513302" y="291354"/>
                  <a:pt x="508921" y="215058"/>
                </a:cubicBezTo>
                <a:cubicBezTo>
                  <a:pt x="507016" y="181054"/>
                  <a:pt x="498062" y="157051"/>
                  <a:pt x="495967" y="151527"/>
                </a:cubicBezTo>
                <a:cubicBezTo>
                  <a:pt x="474917" y="96377"/>
                  <a:pt x="434245" y="65611"/>
                  <a:pt x="415766" y="52086"/>
                </a:cubicBezTo>
                <a:cubicBezTo>
                  <a:pt x="310229" y="-25638"/>
                  <a:pt x="177927" y="6080"/>
                  <a:pt x="170117" y="8080"/>
                </a:cubicBezTo>
                <a:cubicBezTo>
                  <a:pt x="72581" y="32941"/>
                  <a:pt x="17431" y="100092"/>
                  <a:pt x="0" y="123333"/>
                </a:cubicBezTo>
                <a:cubicBezTo>
                  <a:pt x="17240" y="142859"/>
                  <a:pt x="46958" y="157051"/>
                  <a:pt x="68675" y="17181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E77D5099-C1AE-40F5-A9A2-C9267A758D5D}"/>
              </a:ext>
            </a:extLst>
          </p:cNvPr>
          <p:cNvSpPr/>
          <p:nvPr/>
        </p:nvSpPr>
        <p:spPr>
          <a:xfrm>
            <a:off x="11436157" y="4398391"/>
            <a:ext cx="298703" cy="298703"/>
          </a:xfrm>
          <a:custGeom>
            <a:avLst/>
            <a:gdLst>
              <a:gd name="connsiteX0" fmla="*/ 224028 w 224027"/>
              <a:gd name="connsiteY0" fmla="*/ 112014 h 224027"/>
              <a:gd name="connsiteX1" fmla="*/ 112014 w 224027"/>
              <a:gd name="connsiteY1" fmla="*/ 224028 h 224027"/>
              <a:gd name="connsiteX2" fmla="*/ 0 w 224027"/>
              <a:gd name="connsiteY2" fmla="*/ 112014 h 224027"/>
              <a:gd name="connsiteX3" fmla="*/ 112014 w 224027"/>
              <a:gd name="connsiteY3" fmla="*/ 0 h 224027"/>
              <a:gd name="connsiteX4" fmla="*/ 224028 w 224027"/>
              <a:gd name="connsiteY4" fmla="*/ 112014 h 22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27" h="224027">
                <a:moveTo>
                  <a:pt x="224028" y="112014"/>
                </a:moveTo>
                <a:cubicBezTo>
                  <a:pt x="224028" y="173878"/>
                  <a:pt x="173877" y="224028"/>
                  <a:pt x="112014" y="224028"/>
                </a:cubicBezTo>
                <a:cubicBezTo>
                  <a:pt x="50150" y="224028"/>
                  <a:pt x="0" y="173878"/>
                  <a:pt x="0" y="112014"/>
                </a:cubicBezTo>
                <a:cubicBezTo>
                  <a:pt x="0" y="50150"/>
                  <a:pt x="50150" y="0"/>
                  <a:pt x="112014" y="0"/>
                </a:cubicBezTo>
                <a:cubicBezTo>
                  <a:pt x="173877" y="0"/>
                  <a:pt x="224028" y="50150"/>
                  <a:pt x="224028" y="112014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CCA8E1F7-9A5E-4EDF-9AB8-166BFF65DE15}"/>
              </a:ext>
            </a:extLst>
          </p:cNvPr>
          <p:cNvSpPr/>
          <p:nvPr/>
        </p:nvSpPr>
        <p:spPr>
          <a:xfrm>
            <a:off x="962864" y="3862711"/>
            <a:ext cx="453857" cy="434781"/>
          </a:xfrm>
          <a:custGeom>
            <a:avLst/>
            <a:gdLst>
              <a:gd name="connsiteX0" fmla="*/ 219635 w 340393"/>
              <a:gd name="connsiteY0" fmla="*/ 3139 h 326086"/>
              <a:gd name="connsiteX1" fmla="*/ 68378 w 340393"/>
              <a:gd name="connsiteY1" fmla="*/ 48763 h 326086"/>
              <a:gd name="connsiteX2" fmla="*/ 83 w 340393"/>
              <a:gd name="connsiteY2" fmla="*/ 211355 h 326086"/>
              <a:gd name="connsiteX3" fmla="*/ 9513 w 340393"/>
              <a:gd name="connsiteY3" fmla="*/ 258790 h 326086"/>
              <a:gd name="connsiteX4" fmla="*/ 136100 w 340393"/>
              <a:gd name="connsiteY4" fmla="*/ 322893 h 326086"/>
              <a:gd name="connsiteX5" fmla="*/ 283452 w 340393"/>
              <a:gd name="connsiteY5" fmla="*/ 294699 h 326086"/>
              <a:gd name="connsiteX6" fmla="*/ 324124 w 340393"/>
              <a:gd name="connsiteY6" fmla="*/ 222214 h 326086"/>
              <a:gd name="connsiteX7" fmla="*/ 324695 w 340393"/>
              <a:gd name="connsiteY7" fmla="*/ 77338 h 326086"/>
              <a:gd name="connsiteX8" fmla="*/ 219635 w 340393"/>
              <a:gd name="connsiteY8" fmla="*/ 3139 h 3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93" h="326086">
                <a:moveTo>
                  <a:pt x="219635" y="3139"/>
                </a:moveTo>
                <a:cubicBezTo>
                  <a:pt x="140291" y="-13149"/>
                  <a:pt x="79903" y="38762"/>
                  <a:pt x="68378" y="48763"/>
                </a:cubicBezTo>
                <a:cubicBezTo>
                  <a:pt x="8942" y="99913"/>
                  <a:pt x="-1060" y="172017"/>
                  <a:pt x="83" y="211355"/>
                </a:cubicBezTo>
                <a:cubicBezTo>
                  <a:pt x="560" y="227643"/>
                  <a:pt x="2941" y="244217"/>
                  <a:pt x="9513" y="258790"/>
                </a:cubicBezTo>
                <a:cubicBezTo>
                  <a:pt x="31230" y="307082"/>
                  <a:pt x="87713" y="317940"/>
                  <a:pt x="136100" y="322893"/>
                </a:cubicBezTo>
                <a:cubicBezTo>
                  <a:pt x="187154" y="328132"/>
                  <a:pt x="244209" y="331466"/>
                  <a:pt x="283452" y="294699"/>
                </a:cubicBezTo>
                <a:cubicBezTo>
                  <a:pt x="306788" y="272887"/>
                  <a:pt x="315551" y="247931"/>
                  <a:pt x="324124" y="222214"/>
                </a:cubicBezTo>
                <a:cubicBezTo>
                  <a:pt x="335173" y="188781"/>
                  <a:pt x="354128" y="131917"/>
                  <a:pt x="324695" y="77338"/>
                </a:cubicBezTo>
                <a:cubicBezTo>
                  <a:pt x="293358" y="19331"/>
                  <a:pt x="229731" y="5234"/>
                  <a:pt x="219635" y="3139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C652823-90DC-4B8B-A802-0EE2A4F96E00}"/>
              </a:ext>
            </a:extLst>
          </p:cNvPr>
          <p:cNvSpPr/>
          <p:nvPr/>
        </p:nvSpPr>
        <p:spPr>
          <a:xfrm>
            <a:off x="6034813" y="585336"/>
            <a:ext cx="527468" cy="522575"/>
          </a:xfrm>
          <a:custGeom>
            <a:avLst/>
            <a:gdLst>
              <a:gd name="connsiteX0" fmla="*/ 407 w 395601"/>
              <a:gd name="connsiteY0" fmla="*/ 229367 h 391931"/>
              <a:gd name="connsiteX1" fmla="*/ 42317 w 395601"/>
              <a:gd name="connsiteY1" fmla="*/ 356716 h 391931"/>
              <a:gd name="connsiteX2" fmla="*/ 170143 w 395601"/>
              <a:gd name="connsiteY2" fmla="*/ 391768 h 391931"/>
              <a:gd name="connsiteX3" fmla="*/ 304540 w 395601"/>
              <a:gd name="connsiteY3" fmla="*/ 368908 h 391931"/>
              <a:gd name="connsiteX4" fmla="*/ 395218 w 395601"/>
              <a:gd name="connsiteY4" fmla="*/ 190791 h 391931"/>
              <a:gd name="connsiteX5" fmla="*/ 196717 w 395601"/>
              <a:gd name="connsiteY5" fmla="*/ 5 h 391931"/>
              <a:gd name="connsiteX6" fmla="*/ 407 w 395601"/>
              <a:gd name="connsiteY6" fmla="*/ 229367 h 39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601" h="391931">
                <a:moveTo>
                  <a:pt x="407" y="229367"/>
                </a:moveTo>
                <a:cubicBezTo>
                  <a:pt x="-355" y="247941"/>
                  <a:pt x="-4260" y="316044"/>
                  <a:pt x="42317" y="356716"/>
                </a:cubicBezTo>
                <a:cubicBezTo>
                  <a:pt x="76321" y="386434"/>
                  <a:pt x="124994" y="390911"/>
                  <a:pt x="170143" y="391768"/>
                </a:cubicBezTo>
                <a:cubicBezTo>
                  <a:pt x="216053" y="392625"/>
                  <a:pt x="264154" y="390816"/>
                  <a:pt x="304540" y="368908"/>
                </a:cubicBezTo>
                <a:cubicBezTo>
                  <a:pt x="364738" y="336142"/>
                  <a:pt x="399695" y="261180"/>
                  <a:pt x="395218" y="190791"/>
                </a:cubicBezTo>
                <a:cubicBezTo>
                  <a:pt x="388837" y="90492"/>
                  <a:pt x="299968" y="-757"/>
                  <a:pt x="196717" y="5"/>
                </a:cubicBezTo>
                <a:cubicBezTo>
                  <a:pt x="70225" y="957"/>
                  <a:pt x="4122" y="139546"/>
                  <a:pt x="407" y="229367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B7B5616F-61EE-4860-83C4-AB021EC711D3}"/>
              </a:ext>
            </a:extLst>
          </p:cNvPr>
          <p:cNvSpPr/>
          <p:nvPr/>
        </p:nvSpPr>
        <p:spPr>
          <a:xfrm>
            <a:off x="7630984" y="172868"/>
            <a:ext cx="679068" cy="506963"/>
          </a:xfrm>
          <a:custGeom>
            <a:avLst/>
            <a:gdLst>
              <a:gd name="connsiteX0" fmla="*/ 68675 w 509301"/>
              <a:gd name="connsiteY0" fmla="*/ 171815 h 380222"/>
              <a:gd name="connsiteX1" fmla="*/ 82867 w 509301"/>
              <a:gd name="connsiteY1" fmla="*/ 178578 h 380222"/>
              <a:gd name="connsiteX2" fmla="*/ 218313 w 509301"/>
              <a:gd name="connsiteY2" fmla="*/ 96282 h 380222"/>
              <a:gd name="connsiteX3" fmla="*/ 343852 w 509301"/>
              <a:gd name="connsiteY3" fmla="*/ 132572 h 380222"/>
              <a:gd name="connsiteX4" fmla="*/ 363188 w 509301"/>
              <a:gd name="connsiteY4" fmla="*/ 153432 h 380222"/>
              <a:gd name="connsiteX5" fmla="*/ 379952 w 509301"/>
              <a:gd name="connsiteY5" fmla="*/ 184102 h 380222"/>
              <a:gd name="connsiteX6" fmla="*/ 380619 w 509301"/>
              <a:gd name="connsiteY6" fmla="*/ 324787 h 380222"/>
              <a:gd name="connsiteX7" fmla="*/ 459771 w 509301"/>
              <a:gd name="connsiteY7" fmla="*/ 380222 h 380222"/>
              <a:gd name="connsiteX8" fmla="*/ 508921 w 509301"/>
              <a:gd name="connsiteY8" fmla="*/ 215059 h 380222"/>
              <a:gd name="connsiteX9" fmla="*/ 495967 w 509301"/>
              <a:gd name="connsiteY9" fmla="*/ 151527 h 380222"/>
              <a:gd name="connsiteX10" fmla="*/ 415766 w 509301"/>
              <a:gd name="connsiteY10" fmla="*/ 52086 h 380222"/>
              <a:gd name="connsiteX11" fmla="*/ 170116 w 509301"/>
              <a:gd name="connsiteY11" fmla="*/ 8080 h 380222"/>
              <a:gd name="connsiteX12" fmla="*/ 0 w 509301"/>
              <a:gd name="connsiteY12" fmla="*/ 123428 h 380222"/>
              <a:gd name="connsiteX13" fmla="*/ 68675 w 509301"/>
              <a:gd name="connsiteY13" fmla="*/ 171815 h 3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9301" h="380222">
                <a:moveTo>
                  <a:pt x="68675" y="171815"/>
                </a:moveTo>
                <a:cubicBezTo>
                  <a:pt x="69246" y="172196"/>
                  <a:pt x="82867" y="178578"/>
                  <a:pt x="82867" y="178578"/>
                </a:cubicBezTo>
                <a:cubicBezTo>
                  <a:pt x="88678" y="169720"/>
                  <a:pt x="133826" y="103997"/>
                  <a:pt x="218313" y="96282"/>
                </a:cubicBezTo>
                <a:cubicBezTo>
                  <a:pt x="284607" y="90186"/>
                  <a:pt x="332137" y="123809"/>
                  <a:pt x="343852" y="132572"/>
                </a:cubicBezTo>
                <a:cubicBezTo>
                  <a:pt x="349567" y="138192"/>
                  <a:pt x="356521" y="145050"/>
                  <a:pt x="363188" y="153432"/>
                </a:cubicBezTo>
                <a:cubicBezTo>
                  <a:pt x="363188" y="153432"/>
                  <a:pt x="373094" y="166767"/>
                  <a:pt x="379952" y="184102"/>
                </a:cubicBezTo>
                <a:cubicBezTo>
                  <a:pt x="388715" y="206200"/>
                  <a:pt x="392620" y="258397"/>
                  <a:pt x="380619" y="324787"/>
                </a:cubicBezTo>
                <a:cubicBezTo>
                  <a:pt x="407003" y="343265"/>
                  <a:pt x="433388" y="361744"/>
                  <a:pt x="459771" y="380222"/>
                </a:cubicBezTo>
                <a:cubicBezTo>
                  <a:pt x="478821" y="351933"/>
                  <a:pt x="513302" y="291354"/>
                  <a:pt x="508921" y="215059"/>
                </a:cubicBezTo>
                <a:cubicBezTo>
                  <a:pt x="507016" y="181054"/>
                  <a:pt x="498062" y="157051"/>
                  <a:pt x="495967" y="151527"/>
                </a:cubicBezTo>
                <a:cubicBezTo>
                  <a:pt x="474916" y="96377"/>
                  <a:pt x="434244" y="65611"/>
                  <a:pt x="415766" y="52086"/>
                </a:cubicBezTo>
                <a:cubicBezTo>
                  <a:pt x="310229" y="-25638"/>
                  <a:pt x="177927" y="6080"/>
                  <a:pt x="170116" y="8080"/>
                </a:cubicBezTo>
                <a:cubicBezTo>
                  <a:pt x="72580" y="33036"/>
                  <a:pt x="17430" y="100187"/>
                  <a:pt x="0" y="123428"/>
                </a:cubicBezTo>
                <a:cubicBezTo>
                  <a:pt x="17240" y="142859"/>
                  <a:pt x="46863" y="157147"/>
                  <a:pt x="68675" y="17181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9DC2898-6299-4F38-AAE8-40066D0E21E5}"/>
              </a:ext>
            </a:extLst>
          </p:cNvPr>
          <p:cNvSpPr/>
          <p:nvPr/>
        </p:nvSpPr>
        <p:spPr>
          <a:xfrm>
            <a:off x="5137125" y="5531231"/>
            <a:ext cx="365601" cy="704048"/>
          </a:xfrm>
          <a:custGeom>
            <a:avLst/>
            <a:gdLst>
              <a:gd name="connsiteX0" fmla="*/ 274194 w 274201"/>
              <a:gd name="connsiteY0" fmla="*/ 83725 h 528036"/>
              <a:gd name="connsiteX1" fmla="*/ 273337 w 274201"/>
              <a:gd name="connsiteY1" fmla="*/ 99441 h 528036"/>
              <a:gd name="connsiteX2" fmla="*/ 135986 w 274201"/>
              <a:gd name="connsiteY2" fmla="*/ 178498 h 528036"/>
              <a:gd name="connsiteX3" fmla="*/ 107411 w 274201"/>
              <a:gd name="connsiteY3" fmla="*/ 305943 h 528036"/>
              <a:gd name="connsiteX4" fmla="*/ 116365 w 274201"/>
              <a:gd name="connsiteY4" fmla="*/ 332899 h 528036"/>
              <a:gd name="connsiteX5" fmla="*/ 135129 w 274201"/>
              <a:gd name="connsiteY5" fmla="*/ 362331 h 528036"/>
              <a:gd name="connsiteX6" fmla="*/ 258097 w 274201"/>
              <a:gd name="connsiteY6" fmla="*/ 430721 h 528036"/>
              <a:gd name="connsiteX7" fmla="*/ 268575 w 274201"/>
              <a:gd name="connsiteY7" fmla="*/ 526732 h 528036"/>
              <a:gd name="connsiteX8" fmla="*/ 100173 w 274201"/>
              <a:gd name="connsiteY8" fmla="*/ 490252 h 528036"/>
              <a:gd name="connsiteX9" fmla="*/ 50738 w 274201"/>
              <a:gd name="connsiteY9" fmla="*/ 448342 h 528036"/>
              <a:gd name="connsiteX10" fmla="*/ 2160 w 274201"/>
              <a:gd name="connsiteY10" fmla="*/ 330137 h 528036"/>
              <a:gd name="connsiteX11" fmla="*/ 81885 w 274201"/>
              <a:gd name="connsiteY11" fmla="*/ 93631 h 528036"/>
              <a:gd name="connsiteX12" fmla="*/ 264860 w 274201"/>
              <a:gd name="connsiteY12" fmla="*/ 0 h 528036"/>
              <a:gd name="connsiteX13" fmla="*/ 274194 w 274201"/>
              <a:gd name="connsiteY13" fmla="*/ 83725 h 52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4201" h="528036">
                <a:moveTo>
                  <a:pt x="274194" y="83725"/>
                </a:moveTo>
                <a:cubicBezTo>
                  <a:pt x="274290" y="84487"/>
                  <a:pt x="273337" y="99441"/>
                  <a:pt x="273337" y="99441"/>
                </a:cubicBezTo>
                <a:cubicBezTo>
                  <a:pt x="262764" y="100298"/>
                  <a:pt x="183421" y="108204"/>
                  <a:pt x="135986" y="178498"/>
                </a:cubicBezTo>
                <a:cubicBezTo>
                  <a:pt x="98744" y="233648"/>
                  <a:pt x="105316" y="291465"/>
                  <a:pt x="107411" y="305943"/>
                </a:cubicBezTo>
                <a:cubicBezTo>
                  <a:pt x="109602" y="313658"/>
                  <a:pt x="112174" y="323088"/>
                  <a:pt x="116365" y="332899"/>
                </a:cubicBezTo>
                <a:cubicBezTo>
                  <a:pt x="116365" y="332899"/>
                  <a:pt x="123318" y="347948"/>
                  <a:pt x="135129" y="362331"/>
                </a:cubicBezTo>
                <a:cubicBezTo>
                  <a:pt x="150274" y="380619"/>
                  <a:pt x="194184" y="409194"/>
                  <a:pt x="258097" y="430721"/>
                </a:cubicBezTo>
                <a:cubicBezTo>
                  <a:pt x="261621" y="462724"/>
                  <a:pt x="265050" y="494729"/>
                  <a:pt x="268575" y="526732"/>
                </a:cubicBezTo>
                <a:cubicBezTo>
                  <a:pt x="234666" y="529780"/>
                  <a:pt x="164943" y="530828"/>
                  <a:pt x="100173" y="490252"/>
                </a:cubicBezTo>
                <a:cubicBezTo>
                  <a:pt x="71312" y="472154"/>
                  <a:pt x="54548" y="452819"/>
                  <a:pt x="50738" y="448342"/>
                </a:cubicBezTo>
                <a:cubicBezTo>
                  <a:pt x="12543" y="403384"/>
                  <a:pt x="5208" y="352901"/>
                  <a:pt x="2160" y="330137"/>
                </a:cubicBezTo>
                <a:cubicBezTo>
                  <a:pt x="-15080" y="200215"/>
                  <a:pt x="76360" y="99441"/>
                  <a:pt x="81885" y="93631"/>
                </a:cubicBezTo>
                <a:cubicBezTo>
                  <a:pt x="150655" y="20098"/>
                  <a:pt x="236094" y="4096"/>
                  <a:pt x="264860" y="0"/>
                </a:cubicBezTo>
                <a:cubicBezTo>
                  <a:pt x="273623" y="24765"/>
                  <a:pt x="271813" y="57626"/>
                  <a:pt x="274194" y="8372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20B5336B-15EA-49F6-91E7-D6493251F5B8}"/>
              </a:ext>
            </a:extLst>
          </p:cNvPr>
          <p:cNvSpPr/>
          <p:nvPr/>
        </p:nvSpPr>
        <p:spPr>
          <a:xfrm>
            <a:off x="717521" y="561364"/>
            <a:ext cx="629121" cy="570459"/>
          </a:xfrm>
          <a:custGeom>
            <a:avLst/>
            <a:gdLst>
              <a:gd name="connsiteX0" fmla="*/ 106081 w 471841"/>
              <a:gd name="connsiteY0" fmla="*/ 389363 h 427844"/>
              <a:gd name="connsiteX1" fmla="*/ 118654 w 471841"/>
              <a:gd name="connsiteY1" fmla="*/ 379933 h 427844"/>
              <a:gd name="connsiteX2" fmla="*/ 108462 w 471841"/>
              <a:gd name="connsiteY2" fmla="*/ 221723 h 427844"/>
              <a:gd name="connsiteX3" fmla="*/ 198759 w 471841"/>
              <a:gd name="connsiteY3" fmla="*/ 127330 h 427844"/>
              <a:gd name="connsiteX4" fmla="*/ 226191 w 471841"/>
              <a:gd name="connsiteY4" fmla="*/ 119901 h 427844"/>
              <a:gd name="connsiteX5" fmla="*/ 261148 w 471841"/>
              <a:gd name="connsiteY5" fmla="*/ 119234 h 427844"/>
              <a:gd name="connsiteX6" fmla="*/ 386116 w 471841"/>
              <a:gd name="connsiteY6" fmla="*/ 183814 h 427844"/>
              <a:gd name="connsiteX7" fmla="*/ 471841 w 471841"/>
              <a:gd name="connsiteY7" fmla="*/ 139332 h 427844"/>
              <a:gd name="connsiteX8" fmla="*/ 348302 w 471841"/>
              <a:gd name="connsiteY8" fmla="*/ 19317 h 427844"/>
              <a:gd name="connsiteX9" fmla="*/ 286008 w 471841"/>
              <a:gd name="connsiteY9" fmla="*/ 1315 h 427844"/>
              <a:gd name="connsiteX10" fmla="*/ 160659 w 471841"/>
              <a:gd name="connsiteY10" fmla="*/ 26270 h 427844"/>
              <a:gd name="connsiteX11" fmla="*/ 7878 w 471841"/>
              <a:gd name="connsiteY11" fmla="*/ 223628 h 427844"/>
              <a:gd name="connsiteX12" fmla="*/ 31214 w 471841"/>
              <a:gd name="connsiteY12" fmla="*/ 427844 h 427844"/>
              <a:gd name="connsiteX13" fmla="*/ 106081 w 471841"/>
              <a:gd name="connsiteY13" fmla="*/ 389363 h 42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1841" h="427844">
                <a:moveTo>
                  <a:pt x="106081" y="389363"/>
                </a:moveTo>
                <a:cubicBezTo>
                  <a:pt x="106748" y="388982"/>
                  <a:pt x="118654" y="379933"/>
                  <a:pt x="118654" y="379933"/>
                </a:cubicBezTo>
                <a:cubicBezTo>
                  <a:pt x="113510" y="370694"/>
                  <a:pt x="76173" y="300209"/>
                  <a:pt x="108462" y="221723"/>
                </a:cubicBezTo>
                <a:cubicBezTo>
                  <a:pt x="133799" y="160192"/>
                  <a:pt x="185615" y="133617"/>
                  <a:pt x="198759" y="127330"/>
                </a:cubicBezTo>
                <a:cubicBezTo>
                  <a:pt x="206379" y="124949"/>
                  <a:pt x="215714" y="121806"/>
                  <a:pt x="226191" y="119901"/>
                </a:cubicBezTo>
                <a:cubicBezTo>
                  <a:pt x="226191" y="119901"/>
                  <a:pt x="242574" y="117329"/>
                  <a:pt x="261148" y="119234"/>
                </a:cubicBezTo>
                <a:cubicBezTo>
                  <a:pt x="284770" y="121711"/>
                  <a:pt x="332871" y="142475"/>
                  <a:pt x="386116" y="183814"/>
                </a:cubicBezTo>
                <a:cubicBezTo>
                  <a:pt x="414691" y="168955"/>
                  <a:pt x="443266" y="154191"/>
                  <a:pt x="471841" y="139332"/>
                </a:cubicBezTo>
                <a:cubicBezTo>
                  <a:pt x="455648" y="109423"/>
                  <a:pt x="417929" y="50749"/>
                  <a:pt x="348302" y="19317"/>
                </a:cubicBezTo>
                <a:cubicBezTo>
                  <a:pt x="317250" y="5315"/>
                  <a:pt x="291819" y="2077"/>
                  <a:pt x="286008" y="1315"/>
                </a:cubicBezTo>
                <a:cubicBezTo>
                  <a:pt x="227429" y="-5543"/>
                  <a:pt x="181328" y="16174"/>
                  <a:pt x="160659" y="26270"/>
                </a:cubicBezTo>
                <a:cubicBezTo>
                  <a:pt x="43025" y="83801"/>
                  <a:pt x="9783" y="215818"/>
                  <a:pt x="7878" y="223628"/>
                </a:cubicBezTo>
                <a:cubicBezTo>
                  <a:pt x="-15268" y="321640"/>
                  <a:pt x="18737" y="401650"/>
                  <a:pt x="31214" y="427844"/>
                </a:cubicBezTo>
                <a:cubicBezTo>
                  <a:pt x="56551" y="421558"/>
                  <a:pt x="82935" y="401841"/>
                  <a:pt x="106081" y="389363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D477C88A-57BD-41D8-A52B-90B278A7CE40}"/>
              </a:ext>
            </a:extLst>
          </p:cNvPr>
          <p:cNvSpPr/>
          <p:nvPr/>
        </p:nvSpPr>
        <p:spPr>
          <a:xfrm>
            <a:off x="10810699" y="2104776"/>
            <a:ext cx="453856" cy="434781"/>
          </a:xfrm>
          <a:custGeom>
            <a:avLst/>
            <a:gdLst>
              <a:gd name="connsiteX0" fmla="*/ 219634 w 340392"/>
              <a:gd name="connsiteY0" fmla="*/ 3139 h 326086"/>
              <a:gd name="connsiteX1" fmla="*/ 68377 w 340392"/>
              <a:gd name="connsiteY1" fmla="*/ 48764 h 326086"/>
              <a:gd name="connsiteX2" fmla="*/ 83 w 340392"/>
              <a:gd name="connsiteY2" fmla="*/ 211355 h 326086"/>
              <a:gd name="connsiteX3" fmla="*/ 9513 w 340392"/>
              <a:gd name="connsiteY3" fmla="*/ 258790 h 326086"/>
              <a:gd name="connsiteX4" fmla="*/ 136100 w 340392"/>
              <a:gd name="connsiteY4" fmla="*/ 322893 h 326086"/>
              <a:gd name="connsiteX5" fmla="*/ 283452 w 340392"/>
              <a:gd name="connsiteY5" fmla="*/ 294699 h 326086"/>
              <a:gd name="connsiteX6" fmla="*/ 324123 w 340392"/>
              <a:gd name="connsiteY6" fmla="*/ 222214 h 326086"/>
              <a:gd name="connsiteX7" fmla="*/ 324695 w 340392"/>
              <a:gd name="connsiteY7" fmla="*/ 77339 h 326086"/>
              <a:gd name="connsiteX8" fmla="*/ 219634 w 340392"/>
              <a:gd name="connsiteY8" fmla="*/ 3139 h 3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92" h="326086">
                <a:moveTo>
                  <a:pt x="219634" y="3139"/>
                </a:moveTo>
                <a:cubicBezTo>
                  <a:pt x="140291" y="-13149"/>
                  <a:pt x="79903" y="38762"/>
                  <a:pt x="68377" y="48764"/>
                </a:cubicBezTo>
                <a:cubicBezTo>
                  <a:pt x="8942" y="99913"/>
                  <a:pt x="-1060" y="172017"/>
                  <a:pt x="83" y="211355"/>
                </a:cubicBezTo>
                <a:cubicBezTo>
                  <a:pt x="559" y="227643"/>
                  <a:pt x="2941" y="244217"/>
                  <a:pt x="9513" y="258790"/>
                </a:cubicBezTo>
                <a:cubicBezTo>
                  <a:pt x="31230" y="307082"/>
                  <a:pt x="87713" y="317940"/>
                  <a:pt x="136100" y="322893"/>
                </a:cubicBezTo>
                <a:cubicBezTo>
                  <a:pt x="187154" y="328132"/>
                  <a:pt x="244209" y="331466"/>
                  <a:pt x="283452" y="294699"/>
                </a:cubicBezTo>
                <a:cubicBezTo>
                  <a:pt x="306788" y="272887"/>
                  <a:pt x="315551" y="247931"/>
                  <a:pt x="324123" y="222214"/>
                </a:cubicBezTo>
                <a:cubicBezTo>
                  <a:pt x="335173" y="188781"/>
                  <a:pt x="354127" y="131917"/>
                  <a:pt x="324695" y="77339"/>
                </a:cubicBezTo>
                <a:cubicBezTo>
                  <a:pt x="293358" y="19331"/>
                  <a:pt x="229731" y="5234"/>
                  <a:pt x="219634" y="3139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4C9A619-591F-45AA-8C93-8D35DC842D97}"/>
              </a:ext>
            </a:extLst>
          </p:cNvPr>
          <p:cNvSpPr/>
          <p:nvPr/>
        </p:nvSpPr>
        <p:spPr>
          <a:xfrm>
            <a:off x="11058205" y="572613"/>
            <a:ext cx="696087" cy="410264"/>
          </a:xfrm>
          <a:custGeom>
            <a:avLst/>
            <a:gdLst>
              <a:gd name="connsiteX0" fmla="*/ 83915 w 522065"/>
              <a:gd name="connsiteY0" fmla="*/ 303393 h 307698"/>
              <a:gd name="connsiteX1" fmla="*/ 99346 w 522065"/>
              <a:gd name="connsiteY1" fmla="*/ 300345 h 307698"/>
              <a:gd name="connsiteX2" fmla="*/ 158782 w 522065"/>
              <a:gd name="connsiteY2" fmla="*/ 153374 h 307698"/>
              <a:gd name="connsiteX3" fmla="*/ 281083 w 522065"/>
              <a:gd name="connsiteY3" fmla="*/ 107464 h 307698"/>
              <a:gd name="connsiteX4" fmla="*/ 309086 w 522065"/>
              <a:gd name="connsiteY4" fmla="*/ 112702 h 307698"/>
              <a:gd name="connsiteX5" fmla="*/ 340804 w 522065"/>
              <a:gd name="connsiteY5" fmla="*/ 127276 h 307698"/>
              <a:gd name="connsiteX6" fmla="*/ 425482 w 522065"/>
              <a:gd name="connsiteY6" fmla="*/ 239671 h 307698"/>
              <a:gd name="connsiteX7" fmla="*/ 522065 w 522065"/>
              <a:gd name="connsiteY7" fmla="*/ 236813 h 307698"/>
              <a:gd name="connsiteX8" fmla="*/ 462819 w 522065"/>
              <a:gd name="connsiteY8" fmla="*/ 75079 h 307698"/>
              <a:gd name="connsiteX9" fmla="*/ 414528 w 522065"/>
              <a:gd name="connsiteY9" fmla="*/ 31835 h 307698"/>
              <a:gd name="connsiteX10" fmla="*/ 290798 w 522065"/>
              <a:gd name="connsiteY10" fmla="*/ 22 h 307698"/>
              <a:gd name="connsiteX11" fmla="*/ 67532 w 522065"/>
              <a:gd name="connsiteY11" fmla="*/ 111464 h 307698"/>
              <a:gd name="connsiteX12" fmla="*/ 0 w 522065"/>
              <a:gd name="connsiteY12" fmla="*/ 305584 h 307698"/>
              <a:gd name="connsiteX13" fmla="*/ 83915 w 522065"/>
              <a:gd name="connsiteY13" fmla="*/ 303393 h 30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2065" h="307698">
                <a:moveTo>
                  <a:pt x="83915" y="303393"/>
                </a:moveTo>
                <a:cubicBezTo>
                  <a:pt x="84677" y="303393"/>
                  <a:pt x="99346" y="300345"/>
                  <a:pt x="99346" y="300345"/>
                </a:cubicBezTo>
                <a:cubicBezTo>
                  <a:pt x="98774" y="289772"/>
                  <a:pt x="95631" y="210048"/>
                  <a:pt x="158782" y="153374"/>
                </a:cubicBezTo>
                <a:cubicBezTo>
                  <a:pt x="208312" y="108892"/>
                  <a:pt x="266509" y="107464"/>
                  <a:pt x="281083" y="107464"/>
                </a:cubicBezTo>
                <a:cubicBezTo>
                  <a:pt x="288988" y="108607"/>
                  <a:pt x="298704" y="109845"/>
                  <a:pt x="309086" y="112702"/>
                </a:cubicBezTo>
                <a:cubicBezTo>
                  <a:pt x="309086" y="112702"/>
                  <a:pt x="324993" y="117560"/>
                  <a:pt x="340804" y="127276"/>
                </a:cubicBezTo>
                <a:cubicBezTo>
                  <a:pt x="360998" y="139753"/>
                  <a:pt x="395383" y="179282"/>
                  <a:pt x="425482" y="239671"/>
                </a:cubicBezTo>
                <a:cubicBezTo>
                  <a:pt x="457676" y="238718"/>
                  <a:pt x="489871" y="237766"/>
                  <a:pt x="522065" y="236813"/>
                </a:cubicBezTo>
                <a:cubicBezTo>
                  <a:pt x="520446" y="202809"/>
                  <a:pt x="511873" y="133657"/>
                  <a:pt x="462819" y="75079"/>
                </a:cubicBezTo>
                <a:cubicBezTo>
                  <a:pt x="441007" y="48980"/>
                  <a:pt x="419481" y="34978"/>
                  <a:pt x="414528" y="31835"/>
                </a:cubicBezTo>
                <a:cubicBezTo>
                  <a:pt x="364712" y="212"/>
                  <a:pt x="313754" y="-169"/>
                  <a:pt x="290798" y="22"/>
                </a:cubicBezTo>
                <a:cubicBezTo>
                  <a:pt x="159734" y="784"/>
                  <a:pt x="72580" y="105273"/>
                  <a:pt x="67532" y="111464"/>
                </a:cubicBezTo>
                <a:cubicBezTo>
                  <a:pt x="4191" y="189760"/>
                  <a:pt x="95" y="276532"/>
                  <a:pt x="0" y="305584"/>
                </a:cubicBezTo>
                <a:cubicBezTo>
                  <a:pt x="25432" y="310918"/>
                  <a:pt x="57721" y="304631"/>
                  <a:pt x="83915" y="303393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2FCAC7E2-E85A-44B9-BC63-C803DB95908C}"/>
              </a:ext>
            </a:extLst>
          </p:cNvPr>
          <p:cNvSpPr/>
          <p:nvPr/>
        </p:nvSpPr>
        <p:spPr>
          <a:xfrm>
            <a:off x="3402899" y="305943"/>
            <a:ext cx="409193" cy="409193"/>
          </a:xfrm>
          <a:custGeom>
            <a:avLst/>
            <a:gdLst>
              <a:gd name="connsiteX0" fmla="*/ 306896 w 306895"/>
              <a:gd name="connsiteY0" fmla="*/ 153448 h 306895"/>
              <a:gd name="connsiteX1" fmla="*/ 153448 w 306895"/>
              <a:gd name="connsiteY1" fmla="*/ 306896 h 306895"/>
              <a:gd name="connsiteX2" fmla="*/ 0 w 306895"/>
              <a:gd name="connsiteY2" fmla="*/ 153448 h 306895"/>
              <a:gd name="connsiteX3" fmla="*/ 153448 w 306895"/>
              <a:gd name="connsiteY3" fmla="*/ 0 h 306895"/>
              <a:gd name="connsiteX4" fmla="*/ 306896 w 306895"/>
              <a:gd name="connsiteY4" fmla="*/ 153448 h 3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895" h="306895">
                <a:moveTo>
                  <a:pt x="306896" y="153448"/>
                </a:moveTo>
                <a:cubicBezTo>
                  <a:pt x="306896" y="238195"/>
                  <a:pt x="238195" y="306896"/>
                  <a:pt x="153448" y="306896"/>
                </a:cubicBezTo>
                <a:cubicBezTo>
                  <a:pt x="68701" y="306896"/>
                  <a:pt x="0" y="238195"/>
                  <a:pt x="0" y="153448"/>
                </a:cubicBezTo>
                <a:cubicBezTo>
                  <a:pt x="0" y="68701"/>
                  <a:pt x="68701" y="0"/>
                  <a:pt x="153448" y="0"/>
                </a:cubicBezTo>
                <a:cubicBezTo>
                  <a:pt x="238195" y="0"/>
                  <a:pt x="306896" y="68701"/>
                  <a:pt x="306896" y="153448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80F601D5-D2B1-4C2E-9BC8-A2772B3CE50F}"/>
              </a:ext>
            </a:extLst>
          </p:cNvPr>
          <p:cNvSpPr/>
          <p:nvPr/>
        </p:nvSpPr>
        <p:spPr>
          <a:xfrm>
            <a:off x="2154616" y="6526811"/>
            <a:ext cx="705740" cy="323821"/>
          </a:xfrm>
          <a:custGeom>
            <a:avLst/>
            <a:gdLst>
              <a:gd name="connsiteX0" fmla="*/ 0 w 529305"/>
              <a:gd name="connsiteY0" fmla="*/ 240961 h 242866"/>
              <a:gd name="connsiteX1" fmla="*/ 123634 w 529305"/>
              <a:gd name="connsiteY1" fmla="*/ 25983 h 242866"/>
              <a:gd name="connsiteX2" fmla="*/ 331946 w 529305"/>
              <a:gd name="connsiteY2" fmla="*/ 14171 h 242866"/>
              <a:gd name="connsiteX3" fmla="*/ 462725 w 529305"/>
              <a:gd name="connsiteY3" fmla="*/ 81894 h 242866"/>
              <a:gd name="connsiteX4" fmla="*/ 529304 w 529305"/>
              <a:gd name="connsiteY4" fmla="*/ 242867 h 242866"/>
              <a:gd name="connsiteX5" fmla="*/ 0 w 529305"/>
              <a:gd name="connsiteY5" fmla="*/ 240961 h 24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9305" h="242866">
                <a:moveTo>
                  <a:pt x="0" y="240961"/>
                </a:moveTo>
                <a:cubicBezTo>
                  <a:pt x="1810" y="145045"/>
                  <a:pt x="57817" y="61225"/>
                  <a:pt x="123634" y="25983"/>
                </a:cubicBezTo>
                <a:cubicBezTo>
                  <a:pt x="189548" y="-9260"/>
                  <a:pt x="262985" y="-3926"/>
                  <a:pt x="331946" y="14171"/>
                </a:cubicBezTo>
                <a:cubicBezTo>
                  <a:pt x="378238" y="26363"/>
                  <a:pt x="424625" y="44651"/>
                  <a:pt x="462725" y="81894"/>
                </a:cubicBezTo>
                <a:cubicBezTo>
                  <a:pt x="500825" y="119232"/>
                  <a:pt x="529495" y="178477"/>
                  <a:pt x="529304" y="242867"/>
                </a:cubicBezTo>
                <a:lnTo>
                  <a:pt x="0" y="240961"/>
                </a:ln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974CACE0-87E1-4F1C-8305-B89D3F1F23F6}"/>
              </a:ext>
            </a:extLst>
          </p:cNvPr>
          <p:cNvSpPr/>
          <p:nvPr/>
        </p:nvSpPr>
        <p:spPr>
          <a:xfrm>
            <a:off x="9617643" y="0"/>
            <a:ext cx="523368" cy="240228"/>
          </a:xfrm>
          <a:custGeom>
            <a:avLst/>
            <a:gdLst>
              <a:gd name="connsiteX0" fmla="*/ 392526 w 392526"/>
              <a:gd name="connsiteY0" fmla="*/ 1429 h 180171"/>
              <a:gd name="connsiteX1" fmla="*/ 300801 w 392526"/>
              <a:gd name="connsiteY1" fmla="*/ 160877 h 180171"/>
              <a:gd name="connsiteX2" fmla="*/ 146305 w 392526"/>
              <a:gd name="connsiteY2" fmla="*/ 169640 h 180171"/>
              <a:gd name="connsiteX3" fmla="*/ 49341 w 392526"/>
              <a:gd name="connsiteY3" fmla="*/ 119348 h 180171"/>
              <a:gd name="connsiteX4" fmla="*/ 1 w 392526"/>
              <a:gd name="connsiteY4" fmla="*/ 0 h 180171"/>
              <a:gd name="connsiteX5" fmla="*/ 392526 w 392526"/>
              <a:gd name="connsiteY5" fmla="*/ 1429 h 18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526" h="180171">
                <a:moveTo>
                  <a:pt x="392526" y="1429"/>
                </a:moveTo>
                <a:cubicBezTo>
                  <a:pt x="391193" y="72581"/>
                  <a:pt x="349664" y="134779"/>
                  <a:pt x="300801" y="160877"/>
                </a:cubicBezTo>
                <a:cubicBezTo>
                  <a:pt x="251938" y="187071"/>
                  <a:pt x="197454" y="183071"/>
                  <a:pt x="146305" y="169640"/>
                </a:cubicBezTo>
                <a:cubicBezTo>
                  <a:pt x="112015" y="160592"/>
                  <a:pt x="77535" y="147066"/>
                  <a:pt x="49341" y="119348"/>
                </a:cubicBezTo>
                <a:cubicBezTo>
                  <a:pt x="21146" y="91631"/>
                  <a:pt x="-189" y="47720"/>
                  <a:pt x="1" y="0"/>
                </a:cubicBezTo>
                <a:lnTo>
                  <a:pt x="392526" y="1429"/>
                </a:ln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A6667FF7-EC04-4A59-B943-A8F7E9BA525F}"/>
              </a:ext>
            </a:extLst>
          </p:cNvPr>
          <p:cNvSpPr/>
          <p:nvPr/>
        </p:nvSpPr>
        <p:spPr>
          <a:xfrm>
            <a:off x="7630312" y="5466633"/>
            <a:ext cx="493628" cy="497749"/>
          </a:xfrm>
          <a:custGeom>
            <a:avLst/>
            <a:gdLst>
              <a:gd name="connsiteX0" fmla="*/ 60416 w 370221"/>
              <a:gd name="connsiteY0" fmla="*/ 46448 h 373312"/>
              <a:gd name="connsiteX1" fmla="*/ 4504 w 370221"/>
              <a:gd name="connsiteY1" fmla="*/ 181417 h 373312"/>
              <a:gd name="connsiteX2" fmla="*/ 27078 w 370221"/>
              <a:gd name="connsiteY2" fmla="*/ 316386 h 373312"/>
              <a:gd name="connsiteX3" fmla="*/ 136044 w 370221"/>
              <a:gd name="connsiteY3" fmla="*/ 363249 h 373312"/>
              <a:gd name="connsiteX4" fmla="*/ 340451 w 370221"/>
              <a:gd name="connsiteY4" fmla="*/ 330388 h 373312"/>
              <a:gd name="connsiteX5" fmla="*/ 367025 w 370221"/>
              <a:gd name="connsiteY5" fmla="*/ 195895 h 373312"/>
              <a:gd name="connsiteX6" fmla="*/ 309685 w 370221"/>
              <a:gd name="connsiteY6" fmla="*/ 61116 h 373312"/>
              <a:gd name="connsiteX7" fmla="*/ 60416 w 370221"/>
              <a:gd name="connsiteY7" fmla="*/ 46448 h 37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221" h="373312">
                <a:moveTo>
                  <a:pt x="60416" y="46448"/>
                </a:moveTo>
                <a:cubicBezTo>
                  <a:pt x="27364" y="83119"/>
                  <a:pt x="12600" y="132744"/>
                  <a:pt x="4504" y="181417"/>
                </a:cubicBezTo>
                <a:cubicBezTo>
                  <a:pt x="-3211" y="227994"/>
                  <a:pt x="-4069" y="280953"/>
                  <a:pt x="27078" y="316386"/>
                </a:cubicBezTo>
                <a:cubicBezTo>
                  <a:pt x="53748" y="346675"/>
                  <a:pt x="96420" y="355819"/>
                  <a:pt x="136044" y="363249"/>
                </a:cubicBezTo>
                <a:cubicBezTo>
                  <a:pt x="207291" y="376679"/>
                  <a:pt x="293207" y="385347"/>
                  <a:pt x="340451" y="330388"/>
                </a:cubicBezTo>
                <a:cubicBezTo>
                  <a:pt x="371216" y="294574"/>
                  <a:pt x="374074" y="242567"/>
                  <a:pt x="367025" y="195895"/>
                </a:cubicBezTo>
                <a:cubicBezTo>
                  <a:pt x="359596" y="146936"/>
                  <a:pt x="342355" y="98264"/>
                  <a:pt x="309685" y="61116"/>
                </a:cubicBezTo>
                <a:cubicBezTo>
                  <a:pt x="249106" y="-7940"/>
                  <a:pt x="125757" y="-26038"/>
                  <a:pt x="60416" y="46448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A690815-A1E8-4C72-9B2E-E577630D2B08}"/>
              </a:ext>
            </a:extLst>
          </p:cNvPr>
          <p:cNvSpPr/>
          <p:nvPr/>
        </p:nvSpPr>
        <p:spPr>
          <a:xfrm>
            <a:off x="8530271" y="6458756"/>
            <a:ext cx="699388" cy="395484"/>
          </a:xfrm>
          <a:custGeom>
            <a:avLst/>
            <a:gdLst>
              <a:gd name="connsiteX0" fmla="*/ 84105 w 524541"/>
              <a:gd name="connsiteY0" fmla="*/ 294670 h 296613"/>
              <a:gd name="connsiteX1" fmla="*/ 99631 w 524541"/>
              <a:gd name="connsiteY1" fmla="*/ 292289 h 296613"/>
              <a:gd name="connsiteX2" fmla="*/ 165068 w 524541"/>
              <a:gd name="connsiteY2" fmla="*/ 147890 h 296613"/>
              <a:gd name="connsiteX3" fmla="*/ 289179 w 524541"/>
              <a:gd name="connsiteY3" fmla="*/ 107123 h 296613"/>
              <a:gd name="connsiteX4" fmla="*/ 316896 w 524541"/>
              <a:gd name="connsiteY4" fmla="*/ 113505 h 296613"/>
              <a:gd name="connsiteX5" fmla="*/ 348043 w 524541"/>
              <a:gd name="connsiteY5" fmla="*/ 129412 h 296613"/>
              <a:gd name="connsiteX6" fmla="*/ 427958 w 524541"/>
              <a:gd name="connsiteY6" fmla="*/ 245236 h 296613"/>
              <a:gd name="connsiteX7" fmla="*/ 524542 w 524541"/>
              <a:gd name="connsiteY7" fmla="*/ 246378 h 296613"/>
              <a:gd name="connsiteX8" fmla="*/ 472059 w 524541"/>
              <a:gd name="connsiteY8" fmla="*/ 82263 h 296613"/>
              <a:gd name="connsiteX9" fmla="*/ 425577 w 524541"/>
              <a:gd name="connsiteY9" fmla="*/ 37115 h 296613"/>
              <a:gd name="connsiteX10" fmla="*/ 303276 w 524541"/>
              <a:gd name="connsiteY10" fmla="*/ 157 h 296613"/>
              <a:gd name="connsiteX11" fmla="*/ 75533 w 524541"/>
              <a:gd name="connsiteY11" fmla="*/ 102265 h 296613"/>
              <a:gd name="connsiteX12" fmla="*/ 0 w 524541"/>
              <a:gd name="connsiteY12" fmla="*/ 293432 h 296613"/>
              <a:gd name="connsiteX13" fmla="*/ 84105 w 524541"/>
              <a:gd name="connsiteY13" fmla="*/ 294670 h 29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541" h="296613">
                <a:moveTo>
                  <a:pt x="84105" y="294670"/>
                </a:moveTo>
                <a:cubicBezTo>
                  <a:pt x="84867" y="294670"/>
                  <a:pt x="99631" y="292289"/>
                  <a:pt x="99631" y="292289"/>
                </a:cubicBezTo>
                <a:cubicBezTo>
                  <a:pt x="99441" y="281716"/>
                  <a:pt x="99631" y="201897"/>
                  <a:pt x="165068" y="147890"/>
                </a:cubicBezTo>
                <a:cubicBezTo>
                  <a:pt x="216408" y="105504"/>
                  <a:pt x="274605" y="106456"/>
                  <a:pt x="289179" y="107123"/>
                </a:cubicBezTo>
                <a:cubicBezTo>
                  <a:pt x="297085" y="108552"/>
                  <a:pt x="306705" y="110266"/>
                  <a:pt x="316896" y="113505"/>
                </a:cubicBezTo>
                <a:cubicBezTo>
                  <a:pt x="316896" y="113505"/>
                  <a:pt x="332613" y="119029"/>
                  <a:pt x="348043" y="129412"/>
                </a:cubicBezTo>
                <a:cubicBezTo>
                  <a:pt x="367760" y="142651"/>
                  <a:pt x="400335" y="183704"/>
                  <a:pt x="427958" y="245236"/>
                </a:cubicBezTo>
                <a:cubicBezTo>
                  <a:pt x="460153" y="245616"/>
                  <a:pt x="492347" y="245998"/>
                  <a:pt x="524542" y="246378"/>
                </a:cubicBezTo>
                <a:cubicBezTo>
                  <a:pt x="524351" y="212374"/>
                  <a:pt x="518636" y="142842"/>
                  <a:pt x="472059" y="82263"/>
                </a:cubicBezTo>
                <a:cubicBezTo>
                  <a:pt x="451295" y="55307"/>
                  <a:pt x="430339" y="40448"/>
                  <a:pt x="425577" y="37115"/>
                </a:cubicBezTo>
                <a:cubicBezTo>
                  <a:pt x="377094" y="3491"/>
                  <a:pt x="326136" y="1015"/>
                  <a:pt x="303276" y="157"/>
                </a:cubicBezTo>
                <a:cubicBezTo>
                  <a:pt x="172307" y="-4510"/>
                  <a:pt x="80867" y="96264"/>
                  <a:pt x="75533" y="102265"/>
                </a:cubicBezTo>
                <a:cubicBezTo>
                  <a:pt x="9049" y="177798"/>
                  <a:pt x="1333" y="264381"/>
                  <a:pt x="0" y="293432"/>
                </a:cubicBezTo>
                <a:cubicBezTo>
                  <a:pt x="25241" y="299719"/>
                  <a:pt x="57817" y="294766"/>
                  <a:pt x="84105" y="294670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051ADD7-2E7D-48F8-9B64-C8D7AF3BA8E4}"/>
              </a:ext>
            </a:extLst>
          </p:cNvPr>
          <p:cNvSpPr txBox="1"/>
          <p:nvPr/>
        </p:nvSpPr>
        <p:spPr>
          <a:xfrm>
            <a:off x="2027940" y="-8693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https://fontsgeek.com/fonts/hectic-Regular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B007C569-B6A2-4EF5-A00F-754DF2D2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4640" y="1824092"/>
            <a:ext cx="6069682" cy="32274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B949099-0C10-4AEB-BF31-DDB325C5823B}"/>
              </a:ext>
            </a:extLst>
          </p:cNvPr>
          <p:cNvSpPr txBox="1"/>
          <p:nvPr/>
        </p:nvSpPr>
        <p:spPr>
          <a:xfrm>
            <a:off x="4167422" y="2110571"/>
            <a:ext cx="637372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โครงการรณรงค์ป้องกันและแก้ไขปัญหายาเสพติด</a:t>
            </a:r>
          </a:p>
          <a:p>
            <a:pPr algn="ctr"/>
            <a:r>
              <a:rPr lang="th-TH" sz="4000" dirty="0">
                <a:latin typeface="hectic" pitchFamily="2" charset="0"/>
              </a:rPr>
              <a:t/>
            </a:r>
            <a:br>
              <a:rPr lang="th-TH" sz="4000" dirty="0">
                <a:latin typeface="hectic" pitchFamily="2" charset="0"/>
              </a:rPr>
            </a:br>
            <a:r>
              <a:rPr lang="en-US" sz="6000" dirty="0">
                <a:latin typeface="hectic" pitchFamily="2" charset="0"/>
              </a:rPr>
              <a:t>TO BE NUMBER ONE  </a:t>
            </a:r>
            <a:endParaRPr lang="th-TH" sz="4000" dirty="0">
              <a:latin typeface="hectic" pitchFamily="2" charset="0"/>
            </a:endParaRPr>
          </a:p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27" name="Picture 6" descr="C:\Users\u\Desktop\16265706_768647479953724_5327370973399543095_n.jpg">
            <a:extLst>
              <a:ext uri="{FF2B5EF4-FFF2-40B4-BE49-F238E27FC236}">
                <a16:creationId xmlns="" xmlns:a16="http://schemas.microsoft.com/office/drawing/2014/main" id="{700CAAE5-221C-44CE-B406-AFF9B1C3F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103" y="2014855"/>
            <a:ext cx="2765620" cy="2736304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809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7AB5DA8-35BF-43F7-B46C-9986B5A904F6}"/>
              </a:ext>
            </a:extLst>
          </p:cNvPr>
          <p:cNvSpPr/>
          <p:nvPr/>
        </p:nvSpPr>
        <p:spPr>
          <a:xfrm>
            <a:off x="326324" y="2014855"/>
            <a:ext cx="296925" cy="296925"/>
          </a:xfrm>
          <a:custGeom>
            <a:avLst/>
            <a:gdLst>
              <a:gd name="connsiteX0" fmla="*/ 222695 w 222694"/>
              <a:gd name="connsiteY0" fmla="*/ 111347 h 222694"/>
              <a:gd name="connsiteX1" fmla="*/ 111347 w 222694"/>
              <a:gd name="connsiteY1" fmla="*/ 222694 h 222694"/>
              <a:gd name="connsiteX2" fmla="*/ 0 w 222694"/>
              <a:gd name="connsiteY2" fmla="*/ 111347 h 222694"/>
              <a:gd name="connsiteX3" fmla="*/ 111347 w 222694"/>
              <a:gd name="connsiteY3" fmla="*/ 0 h 222694"/>
              <a:gd name="connsiteX4" fmla="*/ 222695 w 222694"/>
              <a:gd name="connsiteY4" fmla="*/ 111347 h 22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694" h="222694">
                <a:moveTo>
                  <a:pt x="222695" y="111347"/>
                </a:moveTo>
                <a:cubicBezTo>
                  <a:pt x="222695" y="172843"/>
                  <a:pt x="172843" y="222694"/>
                  <a:pt x="111347" y="222694"/>
                </a:cubicBezTo>
                <a:cubicBezTo>
                  <a:pt x="49852" y="222694"/>
                  <a:pt x="0" y="172843"/>
                  <a:pt x="0" y="111347"/>
                </a:cubicBezTo>
                <a:cubicBezTo>
                  <a:pt x="0" y="49852"/>
                  <a:pt x="49852" y="0"/>
                  <a:pt x="111347" y="0"/>
                </a:cubicBezTo>
                <a:cubicBezTo>
                  <a:pt x="172843" y="0"/>
                  <a:pt x="222695" y="49852"/>
                  <a:pt x="222695" y="111347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38C2A74-9F58-4C71-8D72-C6A128EA6C5E}"/>
              </a:ext>
            </a:extLst>
          </p:cNvPr>
          <p:cNvSpPr/>
          <p:nvPr/>
        </p:nvSpPr>
        <p:spPr>
          <a:xfrm>
            <a:off x="10132375" y="5584189"/>
            <a:ext cx="801583" cy="598355"/>
          </a:xfrm>
          <a:custGeom>
            <a:avLst/>
            <a:gdLst>
              <a:gd name="connsiteX0" fmla="*/ 81058 w 601187"/>
              <a:gd name="connsiteY0" fmla="*/ 246031 h 448766"/>
              <a:gd name="connsiteX1" fmla="*/ 97822 w 601187"/>
              <a:gd name="connsiteY1" fmla="*/ 238030 h 448766"/>
              <a:gd name="connsiteX2" fmla="*/ 257746 w 601187"/>
              <a:gd name="connsiteY2" fmla="*/ 335185 h 448766"/>
              <a:gd name="connsiteX3" fmla="*/ 405861 w 601187"/>
              <a:gd name="connsiteY3" fmla="*/ 292322 h 448766"/>
              <a:gd name="connsiteX4" fmla="*/ 428625 w 601187"/>
              <a:gd name="connsiteY4" fmla="*/ 267652 h 448766"/>
              <a:gd name="connsiteX5" fmla="*/ 448437 w 601187"/>
              <a:gd name="connsiteY5" fmla="*/ 231457 h 448766"/>
              <a:gd name="connsiteX6" fmla="*/ 449295 w 601187"/>
              <a:gd name="connsiteY6" fmla="*/ 65341 h 448766"/>
              <a:gd name="connsiteX7" fmla="*/ 542735 w 601187"/>
              <a:gd name="connsiteY7" fmla="*/ 0 h 448766"/>
              <a:gd name="connsiteX8" fmla="*/ 600742 w 601187"/>
              <a:gd name="connsiteY8" fmla="*/ 194881 h 448766"/>
              <a:gd name="connsiteX9" fmla="*/ 585502 w 601187"/>
              <a:gd name="connsiteY9" fmla="*/ 269843 h 448766"/>
              <a:gd name="connsiteX10" fmla="*/ 490824 w 601187"/>
              <a:gd name="connsiteY10" fmla="*/ 387286 h 448766"/>
              <a:gd name="connsiteX11" fmla="*/ 200883 w 601187"/>
              <a:gd name="connsiteY11" fmla="*/ 439293 h 448766"/>
              <a:gd name="connsiteX12" fmla="*/ 0 w 601187"/>
              <a:gd name="connsiteY12" fmla="*/ 303181 h 448766"/>
              <a:gd name="connsiteX13" fmla="*/ 81058 w 601187"/>
              <a:gd name="connsiteY13" fmla="*/ 246031 h 44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1187" h="448766">
                <a:moveTo>
                  <a:pt x="81058" y="246031"/>
                </a:moveTo>
                <a:cubicBezTo>
                  <a:pt x="81820" y="245554"/>
                  <a:pt x="97822" y="238030"/>
                  <a:pt x="97822" y="238030"/>
                </a:cubicBezTo>
                <a:cubicBezTo>
                  <a:pt x="104680" y="248507"/>
                  <a:pt x="158020" y="326041"/>
                  <a:pt x="257746" y="335185"/>
                </a:cubicBezTo>
                <a:cubicBezTo>
                  <a:pt x="336042" y="342329"/>
                  <a:pt x="392049" y="302705"/>
                  <a:pt x="405861" y="292322"/>
                </a:cubicBezTo>
                <a:cubicBezTo>
                  <a:pt x="412528" y="285655"/>
                  <a:pt x="420814" y="277654"/>
                  <a:pt x="428625" y="267652"/>
                </a:cubicBezTo>
                <a:cubicBezTo>
                  <a:pt x="428625" y="267652"/>
                  <a:pt x="440246" y="251841"/>
                  <a:pt x="448437" y="231457"/>
                </a:cubicBezTo>
                <a:cubicBezTo>
                  <a:pt x="458820" y="205454"/>
                  <a:pt x="463391" y="143732"/>
                  <a:pt x="449295" y="65341"/>
                </a:cubicBezTo>
                <a:cubicBezTo>
                  <a:pt x="480441" y="43529"/>
                  <a:pt x="511588" y="21717"/>
                  <a:pt x="542735" y="0"/>
                </a:cubicBezTo>
                <a:cubicBezTo>
                  <a:pt x="565214" y="33338"/>
                  <a:pt x="605886" y="104870"/>
                  <a:pt x="600742" y="194881"/>
                </a:cubicBezTo>
                <a:cubicBezTo>
                  <a:pt x="598456" y="234982"/>
                  <a:pt x="587979" y="263366"/>
                  <a:pt x="585502" y="269843"/>
                </a:cubicBezTo>
                <a:cubicBezTo>
                  <a:pt x="560642" y="334899"/>
                  <a:pt x="512636" y="371189"/>
                  <a:pt x="490824" y="387286"/>
                </a:cubicBezTo>
                <a:cubicBezTo>
                  <a:pt x="366236" y="479012"/>
                  <a:pt x="210027" y="441579"/>
                  <a:pt x="200883" y="439293"/>
                </a:cubicBezTo>
                <a:cubicBezTo>
                  <a:pt x="85725" y="409861"/>
                  <a:pt x="20574" y="330613"/>
                  <a:pt x="0" y="303181"/>
                </a:cubicBezTo>
                <a:cubicBezTo>
                  <a:pt x="20384" y="280225"/>
                  <a:pt x="55436" y="263366"/>
                  <a:pt x="81058" y="246031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A1F385C-89B6-482F-AA7C-180FCBB07A62}"/>
              </a:ext>
            </a:extLst>
          </p:cNvPr>
          <p:cNvSpPr/>
          <p:nvPr/>
        </p:nvSpPr>
        <p:spPr>
          <a:xfrm>
            <a:off x="283780" y="5052335"/>
            <a:ext cx="679068" cy="506961"/>
          </a:xfrm>
          <a:custGeom>
            <a:avLst/>
            <a:gdLst>
              <a:gd name="connsiteX0" fmla="*/ 68675 w 509301"/>
              <a:gd name="connsiteY0" fmla="*/ 171815 h 380221"/>
              <a:gd name="connsiteX1" fmla="*/ 82868 w 509301"/>
              <a:gd name="connsiteY1" fmla="*/ 178578 h 380221"/>
              <a:gd name="connsiteX2" fmla="*/ 218313 w 509301"/>
              <a:gd name="connsiteY2" fmla="*/ 96282 h 380221"/>
              <a:gd name="connsiteX3" fmla="*/ 343853 w 509301"/>
              <a:gd name="connsiteY3" fmla="*/ 132572 h 380221"/>
              <a:gd name="connsiteX4" fmla="*/ 363188 w 509301"/>
              <a:gd name="connsiteY4" fmla="*/ 153432 h 380221"/>
              <a:gd name="connsiteX5" fmla="*/ 379952 w 509301"/>
              <a:gd name="connsiteY5" fmla="*/ 184102 h 380221"/>
              <a:gd name="connsiteX6" fmla="*/ 380619 w 509301"/>
              <a:gd name="connsiteY6" fmla="*/ 324787 h 380221"/>
              <a:gd name="connsiteX7" fmla="*/ 459772 w 509301"/>
              <a:gd name="connsiteY7" fmla="*/ 380222 h 380221"/>
              <a:gd name="connsiteX8" fmla="*/ 508921 w 509301"/>
              <a:gd name="connsiteY8" fmla="*/ 215058 h 380221"/>
              <a:gd name="connsiteX9" fmla="*/ 495967 w 509301"/>
              <a:gd name="connsiteY9" fmla="*/ 151527 h 380221"/>
              <a:gd name="connsiteX10" fmla="*/ 415766 w 509301"/>
              <a:gd name="connsiteY10" fmla="*/ 52086 h 380221"/>
              <a:gd name="connsiteX11" fmla="*/ 170117 w 509301"/>
              <a:gd name="connsiteY11" fmla="*/ 8080 h 380221"/>
              <a:gd name="connsiteX12" fmla="*/ 0 w 509301"/>
              <a:gd name="connsiteY12" fmla="*/ 123333 h 380221"/>
              <a:gd name="connsiteX13" fmla="*/ 68675 w 509301"/>
              <a:gd name="connsiteY13" fmla="*/ 171815 h 38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9301" h="380221">
                <a:moveTo>
                  <a:pt x="68675" y="171815"/>
                </a:moveTo>
                <a:cubicBezTo>
                  <a:pt x="69247" y="172196"/>
                  <a:pt x="82868" y="178578"/>
                  <a:pt x="82868" y="178578"/>
                </a:cubicBezTo>
                <a:cubicBezTo>
                  <a:pt x="88678" y="169720"/>
                  <a:pt x="133826" y="103997"/>
                  <a:pt x="218313" y="96282"/>
                </a:cubicBezTo>
                <a:cubicBezTo>
                  <a:pt x="284607" y="90186"/>
                  <a:pt x="332137" y="123809"/>
                  <a:pt x="343853" y="132572"/>
                </a:cubicBezTo>
                <a:cubicBezTo>
                  <a:pt x="349568" y="138192"/>
                  <a:pt x="356521" y="145050"/>
                  <a:pt x="363188" y="153432"/>
                </a:cubicBezTo>
                <a:cubicBezTo>
                  <a:pt x="363188" y="153432"/>
                  <a:pt x="373094" y="166767"/>
                  <a:pt x="379952" y="184102"/>
                </a:cubicBezTo>
                <a:cubicBezTo>
                  <a:pt x="388715" y="206200"/>
                  <a:pt x="392621" y="258397"/>
                  <a:pt x="380619" y="324787"/>
                </a:cubicBezTo>
                <a:cubicBezTo>
                  <a:pt x="407003" y="343265"/>
                  <a:pt x="433388" y="361743"/>
                  <a:pt x="459772" y="380222"/>
                </a:cubicBezTo>
                <a:cubicBezTo>
                  <a:pt x="478822" y="351933"/>
                  <a:pt x="513302" y="291354"/>
                  <a:pt x="508921" y="215058"/>
                </a:cubicBezTo>
                <a:cubicBezTo>
                  <a:pt x="507016" y="181054"/>
                  <a:pt x="498062" y="157051"/>
                  <a:pt x="495967" y="151527"/>
                </a:cubicBezTo>
                <a:cubicBezTo>
                  <a:pt x="474917" y="96377"/>
                  <a:pt x="434245" y="65611"/>
                  <a:pt x="415766" y="52086"/>
                </a:cubicBezTo>
                <a:cubicBezTo>
                  <a:pt x="310229" y="-25638"/>
                  <a:pt x="177927" y="6080"/>
                  <a:pt x="170117" y="8080"/>
                </a:cubicBezTo>
                <a:cubicBezTo>
                  <a:pt x="72581" y="32941"/>
                  <a:pt x="17431" y="100092"/>
                  <a:pt x="0" y="123333"/>
                </a:cubicBezTo>
                <a:cubicBezTo>
                  <a:pt x="17240" y="142859"/>
                  <a:pt x="46958" y="157051"/>
                  <a:pt x="68675" y="17181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E77D5099-C1AE-40F5-A9A2-C9267A758D5D}"/>
              </a:ext>
            </a:extLst>
          </p:cNvPr>
          <p:cNvSpPr/>
          <p:nvPr/>
        </p:nvSpPr>
        <p:spPr>
          <a:xfrm>
            <a:off x="11436157" y="4398391"/>
            <a:ext cx="298703" cy="298703"/>
          </a:xfrm>
          <a:custGeom>
            <a:avLst/>
            <a:gdLst>
              <a:gd name="connsiteX0" fmla="*/ 224028 w 224027"/>
              <a:gd name="connsiteY0" fmla="*/ 112014 h 224027"/>
              <a:gd name="connsiteX1" fmla="*/ 112014 w 224027"/>
              <a:gd name="connsiteY1" fmla="*/ 224028 h 224027"/>
              <a:gd name="connsiteX2" fmla="*/ 0 w 224027"/>
              <a:gd name="connsiteY2" fmla="*/ 112014 h 224027"/>
              <a:gd name="connsiteX3" fmla="*/ 112014 w 224027"/>
              <a:gd name="connsiteY3" fmla="*/ 0 h 224027"/>
              <a:gd name="connsiteX4" fmla="*/ 224028 w 224027"/>
              <a:gd name="connsiteY4" fmla="*/ 112014 h 22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27" h="224027">
                <a:moveTo>
                  <a:pt x="224028" y="112014"/>
                </a:moveTo>
                <a:cubicBezTo>
                  <a:pt x="224028" y="173878"/>
                  <a:pt x="173877" y="224028"/>
                  <a:pt x="112014" y="224028"/>
                </a:cubicBezTo>
                <a:cubicBezTo>
                  <a:pt x="50150" y="224028"/>
                  <a:pt x="0" y="173878"/>
                  <a:pt x="0" y="112014"/>
                </a:cubicBezTo>
                <a:cubicBezTo>
                  <a:pt x="0" y="50150"/>
                  <a:pt x="50150" y="0"/>
                  <a:pt x="112014" y="0"/>
                </a:cubicBezTo>
                <a:cubicBezTo>
                  <a:pt x="173877" y="0"/>
                  <a:pt x="224028" y="50150"/>
                  <a:pt x="224028" y="112014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CCA8E1F7-9A5E-4EDF-9AB8-166BFF65DE15}"/>
              </a:ext>
            </a:extLst>
          </p:cNvPr>
          <p:cNvSpPr/>
          <p:nvPr/>
        </p:nvSpPr>
        <p:spPr>
          <a:xfrm>
            <a:off x="962864" y="3862711"/>
            <a:ext cx="453857" cy="434781"/>
          </a:xfrm>
          <a:custGeom>
            <a:avLst/>
            <a:gdLst>
              <a:gd name="connsiteX0" fmla="*/ 219635 w 340393"/>
              <a:gd name="connsiteY0" fmla="*/ 3139 h 326086"/>
              <a:gd name="connsiteX1" fmla="*/ 68378 w 340393"/>
              <a:gd name="connsiteY1" fmla="*/ 48763 h 326086"/>
              <a:gd name="connsiteX2" fmla="*/ 83 w 340393"/>
              <a:gd name="connsiteY2" fmla="*/ 211355 h 326086"/>
              <a:gd name="connsiteX3" fmla="*/ 9513 w 340393"/>
              <a:gd name="connsiteY3" fmla="*/ 258790 h 326086"/>
              <a:gd name="connsiteX4" fmla="*/ 136100 w 340393"/>
              <a:gd name="connsiteY4" fmla="*/ 322893 h 326086"/>
              <a:gd name="connsiteX5" fmla="*/ 283452 w 340393"/>
              <a:gd name="connsiteY5" fmla="*/ 294699 h 326086"/>
              <a:gd name="connsiteX6" fmla="*/ 324124 w 340393"/>
              <a:gd name="connsiteY6" fmla="*/ 222214 h 326086"/>
              <a:gd name="connsiteX7" fmla="*/ 324695 w 340393"/>
              <a:gd name="connsiteY7" fmla="*/ 77338 h 326086"/>
              <a:gd name="connsiteX8" fmla="*/ 219635 w 340393"/>
              <a:gd name="connsiteY8" fmla="*/ 3139 h 3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93" h="326086">
                <a:moveTo>
                  <a:pt x="219635" y="3139"/>
                </a:moveTo>
                <a:cubicBezTo>
                  <a:pt x="140291" y="-13149"/>
                  <a:pt x="79903" y="38762"/>
                  <a:pt x="68378" y="48763"/>
                </a:cubicBezTo>
                <a:cubicBezTo>
                  <a:pt x="8942" y="99913"/>
                  <a:pt x="-1060" y="172017"/>
                  <a:pt x="83" y="211355"/>
                </a:cubicBezTo>
                <a:cubicBezTo>
                  <a:pt x="560" y="227643"/>
                  <a:pt x="2941" y="244217"/>
                  <a:pt x="9513" y="258790"/>
                </a:cubicBezTo>
                <a:cubicBezTo>
                  <a:pt x="31230" y="307082"/>
                  <a:pt x="87713" y="317940"/>
                  <a:pt x="136100" y="322893"/>
                </a:cubicBezTo>
                <a:cubicBezTo>
                  <a:pt x="187154" y="328132"/>
                  <a:pt x="244209" y="331466"/>
                  <a:pt x="283452" y="294699"/>
                </a:cubicBezTo>
                <a:cubicBezTo>
                  <a:pt x="306788" y="272887"/>
                  <a:pt x="315551" y="247931"/>
                  <a:pt x="324124" y="222214"/>
                </a:cubicBezTo>
                <a:cubicBezTo>
                  <a:pt x="335173" y="188781"/>
                  <a:pt x="354128" y="131917"/>
                  <a:pt x="324695" y="77338"/>
                </a:cubicBezTo>
                <a:cubicBezTo>
                  <a:pt x="293358" y="19331"/>
                  <a:pt x="229731" y="5234"/>
                  <a:pt x="219635" y="3139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C652823-90DC-4B8B-A802-0EE2A4F96E00}"/>
              </a:ext>
            </a:extLst>
          </p:cNvPr>
          <p:cNvSpPr/>
          <p:nvPr/>
        </p:nvSpPr>
        <p:spPr>
          <a:xfrm>
            <a:off x="6034813" y="585336"/>
            <a:ext cx="527468" cy="522575"/>
          </a:xfrm>
          <a:custGeom>
            <a:avLst/>
            <a:gdLst>
              <a:gd name="connsiteX0" fmla="*/ 407 w 395601"/>
              <a:gd name="connsiteY0" fmla="*/ 229367 h 391931"/>
              <a:gd name="connsiteX1" fmla="*/ 42317 w 395601"/>
              <a:gd name="connsiteY1" fmla="*/ 356716 h 391931"/>
              <a:gd name="connsiteX2" fmla="*/ 170143 w 395601"/>
              <a:gd name="connsiteY2" fmla="*/ 391768 h 391931"/>
              <a:gd name="connsiteX3" fmla="*/ 304540 w 395601"/>
              <a:gd name="connsiteY3" fmla="*/ 368908 h 391931"/>
              <a:gd name="connsiteX4" fmla="*/ 395218 w 395601"/>
              <a:gd name="connsiteY4" fmla="*/ 190791 h 391931"/>
              <a:gd name="connsiteX5" fmla="*/ 196717 w 395601"/>
              <a:gd name="connsiteY5" fmla="*/ 5 h 391931"/>
              <a:gd name="connsiteX6" fmla="*/ 407 w 395601"/>
              <a:gd name="connsiteY6" fmla="*/ 229367 h 39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601" h="391931">
                <a:moveTo>
                  <a:pt x="407" y="229367"/>
                </a:moveTo>
                <a:cubicBezTo>
                  <a:pt x="-355" y="247941"/>
                  <a:pt x="-4260" y="316044"/>
                  <a:pt x="42317" y="356716"/>
                </a:cubicBezTo>
                <a:cubicBezTo>
                  <a:pt x="76321" y="386434"/>
                  <a:pt x="124994" y="390911"/>
                  <a:pt x="170143" y="391768"/>
                </a:cubicBezTo>
                <a:cubicBezTo>
                  <a:pt x="216053" y="392625"/>
                  <a:pt x="264154" y="390816"/>
                  <a:pt x="304540" y="368908"/>
                </a:cubicBezTo>
                <a:cubicBezTo>
                  <a:pt x="364738" y="336142"/>
                  <a:pt x="399695" y="261180"/>
                  <a:pt x="395218" y="190791"/>
                </a:cubicBezTo>
                <a:cubicBezTo>
                  <a:pt x="388837" y="90492"/>
                  <a:pt x="299968" y="-757"/>
                  <a:pt x="196717" y="5"/>
                </a:cubicBezTo>
                <a:cubicBezTo>
                  <a:pt x="70225" y="957"/>
                  <a:pt x="4122" y="139546"/>
                  <a:pt x="407" y="229367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B7B5616F-61EE-4860-83C4-AB021EC711D3}"/>
              </a:ext>
            </a:extLst>
          </p:cNvPr>
          <p:cNvSpPr/>
          <p:nvPr/>
        </p:nvSpPr>
        <p:spPr>
          <a:xfrm>
            <a:off x="7630984" y="172868"/>
            <a:ext cx="679068" cy="506963"/>
          </a:xfrm>
          <a:custGeom>
            <a:avLst/>
            <a:gdLst>
              <a:gd name="connsiteX0" fmla="*/ 68675 w 509301"/>
              <a:gd name="connsiteY0" fmla="*/ 171815 h 380222"/>
              <a:gd name="connsiteX1" fmla="*/ 82867 w 509301"/>
              <a:gd name="connsiteY1" fmla="*/ 178578 h 380222"/>
              <a:gd name="connsiteX2" fmla="*/ 218313 w 509301"/>
              <a:gd name="connsiteY2" fmla="*/ 96282 h 380222"/>
              <a:gd name="connsiteX3" fmla="*/ 343852 w 509301"/>
              <a:gd name="connsiteY3" fmla="*/ 132572 h 380222"/>
              <a:gd name="connsiteX4" fmla="*/ 363188 w 509301"/>
              <a:gd name="connsiteY4" fmla="*/ 153432 h 380222"/>
              <a:gd name="connsiteX5" fmla="*/ 379952 w 509301"/>
              <a:gd name="connsiteY5" fmla="*/ 184102 h 380222"/>
              <a:gd name="connsiteX6" fmla="*/ 380619 w 509301"/>
              <a:gd name="connsiteY6" fmla="*/ 324787 h 380222"/>
              <a:gd name="connsiteX7" fmla="*/ 459771 w 509301"/>
              <a:gd name="connsiteY7" fmla="*/ 380222 h 380222"/>
              <a:gd name="connsiteX8" fmla="*/ 508921 w 509301"/>
              <a:gd name="connsiteY8" fmla="*/ 215059 h 380222"/>
              <a:gd name="connsiteX9" fmla="*/ 495967 w 509301"/>
              <a:gd name="connsiteY9" fmla="*/ 151527 h 380222"/>
              <a:gd name="connsiteX10" fmla="*/ 415766 w 509301"/>
              <a:gd name="connsiteY10" fmla="*/ 52086 h 380222"/>
              <a:gd name="connsiteX11" fmla="*/ 170116 w 509301"/>
              <a:gd name="connsiteY11" fmla="*/ 8080 h 380222"/>
              <a:gd name="connsiteX12" fmla="*/ 0 w 509301"/>
              <a:gd name="connsiteY12" fmla="*/ 123428 h 380222"/>
              <a:gd name="connsiteX13" fmla="*/ 68675 w 509301"/>
              <a:gd name="connsiteY13" fmla="*/ 171815 h 3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9301" h="380222">
                <a:moveTo>
                  <a:pt x="68675" y="171815"/>
                </a:moveTo>
                <a:cubicBezTo>
                  <a:pt x="69246" y="172196"/>
                  <a:pt x="82867" y="178578"/>
                  <a:pt x="82867" y="178578"/>
                </a:cubicBezTo>
                <a:cubicBezTo>
                  <a:pt x="88678" y="169720"/>
                  <a:pt x="133826" y="103997"/>
                  <a:pt x="218313" y="96282"/>
                </a:cubicBezTo>
                <a:cubicBezTo>
                  <a:pt x="284607" y="90186"/>
                  <a:pt x="332137" y="123809"/>
                  <a:pt x="343852" y="132572"/>
                </a:cubicBezTo>
                <a:cubicBezTo>
                  <a:pt x="349567" y="138192"/>
                  <a:pt x="356521" y="145050"/>
                  <a:pt x="363188" y="153432"/>
                </a:cubicBezTo>
                <a:cubicBezTo>
                  <a:pt x="363188" y="153432"/>
                  <a:pt x="373094" y="166767"/>
                  <a:pt x="379952" y="184102"/>
                </a:cubicBezTo>
                <a:cubicBezTo>
                  <a:pt x="388715" y="206200"/>
                  <a:pt x="392620" y="258397"/>
                  <a:pt x="380619" y="324787"/>
                </a:cubicBezTo>
                <a:cubicBezTo>
                  <a:pt x="407003" y="343265"/>
                  <a:pt x="433388" y="361744"/>
                  <a:pt x="459771" y="380222"/>
                </a:cubicBezTo>
                <a:cubicBezTo>
                  <a:pt x="478821" y="351933"/>
                  <a:pt x="513302" y="291354"/>
                  <a:pt x="508921" y="215059"/>
                </a:cubicBezTo>
                <a:cubicBezTo>
                  <a:pt x="507016" y="181054"/>
                  <a:pt x="498062" y="157051"/>
                  <a:pt x="495967" y="151527"/>
                </a:cubicBezTo>
                <a:cubicBezTo>
                  <a:pt x="474916" y="96377"/>
                  <a:pt x="434244" y="65611"/>
                  <a:pt x="415766" y="52086"/>
                </a:cubicBezTo>
                <a:cubicBezTo>
                  <a:pt x="310229" y="-25638"/>
                  <a:pt x="177927" y="6080"/>
                  <a:pt x="170116" y="8080"/>
                </a:cubicBezTo>
                <a:cubicBezTo>
                  <a:pt x="72580" y="33036"/>
                  <a:pt x="17430" y="100187"/>
                  <a:pt x="0" y="123428"/>
                </a:cubicBezTo>
                <a:cubicBezTo>
                  <a:pt x="17240" y="142859"/>
                  <a:pt x="46863" y="157147"/>
                  <a:pt x="68675" y="17181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9DC2898-6299-4F38-AAE8-40066D0E21E5}"/>
              </a:ext>
            </a:extLst>
          </p:cNvPr>
          <p:cNvSpPr/>
          <p:nvPr/>
        </p:nvSpPr>
        <p:spPr>
          <a:xfrm>
            <a:off x="5137125" y="5531231"/>
            <a:ext cx="365601" cy="704048"/>
          </a:xfrm>
          <a:custGeom>
            <a:avLst/>
            <a:gdLst>
              <a:gd name="connsiteX0" fmla="*/ 274194 w 274201"/>
              <a:gd name="connsiteY0" fmla="*/ 83725 h 528036"/>
              <a:gd name="connsiteX1" fmla="*/ 273337 w 274201"/>
              <a:gd name="connsiteY1" fmla="*/ 99441 h 528036"/>
              <a:gd name="connsiteX2" fmla="*/ 135986 w 274201"/>
              <a:gd name="connsiteY2" fmla="*/ 178498 h 528036"/>
              <a:gd name="connsiteX3" fmla="*/ 107411 w 274201"/>
              <a:gd name="connsiteY3" fmla="*/ 305943 h 528036"/>
              <a:gd name="connsiteX4" fmla="*/ 116365 w 274201"/>
              <a:gd name="connsiteY4" fmla="*/ 332899 h 528036"/>
              <a:gd name="connsiteX5" fmla="*/ 135129 w 274201"/>
              <a:gd name="connsiteY5" fmla="*/ 362331 h 528036"/>
              <a:gd name="connsiteX6" fmla="*/ 258097 w 274201"/>
              <a:gd name="connsiteY6" fmla="*/ 430721 h 528036"/>
              <a:gd name="connsiteX7" fmla="*/ 268575 w 274201"/>
              <a:gd name="connsiteY7" fmla="*/ 526732 h 528036"/>
              <a:gd name="connsiteX8" fmla="*/ 100173 w 274201"/>
              <a:gd name="connsiteY8" fmla="*/ 490252 h 528036"/>
              <a:gd name="connsiteX9" fmla="*/ 50738 w 274201"/>
              <a:gd name="connsiteY9" fmla="*/ 448342 h 528036"/>
              <a:gd name="connsiteX10" fmla="*/ 2160 w 274201"/>
              <a:gd name="connsiteY10" fmla="*/ 330137 h 528036"/>
              <a:gd name="connsiteX11" fmla="*/ 81885 w 274201"/>
              <a:gd name="connsiteY11" fmla="*/ 93631 h 528036"/>
              <a:gd name="connsiteX12" fmla="*/ 264860 w 274201"/>
              <a:gd name="connsiteY12" fmla="*/ 0 h 528036"/>
              <a:gd name="connsiteX13" fmla="*/ 274194 w 274201"/>
              <a:gd name="connsiteY13" fmla="*/ 83725 h 52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4201" h="528036">
                <a:moveTo>
                  <a:pt x="274194" y="83725"/>
                </a:moveTo>
                <a:cubicBezTo>
                  <a:pt x="274290" y="84487"/>
                  <a:pt x="273337" y="99441"/>
                  <a:pt x="273337" y="99441"/>
                </a:cubicBezTo>
                <a:cubicBezTo>
                  <a:pt x="262764" y="100298"/>
                  <a:pt x="183421" y="108204"/>
                  <a:pt x="135986" y="178498"/>
                </a:cubicBezTo>
                <a:cubicBezTo>
                  <a:pt x="98744" y="233648"/>
                  <a:pt x="105316" y="291465"/>
                  <a:pt x="107411" y="305943"/>
                </a:cubicBezTo>
                <a:cubicBezTo>
                  <a:pt x="109602" y="313658"/>
                  <a:pt x="112174" y="323088"/>
                  <a:pt x="116365" y="332899"/>
                </a:cubicBezTo>
                <a:cubicBezTo>
                  <a:pt x="116365" y="332899"/>
                  <a:pt x="123318" y="347948"/>
                  <a:pt x="135129" y="362331"/>
                </a:cubicBezTo>
                <a:cubicBezTo>
                  <a:pt x="150274" y="380619"/>
                  <a:pt x="194184" y="409194"/>
                  <a:pt x="258097" y="430721"/>
                </a:cubicBezTo>
                <a:cubicBezTo>
                  <a:pt x="261621" y="462724"/>
                  <a:pt x="265050" y="494729"/>
                  <a:pt x="268575" y="526732"/>
                </a:cubicBezTo>
                <a:cubicBezTo>
                  <a:pt x="234666" y="529780"/>
                  <a:pt x="164943" y="530828"/>
                  <a:pt x="100173" y="490252"/>
                </a:cubicBezTo>
                <a:cubicBezTo>
                  <a:pt x="71312" y="472154"/>
                  <a:pt x="54548" y="452819"/>
                  <a:pt x="50738" y="448342"/>
                </a:cubicBezTo>
                <a:cubicBezTo>
                  <a:pt x="12543" y="403384"/>
                  <a:pt x="5208" y="352901"/>
                  <a:pt x="2160" y="330137"/>
                </a:cubicBezTo>
                <a:cubicBezTo>
                  <a:pt x="-15080" y="200215"/>
                  <a:pt x="76360" y="99441"/>
                  <a:pt x="81885" y="93631"/>
                </a:cubicBezTo>
                <a:cubicBezTo>
                  <a:pt x="150655" y="20098"/>
                  <a:pt x="236094" y="4096"/>
                  <a:pt x="264860" y="0"/>
                </a:cubicBezTo>
                <a:cubicBezTo>
                  <a:pt x="273623" y="24765"/>
                  <a:pt x="271813" y="57626"/>
                  <a:pt x="274194" y="8372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20B5336B-15EA-49F6-91E7-D6493251F5B8}"/>
              </a:ext>
            </a:extLst>
          </p:cNvPr>
          <p:cNvSpPr/>
          <p:nvPr/>
        </p:nvSpPr>
        <p:spPr>
          <a:xfrm>
            <a:off x="717521" y="561364"/>
            <a:ext cx="629121" cy="570459"/>
          </a:xfrm>
          <a:custGeom>
            <a:avLst/>
            <a:gdLst>
              <a:gd name="connsiteX0" fmla="*/ 106081 w 471841"/>
              <a:gd name="connsiteY0" fmla="*/ 389363 h 427844"/>
              <a:gd name="connsiteX1" fmla="*/ 118654 w 471841"/>
              <a:gd name="connsiteY1" fmla="*/ 379933 h 427844"/>
              <a:gd name="connsiteX2" fmla="*/ 108462 w 471841"/>
              <a:gd name="connsiteY2" fmla="*/ 221723 h 427844"/>
              <a:gd name="connsiteX3" fmla="*/ 198759 w 471841"/>
              <a:gd name="connsiteY3" fmla="*/ 127330 h 427844"/>
              <a:gd name="connsiteX4" fmla="*/ 226191 w 471841"/>
              <a:gd name="connsiteY4" fmla="*/ 119901 h 427844"/>
              <a:gd name="connsiteX5" fmla="*/ 261148 w 471841"/>
              <a:gd name="connsiteY5" fmla="*/ 119234 h 427844"/>
              <a:gd name="connsiteX6" fmla="*/ 386116 w 471841"/>
              <a:gd name="connsiteY6" fmla="*/ 183814 h 427844"/>
              <a:gd name="connsiteX7" fmla="*/ 471841 w 471841"/>
              <a:gd name="connsiteY7" fmla="*/ 139332 h 427844"/>
              <a:gd name="connsiteX8" fmla="*/ 348302 w 471841"/>
              <a:gd name="connsiteY8" fmla="*/ 19317 h 427844"/>
              <a:gd name="connsiteX9" fmla="*/ 286008 w 471841"/>
              <a:gd name="connsiteY9" fmla="*/ 1315 h 427844"/>
              <a:gd name="connsiteX10" fmla="*/ 160659 w 471841"/>
              <a:gd name="connsiteY10" fmla="*/ 26270 h 427844"/>
              <a:gd name="connsiteX11" fmla="*/ 7878 w 471841"/>
              <a:gd name="connsiteY11" fmla="*/ 223628 h 427844"/>
              <a:gd name="connsiteX12" fmla="*/ 31214 w 471841"/>
              <a:gd name="connsiteY12" fmla="*/ 427844 h 427844"/>
              <a:gd name="connsiteX13" fmla="*/ 106081 w 471841"/>
              <a:gd name="connsiteY13" fmla="*/ 389363 h 42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1841" h="427844">
                <a:moveTo>
                  <a:pt x="106081" y="389363"/>
                </a:moveTo>
                <a:cubicBezTo>
                  <a:pt x="106748" y="388982"/>
                  <a:pt x="118654" y="379933"/>
                  <a:pt x="118654" y="379933"/>
                </a:cubicBezTo>
                <a:cubicBezTo>
                  <a:pt x="113510" y="370694"/>
                  <a:pt x="76173" y="300209"/>
                  <a:pt x="108462" y="221723"/>
                </a:cubicBezTo>
                <a:cubicBezTo>
                  <a:pt x="133799" y="160192"/>
                  <a:pt x="185615" y="133617"/>
                  <a:pt x="198759" y="127330"/>
                </a:cubicBezTo>
                <a:cubicBezTo>
                  <a:pt x="206379" y="124949"/>
                  <a:pt x="215714" y="121806"/>
                  <a:pt x="226191" y="119901"/>
                </a:cubicBezTo>
                <a:cubicBezTo>
                  <a:pt x="226191" y="119901"/>
                  <a:pt x="242574" y="117329"/>
                  <a:pt x="261148" y="119234"/>
                </a:cubicBezTo>
                <a:cubicBezTo>
                  <a:pt x="284770" y="121711"/>
                  <a:pt x="332871" y="142475"/>
                  <a:pt x="386116" y="183814"/>
                </a:cubicBezTo>
                <a:cubicBezTo>
                  <a:pt x="414691" y="168955"/>
                  <a:pt x="443266" y="154191"/>
                  <a:pt x="471841" y="139332"/>
                </a:cubicBezTo>
                <a:cubicBezTo>
                  <a:pt x="455648" y="109423"/>
                  <a:pt x="417929" y="50749"/>
                  <a:pt x="348302" y="19317"/>
                </a:cubicBezTo>
                <a:cubicBezTo>
                  <a:pt x="317250" y="5315"/>
                  <a:pt x="291819" y="2077"/>
                  <a:pt x="286008" y="1315"/>
                </a:cubicBezTo>
                <a:cubicBezTo>
                  <a:pt x="227429" y="-5543"/>
                  <a:pt x="181328" y="16174"/>
                  <a:pt x="160659" y="26270"/>
                </a:cubicBezTo>
                <a:cubicBezTo>
                  <a:pt x="43025" y="83801"/>
                  <a:pt x="9783" y="215818"/>
                  <a:pt x="7878" y="223628"/>
                </a:cubicBezTo>
                <a:cubicBezTo>
                  <a:pt x="-15268" y="321640"/>
                  <a:pt x="18737" y="401650"/>
                  <a:pt x="31214" y="427844"/>
                </a:cubicBezTo>
                <a:cubicBezTo>
                  <a:pt x="56551" y="421558"/>
                  <a:pt x="82935" y="401841"/>
                  <a:pt x="106081" y="389363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D477C88A-57BD-41D8-A52B-90B278A7CE40}"/>
              </a:ext>
            </a:extLst>
          </p:cNvPr>
          <p:cNvSpPr/>
          <p:nvPr/>
        </p:nvSpPr>
        <p:spPr>
          <a:xfrm>
            <a:off x="10810699" y="2104776"/>
            <a:ext cx="453856" cy="434781"/>
          </a:xfrm>
          <a:custGeom>
            <a:avLst/>
            <a:gdLst>
              <a:gd name="connsiteX0" fmla="*/ 219634 w 340392"/>
              <a:gd name="connsiteY0" fmla="*/ 3139 h 326086"/>
              <a:gd name="connsiteX1" fmla="*/ 68377 w 340392"/>
              <a:gd name="connsiteY1" fmla="*/ 48764 h 326086"/>
              <a:gd name="connsiteX2" fmla="*/ 83 w 340392"/>
              <a:gd name="connsiteY2" fmla="*/ 211355 h 326086"/>
              <a:gd name="connsiteX3" fmla="*/ 9513 w 340392"/>
              <a:gd name="connsiteY3" fmla="*/ 258790 h 326086"/>
              <a:gd name="connsiteX4" fmla="*/ 136100 w 340392"/>
              <a:gd name="connsiteY4" fmla="*/ 322893 h 326086"/>
              <a:gd name="connsiteX5" fmla="*/ 283452 w 340392"/>
              <a:gd name="connsiteY5" fmla="*/ 294699 h 326086"/>
              <a:gd name="connsiteX6" fmla="*/ 324123 w 340392"/>
              <a:gd name="connsiteY6" fmla="*/ 222214 h 326086"/>
              <a:gd name="connsiteX7" fmla="*/ 324695 w 340392"/>
              <a:gd name="connsiteY7" fmla="*/ 77339 h 326086"/>
              <a:gd name="connsiteX8" fmla="*/ 219634 w 340392"/>
              <a:gd name="connsiteY8" fmla="*/ 3139 h 3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92" h="326086">
                <a:moveTo>
                  <a:pt x="219634" y="3139"/>
                </a:moveTo>
                <a:cubicBezTo>
                  <a:pt x="140291" y="-13149"/>
                  <a:pt x="79903" y="38762"/>
                  <a:pt x="68377" y="48764"/>
                </a:cubicBezTo>
                <a:cubicBezTo>
                  <a:pt x="8942" y="99913"/>
                  <a:pt x="-1060" y="172017"/>
                  <a:pt x="83" y="211355"/>
                </a:cubicBezTo>
                <a:cubicBezTo>
                  <a:pt x="559" y="227643"/>
                  <a:pt x="2941" y="244217"/>
                  <a:pt x="9513" y="258790"/>
                </a:cubicBezTo>
                <a:cubicBezTo>
                  <a:pt x="31230" y="307082"/>
                  <a:pt x="87713" y="317940"/>
                  <a:pt x="136100" y="322893"/>
                </a:cubicBezTo>
                <a:cubicBezTo>
                  <a:pt x="187154" y="328132"/>
                  <a:pt x="244209" y="331466"/>
                  <a:pt x="283452" y="294699"/>
                </a:cubicBezTo>
                <a:cubicBezTo>
                  <a:pt x="306788" y="272887"/>
                  <a:pt x="315551" y="247931"/>
                  <a:pt x="324123" y="222214"/>
                </a:cubicBezTo>
                <a:cubicBezTo>
                  <a:pt x="335173" y="188781"/>
                  <a:pt x="354127" y="131917"/>
                  <a:pt x="324695" y="77339"/>
                </a:cubicBezTo>
                <a:cubicBezTo>
                  <a:pt x="293358" y="19331"/>
                  <a:pt x="229731" y="5234"/>
                  <a:pt x="219634" y="3139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4C9A619-591F-45AA-8C93-8D35DC842D97}"/>
              </a:ext>
            </a:extLst>
          </p:cNvPr>
          <p:cNvSpPr/>
          <p:nvPr/>
        </p:nvSpPr>
        <p:spPr>
          <a:xfrm>
            <a:off x="11058205" y="572613"/>
            <a:ext cx="696087" cy="410264"/>
          </a:xfrm>
          <a:custGeom>
            <a:avLst/>
            <a:gdLst>
              <a:gd name="connsiteX0" fmla="*/ 83915 w 522065"/>
              <a:gd name="connsiteY0" fmla="*/ 303393 h 307698"/>
              <a:gd name="connsiteX1" fmla="*/ 99346 w 522065"/>
              <a:gd name="connsiteY1" fmla="*/ 300345 h 307698"/>
              <a:gd name="connsiteX2" fmla="*/ 158782 w 522065"/>
              <a:gd name="connsiteY2" fmla="*/ 153374 h 307698"/>
              <a:gd name="connsiteX3" fmla="*/ 281083 w 522065"/>
              <a:gd name="connsiteY3" fmla="*/ 107464 h 307698"/>
              <a:gd name="connsiteX4" fmla="*/ 309086 w 522065"/>
              <a:gd name="connsiteY4" fmla="*/ 112702 h 307698"/>
              <a:gd name="connsiteX5" fmla="*/ 340804 w 522065"/>
              <a:gd name="connsiteY5" fmla="*/ 127276 h 307698"/>
              <a:gd name="connsiteX6" fmla="*/ 425482 w 522065"/>
              <a:gd name="connsiteY6" fmla="*/ 239671 h 307698"/>
              <a:gd name="connsiteX7" fmla="*/ 522065 w 522065"/>
              <a:gd name="connsiteY7" fmla="*/ 236813 h 307698"/>
              <a:gd name="connsiteX8" fmla="*/ 462819 w 522065"/>
              <a:gd name="connsiteY8" fmla="*/ 75079 h 307698"/>
              <a:gd name="connsiteX9" fmla="*/ 414528 w 522065"/>
              <a:gd name="connsiteY9" fmla="*/ 31835 h 307698"/>
              <a:gd name="connsiteX10" fmla="*/ 290798 w 522065"/>
              <a:gd name="connsiteY10" fmla="*/ 22 h 307698"/>
              <a:gd name="connsiteX11" fmla="*/ 67532 w 522065"/>
              <a:gd name="connsiteY11" fmla="*/ 111464 h 307698"/>
              <a:gd name="connsiteX12" fmla="*/ 0 w 522065"/>
              <a:gd name="connsiteY12" fmla="*/ 305584 h 307698"/>
              <a:gd name="connsiteX13" fmla="*/ 83915 w 522065"/>
              <a:gd name="connsiteY13" fmla="*/ 303393 h 30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2065" h="307698">
                <a:moveTo>
                  <a:pt x="83915" y="303393"/>
                </a:moveTo>
                <a:cubicBezTo>
                  <a:pt x="84677" y="303393"/>
                  <a:pt x="99346" y="300345"/>
                  <a:pt x="99346" y="300345"/>
                </a:cubicBezTo>
                <a:cubicBezTo>
                  <a:pt x="98774" y="289772"/>
                  <a:pt x="95631" y="210048"/>
                  <a:pt x="158782" y="153374"/>
                </a:cubicBezTo>
                <a:cubicBezTo>
                  <a:pt x="208312" y="108892"/>
                  <a:pt x="266509" y="107464"/>
                  <a:pt x="281083" y="107464"/>
                </a:cubicBezTo>
                <a:cubicBezTo>
                  <a:pt x="288988" y="108607"/>
                  <a:pt x="298704" y="109845"/>
                  <a:pt x="309086" y="112702"/>
                </a:cubicBezTo>
                <a:cubicBezTo>
                  <a:pt x="309086" y="112702"/>
                  <a:pt x="324993" y="117560"/>
                  <a:pt x="340804" y="127276"/>
                </a:cubicBezTo>
                <a:cubicBezTo>
                  <a:pt x="360998" y="139753"/>
                  <a:pt x="395383" y="179282"/>
                  <a:pt x="425482" y="239671"/>
                </a:cubicBezTo>
                <a:cubicBezTo>
                  <a:pt x="457676" y="238718"/>
                  <a:pt x="489871" y="237766"/>
                  <a:pt x="522065" y="236813"/>
                </a:cubicBezTo>
                <a:cubicBezTo>
                  <a:pt x="520446" y="202809"/>
                  <a:pt x="511873" y="133657"/>
                  <a:pt x="462819" y="75079"/>
                </a:cubicBezTo>
                <a:cubicBezTo>
                  <a:pt x="441007" y="48980"/>
                  <a:pt x="419481" y="34978"/>
                  <a:pt x="414528" y="31835"/>
                </a:cubicBezTo>
                <a:cubicBezTo>
                  <a:pt x="364712" y="212"/>
                  <a:pt x="313754" y="-169"/>
                  <a:pt x="290798" y="22"/>
                </a:cubicBezTo>
                <a:cubicBezTo>
                  <a:pt x="159734" y="784"/>
                  <a:pt x="72580" y="105273"/>
                  <a:pt x="67532" y="111464"/>
                </a:cubicBezTo>
                <a:cubicBezTo>
                  <a:pt x="4191" y="189760"/>
                  <a:pt x="95" y="276532"/>
                  <a:pt x="0" y="305584"/>
                </a:cubicBezTo>
                <a:cubicBezTo>
                  <a:pt x="25432" y="310918"/>
                  <a:pt x="57721" y="304631"/>
                  <a:pt x="83915" y="303393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2FCAC7E2-E85A-44B9-BC63-C803DB95908C}"/>
              </a:ext>
            </a:extLst>
          </p:cNvPr>
          <p:cNvSpPr/>
          <p:nvPr/>
        </p:nvSpPr>
        <p:spPr>
          <a:xfrm>
            <a:off x="3402899" y="305943"/>
            <a:ext cx="409193" cy="409193"/>
          </a:xfrm>
          <a:custGeom>
            <a:avLst/>
            <a:gdLst>
              <a:gd name="connsiteX0" fmla="*/ 306896 w 306895"/>
              <a:gd name="connsiteY0" fmla="*/ 153448 h 306895"/>
              <a:gd name="connsiteX1" fmla="*/ 153448 w 306895"/>
              <a:gd name="connsiteY1" fmla="*/ 306896 h 306895"/>
              <a:gd name="connsiteX2" fmla="*/ 0 w 306895"/>
              <a:gd name="connsiteY2" fmla="*/ 153448 h 306895"/>
              <a:gd name="connsiteX3" fmla="*/ 153448 w 306895"/>
              <a:gd name="connsiteY3" fmla="*/ 0 h 306895"/>
              <a:gd name="connsiteX4" fmla="*/ 306896 w 306895"/>
              <a:gd name="connsiteY4" fmla="*/ 153448 h 3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895" h="306895">
                <a:moveTo>
                  <a:pt x="306896" y="153448"/>
                </a:moveTo>
                <a:cubicBezTo>
                  <a:pt x="306896" y="238195"/>
                  <a:pt x="238195" y="306896"/>
                  <a:pt x="153448" y="306896"/>
                </a:cubicBezTo>
                <a:cubicBezTo>
                  <a:pt x="68701" y="306896"/>
                  <a:pt x="0" y="238195"/>
                  <a:pt x="0" y="153448"/>
                </a:cubicBezTo>
                <a:cubicBezTo>
                  <a:pt x="0" y="68701"/>
                  <a:pt x="68701" y="0"/>
                  <a:pt x="153448" y="0"/>
                </a:cubicBezTo>
                <a:cubicBezTo>
                  <a:pt x="238195" y="0"/>
                  <a:pt x="306896" y="68701"/>
                  <a:pt x="306896" y="153448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80F601D5-D2B1-4C2E-9BC8-A2772B3CE50F}"/>
              </a:ext>
            </a:extLst>
          </p:cNvPr>
          <p:cNvSpPr/>
          <p:nvPr/>
        </p:nvSpPr>
        <p:spPr>
          <a:xfrm>
            <a:off x="2154616" y="6526811"/>
            <a:ext cx="705740" cy="323821"/>
          </a:xfrm>
          <a:custGeom>
            <a:avLst/>
            <a:gdLst>
              <a:gd name="connsiteX0" fmla="*/ 0 w 529305"/>
              <a:gd name="connsiteY0" fmla="*/ 240961 h 242866"/>
              <a:gd name="connsiteX1" fmla="*/ 123634 w 529305"/>
              <a:gd name="connsiteY1" fmla="*/ 25983 h 242866"/>
              <a:gd name="connsiteX2" fmla="*/ 331946 w 529305"/>
              <a:gd name="connsiteY2" fmla="*/ 14171 h 242866"/>
              <a:gd name="connsiteX3" fmla="*/ 462725 w 529305"/>
              <a:gd name="connsiteY3" fmla="*/ 81894 h 242866"/>
              <a:gd name="connsiteX4" fmla="*/ 529304 w 529305"/>
              <a:gd name="connsiteY4" fmla="*/ 242867 h 242866"/>
              <a:gd name="connsiteX5" fmla="*/ 0 w 529305"/>
              <a:gd name="connsiteY5" fmla="*/ 240961 h 24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9305" h="242866">
                <a:moveTo>
                  <a:pt x="0" y="240961"/>
                </a:moveTo>
                <a:cubicBezTo>
                  <a:pt x="1810" y="145045"/>
                  <a:pt x="57817" y="61225"/>
                  <a:pt x="123634" y="25983"/>
                </a:cubicBezTo>
                <a:cubicBezTo>
                  <a:pt x="189548" y="-9260"/>
                  <a:pt x="262985" y="-3926"/>
                  <a:pt x="331946" y="14171"/>
                </a:cubicBezTo>
                <a:cubicBezTo>
                  <a:pt x="378238" y="26363"/>
                  <a:pt x="424625" y="44651"/>
                  <a:pt x="462725" y="81894"/>
                </a:cubicBezTo>
                <a:cubicBezTo>
                  <a:pt x="500825" y="119232"/>
                  <a:pt x="529495" y="178477"/>
                  <a:pt x="529304" y="242867"/>
                </a:cubicBezTo>
                <a:lnTo>
                  <a:pt x="0" y="240961"/>
                </a:ln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974CACE0-87E1-4F1C-8305-B89D3F1F23F6}"/>
              </a:ext>
            </a:extLst>
          </p:cNvPr>
          <p:cNvSpPr/>
          <p:nvPr/>
        </p:nvSpPr>
        <p:spPr>
          <a:xfrm>
            <a:off x="9617643" y="0"/>
            <a:ext cx="523368" cy="240228"/>
          </a:xfrm>
          <a:custGeom>
            <a:avLst/>
            <a:gdLst>
              <a:gd name="connsiteX0" fmla="*/ 392526 w 392526"/>
              <a:gd name="connsiteY0" fmla="*/ 1429 h 180171"/>
              <a:gd name="connsiteX1" fmla="*/ 300801 w 392526"/>
              <a:gd name="connsiteY1" fmla="*/ 160877 h 180171"/>
              <a:gd name="connsiteX2" fmla="*/ 146305 w 392526"/>
              <a:gd name="connsiteY2" fmla="*/ 169640 h 180171"/>
              <a:gd name="connsiteX3" fmla="*/ 49341 w 392526"/>
              <a:gd name="connsiteY3" fmla="*/ 119348 h 180171"/>
              <a:gd name="connsiteX4" fmla="*/ 1 w 392526"/>
              <a:gd name="connsiteY4" fmla="*/ 0 h 180171"/>
              <a:gd name="connsiteX5" fmla="*/ 392526 w 392526"/>
              <a:gd name="connsiteY5" fmla="*/ 1429 h 18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526" h="180171">
                <a:moveTo>
                  <a:pt x="392526" y="1429"/>
                </a:moveTo>
                <a:cubicBezTo>
                  <a:pt x="391193" y="72581"/>
                  <a:pt x="349664" y="134779"/>
                  <a:pt x="300801" y="160877"/>
                </a:cubicBezTo>
                <a:cubicBezTo>
                  <a:pt x="251938" y="187071"/>
                  <a:pt x="197454" y="183071"/>
                  <a:pt x="146305" y="169640"/>
                </a:cubicBezTo>
                <a:cubicBezTo>
                  <a:pt x="112015" y="160592"/>
                  <a:pt x="77535" y="147066"/>
                  <a:pt x="49341" y="119348"/>
                </a:cubicBezTo>
                <a:cubicBezTo>
                  <a:pt x="21146" y="91631"/>
                  <a:pt x="-189" y="47720"/>
                  <a:pt x="1" y="0"/>
                </a:cubicBezTo>
                <a:lnTo>
                  <a:pt x="392526" y="1429"/>
                </a:ln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A6667FF7-EC04-4A59-B943-A8F7E9BA525F}"/>
              </a:ext>
            </a:extLst>
          </p:cNvPr>
          <p:cNvSpPr/>
          <p:nvPr/>
        </p:nvSpPr>
        <p:spPr>
          <a:xfrm>
            <a:off x="7630312" y="5466633"/>
            <a:ext cx="493628" cy="497749"/>
          </a:xfrm>
          <a:custGeom>
            <a:avLst/>
            <a:gdLst>
              <a:gd name="connsiteX0" fmla="*/ 60416 w 370221"/>
              <a:gd name="connsiteY0" fmla="*/ 46448 h 373312"/>
              <a:gd name="connsiteX1" fmla="*/ 4504 w 370221"/>
              <a:gd name="connsiteY1" fmla="*/ 181417 h 373312"/>
              <a:gd name="connsiteX2" fmla="*/ 27078 w 370221"/>
              <a:gd name="connsiteY2" fmla="*/ 316386 h 373312"/>
              <a:gd name="connsiteX3" fmla="*/ 136044 w 370221"/>
              <a:gd name="connsiteY3" fmla="*/ 363249 h 373312"/>
              <a:gd name="connsiteX4" fmla="*/ 340451 w 370221"/>
              <a:gd name="connsiteY4" fmla="*/ 330388 h 373312"/>
              <a:gd name="connsiteX5" fmla="*/ 367025 w 370221"/>
              <a:gd name="connsiteY5" fmla="*/ 195895 h 373312"/>
              <a:gd name="connsiteX6" fmla="*/ 309685 w 370221"/>
              <a:gd name="connsiteY6" fmla="*/ 61116 h 373312"/>
              <a:gd name="connsiteX7" fmla="*/ 60416 w 370221"/>
              <a:gd name="connsiteY7" fmla="*/ 46448 h 37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221" h="373312">
                <a:moveTo>
                  <a:pt x="60416" y="46448"/>
                </a:moveTo>
                <a:cubicBezTo>
                  <a:pt x="27364" y="83119"/>
                  <a:pt x="12600" y="132744"/>
                  <a:pt x="4504" y="181417"/>
                </a:cubicBezTo>
                <a:cubicBezTo>
                  <a:pt x="-3211" y="227994"/>
                  <a:pt x="-4069" y="280953"/>
                  <a:pt x="27078" y="316386"/>
                </a:cubicBezTo>
                <a:cubicBezTo>
                  <a:pt x="53748" y="346675"/>
                  <a:pt x="96420" y="355819"/>
                  <a:pt x="136044" y="363249"/>
                </a:cubicBezTo>
                <a:cubicBezTo>
                  <a:pt x="207291" y="376679"/>
                  <a:pt x="293207" y="385347"/>
                  <a:pt x="340451" y="330388"/>
                </a:cubicBezTo>
                <a:cubicBezTo>
                  <a:pt x="371216" y="294574"/>
                  <a:pt x="374074" y="242567"/>
                  <a:pt x="367025" y="195895"/>
                </a:cubicBezTo>
                <a:cubicBezTo>
                  <a:pt x="359596" y="146936"/>
                  <a:pt x="342355" y="98264"/>
                  <a:pt x="309685" y="61116"/>
                </a:cubicBezTo>
                <a:cubicBezTo>
                  <a:pt x="249106" y="-7940"/>
                  <a:pt x="125757" y="-26038"/>
                  <a:pt x="60416" y="46448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A690815-A1E8-4C72-9B2E-E577630D2B08}"/>
              </a:ext>
            </a:extLst>
          </p:cNvPr>
          <p:cNvSpPr/>
          <p:nvPr/>
        </p:nvSpPr>
        <p:spPr>
          <a:xfrm>
            <a:off x="8530271" y="6458756"/>
            <a:ext cx="699388" cy="395484"/>
          </a:xfrm>
          <a:custGeom>
            <a:avLst/>
            <a:gdLst>
              <a:gd name="connsiteX0" fmla="*/ 84105 w 524541"/>
              <a:gd name="connsiteY0" fmla="*/ 294670 h 296613"/>
              <a:gd name="connsiteX1" fmla="*/ 99631 w 524541"/>
              <a:gd name="connsiteY1" fmla="*/ 292289 h 296613"/>
              <a:gd name="connsiteX2" fmla="*/ 165068 w 524541"/>
              <a:gd name="connsiteY2" fmla="*/ 147890 h 296613"/>
              <a:gd name="connsiteX3" fmla="*/ 289179 w 524541"/>
              <a:gd name="connsiteY3" fmla="*/ 107123 h 296613"/>
              <a:gd name="connsiteX4" fmla="*/ 316896 w 524541"/>
              <a:gd name="connsiteY4" fmla="*/ 113505 h 296613"/>
              <a:gd name="connsiteX5" fmla="*/ 348043 w 524541"/>
              <a:gd name="connsiteY5" fmla="*/ 129412 h 296613"/>
              <a:gd name="connsiteX6" fmla="*/ 427958 w 524541"/>
              <a:gd name="connsiteY6" fmla="*/ 245236 h 296613"/>
              <a:gd name="connsiteX7" fmla="*/ 524542 w 524541"/>
              <a:gd name="connsiteY7" fmla="*/ 246378 h 296613"/>
              <a:gd name="connsiteX8" fmla="*/ 472059 w 524541"/>
              <a:gd name="connsiteY8" fmla="*/ 82263 h 296613"/>
              <a:gd name="connsiteX9" fmla="*/ 425577 w 524541"/>
              <a:gd name="connsiteY9" fmla="*/ 37115 h 296613"/>
              <a:gd name="connsiteX10" fmla="*/ 303276 w 524541"/>
              <a:gd name="connsiteY10" fmla="*/ 157 h 296613"/>
              <a:gd name="connsiteX11" fmla="*/ 75533 w 524541"/>
              <a:gd name="connsiteY11" fmla="*/ 102265 h 296613"/>
              <a:gd name="connsiteX12" fmla="*/ 0 w 524541"/>
              <a:gd name="connsiteY12" fmla="*/ 293432 h 296613"/>
              <a:gd name="connsiteX13" fmla="*/ 84105 w 524541"/>
              <a:gd name="connsiteY13" fmla="*/ 294670 h 29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541" h="296613">
                <a:moveTo>
                  <a:pt x="84105" y="294670"/>
                </a:moveTo>
                <a:cubicBezTo>
                  <a:pt x="84867" y="294670"/>
                  <a:pt x="99631" y="292289"/>
                  <a:pt x="99631" y="292289"/>
                </a:cubicBezTo>
                <a:cubicBezTo>
                  <a:pt x="99441" y="281716"/>
                  <a:pt x="99631" y="201897"/>
                  <a:pt x="165068" y="147890"/>
                </a:cubicBezTo>
                <a:cubicBezTo>
                  <a:pt x="216408" y="105504"/>
                  <a:pt x="274605" y="106456"/>
                  <a:pt x="289179" y="107123"/>
                </a:cubicBezTo>
                <a:cubicBezTo>
                  <a:pt x="297085" y="108552"/>
                  <a:pt x="306705" y="110266"/>
                  <a:pt x="316896" y="113505"/>
                </a:cubicBezTo>
                <a:cubicBezTo>
                  <a:pt x="316896" y="113505"/>
                  <a:pt x="332613" y="119029"/>
                  <a:pt x="348043" y="129412"/>
                </a:cubicBezTo>
                <a:cubicBezTo>
                  <a:pt x="367760" y="142651"/>
                  <a:pt x="400335" y="183704"/>
                  <a:pt x="427958" y="245236"/>
                </a:cubicBezTo>
                <a:cubicBezTo>
                  <a:pt x="460153" y="245616"/>
                  <a:pt x="492347" y="245998"/>
                  <a:pt x="524542" y="246378"/>
                </a:cubicBezTo>
                <a:cubicBezTo>
                  <a:pt x="524351" y="212374"/>
                  <a:pt x="518636" y="142842"/>
                  <a:pt x="472059" y="82263"/>
                </a:cubicBezTo>
                <a:cubicBezTo>
                  <a:pt x="451295" y="55307"/>
                  <a:pt x="430339" y="40448"/>
                  <a:pt x="425577" y="37115"/>
                </a:cubicBezTo>
                <a:cubicBezTo>
                  <a:pt x="377094" y="3491"/>
                  <a:pt x="326136" y="1015"/>
                  <a:pt x="303276" y="157"/>
                </a:cubicBezTo>
                <a:cubicBezTo>
                  <a:pt x="172307" y="-4510"/>
                  <a:pt x="80867" y="96264"/>
                  <a:pt x="75533" y="102265"/>
                </a:cubicBezTo>
                <a:cubicBezTo>
                  <a:pt x="9049" y="177798"/>
                  <a:pt x="1333" y="264381"/>
                  <a:pt x="0" y="293432"/>
                </a:cubicBezTo>
                <a:cubicBezTo>
                  <a:pt x="25241" y="299719"/>
                  <a:pt x="57817" y="294766"/>
                  <a:pt x="84105" y="294670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B949099-0C10-4AEB-BF31-DDB325C5823B}"/>
              </a:ext>
            </a:extLst>
          </p:cNvPr>
          <p:cNvSpPr txBox="1"/>
          <p:nvPr/>
        </p:nvSpPr>
        <p:spPr>
          <a:xfrm>
            <a:off x="717521" y="5517725"/>
            <a:ext cx="107186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2 การประกวดเยาวชนต้นแบบเก่งและดี 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IDOL </a:t>
            </a:r>
          </a:p>
          <a:p>
            <a:pPr algn="ctr"/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ระดับภาคเหนือ ประจำปี 2565</a:t>
            </a:r>
          </a:p>
        </p:txBody>
      </p:sp>
      <p:pic>
        <p:nvPicPr>
          <p:cNvPr id="9218" name="Picture 2" descr="C:\Users\SSJ-Rawinon\Desktop\ข่าว\S__521585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62" r="14111"/>
          <a:stretch/>
        </p:blipFill>
        <p:spPr bwMode="auto">
          <a:xfrm>
            <a:off x="326325" y="1189437"/>
            <a:ext cx="7644194" cy="399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SSJ-Rawinon\Desktop\ข่าว\S__521585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795" y="1189437"/>
            <a:ext cx="3881159" cy="3769623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0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SJ-Rawinon\Desktop\ข่าว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6" b="66875"/>
          <a:stretch/>
        </p:blipFill>
        <p:spPr bwMode="auto">
          <a:xfrm>
            <a:off x="2316161" y="188686"/>
            <a:ext cx="7559675" cy="7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93483" y="1081705"/>
            <a:ext cx="11205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วันเสาร์ที่ 26 มีนาคม 2565  ณ เชียงใหม่ </a:t>
            </a:r>
            <a:r>
              <a:rPr lang="th-TH" sz="2800" b="1" dirty="0" err="1">
                <a:latin typeface="TH SarabunPSK" pitchFamily="34" charset="-34"/>
                <a:cs typeface="TH SarabunPSK" pitchFamily="34" charset="-34"/>
              </a:rPr>
              <a:t>ฮอลล์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ศูนย์การค้า</a:t>
            </a:r>
            <a:r>
              <a:rPr lang="th-TH" sz="2800" b="1" dirty="0" err="1">
                <a:latin typeface="TH SarabunPSK" pitchFamily="34" charset="-34"/>
                <a:cs typeface="TH SarabunPSK" pitchFamily="34" charset="-34"/>
              </a:rPr>
              <a:t>เซ็นทรัล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เชียงใหม่</a:t>
            </a:r>
            <a:r>
              <a:rPr lang="th-TH" sz="2800" b="1" dirty="0" err="1">
                <a:latin typeface="TH SarabunPSK" pitchFamily="34" charset="-34"/>
                <a:cs typeface="TH SarabunPSK" pitchFamily="34" charset="-34"/>
              </a:rPr>
              <a:t>แอร์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พอร์ต จังหวัดเชียงใหม่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034970" y="1947217"/>
            <a:ext cx="7663542" cy="4401205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โดยมีเยาวชนตัวแทนจังหวัดเพชรบูรณ์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จำนวน 9 คน เข้า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ร่วมการแข่งขันดังนี้  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1. นางสาว</a:t>
            </a:r>
            <a:r>
              <a:rPr lang="th-TH" sz="2800" dirty="0" err="1">
                <a:latin typeface="TH SarabunPSK" pitchFamily="34" charset="-34"/>
                <a:cs typeface="TH SarabunPSK" pitchFamily="34" charset="-34"/>
              </a:rPr>
              <a:t>พุธิ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ตา ด่านเจริญพล 	โรงเรียนหล่มสักวิทยาคม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2. นาย</a:t>
            </a:r>
            <a:r>
              <a:rPr lang="th-TH" sz="2800" dirty="0" err="1">
                <a:latin typeface="TH SarabunPSK" pitchFamily="34" charset="-34"/>
                <a:cs typeface="TH SarabunPSK" pitchFamily="34" charset="-34"/>
              </a:rPr>
              <a:t>พีรณัฐ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  อุตราชา		โรงเรียนหล่มสักวิทยาคม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3. นายฐากูร  ทิพ</a:t>
            </a:r>
            <a:r>
              <a:rPr lang="th-TH" sz="2800" dirty="0" err="1">
                <a:latin typeface="TH SarabunPSK" pitchFamily="34" charset="-34"/>
                <a:cs typeface="TH SarabunPSK" pitchFamily="34" charset="-34"/>
              </a:rPr>
              <a:t>ยุทธ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		โรงเรียนหล่มสักวิทยาคม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4. นายธวัชชัย  เย็นใจ 	 	โรงเรียนนิยมศิลป์อนุสรณ์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5. นางสาว</a:t>
            </a:r>
            <a:r>
              <a:rPr lang="th-TH" sz="2800" dirty="0" err="1">
                <a:latin typeface="TH SarabunPSK" pitchFamily="34" charset="-34"/>
                <a:cs typeface="TH SarabunPSK" pitchFamily="34" charset="-34"/>
              </a:rPr>
              <a:t>ณัฐณิ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ชา เปี่ยมพร้อม 	โรงเรียนนิยมศิลป์อนุสรณ์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6. นางสาว</a:t>
            </a:r>
            <a:r>
              <a:rPr lang="th-TH" sz="2800" dirty="0" err="1">
                <a:latin typeface="TH SarabunPSK" pitchFamily="34" charset="-34"/>
                <a:cs typeface="TH SarabunPSK" pitchFamily="34" charset="-34"/>
              </a:rPr>
              <a:t>ณัฐภรณ์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  ภิญโญยิ่ง 	โรงเรียนเพชรพิทยาคม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7. นายชินวัตร  เรือนแก้ว 	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	โรงเรียน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หล่มเก่าพิทยาคม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8. นายวุฒิศักดิ์  ซีมอน 		โรงเรียนเสรีศึกษา</a:t>
            </a:r>
            <a:endParaRPr lang="en-US" sz="2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9. นางสาว</a:t>
            </a:r>
            <a:r>
              <a:rPr lang="th-TH" sz="2800" dirty="0" err="1">
                <a:latin typeface="TH SarabunPSK" pitchFamily="34" charset="-34"/>
                <a:cs typeface="TH SarabunPSK" pitchFamily="34" charset="-34"/>
              </a:rPr>
              <a:t>สุพิชฌา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  ประเสริฐ 	โรงเรียนเสรีศึกษา </a:t>
            </a:r>
            <a:endParaRPr lang="en-US" sz="2800" dirty="0">
              <a:effectLst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3" name="Picture 3" descr="C:\Users\SSJ-Rawinon\Desktop\ข่าว\S__52158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09" y="1818535"/>
            <a:ext cx="3492352" cy="46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626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SJ-Rawinon\Desktop\ข่าว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51045" r="64208" b="27778"/>
          <a:stretch/>
        </p:blipFill>
        <p:spPr bwMode="auto">
          <a:xfrm>
            <a:off x="97134" y="116114"/>
            <a:ext cx="6811665" cy="66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อาจเป็นรูปภาพของ 1 คน และ กำลังยืน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019469" y="116115"/>
            <a:ext cx="4838701" cy="3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SJ-Rawinon\Desktop\ข่าว\S__523223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470" y="3531687"/>
            <a:ext cx="4838701" cy="322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4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460172" y="914400"/>
            <a:ext cx="3178629" cy="65314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ผู้บริหารร่วมให้กำลังใจ</a:t>
            </a:r>
            <a:endPara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266" name="Picture 2" descr="C:\Users\SSJ-Rawinon\Desktop\ข่าว\S__521585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6" t="42246" r="6113"/>
          <a:stretch/>
        </p:blipFill>
        <p:spPr bwMode="auto">
          <a:xfrm>
            <a:off x="268514" y="1698172"/>
            <a:ext cx="7772400" cy="40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SSJ-Rawinon\Desktop\ข่าว\S__523223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54" y="768842"/>
            <a:ext cx="3913415" cy="260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SSJ-Rawinon\Desktop\ข่าว\S__523223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53" y="3431797"/>
            <a:ext cx="3913415" cy="26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21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7AB5DA8-35BF-43F7-B46C-9986B5A904F6}"/>
              </a:ext>
            </a:extLst>
          </p:cNvPr>
          <p:cNvSpPr/>
          <p:nvPr/>
        </p:nvSpPr>
        <p:spPr>
          <a:xfrm>
            <a:off x="326324" y="2014855"/>
            <a:ext cx="296925" cy="296925"/>
          </a:xfrm>
          <a:custGeom>
            <a:avLst/>
            <a:gdLst>
              <a:gd name="connsiteX0" fmla="*/ 222695 w 222694"/>
              <a:gd name="connsiteY0" fmla="*/ 111347 h 222694"/>
              <a:gd name="connsiteX1" fmla="*/ 111347 w 222694"/>
              <a:gd name="connsiteY1" fmla="*/ 222694 h 222694"/>
              <a:gd name="connsiteX2" fmla="*/ 0 w 222694"/>
              <a:gd name="connsiteY2" fmla="*/ 111347 h 222694"/>
              <a:gd name="connsiteX3" fmla="*/ 111347 w 222694"/>
              <a:gd name="connsiteY3" fmla="*/ 0 h 222694"/>
              <a:gd name="connsiteX4" fmla="*/ 222695 w 222694"/>
              <a:gd name="connsiteY4" fmla="*/ 111347 h 22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694" h="222694">
                <a:moveTo>
                  <a:pt x="222695" y="111347"/>
                </a:moveTo>
                <a:cubicBezTo>
                  <a:pt x="222695" y="172843"/>
                  <a:pt x="172843" y="222694"/>
                  <a:pt x="111347" y="222694"/>
                </a:cubicBezTo>
                <a:cubicBezTo>
                  <a:pt x="49852" y="222694"/>
                  <a:pt x="0" y="172843"/>
                  <a:pt x="0" y="111347"/>
                </a:cubicBezTo>
                <a:cubicBezTo>
                  <a:pt x="0" y="49852"/>
                  <a:pt x="49852" y="0"/>
                  <a:pt x="111347" y="0"/>
                </a:cubicBezTo>
                <a:cubicBezTo>
                  <a:pt x="172843" y="0"/>
                  <a:pt x="222695" y="49852"/>
                  <a:pt x="222695" y="111347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38C2A74-9F58-4C71-8D72-C6A128EA6C5E}"/>
              </a:ext>
            </a:extLst>
          </p:cNvPr>
          <p:cNvSpPr/>
          <p:nvPr/>
        </p:nvSpPr>
        <p:spPr>
          <a:xfrm>
            <a:off x="10132375" y="5584189"/>
            <a:ext cx="801583" cy="598355"/>
          </a:xfrm>
          <a:custGeom>
            <a:avLst/>
            <a:gdLst>
              <a:gd name="connsiteX0" fmla="*/ 81058 w 601187"/>
              <a:gd name="connsiteY0" fmla="*/ 246031 h 448766"/>
              <a:gd name="connsiteX1" fmla="*/ 97822 w 601187"/>
              <a:gd name="connsiteY1" fmla="*/ 238030 h 448766"/>
              <a:gd name="connsiteX2" fmla="*/ 257746 w 601187"/>
              <a:gd name="connsiteY2" fmla="*/ 335185 h 448766"/>
              <a:gd name="connsiteX3" fmla="*/ 405861 w 601187"/>
              <a:gd name="connsiteY3" fmla="*/ 292322 h 448766"/>
              <a:gd name="connsiteX4" fmla="*/ 428625 w 601187"/>
              <a:gd name="connsiteY4" fmla="*/ 267652 h 448766"/>
              <a:gd name="connsiteX5" fmla="*/ 448437 w 601187"/>
              <a:gd name="connsiteY5" fmla="*/ 231457 h 448766"/>
              <a:gd name="connsiteX6" fmla="*/ 449295 w 601187"/>
              <a:gd name="connsiteY6" fmla="*/ 65341 h 448766"/>
              <a:gd name="connsiteX7" fmla="*/ 542735 w 601187"/>
              <a:gd name="connsiteY7" fmla="*/ 0 h 448766"/>
              <a:gd name="connsiteX8" fmla="*/ 600742 w 601187"/>
              <a:gd name="connsiteY8" fmla="*/ 194881 h 448766"/>
              <a:gd name="connsiteX9" fmla="*/ 585502 w 601187"/>
              <a:gd name="connsiteY9" fmla="*/ 269843 h 448766"/>
              <a:gd name="connsiteX10" fmla="*/ 490824 w 601187"/>
              <a:gd name="connsiteY10" fmla="*/ 387286 h 448766"/>
              <a:gd name="connsiteX11" fmla="*/ 200883 w 601187"/>
              <a:gd name="connsiteY11" fmla="*/ 439293 h 448766"/>
              <a:gd name="connsiteX12" fmla="*/ 0 w 601187"/>
              <a:gd name="connsiteY12" fmla="*/ 303181 h 448766"/>
              <a:gd name="connsiteX13" fmla="*/ 81058 w 601187"/>
              <a:gd name="connsiteY13" fmla="*/ 246031 h 44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1187" h="448766">
                <a:moveTo>
                  <a:pt x="81058" y="246031"/>
                </a:moveTo>
                <a:cubicBezTo>
                  <a:pt x="81820" y="245554"/>
                  <a:pt x="97822" y="238030"/>
                  <a:pt x="97822" y="238030"/>
                </a:cubicBezTo>
                <a:cubicBezTo>
                  <a:pt x="104680" y="248507"/>
                  <a:pt x="158020" y="326041"/>
                  <a:pt x="257746" y="335185"/>
                </a:cubicBezTo>
                <a:cubicBezTo>
                  <a:pt x="336042" y="342329"/>
                  <a:pt x="392049" y="302705"/>
                  <a:pt x="405861" y="292322"/>
                </a:cubicBezTo>
                <a:cubicBezTo>
                  <a:pt x="412528" y="285655"/>
                  <a:pt x="420814" y="277654"/>
                  <a:pt x="428625" y="267652"/>
                </a:cubicBezTo>
                <a:cubicBezTo>
                  <a:pt x="428625" y="267652"/>
                  <a:pt x="440246" y="251841"/>
                  <a:pt x="448437" y="231457"/>
                </a:cubicBezTo>
                <a:cubicBezTo>
                  <a:pt x="458820" y="205454"/>
                  <a:pt x="463391" y="143732"/>
                  <a:pt x="449295" y="65341"/>
                </a:cubicBezTo>
                <a:cubicBezTo>
                  <a:pt x="480441" y="43529"/>
                  <a:pt x="511588" y="21717"/>
                  <a:pt x="542735" y="0"/>
                </a:cubicBezTo>
                <a:cubicBezTo>
                  <a:pt x="565214" y="33338"/>
                  <a:pt x="605886" y="104870"/>
                  <a:pt x="600742" y="194881"/>
                </a:cubicBezTo>
                <a:cubicBezTo>
                  <a:pt x="598456" y="234982"/>
                  <a:pt x="587979" y="263366"/>
                  <a:pt x="585502" y="269843"/>
                </a:cubicBezTo>
                <a:cubicBezTo>
                  <a:pt x="560642" y="334899"/>
                  <a:pt x="512636" y="371189"/>
                  <a:pt x="490824" y="387286"/>
                </a:cubicBezTo>
                <a:cubicBezTo>
                  <a:pt x="366236" y="479012"/>
                  <a:pt x="210027" y="441579"/>
                  <a:pt x="200883" y="439293"/>
                </a:cubicBezTo>
                <a:cubicBezTo>
                  <a:pt x="85725" y="409861"/>
                  <a:pt x="20574" y="330613"/>
                  <a:pt x="0" y="303181"/>
                </a:cubicBezTo>
                <a:cubicBezTo>
                  <a:pt x="20384" y="280225"/>
                  <a:pt x="55436" y="263366"/>
                  <a:pt x="81058" y="246031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A1F385C-89B6-482F-AA7C-180FCBB07A62}"/>
              </a:ext>
            </a:extLst>
          </p:cNvPr>
          <p:cNvSpPr/>
          <p:nvPr/>
        </p:nvSpPr>
        <p:spPr>
          <a:xfrm>
            <a:off x="283780" y="5052335"/>
            <a:ext cx="679068" cy="506961"/>
          </a:xfrm>
          <a:custGeom>
            <a:avLst/>
            <a:gdLst>
              <a:gd name="connsiteX0" fmla="*/ 68675 w 509301"/>
              <a:gd name="connsiteY0" fmla="*/ 171815 h 380221"/>
              <a:gd name="connsiteX1" fmla="*/ 82868 w 509301"/>
              <a:gd name="connsiteY1" fmla="*/ 178578 h 380221"/>
              <a:gd name="connsiteX2" fmla="*/ 218313 w 509301"/>
              <a:gd name="connsiteY2" fmla="*/ 96282 h 380221"/>
              <a:gd name="connsiteX3" fmla="*/ 343853 w 509301"/>
              <a:gd name="connsiteY3" fmla="*/ 132572 h 380221"/>
              <a:gd name="connsiteX4" fmla="*/ 363188 w 509301"/>
              <a:gd name="connsiteY4" fmla="*/ 153432 h 380221"/>
              <a:gd name="connsiteX5" fmla="*/ 379952 w 509301"/>
              <a:gd name="connsiteY5" fmla="*/ 184102 h 380221"/>
              <a:gd name="connsiteX6" fmla="*/ 380619 w 509301"/>
              <a:gd name="connsiteY6" fmla="*/ 324787 h 380221"/>
              <a:gd name="connsiteX7" fmla="*/ 459772 w 509301"/>
              <a:gd name="connsiteY7" fmla="*/ 380222 h 380221"/>
              <a:gd name="connsiteX8" fmla="*/ 508921 w 509301"/>
              <a:gd name="connsiteY8" fmla="*/ 215058 h 380221"/>
              <a:gd name="connsiteX9" fmla="*/ 495967 w 509301"/>
              <a:gd name="connsiteY9" fmla="*/ 151527 h 380221"/>
              <a:gd name="connsiteX10" fmla="*/ 415766 w 509301"/>
              <a:gd name="connsiteY10" fmla="*/ 52086 h 380221"/>
              <a:gd name="connsiteX11" fmla="*/ 170117 w 509301"/>
              <a:gd name="connsiteY11" fmla="*/ 8080 h 380221"/>
              <a:gd name="connsiteX12" fmla="*/ 0 w 509301"/>
              <a:gd name="connsiteY12" fmla="*/ 123333 h 380221"/>
              <a:gd name="connsiteX13" fmla="*/ 68675 w 509301"/>
              <a:gd name="connsiteY13" fmla="*/ 171815 h 38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9301" h="380221">
                <a:moveTo>
                  <a:pt x="68675" y="171815"/>
                </a:moveTo>
                <a:cubicBezTo>
                  <a:pt x="69247" y="172196"/>
                  <a:pt x="82868" y="178578"/>
                  <a:pt x="82868" y="178578"/>
                </a:cubicBezTo>
                <a:cubicBezTo>
                  <a:pt x="88678" y="169720"/>
                  <a:pt x="133826" y="103997"/>
                  <a:pt x="218313" y="96282"/>
                </a:cubicBezTo>
                <a:cubicBezTo>
                  <a:pt x="284607" y="90186"/>
                  <a:pt x="332137" y="123809"/>
                  <a:pt x="343853" y="132572"/>
                </a:cubicBezTo>
                <a:cubicBezTo>
                  <a:pt x="349568" y="138192"/>
                  <a:pt x="356521" y="145050"/>
                  <a:pt x="363188" y="153432"/>
                </a:cubicBezTo>
                <a:cubicBezTo>
                  <a:pt x="363188" y="153432"/>
                  <a:pt x="373094" y="166767"/>
                  <a:pt x="379952" y="184102"/>
                </a:cubicBezTo>
                <a:cubicBezTo>
                  <a:pt x="388715" y="206200"/>
                  <a:pt x="392621" y="258397"/>
                  <a:pt x="380619" y="324787"/>
                </a:cubicBezTo>
                <a:cubicBezTo>
                  <a:pt x="407003" y="343265"/>
                  <a:pt x="433388" y="361743"/>
                  <a:pt x="459772" y="380222"/>
                </a:cubicBezTo>
                <a:cubicBezTo>
                  <a:pt x="478822" y="351933"/>
                  <a:pt x="513302" y="291354"/>
                  <a:pt x="508921" y="215058"/>
                </a:cubicBezTo>
                <a:cubicBezTo>
                  <a:pt x="507016" y="181054"/>
                  <a:pt x="498062" y="157051"/>
                  <a:pt x="495967" y="151527"/>
                </a:cubicBezTo>
                <a:cubicBezTo>
                  <a:pt x="474917" y="96377"/>
                  <a:pt x="434245" y="65611"/>
                  <a:pt x="415766" y="52086"/>
                </a:cubicBezTo>
                <a:cubicBezTo>
                  <a:pt x="310229" y="-25638"/>
                  <a:pt x="177927" y="6080"/>
                  <a:pt x="170117" y="8080"/>
                </a:cubicBezTo>
                <a:cubicBezTo>
                  <a:pt x="72581" y="32941"/>
                  <a:pt x="17431" y="100092"/>
                  <a:pt x="0" y="123333"/>
                </a:cubicBezTo>
                <a:cubicBezTo>
                  <a:pt x="17240" y="142859"/>
                  <a:pt x="46958" y="157051"/>
                  <a:pt x="68675" y="17181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E77D5099-C1AE-40F5-A9A2-C9267A758D5D}"/>
              </a:ext>
            </a:extLst>
          </p:cNvPr>
          <p:cNvSpPr/>
          <p:nvPr/>
        </p:nvSpPr>
        <p:spPr>
          <a:xfrm>
            <a:off x="11436157" y="4398391"/>
            <a:ext cx="298703" cy="298703"/>
          </a:xfrm>
          <a:custGeom>
            <a:avLst/>
            <a:gdLst>
              <a:gd name="connsiteX0" fmla="*/ 224028 w 224027"/>
              <a:gd name="connsiteY0" fmla="*/ 112014 h 224027"/>
              <a:gd name="connsiteX1" fmla="*/ 112014 w 224027"/>
              <a:gd name="connsiteY1" fmla="*/ 224028 h 224027"/>
              <a:gd name="connsiteX2" fmla="*/ 0 w 224027"/>
              <a:gd name="connsiteY2" fmla="*/ 112014 h 224027"/>
              <a:gd name="connsiteX3" fmla="*/ 112014 w 224027"/>
              <a:gd name="connsiteY3" fmla="*/ 0 h 224027"/>
              <a:gd name="connsiteX4" fmla="*/ 224028 w 224027"/>
              <a:gd name="connsiteY4" fmla="*/ 112014 h 22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27" h="224027">
                <a:moveTo>
                  <a:pt x="224028" y="112014"/>
                </a:moveTo>
                <a:cubicBezTo>
                  <a:pt x="224028" y="173878"/>
                  <a:pt x="173877" y="224028"/>
                  <a:pt x="112014" y="224028"/>
                </a:cubicBezTo>
                <a:cubicBezTo>
                  <a:pt x="50150" y="224028"/>
                  <a:pt x="0" y="173878"/>
                  <a:pt x="0" y="112014"/>
                </a:cubicBezTo>
                <a:cubicBezTo>
                  <a:pt x="0" y="50150"/>
                  <a:pt x="50150" y="0"/>
                  <a:pt x="112014" y="0"/>
                </a:cubicBezTo>
                <a:cubicBezTo>
                  <a:pt x="173877" y="0"/>
                  <a:pt x="224028" y="50150"/>
                  <a:pt x="224028" y="112014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CCA8E1F7-9A5E-4EDF-9AB8-166BFF65DE15}"/>
              </a:ext>
            </a:extLst>
          </p:cNvPr>
          <p:cNvSpPr/>
          <p:nvPr/>
        </p:nvSpPr>
        <p:spPr>
          <a:xfrm>
            <a:off x="962864" y="3862711"/>
            <a:ext cx="453857" cy="434781"/>
          </a:xfrm>
          <a:custGeom>
            <a:avLst/>
            <a:gdLst>
              <a:gd name="connsiteX0" fmla="*/ 219635 w 340393"/>
              <a:gd name="connsiteY0" fmla="*/ 3139 h 326086"/>
              <a:gd name="connsiteX1" fmla="*/ 68378 w 340393"/>
              <a:gd name="connsiteY1" fmla="*/ 48763 h 326086"/>
              <a:gd name="connsiteX2" fmla="*/ 83 w 340393"/>
              <a:gd name="connsiteY2" fmla="*/ 211355 h 326086"/>
              <a:gd name="connsiteX3" fmla="*/ 9513 w 340393"/>
              <a:gd name="connsiteY3" fmla="*/ 258790 h 326086"/>
              <a:gd name="connsiteX4" fmla="*/ 136100 w 340393"/>
              <a:gd name="connsiteY4" fmla="*/ 322893 h 326086"/>
              <a:gd name="connsiteX5" fmla="*/ 283452 w 340393"/>
              <a:gd name="connsiteY5" fmla="*/ 294699 h 326086"/>
              <a:gd name="connsiteX6" fmla="*/ 324124 w 340393"/>
              <a:gd name="connsiteY6" fmla="*/ 222214 h 326086"/>
              <a:gd name="connsiteX7" fmla="*/ 324695 w 340393"/>
              <a:gd name="connsiteY7" fmla="*/ 77338 h 326086"/>
              <a:gd name="connsiteX8" fmla="*/ 219635 w 340393"/>
              <a:gd name="connsiteY8" fmla="*/ 3139 h 3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93" h="326086">
                <a:moveTo>
                  <a:pt x="219635" y="3139"/>
                </a:moveTo>
                <a:cubicBezTo>
                  <a:pt x="140291" y="-13149"/>
                  <a:pt x="79903" y="38762"/>
                  <a:pt x="68378" y="48763"/>
                </a:cubicBezTo>
                <a:cubicBezTo>
                  <a:pt x="8942" y="99913"/>
                  <a:pt x="-1060" y="172017"/>
                  <a:pt x="83" y="211355"/>
                </a:cubicBezTo>
                <a:cubicBezTo>
                  <a:pt x="560" y="227643"/>
                  <a:pt x="2941" y="244217"/>
                  <a:pt x="9513" y="258790"/>
                </a:cubicBezTo>
                <a:cubicBezTo>
                  <a:pt x="31230" y="307082"/>
                  <a:pt x="87713" y="317940"/>
                  <a:pt x="136100" y="322893"/>
                </a:cubicBezTo>
                <a:cubicBezTo>
                  <a:pt x="187154" y="328132"/>
                  <a:pt x="244209" y="331466"/>
                  <a:pt x="283452" y="294699"/>
                </a:cubicBezTo>
                <a:cubicBezTo>
                  <a:pt x="306788" y="272887"/>
                  <a:pt x="315551" y="247931"/>
                  <a:pt x="324124" y="222214"/>
                </a:cubicBezTo>
                <a:cubicBezTo>
                  <a:pt x="335173" y="188781"/>
                  <a:pt x="354128" y="131917"/>
                  <a:pt x="324695" y="77338"/>
                </a:cubicBezTo>
                <a:cubicBezTo>
                  <a:pt x="293358" y="19331"/>
                  <a:pt x="229731" y="5234"/>
                  <a:pt x="219635" y="3139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C652823-90DC-4B8B-A802-0EE2A4F96E00}"/>
              </a:ext>
            </a:extLst>
          </p:cNvPr>
          <p:cNvSpPr/>
          <p:nvPr/>
        </p:nvSpPr>
        <p:spPr>
          <a:xfrm>
            <a:off x="6034813" y="585336"/>
            <a:ext cx="527468" cy="522575"/>
          </a:xfrm>
          <a:custGeom>
            <a:avLst/>
            <a:gdLst>
              <a:gd name="connsiteX0" fmla="*/ 407 w 395601"/>
              <a:gd name="connsiteY0" fmla="*/ 229367 h 391931"/>
              <a:gd name="connsiteX1" fmla="*/ 42317 w 395601"/>
              <a:gd name="connsiteY1" fmla="*/ 356716 h 391931"/>
              <a:gd name="connsiteX2" fmla="*/ 170143 w 395601"/>
              <a:gd name="connsiteY2" fmla="*/ 391768 h 391931"/>
              <a:gd name="connsiteX3" fmla="*/ 304540 w 395601"/>
              <a:gd name="connsiteY3" fmla="*/ 368908 h 391931"/>
              <a:gd name="connsiteX4" fmla="*/ 395218 w 395601"/>
              <a:gd name="connsiteY4" fmla="*/ 190791 h 391931"/>
              <a:gd name="connsiteX5" fmla="*/ 196717 w 395601"/>
              <a:gd name="connsiteY5" fmla="*/ 5 h 391931"/>
              <a:gd name="connsiteX6" fmla="*/ 407 w 395601"/>
              <a:gd name="connsiteY6" fmla="*/ 229367 h 39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601" h="391931">
                <a:moveTo>
                  <a:pt x="407" y="229367"/>
                </a:moveTo>
                <a:cubicBezTo>
                  <a:pt x="-355" y="247941"/>
                  <a:pt x="-4260" y="316044"/>
                  <a:pt x="42317" y="356716"/>
                </a:cubicBezTo>
                <a:cubicBezTo>
                  <a:pt x="76321" y="386434"/>
                  <a:pt x="124994" y="390911"/>
                  <a:pt x="170143" y="391768"/>
                </a:cubicBezTo>
                <a:cubicBezTo>
                  <a:pt x="216053" y="392625"/>
                  <a:pt x="264154" y="390816"/>
                  <a:pt x="304540" y="368908"/>
                </a:cubicBezTo>
                <a:cubicBezTo>
                  <a:pt x="364738" y="336142"/>
                  <a:pt x="399695" y="261180"/>
                  <a:pt x="395218" y="190791"/>
                </a:cubicBezTo>
                <a:cubicBezTo>
                  <a:pt x="388837" y="90492"/>
                  <a:pt x="299968" y="-757"/>
                  <a:pt x="196717" y="5"/>
                </a:cubicBezTo>
                <a:cubicBezTo>
                  <a:pt x="70225" y="957"/>
                  <a:pt x="4122" y="139546"/>
                  <a:pt x="407" y="229367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B7B5616F-61EE-4860-83C4-AB021EC711D3}"/>
              </a:ext>
            </a:extLst>
          </p:cNvPr>
          <p:cNvSpPr/>
          <p:nvPr/>
        </p:nvSpPr>
        <p:spPr>
          <a:xfrm>
            <a:off x="7630984" y="172868"/>
            <a:ext cx="679068" cy="506963"/>
          </a:xfrm>
          <a:custGeom>
            <a:avLst/>
            <a:gdLst>
              <a:gd name="connsiteX0" fmla="*/ 68675 w 509301"/>
              <a:gd name="connsiteY0" fmla="*/ 171815 h 380222"/>
              <a:gd name="connsiteX1" fmla="*/ 82867 w 509301"/>
              <a:gd name="connsiteY1" fmla="*/ 178578 h 380222"/>
              <a:gd name="connsiteX2" fmla="*/ 218313 w 509301"/>
              <a:gd name="connsiteY2" fmla="*/ 96282 h 380222"/>
              <a:gd name="connsiteX3" fmla="*/ 343852 w 509301"/>
              <a:gd name="connsiteY3" fmla="*/ 132572 h 380222"/>
              <a:gd name="connsiteX4" fmla="*/ 363188 w 509301"/>
              <a:gd name="connsiteY4" fmla="*/ 153432 h 380222"/>
              <a:gd name="connsiteX5" fmla="*/ 379952 w 509301"/>
              <a:gd name="connsiteY5" fmla="*/ 184102 h 380222"/>
              <a:gd name="connsiteX6" fmla="*/ 380619 w 509301"/>
              <a:gd name="connsiteY6" fmla="*/ 324787 h 380222"/>
              <a:gd name="connsiteX7" fmla="*/ 459771 w 509301"/>
              <a:gd name="connsiteY7" fmla="*/ 380222 h 380222"/>
              <a:gd name="connsiteX8" fmla="*/ 508921 w 509301"/>
              <a:gd name="connsiteY8" fmla="*/ 215059 h 380222"/>
              <a:gd name="connsiteX9" fmla="*/ 495967 w 509301"/>
              <a:gd name="connsiteY9" fmla="*/ 151527 h 380222"/>
              <a:gd name="connsiteX10" fmla="*/ 415766 w 509301"/>
              <a:gd name="connsiteY10" fmla="*/ 52086 h 380222"/>
              <a:gd name="connsiteX11" fmla="*/ 170116 w 509301"/>
              <a:gd name="connsiteY11" fmla="*/ 8080 h 380222"/>
              <a:gd name="connsiteX12" fmla="*/ 0 w 509301"/>
              <a:gd name="connsiteY12" fmla="*/ 123428 h 380222"/>
              <a:gd name="connsiteX13" fmla="*/ 68675 w 509301"/>
              <a:gd name="connsiteY13" fmla="*/ 171815 h 3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9301" h="380222">
                <a:moveTo>
                  <a:pt x="68675" y="171815"/>
                </a:moveTo>
                <a:cubicBezTo>
                  <a:pt x="69246" y="172196"/>
                  <a:pt x="82867" y="178578"/>
                  <a:pt x="82867" y="178578"/>
                </a:cubicBezTo>
                <a:cubicBezTo>
                  <a:pt x="88678" y="169720"/>
                  <a:pt x="133826" y="103997"/>
                  <a:pt x="218313" y="96282"/>
                </a:cubicBezTo>
                <a:cubicBezTo>
                  <a:pt x="284607" y="90186"/>
                  <a:pt x="332137" y="123809"/>
                  <a:pt x="343852" y="132572"/>
                </a:cubicBezTo>
                <a:cubicBezTo>
                  <a:pt x="349567" y="138192"/>
                  <a:pt x="356521" y="145050"/>
                  <a:pt x="363188" y="153432"/>
                </a:cubicBezTo>
                <a:cubicBezTo>
                  <a:pt x="363188" y="153432"/>
                  <a:pt x="373094" y="166767"/>
                  <a:pt x="379952" y="184102"/>
                </a:cubicBezTo>
                <a:cubicBezTo>
                  <a:pt x="388715" y="206200"/>
                  <a:pt x="392620" y="258397"/>
                  <a:pt x="380619" y="324787"/>
                </a:cubicBezTo>
                <a:cubicBezTo>
                  <a:pt x="407003" y="343265"/>
                  <a:pt x="433388" y="361744"/>
                  <a:pt x="459771" y="380222"/>
                </a:cubicBezTo>
                <a:cubicBezTo>
                  <a:pt x="478821" y="351933"/>
                  <a:pt x="513302" y="291354"/>
                  <a:pt x="508921" y="215059"/>
                </a:cubicBezTo>
                <a:cubicBezTo>
                  <a:pt x="507016" y="181054"/>
                  <a:pt x="498062" y="157051"/>
                  <a:pt x="495967" y="151527"/>
                </a:cubicBezTo>
                <a:cubicBezTo>
                  <a:pt x="474916" y="96377"/>
                  <a:pt x="434244" y="65611"/>
                  <a:pt x="415766" y="52086"/>
                </a:cubicBezTo>
                <a:cubicBezTo>
                  <a:pt x="310229" y="-25638"/>
                  <a:pt x="177927" y="6080"/>
                  <a:pt x="170116" y="8080"/>
                </a:cubicBezTo>
                <a:cubicBezTo>
                  <a:pt x="72580" y="33036"/>
                  <a:pt x="17430" y="100187"/>
                  <a:pt x="0" y="123428"/>
                </a:cubicBezTo>
                <a:cubicBezTo>
                  <a:pt x="17240" y="142859"/>
                  <a:pt x="46863" y="157147"/>
                  <a:pt x="68675" y="17181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9DC2898-6299-4F38-AAE8-40066D0E21E5}"/>
              </a:ext>
            </a:extLst>
          </p:cNvPr>
          <p:cNvSpPr/>
          <p:nvPr/>
        </p:nvSpPr>
        <p:spPr>
          <a:xfrm>
            <a:off x="5137125" y="5531231"/>
            <a:ext cx="365601" cy="704048"/>
          </a:xfrm>
          <a:custGeom>
            <a:avLst/>
            <a:gdLst>
              <a:gd name="connsiteX0" fmla="*/ 274194 w 274201"/>
              <a:gd name="connsiteY0" fmla="*/ 83725 h 528036"/>
              <a:gd name="connsiteX1" fmla="*/ 273337 w 274201"/>
              <a:gd name="connsiteY1" fmla="*/ 99441 h 528036"/>
              <a:gd name="connsiteX2" fmla="*/ 135986 w 274201"/>
              <a:gd name="connsiteY2" fmla="*/ 178498 h 528036"/>
              <a:gd name="connsiteX3" fmla="*/ 107411 w 274201"/>
              <a:gd name="connsiteY3" fmla="*/ 305943 h 528036"/>
              <a:gd name="connsiteX4" fmla="*/ 116365 w 274201"/>
              <a:gd name="connsiteY4" fmla="*/ 332899 h 528036"/>
              <a:gd name="connsiteX5" fmla="*/ 135129 w 274201"/>
              <a:gd name="connsiteY5" fmla="*/ 362331 h 528036"/>
              <a:gd name="connsiteX6" fmla="*/ 258097 w 274201"/>
              <a:gd name="connsiteY6" fmla="*/ 430721 h 528036"/>
              <a:gd name="connsiteX7" fmla="*/ 268575 w 274201"/>
              <a:gd name="connsiteY7" fmla="*/ 526732 h 528036"/>
              <a:gd name="connsiteX8" fmla="*/ 100173 w 274201"/>
              <a:gd name="connsiteY8" fmla="*/ 490252 h 528036"/>
              <a:gd name="connsiteX9" fmla="*/ 50738 w 274201"/>
              <a:gd name="connsiteY9" fmla="*/ 448342 h 528036"/>
              <a:gd name="connsiteX10" fmla="*/ 2160 w 274201"/>
              <a:gd name="connsiteY10" fmla="*/ 330137 h 528036"/>
              <a:gd name="connsiteX11" fmla="*/ 81885 w 274201"/>
              <a:gd name="connsiteY11" fmla="*/ 93631 h 528036"/>
              <a:gd name="connsiteX12" fmla="*/ 264860 w 274201"/>
              <a:gd name="connsiteY12" fmla="*/ 0 h 528036"/>
              <a:gd name="connsiteX13" fmla="*/ 274194 w 274201"/>
              <a:gd name="connsiteY13" fmla="*/ 83725 h 52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4201" h="528036">
                <a:moveTo>
                  <a:pt x="274194" y="83725"/>
                </a:moveTo>
                <a:cubicBezTo>
                  <a:pt x="274290" y="84487"/>
                  <a:pt x="273337" y="99441"/>
                  <a:pt x="273337" y="99441"/>
                </a:cubicBezTo>
                <a:cubicBezTo>
                  <a:pt x="262764" y="100298"/>
                  <a:pt x="183421" y="108204"/>
                  <a:pt x="135986" y="178498"/>
                </a:cubicBezTo>
                <a:cubicBezTo>
                  <a:pt x="98744" y="233648"/>
                  <a:pt x="105316" y="291465"/>
                  <a:pt x="107411" y="305943"/>
                </a:cubicBezTo>
                <a:cubicBezTo>
                  <a:pt x="109602" y="313658"/>
                  <a:pt x="112174" y="323088"/>
                  <a:pt x="116365" y="332899"/>
                </a:cubicBezTo>
                <a:cubicBezTo>
                  <a:pt x="116365" y="332899"/>
                  <a:pt x="123318" y="347948"/>
                  <a:pt x="135129" y="362331"/>
                </a:cubicBezTo>
                <a:cubicBezTo>
                  <a:pt x="150274" y="380619"/>
                  <a:pt x="194184" y="409194"/>
                  <a:pt x="258097" y="430721"/>
                </a:cubicBezTo>
                <a:cubicBezTo>
                  <a:pt x="261621" y="462724"/>
                  <a:pt x="265050" y="494729"/>
                  <a:pt x="268575" y="526732"/>
                </a:cubicBezTo>
                <a:cubicBezTo>
                  <a:pt x="234666" y="529780"/>
                  <a:pt x="164943" y="530828"/>
                  <a:pt x="100173" y="490252"/>
                </a:cubicBezTo>
                <a:cubicBezTo>
                  <a:pt x="71312" y="472154"/>
                  <a:pt x="54548" y="452819"/>
                  <a:pt x="50738" y="448342"/>
                </a:cubicBezTo>
                <a:cubicBezTo>
                  <a:pt x="12543" y="403384"/>
                  <a:pt x="5208" y="352901"/>
                  <a:pt x="2160" y="330137"/>
                </a:cubicBezTo>
                <a:cubicBezTo>
                  <a:pt x="-15080" y="200215"/>
                  <a:pt x="76360" y="99441"/>
                  <a:pt x="81885" y="93631"/>
                </a:cubicBezTo>
                <a:cubicBezTo>
                  <a:pt x="150655" y="20098"/>
                  <a:pt x="236094" y="4096"/>
                  <a:pt x="264860" y="0"/>
                </a:cubicBezTo>
                <a:cubicBezTo>
                  <a:pt x="273623" y="24765"/>
                  <a:pt x="271813" y="57626"/>
                  <a:pt x="274194" y="83725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20B5336B-15EA-49F6-91E7-D6493251F5B8}"/>
              </a:ext>
            </a:extLst>
          </p:cNvPr>
          <p:cNvSpPr/>
          <p:nvPr/>
        </p:nvSpPr>
        <p:spPr>
          <a:xfrm>
            <a:off x="717521" y="561364"/>
            <a:ext cx="629121" cy="570459"/>
          </a:xfrm>
          <a:custGeom>
            <a:avLst/>
            <a:gdLst>
              <a:gd name="connsiteX0" fmla="*/ 106081 w 471841"/>
              <a:gd name="connsiteY0" fmla="*/ 389363 h 427844"/>
              <a:gd name="connsiteX1" fmla="*/ 118654 w 471841"/>
              <a:gd name="connsiteY1" fmla="*/ 379933 h 427844"/>
              <a:gd name="connsiteX2" fmla="*/ 108462 w 471841"/>
              <a:gd name="connsiteY2" fmla="*/ 221723 h 427844"/>
              <a:gd name="connsiteX3" fmla="*/ 198759 w 471841"/>
              <a:gd name="connsiteY3" fmla="*/ 127330 h 427844"/>
              <a:gd name="connsiteX4" fmla="*/ 226191 w 471841"/>
              <a:gd name="connsiteY4" fmla="*/ 119901 h 427844"/>
              <a:gd name="connsiteX5" fmla="*/ 261148 w 471841"/>
              <a:gd name="connsiteY5" fmla="*/ 119234 h 427844"/>
              <a:gd name="connsiteX6" fmla="*/ 386116 w 471841"/>
              <a:gd name="connsiteY6" fmla="*/ 183814 h 427844"/>
              <a:gd name="connsiteX7" fmla="*/ 471841 w 471841"/>
              <a:gd name="connsiteY7" fmla="*/ 139332 h 427844"/>
              <a:gd name="connsiteX8" fmla="*/ 348302 w 471841"/>
              <a:gd name="connsiteY8" fmla="*/ 19317 h 427844"/>
              <a:gd name="connsiteX9" fmla="*/ 286008 w 471841"/>
              <a:gd name="connsiteY9" fmla="*/ 1315 h 427844"/>
              <a:gd name="connsiteX10" fmla="*/ 160659 w 471841"/>
              <a:gd name="connsiteY10" fmla="*/ 26270 h 427844"/>
              <a:gd name="connsiteX11" fmla="*/ 7878 w 471841"/>
              <a:gd name="connsiteY11" fmla="*/ 223628 h 427844"/>
              <a:gd name="connsiteX12" fmla="*/ 31214 w 471841"/>
              <a:gd name="connsiteY12" fmla="*/ 427844 h 427844"/>
              <a:gd name="connsiteX13" fmla="*/ 106081 w 471841"/>
              <a:gd name="connsiteY13" fmla="*/ 389363 h 42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1841" h="427844">
                <a:moveTo>
                  <a:pt x="106081" y="389363"/>
                </a:moveTo>
                <a:cubicBezTo>
                  <a:pt x="106748" y="388982"/>
                  <a:pt x="118654" y="379933"/>
                  <a:pt x="118654" y="379933"/>
                </a:cubicBezTo>
                <a:cubicBezTo>
                  <a:pt x="113510" y="370694"/>
                  <a:pt x="76173" y="300209"/>
                  <a:pt x="108462" y="221723"/>
                </a:cubicBezTo>
                <a:cubicBezTo>
                  <a:pt x="133799" y="160192"/>
                  <a:pt x="185615" y="133617"/>
                  <a:pt x="198759" y="127330"/>
                </a:cubicBezTo>
                <a:cubicBezTo>
                  <a:pt x="206379" y="124949"/>
                  <a:pt x="215714" y="121806"/>
                  <a:pt x="226191" y="119901"/>
                </a:cubicBezTo>
                <a:cubicBezTo>
                  <a:pt x="226191" y="119901"/>
                  <a:pt x="242574" y="117329"/>
                  <a:pt x="261148" y="119234"/>
                </a:cubicBezTo>
                <a:cubicBezTo>
                  <a:pt x="284770" y="121711"/>
                  <a:pt x="332871" y="142475"/>
                  <a:pt x="386116" y="183814"/>
                </a:cubicBezTo>
                <a:cubicBezTo>
                  <a:pt x="414691" y="168955"/>
                  <a:pt x="443266" y="154191"/>
                  <a:pt x="471841" y="139332"/>
                </a:cubicBezTo>
                <a:cubicBezTo>
                  <a:pt x="455648" y="109423"/>
                  <a:pt x="417929" y="50749"/>
                  <a:pt x="348302" y="19317"/>
                </a:cubicBezTo>
                <a:cubicBezTo>
                  <a:pt x="317250" y="5315"/>
                  <a:pt x="291819" y="2077"/>
                  <a:pt x="286008" y="1315"/>
                </a:cubicBezTo>
                <a:cubicBezTo>
                  <a:pt x="227429" y="-5543"/>
                  <a:pt x="181328" y="16174"/>
                  <a:pt x="160659" y="26270"/>
                </a:cubicBezTo>
                <a:cubicBezTo>
                  <a:pt x="43025" y="83801"/>
                  <a:pt x="9783" y="215818"/>
                  <a:pt x="7878" y="223628"/>
                </a:cubicBezTo>
                <a:cubicBezTo>
                  <a:pt x="-15268" y="321640"/>
                  <a:pt x="18737" y="401650"/>
                  <a:pt x="31214" y="427844"/>
                </a:cubicBezTo>
                <a:cubicBezTo>
                  <a:pt x="56551" y="421558"/>
                  <a:pt x="82935" y="401841"/>
                  <a:pt x="106081" y="389363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D477C88A-57BD-41D8-A52B-90B278A7CE40}"/>
              </a:ext>
            </a:extLst>
          </p:cNvPr>
          <p:cNvSpPr/>
          <p:nvPr/>
        </p:nvSpPr>
        <p:spPr>
          <a:xfrm>
            <a:off x="10810699" y="2104776"/>
            <a:ext cx="453856" cy="434781"/>
          </a:xfrm>
          <a:custGeom>
            <a:avLst/>
            <a:gdLst>
              <a:gd name="connsiteX0" fmla="*/ 219634 w 340392"/>
              <a:gd name="connsiteY0" fmla="*/ 3139 h 326086"/>
              <a:gd name="connsiteX1" fmla="*/ 68377 w 340392"/>
              <a:gd name="connsiteY1" fmla="*/ 48764 h 326086"/>
              <a:gd name="connsiteX2" fmla="*/ 83 w 340392"/>
              <a:gd name="connsiteY2" fmla="*/ 211355 h 326086"/>
              <a:gd name="connsiteX3" fmla="*/ 9513 w 340392"/>
              <a:gd name="connsiteY3" fmla="*/ 258790 h 326086"/>
              <a:gd name="connsiteX4" fmla="*/ 136100 w 340392"/>
              <a:gd name="connsiteY4" fmla="*/ 322893 h 326086"/>
              <a:gd name="connsiteX5" fmla="*/ 283452 w 340392"/>
              <a:gd name="connsiteY5" fmla="*/ 294699 h 326086"/>
              <a:gd name="connsiteX6" fmla="*/ 324123 w 340392"/>
              <a:gd name="connsiteY6" fmla="*/ 222214 h 326086"/>
              <a:gd name="connsiteX7" fmla="*/ 324695 w 340392"/>
              <a:gd name="connsiteY7" fmla="*/ 77339 h 326086"/>
              <a:gd name="connsiteX8" fmla="*/ 219634 w 340392"/>
              <a:gd name="connsiteY8" fmla="*/ 3139 h 3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92" h="326086">
                <a:moveTo>
                  <a:pt x="219634" y="3139"/>
                </a:moveTo>
                <a:cubicBezTo>
                  <a:pt x="140291" y="-13149"/>
                  <a:pt x="79903" y="38762"/>
                  <a:pt x="68377" y="48764"/>
                </a:cubicBezTo>
                <a:cubicBezTo>
                  <a:pt x="8942" y="99913"/>
                  <a:pt x="-1060" y="172017"/>
                  <a:pt x="83" y="211355"/>
                </a:cubicBezTo>
                <a:cubicBezTo>
                  <a:pt x="559" y="227643"/>
                  <a:pt x="2941" y="244217"/>
                  <a:pt x="9513" y="258790"/>
                </a:cubicBezTo>
                <a:cubicBezTo>
                  <a:pt x="31230" y="307082"/>
                  <a:pt x="87713" y="317940"/>
                  <a:pt x="136100" y="322893"/>
                </a:cubicBezTo>
                <a:cubicBezTo>
                  <a:pt x="187154" y="328132"/>
                  <a:pt x="244209" y="331466"/>
                  <a:pt x="283452" y="294699"/>
                </a:cubicBezTo>
                <a:cubicBezTo>
                  <a:pt x="306788" y="272887"/>
                  <a:pt x="315551" y="247931"/>
                  <a:pt x="324123" y="222214"/>
                </a:cubicBezTo>
                <a:cubicBezTo>
                  <a:pt x="335173" y="188781"/>
                  <a:pt x="354127" y="131917"/>
                  <a:pt x="324695" y="77339"/>
                </a:cubicBezTo>
                <a:cubicBezTo>
                  <a:pt x="293358" y="19331"/>
                  <a:pt x="229731" y="5234"/>
                  <a:pt x="219634" y="3139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4C9A619-591F-45AA-8C93-8D35DC842D97}"/>
              </a:ext>
            </a:extLst>
          </p:cNvPr>
          <p:cNvSpPr/>
          <p:nvPr/>
        </p:nvSpPr>
        <p:spPr>
          <a:xfrm>
            <a:off x="11058205" y="572613"/>
            <a:ext cx="696087" cy="410264"/>
          </a:xfrm>
          <a:custGeom>
            <a:avLst/>
            <a:gdLst>
              <a:gd name="connsiteX0" fmla="*/ 83915 w 522065"/>
              <a:gd name="connsiteY0" fmla="*/ 303393 h 307698"/>
              <a:gd name="connsiteX1" fmla="*/ 99346 w 522065"/>
              <a:gd name="connsiteY1" fmla="*/ 300345 h 307698"/>
              <a:gd name="connsiteX2" fmla="*/ 158782 w 522065"/>
              <a:gd name="connsiteY2" fmla="*/ 153374 h 307698"/>
              <a:gd name="connsiteX3" fmla="*/ 281083 w 522065"/>
              <a:gd name="connsiteY3" fmla="*/ 107464 h 307698"/>
              <a:gd name="connsiteX4" fmla="*/ 309086 w 522065"/>
              <a:gd name="connsiteY4" fmla="*/ 112702 h 307698"/>
              <a:gd name="connsiteX5" fmla="*/ 340804 w 522065"/>
              <a:gd name="connsiteY5" fmla="*/ 127276 h 307698"/>
              <a:gd name="connsiteX6" fmla="*/ 425482 w 522065"/>
              <a:gd name="connsiteY6" fmla="*/ 239671 h 307698"/>
              <a:gd name="connsiteX7" fmla="*/ 522065 w 522065"/>
              <a:gd name="connsiteY7" fmla="*/ 236813 h 307698"/>
              <a:gd name="connsiteX8" fmla="*/ 462819 w 522065"/>
              <a:gd name="connsiteY8" fmla="*/ 75079 h 307698"/>
              <a:gd name="connsiteX9" fmla="*/ 414528 w 522065"/>
              <a:gd name="connsiteY9" fmla="*/ 31835 h 307698"/>
              <a:gd name="connsiteX10" fmla="*/ 290798 w 522065"/>
              <a:gd name="connsiteY10" fmla="*/ 22 h 307698"/>
              <a:gd name="connsiteX11" fmla="*/ 67532 w 522065"/>
              <a:gd name="connsiteY11" fmla="*/ 111464 h 307698"/>
              <a:gd name="connsiteX12" fmla="*/ 0 w 522065"/>
              <a:gd name="connsiteY12" fmla="*/ 305584 h 307698"/>
              <a:gd name="connsiteX13" fmla="*/ 83915 w 522065"/>
              <a:gd name="connsiteY13" fmla="*/ 303393 h 30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2065" h="307698">
                <a:moveTo>
                  <a:pt x="83915" y="303393"/>
                </a:moveTo>
                <a:cubicBezTo>
                  <a:pt x="84677" y="303393"/>
                  <a:pt x="99346" y="300345"/>
                  <a:pt x="99346" y="300345"/>
                </a:cubicBezTo>
                <a:cubicBezTo>
                  <a:pt x="98774" y="289772"/>
                  <a:pt x="95631" y="210048"/>
                  <a:pt x="158782" y="153374"/>
                </a:cubicBezTo>
                <a:cubicBezTo>
                  <a:pt x="208312" y="108892"/>
                  <a:pt x="266509" y="107464"/>
                  <a:pt x="281083" y="107464"/>
                </a:cubicBezTo>
                <a:cubicBezTo>
                  <a:pt x="288988" y="108607"/>
                  <a:pt x="298704" y="109845"/>
                  <a:pt x="309086" y="112702"/>
                </a:cubicBezTo>
                <a:cubicBezTo>
                  <a:pt x="309086" y="112702"/>
                  <a:pt x="324993" y="117560"/>
                  <a:pt x="340804" y="127276"/>
                </a:cubicBezTo>
                <a:cubicBezTo>
                  <a:pt x="360998" y="139753"/>
                  <a:pt x="395383" y="179282"/>
                  <a:pt x="425482" y="239671"/>
                </a:cubicBezTo>
                <a:cubicBezTo>
                  <a:pt x="457676" y="238718"/>
                  <a:pt x="489871" y="237766"/>
                  <a:pt x="522065" y="236813"/>
                </a:cubicBezTo>
                <a:cubicBezTo>
                  <a:pt x="520446" y="202809"/>
                  <a:pt x="511873" y="133657"/>
                  <a:pt x="462819" y="75079"/>
                </a:cubicBezTo>
                <a:cubicBezTo>
                  <a:pt x="441007" y="48980"/>
                  <a:pt x="419481" y="34978"/>
                  <a:pt x="414528" y="31835"/>
                </a:cubicBezTo>
                <a:cubicBezTo>
                  <a:pt x="364712" y="212"/>
                  <a:pt x="313754" y="-169"/>
                  <a:pt x="290798" y="22"/>
                </a:cubicBezTo>
                <a:cubicBezTo>
                  <a:pt x="159734" y="784"/>
                  <a:pt x="72580" y="105273"/>
                  <a:pt x="67532" y="111464"/>
                </a:cubicBezTo>
                <a:cubicBezTo>
                  <a:pt x="4191" y="189760"/>
                  <a:pt x="95" y="276532"/>
                  <a:pt x="0" y="305584"/>
                </a:cubicBezTo>
                <a:cubicBezTo>
                  <a:pt x="25432" y="310918"/>
                  <a:pt x="57721" y="304631"/>
                  <a:pt x="83915" y="303393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2FCAC7E2-E85A-44B9-BC63-C803DB95908C}"/>
              </a:ext>
            </a:extLst>
          </p:cNvPr>
          <p:cNvSpPr/>
          <p:nvPr/>
        </p:nvSpPr>
        <p:spPr>
          <a:xfrm>
            <a:off x="3402899" y="305943"/>
            <a:ext cx="409193" cy="409193"/>
          </a:xfrm>
          <a:custGeom>
            <a:avLst/>
            <a:gdLst>
              <a:gd name="connsiteX0" fmla="*/ 306896 w 306895"/>
              <a:gd name="connsiteY0" fmla="*/ 153448 h 306895"/>
              <a:gd name="connsiteX1" fmla="*/ 153448 w 306895"/>
              <a:gd name="connsiteY1" fmla="*/ 306896 h 306895"/>
              <a:gd name="connsiteX2" fmla="*/ 0 w 306895"/>
              <a:gd name="connsiteY2" fmla="*/ 153448 h 306895"/>
              <a:gd name="connsiteX3" fmla="*/ 153448 w 306895"/>
              <a:gd name="connsiteY3" fmla="*/ 0 h 306895"/>
              <a:gd name="connsiteX4" fmla="*/ 306896 w 306895"/>
              <a:gd name="connsiteY4" fmla="*/ 153448 h 30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895" h="306895">
                <a:moveTo>
                  <a:pt x="306896" y="153448"/>
                </a:moveTo>
                <a:cubicBezTo>
                  <a:pt x="306896" y="238195"/>
                  <a:pt x="238195" y="306896"/>
                  <a:pt x="153448" y="306896"/>
                </a:cubicBezTo>
                <a:cubicBezTo>
                  <a:pt x="68701" y="306896"/>
                  <a:pt x="0" y="238195"/>
                  <a:pt x="0" y="153448"/>
                </a:cubicBezTo>
                <a:cubicBezTo>
                  <a:pt x="0" y="68701"/>
                  <a:pt x="68701" y="0"/>
                  <a:pt x="153448" y="0"/>
                </a:cubicBezTo>
                <a:cubicBezTo>
                  <a:pt x="238195" y="0"/>
                  <a:pt x="306896" y="68701"/>
                  <a:pt x="306896" y="153448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80F601D5-D2B1-4C2E-9BC8-A2772B3CE50F}"/>
              </a:ext>
            </a:extLst>
          </p:cNvPr>
          <p:cNvSpPr/>
          <p:nvPr/>
        </p:nvSpPr>
        <p:spPr>
          <a:xfrm>
            <a:off x="2154616" y="6526811"/>
            <a:ext cx="705740" cy="323821"/>
          </a:xfrm>
          <a:custGeom>
            <a:avLst/>
            <a:gdLst>
              <a:gd name="connsiteX0" fmla="*/ 0 w 529305"/>
              <a:gd name="connsiteY0" fmla="*/ 240961 h 242866"/>
              <a:gd name="connsiteX1" fmla="*/ 123634 w 529305"/>
              <a:gd name="connsiteY1" fmla="*/ 25983 h 242866"/>
              <a:gd name="connsiteX2" fmla="*/ 331946 w 529305"/>
              <a:gd name="connsiteY2" fmla="*/ 14171 h 242866"/>
              <a:gd name="connsiteX3" fmla="*/ 462725 w 529305"/>
              <a:gd name="connsiteY3" fmla="*/ 81894 h 242866"/>
              <a:gd name="connsiteX4" fmla="*/ 529304 w 529305"/>
              <a:gd name="connsiteY4" fmla="*/ 242867 h 242866"/>
              <a:gd name="connsiteX5" fmla="*/ 0 w 529305"/>
              <a:gd name="connsiteY5" fmla="*/ 240961 h 24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9305" h="242866">
                <a:moveTo>
                  <a:pt x="0" y="240961"/>
                </a:moveTo>
                <a:cubicBezTo>
                  <a:pt x="1810" y="145045"/>
                  <a:pt x="57817" y="61225"/>
                  <a:pt x="123634" y="25983"/>
                </a:cubicBezTo>
                <a:cubicBezTo>
                  <a:pt x="189548" y="-9260"/>
                  <a:pt x="262985" y="-3926"/>
                  <a:pt x="331946" y="14171"/>
                </a:cubicBezTo>
                <a:cubicBezTo>
                  <a:pt x="378238" y="26363"/>
                  <a:pt x="424625" y="44651"/>
                  <a:pt x="462725" y="81894"/>
                </a:cubicBezTo>
                <a:cubicBezTo>
                  <a:pt x="500825" y="119232"/>
                  <a:pt x="529495" y="178477"/>
                  <a:pt x="529304" y="242867"/>
                </a:cubicBezTo>
                <a:lnTo>
                  <a:pt x="0" y="240961"/>
                </a:ln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974CACE0-87E1-4F1C-8305-B89D3F1F23F6}"/>
              </a:ext>
            </a:extLst>
          </p:cNvPr>
          <p:cNvSpPr/>
          <p:nvPr/>
        </p:nvSpPr>
        <p:spPr>
          <a:xfrm>
            <a:off x="9617643" y="0"/>
            <a:ext cx="523368" cy="240228"/>
          </a:xfrm>
          <a:custGeom>
            <a:avLst/>
            <a:gdLst>
              <a:gd name="connsiteX0" fmla="*/ 392526 w 392526"/>
              <a:gd name="connsiteY0" fmla="*/ 1429 h 180171"/>
              <a:gd name="connsiteX1" fmla="*/ 300801 w 392526"/>
              <a:gd name="connsiteY1" fmla="*/ 160877 h 180171"/>
              <a:gd name="connsiteX2" fmla="*/ 146305 w 392526"/>
              <a:gd name="connsiteY2" fmla="*/ 169640 h 180171"/>
              <a:gd name="connsiteX3" fmla="*/ 49341 w 392526"/>
              <a:gd name="connsiteY3" fmla="*/ 119348 h 180171"/>
              <a:gd name="connsiteX4" fmla="*/ 1 w 392526"/>
              <a:gd name="connsiteY4" fmla="*/ 0 h 180171"/>
              <a:gd name="connsiteX5" fmla="*/ 392526 w 392526"/>
              <a:gd name="connsiteY5" fmla="*/ 1429 h 18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526" h="180171">
                <a:moveTo>
                  <a:pt x="392526" y="1429"/>
                </a:moveTo>
                <a:cubicBezTo>
                  <a:pt x="391193" y="72581"/>
                  <a:pt x="349664" y="134779"/>
                  <a:pt x="300801" y="160877"/>
                </a:cubicBezTo>
                <a:cubicBezTo>
                  <a:pt x="251938" y="187071"/>
                  <a:pt x="197454" y="183071"/>
                  <a:pt x="146305" y="169640"/>
                </a:cubicBezTo>
                <a:cubicBezTo>
                  <a:pt x="112015" y="160592"/>
                  <a:pt x="77535" y="147066"/>
                  <a:pt x="49341" y="119348"/>
                </a:cubicBezTo>
                <a:cubicBezTo>
                  <a:pt x="21146" y="91631"/>
                  <a:pt x="-189" y="47720"/>
                  <a:pt x="1" y="0"/>
                </a:cubicBezTo>
                <a:lnTo>
                  <a:pt x="392526" y="1429"/>
                </a:ln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A6667FF7-EC04-4A59-B943-A8F7E9BA525F}"/>
              </a:ext>
            </a:extLst>
          </p:cNvPr>
          <p:cNvSpPr/>
          <p:nvPr/>
        </p:nvSpPr>
        <p:spPr>
          <a:xfrm>
            <a:off x="7630312" y="5466633"/>
            <a:ext cx="493628" cy="497749"/>
          </a:xfrm>
          <a:custGeom>
            <a:avLst/>
            <a:gdLst>
              <a:gd name="connsiteX0" fmla="*/ 60416 w 370221"/>
              <a:gd name="connsiteY0" fmla="*/ 46448 h 373312"/>
              <a:gd name="connsiteX1" fmla="*/ 4504 w 370221"/>
              <a:gd name="connsiteY1" fmla="*/ 181417 h 373312"/>
              <a:gd name="connsiteX2" fmla="*/ 27078 w 370221"/>
              <a:gd name="connsiteY2" fmla="*/ 316386 h 373312"/>
              <a:gd name="connsiteX3" fmla="*/ 136044 w 370221"/>
              <a:gd name="connsiteY3" fmla="*/ 363249 h 373312"/>
              <a:gd name="connsiteX4" fmla="*/ 340451 w 370221"/>
              <a:gd name="connsiteY4" fmla="*/ 330388 h 373312"/>
              <a:gd name="connsiteX5" fmla="*/ 367025 w 370221"/>
              <a:gd name="connsiteY5" fmla="*/ 195895 h 373312"/>
              <a:gd name="connsiteX6" fmla="*/ 309685 w 370221"/>
              <a:gd name="connsiteY6" fmla="*/ 61116 h 373312"/>
              <a:gd name="connsiteX7" fmla="*/ 60416 w 370221"/>
              <a:gd name="connsiteY7" fmla="*/ 46448 h 37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221" h="373312">
                <a:moveTo>
                  <a:pt x="60416" y="46448"/>
                </a:moveTo>
                <a:cubicBezTo>
                  <a:pt x="27364" y="83119"/>
                  <a:pt x="12600" y="132744"/>
                  <a:pt x="4504" y="181417"/>
                </a:cubicBezTo>
                <a:cubicBezTo>
                  <a:pt x="-3211" y="227994"/>
                  <a:pt x="-4069" y="280953"/>
                  <a:pt x="27078" y="316386"/>
                </a:cubicBezTo>
                <a:cubicBezTo>
                  <a:pt x="53748" y="346675"/>
                  <a:pt x="96420" y="355819"/>
                  <a:pt x="136044" y="363249"/>
                </a:cubicBezTo>
                <a:cubicBezTo>
                  <a:pt x="207291" y="376679"/>
                  <a:pt x="293207" y="385347"/>
                  <a:pt x="340451" y="330388"/>
                </a:cubicBezTo>
                <a:cubicBezTo>
                  <a:pt x="371216" y="294574"/>
                  <a:pt x="374074" y="242567"/>
                  <a:pt x="367025" y="195895"/>
                </a:cubicBezTo>
                <a:cubicBezTo>
                  <a:pt x="359596" y="146936"/>
                  <a:pt x="342355" y="98264"/>
                  <a:pt x="309685" y="61116"/>
                </a:cubicBezTo>
                <a:cubicBezTo>
                  <a:pt x="249106" y="-7940"/>
                  <a:pt x="125757" y="-26038"/>
                  <a:pt x="60416" y="46448"/>
                </a:cubicBezTo>
                <a:close/>
              </a:path>
            </a:pathLst>
          </a:custGeom>
          <a:solidFill>
            <a:srgbClr val="FBF09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A690815-A1E8-4C72-9B2E-E577630D2B08}"/>
              </a:ext>
            </a:extLst>
          </p:cNvPr>
          <p:cNvSpPr/>
          <p:nvPr/>
        </p:nvSpPr>
        <p:spPr>
          <a:xfrm>
            <a:off x="8530271" y="6458756"/>
            <a:ext cx="699388" cy="395484"/>
          </a:xfrm>
          <a:custGeom>
            <a:avLst/>
            <a:gdLst>
              <a:gd name="connsiteX0" fmla="*/ 84105 w 524541"/>
              <a:gd name="connsiteY0" fmla="*/ 294670 h 296613"/>
              <a:gd name="connsiteX1" fmla="*/ 99631 w 524541"/>
              <a:gd name="connsiteY1" fmla="*/ 292289 h 296613"/>
              <a:gd name="connsiteX2" fmla="*/ 165068 w 524541"/>
              <a:gd name="connsiteY2" fmla="*/ 147890 h 296613"/>
              <a:gd name="connsiteX3" fmla="*/ 289179 w 524541"/>
              <a:gd name="connsiteY3" fmla="*/ 107123 h 296613"/>
              <a:gd name="connsiteX4" fmla="*/ 316896 w 524541"/>
              <a:gd name="connsiteY4" fmla="*/ 113505 h 296613"/>
              <a:gd name="connsiteX5" fmla="*/ 348043 w 524541"/>
              <a:gd name="connsiteY5" fmla="*/ 129412 h 296613"/>
              <a:gd name="connsiteX6" fmla="*/ 427958 w 524541"/>
              <a:gd name="connsiteY6" fmla="*/ 245236 h 296613"/>
              <a:gd name="connsiteX7" fmla="*/ 524542 w 524541"/>
              <a:gd name="connsiteY7" fmla="*/ 246378 h 296613"/>
              <a:gd name="connsiteX8" fmla="*/ 472059 w 524541"/>
              <a:gd name="connsiteY8" fmla="*/ 82263 h 296613"/>
              <a:gd name="connsiteX9" fmla="*/ 425577 w 524541"/>
              <a:gd name="connsiteY9" fmla="*/ 37115 h 296613"/>
              <a:gd name="connsiteX10" fmla="*/ 303276 w 524541"/>
              <a:gd name="connsiteY10" fmla="*/ 157 h 296613"/>
              <a:gd name="connsiteX11" fmla="*/ 75533 w 524541"/>
              <a:gd name="connsiteY11" fmla="*/ 102265 h 296613"/>
              <a:gd name="connsiteX12" fmla="*/ 0 w 524541"/>
              <a:gd name="connsiteY12" fmla="*/ 293432 h 296613"/>
              <a:gd name="connsiteX13" fmla="*/ 84105 w 524541"/>
              <a:gd name="connsiteY13" fmla="*/ 294670 h 29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541" h="296613">
                <a:moveTo>
                  <a:pt x="84105" y="294670"/>
                </a:moveTo>
                <a:cubicBezTo>
                  <a:pt x="84867" y="294670"/>
                  <a:pt x="99631" y="292289"/>
                  <a:pt x="99631" y="292289"/>
                </a:cubicBezTo>
                <a:cubicBezTo>
                  <a:pt x="99441" y="281716"/>
                  <a:pt x="99631" y="201897"/>
                  <a:pt x="165068" y="147890"/>
                </a:cubicBezTo>
                <a:cubicBezTo>
                  <a:pt x="216408" y="105504"/>
                  <a:pt x="274605" y="106456"/>
                  <a:pt x="289179" y="107123"/>
                </a:cubicBezTo>
                <a:cubicBezTo>
                  <a:pt x="297085" y="108552"/>
                  <a:pt x="306705" y="110266"/>
                  <a:pt x="316896" y="113505"/>
                </a:cubicBezTo>
                <a:cubicBezTo>
                  <a:pt x="316896" y="113505"/>
                  <a:pt x="332613" y="119029"/>
                  <a:pt x="348043" y="129412"/>
                </a:cubicBezTo>
                <a:cubicBezTo>
                  <a:pt x="367760" y="142651"/>
                  <a:pt x="400335" y="183704"/>
                  <a:pt x="427958" y="245236"/>
                </a:cubicBezTo>
                <a:cubicBezTo>
                  <a:pt x="460153" y="245616"/>
                  <a:pt x="492347" y="245998"/>
                  <a:pt x="524542" y="246378"/>
                </a:cubicBezTo>
                <a:cubicBezTo>
                  <a:pt x="524351" y="212374"/>
                  <a:pt x="518636" y="142842"/>
                  <a:pt x="472059" y="82263"/>
                </a:cubicBezTo>
                <a:cubicBezTo>
                  <a:pt x="451295" y="55307"/>
                  <a:pt x="430339" y="40448"/>
                  <a:pt x="425577" y="37115"/>
                </a:cubicBezTo>
                <a:cubicBezTo>
                  <a:pt x="377094" y="3491"/>
                  <a:pt x="326136" y="1015"/>
                  <a:pt x="303276" y="157"/>
                </a:cubicBezTo>
                <a:cubicBezTo>
                  <a:pt x="172307" y="-4510"/>
                  <a:pt x="80867" y="96264"/>
                  <a:pt x="75533" y="102265"/>
                </a:cubicBezTo>
                <a:cubicBezTo>
                  <a:pt x="9049" y="177798"/>
                  <a:pt x="1333" y="264381"/>
                  <a:pt x="0" y="293432"/>
                </a:cubicBezTo>
                <a:cubicBezTo>
                  <a:pt x="25241" y="299719"/>
                  <a:pt x="57817" y="294766"/>
                  <a:pt x="84105" y="294670"/>
                </a:cubicBezTo>
                <a:close/>
              </a:path>
            </a:pathLst>
          </a:custGeom>
          <a:solidFill>
            <a:srgbClr val="FF62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B949099-0C10-4AEB-BF31-DDB325C5823B}"/>
              </a:ext>
            </a:extLst>
          </p:cNvPr>
          <p:cNvSpPr txBox="1"/>
          <p:nvPr/>
        </p:nvSpPr>
        <p:spPr>
          <a:xfrm>
            <a:off x="1759835" y="5388038"/>
            <a:ext cx="86541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1 ประกวดการนำเสนอผลงาน </a:t>
            </a:r>
            <a:r>
              <a:rPr lang="th-TH" sz="3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 อำเภอ และ ชมรม </a:t>
            </a:r>
          </a:p>
          <a:p>
            <a:pPr algn="ctr"/>
            <a:r>
              <a:rPr lang="en-US" sz="3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TO </a:t>
            </a:r>
            <a:r>
              <a: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BE NUMBER ONE </a:t>
            </a:r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ระดับภาคเหนือ ประจำปี </a:t>
            </a:r>
            <a:r>
              <a:rPr lang="th-TH" sz="3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194" name="Picture 2" descr="C:\Users\SSJ-Rawinon\Desktop\ข่าว\4131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6"/>
          <a:stretch/>
        </p:blipFill>
        <p:spPr bwMode="auto">
          <a:xfrm>
            <a:off x="1543188" y="305943"/>
            <a:ext cx="9087445" cy="506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1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63">
            <a:extLst>
              <a:ext uri="{FF2B5EF4-FFF2-40B4-BE49-F238E27FC236}">
                <a16:creationId xmlns="" xmlns:a16="http://schemas.microsoft.com/office/drawing/2014/main" id="{DAA0979F-34BC-47E8-8FFC-237ADBE3D4B8}"/>
              </a:ext>
            </a:extLst>
          </p:cNvPr>
          <p:cNvSpPr/>
          <p:nvPr/>
        </p:nvSpPr>
        <p:spPr>
          <a:xfrm>
            <a:off x="2857455" y="241856"/>
            <a:ext cx="7867152" cy="1117600"/>
          </a:xfrm>
          <a:custGeom>
            <a:avLst/>
            <a:gdLst>
              <a:gd name="connsiteX0" fmla="*/ 872333 w 2306223"/>
              <a:gd name="connsiteY0" fmla="*/ 21938 h 1578811"/>
              <a:gd name="connsiteX1" fmla="*/ 71104 w 2306223"/>
              <a:gd name="connsiteY1" fmla="*/ 502751 h 1578811"/>
              <a:gd name="connsiteX2" fmla="*/ 22615 w 2306223"/>
              <a:gd name="connsiteY2" fmla="*/ 1132097 h 1578811"/>
              <a:gd name="connsiteX3" fmla="*/ 98412 w 2306223"/>
              <a:gd name="connsiteY3" fmla="*/ 1351066 h 1578811"/>
              <a:gd name="connsiteX4" fmla="*/ 327462 w 2306223"/>
              <a:gd name="connsiteY4" fmla="*/ 1477777 h 1578811"/>
              <a:gd name="connsiteX5" fmla="*/ 926820 w 2306223"/>
              <a:gd name="connsiteY5" fmla="*/ 1569908 h 1578811"/>
              <a:gd name="connsiteX6" fmla="*/ 1840341 w 2306223"/>
              <a:gd name="connsiteY6" fmla="*/ 1448811 h 1578811"/>
              <a:gd name="connsiteX7" fmla="*/ 2301503 w 2306223"/>
              <a:gd name="connsiteY7" fmla="*/ 708067 h 1578811"/>
              <a:gd name="connsiteX8" fmla="*/ 872333 w 2306223"/>
              <a:gd name="connsiteY8" fmla="*/ 21938 h 157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6223" h="1578811">
                <a:moveTo>
                  <a:pt x="872333" y="21938"/>
                </a:moveTo>
                <a:cubicBezTo>
                  <a:pt x="548600" y="58305"/>
                  <a:pt x="208917" y="207730"/>
                  <a:pt x="71104" y="502751"/>
                </a:cubicBezTo>
                <a:cubicBezTo>
                  <a:pt x="-19239" y="696200"/>
                  <a:pt x="-8904" y="920911"/>
                  <a:pt x="22615" y="1132097"/>
                </a:cubicBezTo>
                <a:cubicBezTo>
                  <a:pt x="34099" y="1209425"/>
                  <a:pt x="49795" y="1289816"/>
                  <a:pt x="98412" y="1351066"/>
                </a:cubicBezTo>
                <a:cubicBezTo>
                  <a:pt x="153665" y="1420610"/>
                  <a:pt x="242094" y="1453788"/>
                  <a:pt x="327462" y="1477777"/>
                </a:cubicBezTo>
                <a:cubicBezTo>
                  <a:pt x="522442" y="1532647"/>
                  <a:pt x="724822" y="1556509"/>
                  <a:pt x="926820" y="1569908"/>
                </a:cubicBezTo>
                <a:cubicBezTo>
                  <a:pt x="1236899" y="1590580"/>
                  <a:pt x="1560759" y="1584582"/>
                  <a:pt x="1840341" y="1448811"/>
                </a:cubicBezTo>
                <a:cubicBezTo>
                  <a:pt x="2119795" y="1313040"/>
                  <a:pt x="2341699" y="1016232"/>
                  <a:pt x="2301503" y="708067"/>
                </a:cubicBezTo>
                <a:cubicBezTo>
                  <a:pt x="2207204" y="-13919"/>
                  <a:pt x="1427413" y="-40461"/>
                  <a:pt x="872333" y="21938"/>
                </a:cubicBezTo>
                <a:close/>
              </a:path>
            </a:pathLst>
          </a:custGeom>
          <a:solidFill>
            <a:srgbClr val="FBF09E"/>
          </a:solidFill>
          <a:ln w="12751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การประกวด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 อำเภอ และชมรม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ระดับภาคเหนือ</a:t>
            </a:r>
            <a:b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25 มีนาคม 2565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โรงแรมดิเอ็มเพรส จังหวัดเชียงใหม่ 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="" xmlns:a16="http://schemas.microsoft.com/office/drawing/2014/main" id="{D0D80652-06BE-427B-A086-7CEDB8BA4D7D}"/>
              </a:ext>
            </a:extLst>
          </p:cNvPr>
          <p:cNvSpPr/>
          <p:nvPr/>
        </p:nvSpPr>
        <p:spPr>
          <a:xfrm>
            <a:off x="1079863" y="1542336"/>
            <a:ext cx="10032274" cy="4584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เพชรบูรณ์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อำเภอหล่ม</a:t>
            </a:r>
            <a:r>
              <a:rPr lang="th-TH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เก่า อำเภอหล่มสัก และอำเภอวิเชียรบุรี</a:t>
            </a:r>
            <a:endParaRPr lang="th-TH" sz="2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ชมรม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ในชุมชนภูมิภาค ได้แก่ ชุมชนบ้านนายม และ  ชุมชนประดู่งาม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ชมรม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ในสถานศึกษา ได้แก่ โรงเรียนวังโป่งศึกษา  โรงเรียนวังพิกุลพิทยาคม</a:t>
            </a:r>
            <a:b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และโรงเรียน</a:t>
            </a:r>
            <a:r>
              <a:rPr lang="th-TH" sz="25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ดงขุย</a:t>
            </a:r>
            <a:r>
              <a:rPr lang="th-TH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วิทยาคม</a:t>
            </a:r>
            <a:endParaRPr lang="th-TH" sz="2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ชมรม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ในสถานศึกษาระดับอาชีวศึกษา ได้แก่ วิทยาลัยเทคนิคเพชรบูรณ์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ชมรม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ในสถานประกอบการ ได้แก่ บริษัทสยาม</a:t>
            </a:r>
            <a:r>
              <a:rPr lang="th-TH" sz="25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แม็คโคร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จำกัด มหาชน สาขาเพชรบูรณ์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ชมรม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ในสถานพินิจฯ ได้แก่ สถานพินิจและคุ้มครองเด็กและเยาวชนจังหวัดเพชรบูรณ์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2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ชมรม </a:t>
            </a:r>
            <a:r>
              <a:rPr lang="en-US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2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ในสำนักงานคุมประพฤติ ได้แก่ สำนักงานคุมประพฤติจังหวัดเพชรบูรณ์</a:t>
            </a:r>
          </a:p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7752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E7F40762-5488-444F-BA81-FFF398235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700" y="0"/>
            <a:ext cx="10033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0A433447-B027-4EBB-8A09-E2B85CDD9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067" y="147492"/>
            <a:ext cx="1745633" cy="164865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1F1FFA36-2406-4640-97FB-4E2F3F8CC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1020" y="4405006"/>
            <a:ext cx="5843752" cy="5618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1" y="514298"/>
            <a:ext cx="2089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7E44AE5-DAE9-4745-A288-1AA347EAC400}"/>
              </a:ext>
            </a:extLst>
          </p:cNvPr>
          <p:cNvSpPr/>
          <p:nvPr/>
        </p:nvSpPr>
        <p:spPr>
          <a:xfrm>
            <a:off x="-914400" y="0"/>
            <a:ext cx="511277" cy="511277"/>
          </a:xfrm>
          <a:prstGeom prst="rect">
            <a:avLst/>
          </a:prstGeom>
          <a:solidFill>
            <a:srgbClr val="3C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8A56380-3631-4EA7-AB79-14622617D4D4}"/>
              </a:ext>
            </a:extLst>
          </p:cNvPr>
          <p:cNvSpPr/>
          <p:nvPr/>
        </p:nvSpPr>
        <p:spPr>
          <a:xfrm>
            <a:off x="-914400" y="663677"/>
            <a:ext cx="511277" cy="511277"/>
          </a:xfrm>
          <a:prstGeom prst="rect">
            <a:avLst/>
          </a:prstGeom>
          <a:solidFill>
            <a:srgbClr val="FF6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6AEECE1-C47B-47F8-B5ED-150A8D8A912B}"/>
              </a:ext>
            </a:extLst>
          </p:cNvPr>
          <p:cNvSpPr/>
          <p:nvPr/>
        </p:nvSpPr>
        <p:spPr>
          <a:xfrm>
            <a:off x="-914400" y="1283739"/>
            <a:ext cx="511277" cy="511277"/>
          </a:xfrm>
          <a:prstGeom prst="rect">
            <a:avLst/>
          </a:prstGeom>
          <a:solidFill>
            <a:srgbClr val="FBF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4FAC42C-FD14-4C6F-BA4E-0A01772E7DAA}"/>
              </a:ext>
            </a:extLst>
          </p:cNvPr>
          <p:cNvSpPr/>
          <p:nvPr/>
        </p:nvSpPr>
        <p:spPr>
          <a:xfrm>
            <a:off x="-917544" y="1905091"/>
            <a:ext cx="511277" cy="511277"/>
          </a:xfrm>
          <a:prstGeom prst="rect">
            <a:avLst/>
          </a:prstGeom>
          <a:solidFill>
            <a:srgbClr val="3C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8A6119F-5AD0-4D71-8771-3936E0E5CAB7}"/>
              </a:ext>
            </a:extLst>
          </p:cNvPr>
          <p:cNvSpPr/>
          <p:nvPr/>
        </p:nvSpPr>
        <p:spPr>
          <a:xfrm>
            <a:off x="-917544" y="2530061"/>
            <a:ext cx="511277" cy="511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D876CA6-6AC6-4029-ADE8-842842E207BE}"/>
              </a:ext>
            </a:extLst>
          </p:cNvPr>
          <p:cNvSpPr/>
          <p:nvPr/>
        </p:nvSpPr>
        <p:spPr>
          <a:xfrm>
            <a:off x="-910301" y="3146505"/>
            <a:ext cx="511277" cy="511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SSJ-Rawinon\Desktop\ข่าว\41317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51" y="1283830"/>
            <a:ext cx="6644904" cy="4984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อาจเป็นรูปภาพของ 4 คน, ผู้คนกำลังยืน และ ข้อความพูดว่า &quot;BE NUMBER ONE 10 2022 waaaam BE วดผลงๆ รงการ TO BE NUM ระดับภา മ ประจำปี 2. NUMB 2565 ONE ภท &amp;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37" y="222524"/>
            <a:ext cx="4232237" cy="2821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อาจเป็นรูปภาพของ 11 คน, ผู้คนกำลังยืน, ผู้คนกำลังนั่ง และ สถานที่ในร่ม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713" y="3129640"/>
            <a:ext cx="4708487" cy="3138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4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0A433447-B027-4EBB-8A09-E2B85CDD9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58" y="88730"/>
            <a:ext cx="2402340" cy="1195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-308895" y="202012"/>
            <a:ext cx="3451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Circle 1">
            <a:extLst>
              <a:ext uri="{FF2B5EF4-FFF2-40B4-BE49-F238E27FC236}">
                <a16:creationId xmlns="" xmlns:a16="http://schemas.microsoft.com/office/drawing/2014/main" id="{604B6B4A-69AA-4166-A8CB-E2F9D6CF3FBF}"/>
              </a:ext>
            </a:extLst>
          </p:cNvPr>
          <p:cNvSpPr/>
          <p:nvPr/>
        </p:nvSpPr>
        <p:spPr>
          <a:xfrm>
            <a:off x="88406" y="6330550"/>
            <a:ext cx="359953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Circle 2">
            <a:extLst>
              <a:ext uri="{FF2B5EF4-FFF2-40B4-BE49-F238E27FC236}">
                <a16:creationId xmlns="" xmlns:a16="http://schemas.microsoft.com/office/drawing/2014/main" id="{6FCEDB14-2E2E-45A2-BEA4-0DF9643A893F}"/>
              </a:ext>
            </a:extLst>
          </p:cNvPr>
          <p:cNvSpPr/>
          <p:nvPr/>
        </p:nvSpPr>
        <p:spPr>
          <a:xfrm>
            <a:off x="3765001" y="6366554"/>
            <a:ext cx="359953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0" name="Line 1">
            <a:extLst>
              <a:ext uri="{FF2B5EF4-FFF2-40B4-BE49-F238E27FC236}">
                <a16:creationId xmlns="" xmlns:a16="http://schemas.microsoft.com/office/drawing/2014/main" id="{E3DE52F0-F17E-4429-B350-A22DB4E4D063}"/>
              </a:ext>
            </a:extLst>
          </p:cNvPr>
          <p:cNvCxnSpPr/>
          <p:nvPr/>
        </p:nvCxnSpPr>
        <p:spPr>
          <a:xfrm>
            <a:off x="630922" y="6533854"/>
            <a:ext cx="28796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ircle 1">
            <a:extLst>
              <a:ext uri="{FF2B5EF4-FFF2-40B4-BE49-F238E27FC236}">
                <a16:creationId xmlns="" xmlns:a16="http://schemas.microsoft.com/office/drawing/2014/main" id="{49A5F637-DCAB-4E64-A6C4-6A822CF741C4}"/>
              </a:ext>
            </a:extLst>
          </p:cNvPr>
          <p:cNvSpPr/>
          <p:nvPr/>
        </p:nvSpPr>
        <p:spPr>
          <a:xfrm>
            <a:off x="7828257" y="6366554"/>
            <a:ext cx="359953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Circle 2">
            <a:extLst>
              <a:ext uri="{FF2B5EF4-FFF2-40B4-BE49-F238E27FC236}">
                <a16:creationId xmlns="" xmlns:a16="http://schemas.microsoft.com/office/drawing/2014/main" id="{8BDFF834-80FA-4437-9B69-BEC3267651D3}"/>
              </a:ext>
            </a:extLst>
          </p:cNvPr>
          <p:cNvSpPr/>
          <p:nvPr/>
        </p:nvSpPr>
        <p:spPr>
          <a:xfrm>
            <a:off x="11619887" y="6366554"/>
            <a:ext cx="359953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Line 1">
            <a:extLst>
              <a:ext uri="{FF2B5EF4-FFF2-40B4-BE49-F238E27FC236}">
                <a16:creationId xmlns="" xmlns:a16="http://schemas.microsoft.com/office/drawing/2014/main" id="{51C871A4-8378-40D6-80F6-09A2A43CD791}"/>
              </a:ext>
            </a:extLst>
          </p:cNvPr>
          <p:cNvCxnSpPr/>
          <p:nvPr/>
        </p:nvCxnSpPr>
        <p:spPr>
          <a:xfrm>
            <a:off x="4413211" y="6546554"/>
            <a:ext cx="28796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5">
            <a:extLst>
              <a:ext uri="{FF2B5EF4-FFF2-40B4-BE49-F238E27FC236}">
                <a16:creationId xmlns="" xmlns:a16="http://schemas.microsoft.com/office/drawing/2014/main" id="{C4AE013F-180B-4765-82CA-E30114EB9B71}"/>
              </a:ext>
            </a:extLst>
          </p:cNvPr>
          <p:cNvSpPr txBox="1"/>
          <p:nvPr/>
        </p:nvSpPr>
        <p:spPr>
          <a:xfrm>
            <a:off x="739843" y="5933351"/>
            <a:ext cx="240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หล่มสัก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="" xmlns:a16="http://schemas.microsoft.com/office/drawing/2014/main" id="{C4AE013F-180B-4765-82CA-E30114EB9B71}"/>
              </a:ext>
            </a:extLst>
          </p:cNvPr>
          <p:cNvSpPr txBox="1"/>
          <p:nvPr/>
        </p:nvSpPr>
        <p:spPr>
          <a:xfrm>
            <a:off x="4650422" y="5958752"/>
            <a:ext cx="240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อำเภอหล่มเก่า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="" xmlns:a16="http://schemas.microsoft.com/office/drawing/2014/main" id="{C4AE013F-180B-4765-82CA-E30114EB9B71}"/>
              </a:ext>
            </a:extLst>
          </p:cNvPr>
          <p:cNvSpPr txBox="1"/>
          <p:nvPr/>
        </p:nvSpPr>
        <p:spPr>
          <a:xfrm>
            <a:off x="8622824" y="5951531"/>
            <a:ext cx="281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หล่มวิเชียรบุรี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2" descr="C:\Users\SSJ-Rawinon\Desktop\ข่าว\277504201_2177757699042688_2942533770663815232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8" y="1689097"/>
            <a:ext cx="3782528" cy="252562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SJ-Rawinon\Desktop\ข่าว\277527970_2177757042376087_1989667215334897278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276" y="663677"/>
            <a:ext cx="3804969" cy="253664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SJ-Rawinon\Desktop\ข่าว\277298808_2177758909042567_6303775723787278779_n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54" y="663677"/>
            <a:ext cx="3874495" cy="2905871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Line 1">
            <a:extLst>
              <a:ext uri="{FF2B5EF4-FFF2-40B4-BE49-F238E27FC236}">
                <a16:creationId xmlns="" xmlns:a16="http://schemas.microsoft.com/office/drawing/2014/main" id="{E3DE52F0-F17E-4429-B350-A22DB4E4D063}"/>
              </a:ext>
            </a:extLst>
          </p:cNvPr>
          <p:cNvCxnSpPr/>
          <p:nvPr/>
        </p:nvCxnSpPr>
        <p:spPr>
          <a:xfrm>
            <a:off x="8494613" y="6543527"/>
            <a:ext cx="28796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C:\Users\SSJ-Rawinon\Desktop\ข่าว\277362287_2177758919042566_6020835484123081720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3" y="3881063"/>
            <a:ext cx="2451101" cy="1896789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SSJ-Rawinon\Desktop\ข่าว\LINE_ALBUM_อำเภอ_๒๒๐๓๓๐_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62" y="3709555"/>
            <a:ext cx="2853238" cy="2139929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SJ-Rawinon\Desktop\ข่าว\LINE_ALBUM_อำเภอ_๒๒๐๓๓๐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824" y="3431210"/>
            <a:ext cx="3116962" cy="2337722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487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อาจเป็นรูปภาพของ 4 คน, ผู้คนกำลังยืน และ ดอกไม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61" y="3429000"/>
            <a:ext cx="4616080" cy="307738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E7F40762-5488-444F-BA81-FFF398235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700" y="0"/>
            <a:ext cx="10033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0A433447-B027-4EBB-8A09-E2B85CDD9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067" y="147491"/>
            <a:ext cx="2402340" cy="22688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1F1FFA36-2406-4640-97FB-4E2F3F8CC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1020" y="4405006"/>
            <a:ext cx="5843752" cy="5618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-352302" y="620956"/>
            <a:ext cx="3451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  <a:endParaRPr lang="en-US" sz="6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="" xmlns:a16="http://schemas.microsoft.com/office/drawing/2014/main" id="{66082896-071D-4F5E-BBF8-8ABD650FCF71}"/>
              </a:ext>
            </a:extLst>
          </p:cNvPr>
          <p:cNvSpPr txBox="1"/>
          <p:nvPr/>
        </p:nvSpPr>
        <p:spPr>
          <a:xfrm>
            <a:off x="7767199" y="5871782"/>
            <a:ext cx="178525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ชุมชนประดู่งาม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4" name="Picture 2" descr="C:\Users\SSJ-Rawinon\Desktop\ข่าว\S__5215036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2" y="3429000"/>
            <a:ext cx="4616079" cy="307738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อาจเป็นรูปภาพของ 4 คน, ผู้คนกำลังยืน, สถานที่ในร่ม และ ข้อความพูดว่า &quot;ประเภท N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95" y="111831"/>
            <a:ext cx="4686981" cy="31246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69FEFB86-F711-480A-861A-EBD6F0E344CF}"/>
              </a:ext>
            </a:extLst>
          </p:cNvPr>
          <p:cNvSpPr txBox="1"/>
          <p:nvPr/>
        </p:nvSpPr>
        <p:spPr>
          <a:xfrm>
            <a:off x="9552456" y="2597805"/>
            <a:ext cx="178525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ชุมชนบ้านนายม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9" name="Picture 7" descr="C:\Users\SSJ-Rawinon\Desktop\ข่าว\7756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33" y="309696"/>
            <a:ext cx="3636515" cy="272892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3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อาจเป็นรูปภาพของ 4 คน, ผู้คนกำลังยืน และ สถานที่ในร่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57" y="94993"/>
            <a:ext cx="4663019" cy="3108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2">
            <a:extLst>
              <a:ext uri="{FF2B5EF4-FFF2-40B4-BE49-F238E27FC236}">
                <a16:creationId xmlns="" xmlns:a16="http://schemas.microsoft.com/office/drawing/2014/main" id="{BA271A93-691D-4973-B2A7-467DF5B58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067" y="147491"/>
            <a:ext cx="2402340" cy="2268877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="" xmlns:a16="http://schemas.microsoft.com/office/drawing/2014/main" id="{9A928795-5B22-4B32-A446-393BE1CAD241}"/>
              </a:ext>
            </a:extLst>
          </p:cNvPr>
          <p:cNvSpPr txBox="1"/>
          <p:nvPr/>
        </p:nvSpPr>
        <p:spPr>
          <a:xfrm>
            <a:off x="-85636" y="800656"/>
            <a:ext cx="2858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สถานศึกษา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54F88FD-B5AF-4003-9D49-CAAC5F3431CC}"/>
              </a:ext>
            </a:extLst>
          </p:cNvPr>
          <p:cNvSpPr txBox="1"/>
          <p:nvPr/>
        </p:nvSpPr>
        <p:spPr>
          <a:xfrm>
            <a:off x="5373905" y="2726620"/>
            <a:ext cx="2235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โรงเรียนวังโป่งศึกษา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="" xmlns:a16="http://schemas.microsoft.com/office/drawing/2014/main" id="{C4BE88A3-AFF2-402D-8306-572AA5A26905}"/>
              </a:ext>
            </a:extLst>
          </p:cNvPr>
          <p:cNvSpPr txBox="1"/>
          <p:nvPr/>
        </p:nvSpPr>
        <p:spPr>
          <a:xfrm>
            <a:off x="5373905" y="6278106"/>
            <a:ext cx="22352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โรงเรียนวังพิกุลพิทยาคม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F07FC6BC-A439-4185-94D5-0992DE433E94}"/>
              </a:ext>
            </a:extLst>
          </p:cNvPr>
          <p:cNvSpPr txBox="1"/>
          <p:nvPr/>
        </p:nvSpPr>
        <p:spPr>
          <a:xfrm>
            <a:off x="9492484" y="4585273"/>
            <a:ext cx="22352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</a:t>
            </a:r>
            <a:r>
              <a:rPr lang="th-TH" sz="2200" b="1" dirty="0" err="1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ดงขุย</a:t>
            </a:r>
            <a:r>
              <a:rPr lang="th-TH" sz="2200" b="1" dirty="0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วิทยาคม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54F88FD-B5AF-4003-9D49-CAAC5F3431CC}"/>
              </a:ext>
            </a:extLst>
          </p:cNvPr>
          <p:cNvSpPr txBox="1"/>
          <p:nvPr/>
        </p:nvSpPr>
        <p:spPr>
          <a:xfrm>
            <a:off x="682579" y="6168502"/>
            <a:ext cx="264016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วิทยาลัยเทคนิคเพชรบูรณ์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8" name="Picture 4" descr="อาจเป็นรูปภาพของ 4 คน, ผู้คนกำลังยืน, สถานที่ในร่ม และ ข้อความพูดว่า &quot;NUMBER ONE ประเภท TOBE ISTOBENUMBER TO BE NUMBER WElI กรประกวดผลงานโค ระดับภา NUMBER ONE วันที่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1" y="3432932"/>
            <a:ext cx="4103354" cy="2735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อาจเป็นรูปภาพของ 4 คน และ ผู้คนกำลังยืน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52" y="3432932"/>
            <a:ext cx="4107203" cy="273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อาจเป็นรูปภาพของ 4 คน, ผู้คนกำลังยืน และ สถานที่ในร่ม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082" y="1912347"/>
            <a:ext cx="3063775" cy="229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50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E7F40762-5488-444F-BA81-FFF398235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8700" y="0"/>
            <a:ext cx="10033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0A433447-B027-4EBB-8A09-E2B85CDD9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681" y="32400"/>
            <a:ext cx="3267819" cy="134748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1F1FFA36-2406-4640-97FB-4E2F3F8CC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1020" y="5677441"/>
            <a:ext cx="5843752" cy="5618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DE0121-010B-495A-B309-390D0284E8BE}"/>
              </a:ext>
            </a:extLst>
          </p:cNvPr>
          <p:cNvSpPr txBox="1"/>
          <p:nvPr/>
        </p:nvSpPr>
        <p:spPr>
          <a:xfrm>
            <a:off x="498051" y="382974"/>
            <a:ext cx="345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สถานประกอบการ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Graphic 2">
            <a:extLst>
              <a:ext uri="{FF2B5EF4-FFF2-40B4-BE49-F238E27FC236}">
                <a16:creationId xmlns="" xmlns:a16="http://schemas.microsoft.com/office/drawing/2014/main" id="{B6B6308F-3725-4B1E-B211-8D2C3F805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4809" y="245575"/>
            <a:ext cx="3267819" cy="134748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="" xmlns:a16="http://schemas.microsoft.com/office/drawing/2014/main" id="{87CEBBD8-DA08-42BF-97C2-0EA464E11A4D}"/>
              </a:ext>
            </a:extLst>
          </p:cNvPr>
          <p:cNvSpPr txBox="1"/>
          <p:nvPr/>
        </p:nvSpPr>
        <p:spPr>
          <a:xfrm>
            <a:off x="6331550" y="562232"/>
            <a:ext cx="345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DD533EA3-C203-406B-BF14-27ADB99A2A6B}"/>
              </a:ext>
            </a:extLst>
          </p:cNvPr>
          <p:cNvSpPr txBox="1"/>
          <p:nvPr/>
        </p:nvSpPr>
        <p:spPr>
          <a:xfrm>
            <a:off x="172625" y="5568310"/>
            <a:ext cx="410192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บริษัทสยาม</a:t>
            </a:r>
            <a:r>
              <a:rPr lang="th-TH" sz="2400" b="1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แม็คโคร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จำกัด มหาชน </a:t>
            </a:r>
          </a:p>
          <a:p>
            <a:pPr algn="ctr"/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สาขาเพชรบูรณ์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="" xmlns:a16="http://schemas.microsoft.com/office/drawing/2014/main" id="{5F64AD32-4E76-4EAE-9C7A-E9F0804274EE}"/>
              </a:ext>
            </a:extLst>
          </p:cNvPr>
          <p:cNvSpPr txBox="1"/>
          <p:nvPr/>
        </p:nvSpPr>
        <p:spPr>
          <a:xfrm>
            <a:off x="9455150" y="4891769"/>
            <a:ext cx="22352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สนง.คุมประพฤติฯ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="" xmlns:a16="http://schemas.microsoft.com/office/drawing/2014/main" id="{E10166CD-4647-41AE-8BB5-A571AF02E99A}"/>
              </a:ext>
            </a:extLst>
          </p:cNvPr>
          <p:cNvSpPr txBox="1"/>
          <p:nvPr/>
        </p:nvSpPr>
        <p:spPr>
          <a:xfrm>
            <a:off x="5213950" y="5568310"/>
            <a:ext cx="22352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สถานพินิจและคุ้มครองเด็กฯ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22" name="Picture 2" descr="อาจเป็นรูปภาพของ 10 คน, ผู้คนกำลังยืน และ สถานที่ในร่ม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2" y="975635"/>
            <a:ext cx="4049759" cy="26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อาจเป็นรูปภาพของ 4 คน, ผู้คนกำลังยืน และ สถานที่ในร่ม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0" y="3675475"/>
            <a:ext cx="2945582" cy="196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SJ-Rawinon\Desktop\ข่าว\S__166052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57" y="2059071"/>
            <a:ext cx="4312355" cy="323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SJ-Rawinon\Desktop\ข่าว\S__1660523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05" y="2553003"/>
            <a:ext cx="2994609" cy="22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6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6944EE92-1199-4BB9-898D-8C00B5CA3C58}"/>
              </a:ext>
            </a:extLst>
          </p:cNvPr>
          <p:cNvSpPr/>
          <p:nvPr/>
        </p:nvSpPr>
        <p:spPr>
          <a:xfrm>
            <a:off x="507" y="1778"/>
            <a:ext cx="12188951" cy="998795"/>
          </a:xfrm>
          <a:custGeom>
            <a:avLst/>
            <a:gdLst>
              <a:gd name="connsiteX0" fmla="*/ 12183999 w 12188951"/>
              <a:gd name="connsiteY0" fmla="*/ 966216 h 998795"/>
              <a:gd name="connsiteX1" fmla="*/ 9881108 w 12188951"/>
              <a:gd name="connsiteY1" fmla="*/ 969645 h 998795"/>
              <a:gd name="connsiteX2" fmla="*/ 6796405 w 12188951"/>
              <a:gd name="connsiteY2" fmla="*/ 656971 h 998795"/>
              <a:gd name="connsiteX3" fmla="*/ 4853686 w 12188951"/>
              <a:gd name="connsiteY3" fmla="*/ 534797 h 998795"/>
              <a:gd name="connsiteX4" fmla="*/ 2658872 w 12188951"/>
              <a:gd name="connsiteY4" fmla="*/ 560197 h 998795"/>
              <a:gd name="connsiteX5" fmla="*/ 560324 w 12188951"/>
              <a:gd name="connsiteY5" fmla="*/ 395732 h 998795"/>
              <a:gd name="connsiteX6" fmla="*/ 0 w 12188951"/>
              <a:gd name="connsiteY6" fmla="*/ 0 h 998795"/>
              <a:gd name="connsiteX7" fmla="*/ 12188952 w 12188951"/>
              <a:gd name="connsiteY7" fmla="*/ 0 h 998795"/>
              <a:gd name="connsiteX8" fmla="*/ 12183999 w 12188951"/>
              <a:gd name="connsiteY8" fmla="*/ 966216 h 99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1" h="998795">
                <a:moveTo>
                  <a:pt x="12183999" y="966216"/>
                </a:moveTo>
                <a:cubicBezTo>
                  <a:pt x="11178032" y="1019556"/>
                  <a:pt x="10395204" y="997585"/>
                  <a:pt x="9881108" y="969645"/>
                </a:cubicBezTo>
                <a:cubicBezTo>
                  <a:pt x="8790432" y="910590"/>
                  <a:pt x="8526780" y="804545"/>
                  <a:pt x="6796405" y="656971"/>
                </a:cubicBezTo>
                <a:cubicBezTo>
                  <a:pt x="5943346" y="584200"/>
                  <a:pt x="5505450" y="553974"/>
                  <a:pt x="4853686" y="534797"/>
                </a:cubicBezTo>
                <a:cubicBezTo>
                  <a:pt x="4123817" y="513334"/>
                  <a:pt x="3391408" y="552958"/>
                  <a:pt x="2658872" y="560197"/>
                </a:cubicBezTo>
                <a:cubicBezTo>
                  <a:pt x="1637284" y="570230"/>
                  <a:pt x="1028065" y="539750"/>
                  <a:pt x="560324" y="395732"/>
                </a:cubicBezTo>
                <a:cubicBezTo>
                  <a:pt x="159385" y="272161"/>
                  <a:pt x="40513" y="104648"/>
                  <a:pt x="0" y="0"/>
                </a:cubicBezTo>
                <a:cubicBezTo>
                  <a:pt x="4062984" y="0"/>
                  <a:pt x="8125968" y="0"/>
                  <a:pt x="12188952" y="0"/>
                </a:cubicBezTo>
                <a:cubicBezTo>
                  <a:pt x="12187301" y="322072"/>
                  <a:pt x="12185650" y="644144"/>
                  <a:pt x="12183999" y="966216"/>
                </a:cubicBezTo>
                <a:close/>
              </a:path>
            </a:pathLst>
          </a:custGeom>
          <a:solidFill>
            <a:srgbClr val="FF621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63">
            <a:extLst>
              <a:ext uri="{FF2B5EF4-FFF2-40B4-BE49-F238E27FC236}">
                <a16:creationId xmlns="" xmlns:a16="http://schemas.microsoft.com/office/drawing/2014/main" id="{EA202AE0-8E35-4731-B905-77DE703245BE}"/>
              </a:ext>
            </a:extLst>
          </p:cNvPr>
          <p:cNvSpPr/>
          <p:nvPr/>
        </p:nvSpPr>
        <p:spPr>
          <a:xfrm>
            <a:off x="2142992" y="101965"/>
            <a:ext cx="8234721" cy="791420"/>
          </a:xfrm>
          <a:custGeom>
            <a:avLst/>
            <a:gdLst>
              <a:gd name="connsiteX0" fmla="*/ 872333 w 2306223"/>
              <a:gd name="connsiteY0" fmla="*/ 21938 h 1578811"/>
              <a:gd name="connsiteX1" fmla="*/ 71104 w 2306223"/>
              <a:gd name="connsiteY1" fmla="*/ 502751 h 1578811"/>
              <a:gd name="connsiteX2" fmla="*/ 22615 w 2306223"/>
              <a:gd name="connsiteY2" fmla="*/ 1132097 h 1578811"/>
              <a:gd name="connsiteX3" fmla="*/ 98412 w 2306223"/>
              <a:gd name="connsiteY3" fmla="*/ 1351066 h 1578811"/>
              <a:gd name="connsiteX4" fmla="*/ 327462 w 2306223"/>
              <a:gd name="connsiteY4" fmla="*/ 1477777 h 1578811"/>
              <a:gd name="connsiteX5" fmla="*/ 926820 w 2306223"/>
              <a:gd name="connsiteY5" fmla="*/ 1569908 h 1578811"/>
              <a:gd name="connsiteX6" fmla="*/ 1840341 w 2306223"/>
              <a:gd name="connsiteY6" fmla="*/ 1448811 h 1578811"/>
              <a:gd name="connsiteX7" fmla="*/ 2301503 w 2306223"/>
              <a:gd name="connsiteY7" fmla="*/ 708067 h 1578811"/>
              <a:gd name="connsiteX8" fmla="*/ 872333 w 2306223"/>
              <a:gd name="connsiteY8" fmla="*/ 21938 h 157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6223" h="1578811">
                <a:moveTo>
                  <a:pt x="872333" y="21938"/>
                </a:moveTo>
                <a:cubicBezTo>
                  <a:pt x="548600" y="58305"/>
                  <a:pt x="208917" y="207730"/>
                  <a:pt x="71104" y="502751"/>
                </a:cubicBezTo>
                <a:cubicBezTo>
                  <a:pt x="-19239" y="696200"/>
                  <a:pt x="-8904" y="920911"/>
                  <a:pt x="22615" y="1132097"/>
                </a:cubicBezTo>
                <a:cubicBezTo>
                  <a:pt x="34099" y="1209425"/>
                  <a:pt x="49795" y="1289816"/>
                  <a:pt x="98412" y="1351066"/>
                </a:cubicBezTo>
                <a:cubicBezTo>
                  <a:pt x="153665" y="1420610"/>
                  <a:pt x="242094" y="1453788"/>
                  <a:pt x="327462" y="1477777"/>
                </a:cubicBezTo>
                <a:cubicBezTo>
                  <a:pt x="522442" y="1532647"/>
                  <a:pt x="724822" y="1556509"/>
                  <a:pt x="926820" y="1569908"/>
                </a:cubicBezTo>
                <a:cubicBezTo>
                  <a:pt x="1236899" y="1590580"/>
                  <a:pt x="1560759" y="1584582"/>
                  <a:pt x="1840341" y="1448811"/>
                </a:cubicBezTo>
                <a:cubicBezTo>
                  <a:pt x="2119795" y="1313040"/>
                  <a:pt x="2341699" y="1016232"/>
                  <a:pt x="2301503" y="708067"/>
                </a:cubicBezTo>
                <a:cubicBezTo>
                  <a:pt x="2207204" y="-13919"/>
                  <a:pt x="1427413" y="-40461"/>
                  <a:pt x="872333" y="21938"/>
                </a:cubicBezTo>
                <a:close/>
              </a:path>
            </a:pathLst>
          </a:custGeom>
          <a:solidFill>
            <a:srgbClr val="FBF09E"/>
          </a:solidFill>
          <a:ln w="12751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ชมรม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ที่ผ่านการคัดเลือกเข้าสู่ระดับประเทศ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64457" y="1117221"/>
            <a:ext cx="11383119" cy="483209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. ประเภทจังหวัด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จังหวัดเพชรบูรณ์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กลุ่มรักษามาตรฐานพร้อมเป็นต้นแบบระดับเพชรปีที่ 2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2. ประเภทอำเภอ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อำเภอหล่มเก่า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กลุ่มดีเด่น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3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. ประเภทชุมชนภูมิภาค จำนวน 2 ชมรม ได้แก่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3.1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ชุมชนบ้าน</a:t>
            </a:r>
            <a:r>
              <a:rPr lang="th-TH" sz="2800" b="1" dirty="0" err="1">
                <a:latin typeface="TH SarabunIT๙" pitchFamily="34" charset="-34"/>
                <a:cs typeface="TH SarabunIT๙" pitchFamily="34" charset="-34"/>
              </a:rPr>
              <a:t>นายม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กลุ่มรักษามาตรฐานพร้อมเป็นต้นแบบระดับทองปีที่ 2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3.2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ชุมชนประดู่งาม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 กลุ่มรักษามาตรฐานพร้อมเป็นต้นแบบระดับเงินปีที่ 1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4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. ประเภทสถานศึกษาขั้น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พื้นฐาน</a:t>
            </a:r>
          </a:p>
          <a:p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4.1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โรงเรียนวังโป่งศึกษา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กลุ่มต้นแบบระดับเงิน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	4.2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โรงเรียนวังพิกุลพิทยาคม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กลุ่มดีเด่น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	4.3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โรงเรียน</a:t>
            </a:r>
            <a:r>
              <a:rPr lang="th-TH" sz="2800" b="1" dirty="0" err="1">
                <a:latin typeface="TH SarabunIT๙" pitchFamily="34" charset="-34"/>
                <a:cs typeface="TH SarabunIT๙" pitchFamily="34" charset="-34"/>
              </a:rPr>
              <a:t>ดงขุย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วิทยาคม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กลุ่มดีเด่น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5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. ประเภทอาชีวศึกษา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วิทยาลัยเทคนิคเพชรบูรณ์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กลุ่มดีเด่น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6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. ประเภทสถานพินิจฯ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สถานพินิจและคุ้มครองเด็กและเยาวชนจังหวัดเพชรบูรณ์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กลุ่มดีเด่น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170" name="Picture 2" descr="E:\12งานกราฟฟิก -กรอบ-เกียรติบัตร\ถ้วยรางวัล-png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700" y="1117221"/>
            <a:ext cx="4501042" cy="25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886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werPointHub-Abstract Kid Activ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72B8"/>
      </a:accent1>
      <a:accent2>
        <a:srgbClr val="FF6213"/>
      </a:accent2>
      <a:accent3>
        <a:srgbClr val="FBF09E"/>
      </a:accent3>
      <a:accent4>
        <a:srgbClr val="3C72B8"/>
      </a:accent4>
      <a:accent5>
        <a:srgbClr val="FF6213"/>
      </a:accent5>
      <a:accent6>
        <a:srgbClr val="FBF09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6138</TotalTime>
  <Words>263</Words>
  <Application>Microsoft Office PowerPoint</Application>
  <PresentationFormat>กำหนดเอง</PresentationFormat>
  <Paragraphs>60</Paragraphs>
  <Slides>13</Slides>
  <Notes>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8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13</vt:i4>
      </vt:variant>
    </vt:vector>
  </HeadingPairs>
  <TitlesOfParts>
    <vt:vector size="22" baseType="lpstr">
      <vt:lpstr>Arial</vt:lpstr>
      <vt:lpstr>Calibri</vt:lpstr>
      <vt:lpstr>TH SarabunPSK</vt:lpstr>
      <vt:lpstr>TH SarabunIT๙</vt:lpstr>
      <vt:lpstr>Wingdings</vt:lpstr>
      <vt:lpstr>Calibri Light</vt:lpstr>
      <vt:lpstr>Cordia New</vt:lpstr>
      <vt:lpstr>hectic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SSJ-Rawinon</cp:lastModifiedBy>
  <cp:revision>89</cp:revision>
  <dcterms:created xsi:type="dcterms:W3CDTF">2021-01-31T12:34:29Z</dcterms:created>
  <dcterms:modified xsi:type="dcterms:W3CDTF">2022-03-30T04:37:59Z</dcterms:modified>
</cp:coreProperties>
</file>