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EEC34-0D3F-461C-8615-F388508BF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62586-4D9E-4466-AB93-D5E7A1E8B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35107-42B6-4E4D-ACF8-C90B232F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FB00F-C8D9-4384-ACC2-FD39B84D4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8AE0A-C82C-43D7-B49F-7364A18E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0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67E8-2B55-40C5-B59A-A723E804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8AA70-0841-41A2-A291-80EA6CEAE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3ABC7-41DD-4344-830B-8453992A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69E28-BF2C-429B-851A-E096F416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03311-61CC-432D-8C10-DADC2A3D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0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B9716-946B-4A9F-B069-7440E21E1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39DC4-BD97-4F47-B5B4-ED149AB52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2FE8E-DACD-499F-993A-D8761A3E1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F90BD-9800-46A7-863E-ED79EF8E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EC999-EA3D-4E0F-8FC3-DEEA18F1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9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79CE-A130-4EAF-89B0-C3032A71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A09E7-90E9-4C23-A771-3036CDB69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E890B-6C13-48FD-B35B-E90F0280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35D75-3E50-4DE8-838F-EFE849440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16F8F-FF40-4CDE-8C03-2D88C1A4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2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02916-D8A3-4AEB-9847-AC0A98FE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A943B-421D-4A57-BDF8-DD0ABC1EB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DAD56-F399-4BF3-8F76-C391D907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D48AE-DD1A-4F15-826E-3DAA52ED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12843-8AEE-454E-942B-4ADD6C53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0422-5499-4723-89B8-4B56C311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3E858-05DD-45CC-9695-4C7565ED57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C74B6-6E65-4DE7-BD1E-80C9F9EFB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1B0C4-0618-49E7-858B-AD36AFBD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A1861-05C1-44C6-BB80-61B6DC57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61332-6A13-491E-BEA0-C9A05928C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9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6A1EC-91FC-4B76-BC0F-CE03A3FE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171CB-2F51-4F2A-9D18-A55E75A88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F3010-4E03-46E7-9406-6348C3409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CD859-0741-48D0-BE21-5D8F23C51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CA1CFE-FDCE-46D7-B40B-641F4475E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294B4-87B6-47EA-B009-491B9E3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CBDE1D-D499-44AE-B15B-5F8CE69B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2F05B8-73B5-4732-886E-552E4B31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B82E5-D9C3-49FB-9835-067A8EE3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115E89-416A-4EA9-9696-D3788139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4518FC-D675-451D-B957-03B07085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54AAF-D1B8-40BF-B69F-2A9CDD89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0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54900-D352-4013-871A-FAC46F8D5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074422-A1D1-4CF6-95F6-C7C4FF90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73505-0ADB-4DD3-A92D-D2286568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0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88F11-5544-473D-A70A-C680554C1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9EDFB-06FB-41F5-9482-AB607E20B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DE15E-9CC4-427C-A4B6-4656BE900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FCABF-31D7-4E0E-A177-72048F24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8CC0C-EA5C-475B-9A0D-173DE05F0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E881C-D517-4D2C-AAF7-207074E81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7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D90A8-539C-4734-9F6F-2D51F9E0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AF26AE-0B25-450D-8E45-E8EA2EC49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314D0-5449-4AA1-940F-457D66A63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FEC4B-CBEA-49B9-A3EC-39D19ACA1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E233C-5BE6-45CE-BB6E-E7D3B87E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9EF51-9699-48C4-87C8-04769861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2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2F9CC-1584-407E-A596-4B73A36E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EB64E-C940-4BF2-AAC1-1F7EF1D1F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6DE75-E47B-4FB8-8FBB-62D21300B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9B0B-CF3C-4E0F-BC6E-350F6A42EAC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AECE3-715D-427F-A27C-0E20B80CD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07D17-050A-472F-869D-B8C559DE2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4917-8170-4CF3-9754-6A0C1D10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3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961B98-F266-4FF9-96AC-642626D0C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4008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32804D-4916-4425-A296-D98ADC3A55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0" b="7677"/>
          <a:stretch/>
        </p:blipFill>
        <p:spPr>
          <a:xfrm>
            <a:off x="5971310" y="152400"/>
            <a:ext cx="622069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2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2022-03-30T04:22:01Z</dcterms:created>
  <dcterms:modified xsi:type="dcterms:W3CDTF">2022-03-30T04:25:22Z</dcterms:modified>
</cp:coreProperties>
</file>