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4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47"/>
    <p:restoredTop sz="95701"/>
  </p:normalViewPr>
  <p:slideViewPr>
    <p:cSldViewPr snapToGrid="0" snapToObjects="1">
      <p:cViewPr varScale="1">
        <p:scale>
          <a:sx n="50" d="100"/>
          <a:sy n="50" d="100"/>
        </p:scale>
        <p:origin x="168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860911270983214E-2"/>
          <c:y val="0.12315677206607632"/>
          <c:w val="0.97704139111823518"/>
          <c:h val="0.609708092344732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CBTx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latin typeface="TH SarabunPSK" pitchFamily="34" charset="-34"/>
                    <a:cs typeface="TH SarabunPSK" pitchFamily="34" charset="-34"/>
                  </a:defRPr>
                </a:pPr>
                <a:endParaRPr lang="en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เขาค้อ</c:v>
                </c:pt>
                <c:pt idx="1">
                  <c:v>เมืองเพชรบูรณ์</c:v>
                </c:pt>
                <c:pt idx="2">
                  <c:v>ชนแดน</c:v>
                </c:pt>
                <c:pt idx="3">
                  <c:v>น้ำหนาว</c:v>
                </c:pt>
                <c:pt idx="4">
                  <c:v>บึงสามพัน</c:v>
                </c:pt>
                <c:pt idx="5">
                  <c:v>วังโป่ง</c:v>
                </c:pt>
                <c:pt idx="6">
                  <c:v>วิเชียรบุรี</c:v>
                </c:pt>
                <c:pt idx="7">
                  <c:v>ศรีเทพ</c:v>
                </c:pt>
                <c:pt idx="8">
                  <c:v>หนองไผ่</c:v>
                </c:pt>
                <c:pt idx="9">
                  <c:v>หล่มเก่า</c:v>
                </c:pt>
                <c:pt idx="10">
                  <c:v>หล่มสัก</c:v>
                </c:pt>
                <c:pt idx="11">
                  <c:v>รวม</c:v>
                </c:pt>
              </c:strCache>
            </c:strRef>
          </c:cat>
          <c:val>
            <c:numRef>
              <c:f>Sheet1!$B$2:$B$13</c:f>
              <c:numCache>
                <c:formatCode>_-* #,##0.00_-;\-* #,##0.00_-;_-* "-"??_-;_-@_-</c:formatCode>
                <c:ptCount val="12"/>
                <c:pt idx="0">
                  <c:v>5</c:v>
                </c:pt>
                <c:pt idx="1">
                  <c:v>18.918918918918919</c:v>
                </c:pt>
                <c:pt idx="2">
                  <c:v>0</c:v>
                </c:pt>
                <c:pt idx="3">
                  <c:v>13.333333333333334</c:v>
                </c:pt>
                <c:pt idx="4">
                  <c:v>5</c:v>
                </c:pt>
                <c:pt idx="5">
                  <c:v>0</c:v>
                </c:pt>
                <c:pt idx="6">
                  <c:v>2.5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22.857142857142858</c:v>
                </c:pt>
                <c:pt idx="11">
                  <c:v>7.8014184397163122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3-EE47-85D8-090A91B1B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197195648"/>
        <c:axId val="197197184"/>
      </c:barChart>
      <c:catAx>
        <c:axId val="197195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H SarabunPSK" pitchFamily="34" charset="-34"/>
                <a:cs typeface="TH SarabunPSK" pitchFamily="34" charset="-34"/>
              </a:defRPr>
            </a:pPr>
            <a:endParaRPr lang="en-TH"/>
          </a:p>
        </c:txPr>
        <c:crossAx val="197197184"/>
        <c:crosses val="autoZero"/>
        <c:auto val="1"/>
        <c:lblAlgn val="ctr"/>
        <c:lblOffset val="100"/>
        <c:noMultiLvlLbl val="0"/>
      </c:catAx>
      <c:valAx>
        <c:axId val="197197184"/>
        <c:scaling>
          <c:orientation val="minMax"/>
          <c:max val="50"/>
        </c:scaling>
        <c:delete val="0"/>
        <c:axPos val="l"/>
        <c:numFmt formatCode="_-* #,##0.00_-;\-* #,##0.0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H SarabunPSK" pitchFamily="34" charset="-34"/>
                <a:cs typeface="TH SarabunPSK" pitchFamily="34" charset="-34"/>
              </a:defRPr>
            </a:pPr>
            <a:endParaRPr lang="en-TH"/>
          </a:p>
        </c:txPr>
        <c:crossAx val="19719564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>
              <a:latin typeface="TH SarabunPSK" pitchFamily="34" charset="-34"/>
              <a:cs typeface="TH SarabunPSK" pitchFamily="34" charset="-34"/>
            </a:defRPr>
          </a:pPr>
          <a:endParaRPr lang="en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FF517-3ACF-CF43-9611-F05A77233D85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26738-F87A-2844-B3EE-23144417D2AA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70218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556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C7444-69ED-6642-ABE4-2FB468D5C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CB625-AE9E-D742-8D0A-78E71B02D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3111F-3CB5-444F-B0CA-1FBB91C45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4EFD6-35BD-8842-B4DC-EAFB701F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CF4B3-D5B5-FF4C-A282-A21A94F0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71344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8B27-BBFC-424C-A821-07957E53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0DC6F-7432-F24D-B0E4-458BB39D6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4CFB8-321E-A841-843F-1A908116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30BB2-BE63-8C45-B548-7B22473D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F4D3F-A81C-1249-A75B-775BAA49E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84731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118FF0-0D54-7944-B1CD-DA447F549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19FA7-0899-4546-A0BA-79E2C2AB8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004AA-EC37-9E49-BD31-51D0CEC10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9A37-7733-A54A-8669-DB950209E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CFF70-362B-F942-A475-FA38211E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21813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AB227-02F7-3145-83FB-9EF60E9A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4CFB5-67F1-E948-B687-07483078C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5490B-0392-E844-9FA9-6B94ACDF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89CB3-D745-9749-879E-D2F8F635D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82178-8871-544C-9DBA-2681FEA5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14440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27DA9-2E2C-4540-8AEE-1B446BCC3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2B180-3DC3-804E-93B9-2B6C52C0A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96AC7-0789-4744-BBBA-32F42D32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2972-00A1-FB4D-BB72-9E530DC3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EE1C6-ADCB-4246-AF67-58D80061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2198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45A8-A38F-BF4F-9339-B1977102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F8019-B13E-C34E-A51F-1B62C6CF3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6717D-3A79-E440-96A3-634AD28CE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6D93E-7DDE-3D4B-8E20-3AF08E91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53B5E-0683-B04C-90DB-812341CE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C6DF6-AFB8-854F-9627-4294E0AA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79144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B0F2D-FECD-FD48-AF40-9D71FFE0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CCA8A-8C50-DC4D-BC58-F66530100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0D7CF6-A9C6-6240-B7F3-5C6938F89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6440BB-C5DB-854C-ACCB-20DD69E7D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540A2-0F22-E741-8FA2-5EA327BED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62E5D-F49F-544C-8386-E4A42E29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9CC4E0-C6F2-E949-B5AD-22C0422A6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2B302-BC5B-3F4C-90DE-CF44F3B2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49334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637FB-6B18-3B46-A193-2EC31C19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3E2BFE-53A5-5147-BEB0-B5871B3F0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7D69B-4251-0048-995D-1EAE3EC9D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2C24B-0A29-F248-8A32-CAC52506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878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A385F5-0191-C042-B8C2-C95C95EC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5C0D24-6F01-9E4E-8EDB-A4526A19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F7AAD-2586-B84B-9E19-581DFC80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39090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9B2B4-8F52-6E49-8329-64A60EC08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E929B-0221-A143-94BE-95BA6F2E8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759F4F-E0C7-E546-BA5F-3118C5F01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B1D8D-19AD-8E41-8A36-C6E59674D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C13FB-F29D-D54A-BD87-8D130078D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4C8D4-12F8-CD4B-B087-04E35B6AF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47067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A042-2360-3740-B314-EF12B2660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C8FA0-689F-4441-AE2D-234BBEE59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812D5-369D-C845-B3C2-327A7FAEE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10A9C-9D7E-3E4A-BE02-462CCA1A3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5CD97-1CED-4143-A948-29AF17904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7C0BA-6202-CD4C-8B36-9C7F6F3A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25205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254ADB-FE89-574C-890D-171C48EE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516B7-975C-524A-817E-D02321A99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5E0BB-C50A-494C-8166-E31F943A9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00204-0952-5140-8CB8-7694EF341CA7}" type="datetimeFigureOut">
              <a:rPr lang="en-TH" smtClean="0"/>
              <a:t>1/3/2022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3E3DB-B2A4-804B-BE7A-DE8F88DEA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E9326-2299-794B-A6D7-C4662FCB6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516D-750E-5E47-A2B1-21EC37301337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60133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43777"/>
              </p:ext>
            </p:extLst>
          </p:nvPr>
        </p:nvGraphicFramePr>
        <p:xfrm>
          <a:off x="267494" y="4902201"/>
          <a:ext cx="11428413" cy="110680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2424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2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7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7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51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47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7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047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851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533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</a:p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(คน)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H SarabunPSK" pitchFamily="34" charset="-34"/>
                          <a:cs typeface="TH SarabunPSK" pitchFamily="34" charset="-34"/>
                        </a:rPr>
                        <a:t>CBTx</a:t>
                      </a:r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endParaRPr lang="th-TH" sz="3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33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000" b="1" u="none" strike="noStrike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(คน)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สี่เหลี่ยมผืนผ้า 9"/>
          <p:cNvSpPr/>
          <p:nvPr/>
        </p:nvSpPr>
        <p:spPr>
          <a:xfrm>
            <a:off x="2362200" y="314474"/>
            <a:ext cx="72390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ผลการบำบัดผู้เสพยาเสพติดโดยมีชุมชนเป็นฐาน(</a:t>
            </a:r>
            <a:r>
              <a:rPr lang="en-US" sz="2000" b="1" cap="small" dirty="0" err="1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CBTx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) 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แยกรายอำเภอ ปีงบประมาณ 256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5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   </a:t>
            </a:r>
          </a:p>
          <a:p>
            <a:pPr algn="ctr"/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1 ตุลาคม 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2564 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– 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28 </a:t>
            </a:r>
            <a:r>
              <a:rPr lang="th-TH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กุมภาพันธ์ </a:t>
            </a:r>
            <a:r>
              <a:rPr lang="en-US" sz="2000" b="1" cap="small" dirty="0">
                <a:solidFill>
                  <a:schemeClr val="tx1"/>
                </a:solidFill>
                <a:latin typeface="TH Sarabun New" panose="020B0500040200020003" pitchFamily="34" charset="-34"/>
                <a:ea typeface="微软雅黑" panose="020B0503020204020204" pitchFamily="34" charset="-122"/>
                <a:cs typeface="TH Sarabun New" panose="020B0500040200020003" pitchFamily="34" charset="-34"/>
              </a:rPr>
              <a:t>2565</a:t>
            </a:r>
            <a:endParaRPr lang="th-TH" sz="2000" b="1" cap="small" dirty="0">
              <a:solidFill>
                <a:schemeClr val="tx1"/>
              </a:solidFill>
              <a:latin typeface="TH Sarabun New" panose="020B0500040200020003" pitchFamily="34" charset="-34"/>
              <a:ea typeface="微软雅黑" panose="020B0503020204020204" pitchFamily="34" charset="-122"/>
              <a:cs typeface="TH Sarabun New" panose="020B0500040200020003" pitchFamily="34" charset="-34"/>
            </a:endParaRPr>
          </a:p>
        </p:txBody>
      </p:sp>
      <p:cxnSp>
        <p:nvCxnSpPr>
          <p:cNvPr id="9" name="ตัวเชื่อมต่อตรง 8">
            <a:extLst>
              <a:ext uri="{FF2B5EF4-FFF2-40B4-BE49-F238E27FC236}">
                <a16:creationId xmlns:a16="http://schemas.microsoft.com/office/drawing/2014/main" id="{D71299BE-1FF6-4E22-A635-B34024B4762E}"/>
              </a:ext>
            </a:extLst>
          </p:cNvPr>
          <p:cNvCxnSpPr>
            <a:cxnSpLocks/>
          </p:cNvCxnSpPr>
          <p:nvPr/>
        </p:nvCxnSpPr>
        <p:spPr>
          <a:xfrm>
            <a:off x="1828800" y="2768600"/>
            <a:ext cx="9980266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ตัวเชื่อมต่อตรง 13">
            <a:extLst>
              <a:ext uri="{FF2B5EF4-FFF2-40B4-BE49-F238E27FC236}">
                <a16:creationId xmlns:a16="http://schemas.microsoft.com/office/drawing/2014/main" id="{98D7072F-3218-435D-9B59-7E9CD8AE6B3A}"/>
              </a:ext>
            </a:extLst>
          </p:cNvPr>
          <p:cNvCxnSpPr>
            <a:cxnSpLocks/>
          </p:cNvCxnSpPr>
          <p:nvPr/>
        </p:nvCxnSpPr>
        <p:spPr>
          <a:xfrm>
            <a:off x="1828800" y="1564268"/>
            <a:ext cx="9980266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42FBDDC3-1E29-4514-A9CF-AEEBA20A0C15}"/>
              </a:ext>
            </a:extLst>
          </p:cNvPr>
          <p:cNvSpPr txBox="1"/>
          <p:nvPr/>
        </p:nvSpPr>
        <p:spPr>
          <a:xfrm>
            <a:off x="10733435" y="2368490"/>
            <a:ext cx="1456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ไตรมาสที่ 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30%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321454D0-673F-4CE5-82BE-7FF53BA8D0DC}"/>
              </a:ext>
            </a:extLst>
          </p:cNvPr>
          <p:cNvSpPr txBox="1"/>
          <p:nvPr/>
        </p:nvSpPr>
        <p:spPr>
          <a:xfrm>
            <a:off x="10591801" y="1047855"/>
            <a:ext cx="1456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ไตรมาสที่ 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50%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</a:p>
        </p:txBody>
      </p:sp>
      <p:graphicFrame>
        <p:nvGraphicFramePr>
          <p:cNvPr id="3" name="แผนภูมิ 2"/>
          <p:cNvGraphicFramePr/>
          <p:nvPr>
            <p:extLst>
              <p:ext uri="{D42A27DB-BD31-4B8C-83A1-F6EECF244321}">
                <p14:modId xmlns:p14="http://schemas.microsoft.com/office/powerpoint/2010/main" val="1122111500"/>
              </p:ext>
            </p:extLst>
          </p:nvPr>
        </p:nvGraphicFramePr>
        <p:xfrm>
          <a:off x="1066800" y="985856"/>
          <a:ext cx="10591800" cy="4491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กล่องข้อความ 4"/>
          <p:cNvSpPr txBox="1"/>
          <p:nvPr/>
        </p:nvSpPr>
        <p:spPr>
          <a:xfrm>
            <a:off x="8839201" y="6423045"/>
            <a:ext cx="404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ระบบรายงาน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บสต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ณ วันที่ </a:t>
            </a:r>
            <a:r>
              <a:rPr lang="en-US" cap="small" dirty="0"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  <a:t>28 </a:t>
            </a:r>
            <a:r>
              <a:rPr lang="th-TH" cap="small" dirty="0"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  <a:t>ก.พ. </a:t>
            </a:r>
            <a:r>
              <a:rPr lang="en-US" cap="small" dirty="0">
                <a:latin typeface="TH SarabunPSK" panose="020B0500040200020003" pitchFamily="34" charset="-34"/>
                <a:ea typeface="微软雅黑" panose="020B0503020204020204" pitchFamily="34" charset="-122"/>
                <a:cs typeface="TH SarabunPSK" panose="020B0500040200020003" pitchFamily="34" charset="-34"/>
              </a:rPr>
              <a:t>2565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9650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90</Words>
  <Application>Microsoft Macintosh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Leelawadee</vt:lpstr>
      <vt:lpstr>TH Sarabun New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2022-02-28T18:53:25Z</dcterms:created>
  <dcterms:modified xsi:type="dcterms:W3CDTF">2022-02-28T18:58:57Z</dcterms:modified>
</cp:coreProperties>
</file>