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5" r:id="rId3"/>
    <p:sldId id="266" r:id="rId4"/>
    <p:sldId id="263" r:id="rId5"/>
    <p:sldId id="264" r:id="rId6"/>
    <p:sldId id="268" r:id="rId7"/>
    <p:sldId id="267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H Sarabun New" panose="020B0500040200020003" pitchFamily="34" charset="-34"/>
      <p:regular r:id="rId13"/>
      <p:bold r:id="rId14"/>
      <p:italic r:id="rId15"/>
      <p:boldItalic r:id="rId16"/>
    </p:embeddedFont>
    <p:embeddedFont>
      <p:font typeface="TH SarabunPSK" panose="020B0500040200020003" pitchFamily="34" charset="-34"/>
      <p:regular r:id="rId17"/>
      <p:bold r:id="rId18"/>
      <p:italic r:id="rId19"/>
      <p:boldItalic r:id="rId2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79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8B9A-2552-4795-AEDE-18D3C4958331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6AB-C735-420D-9434-B30994A304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351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8B9A-2552-4795-AEDE-18D3C4958331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6AB-C735-420D-9434-B30994A304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437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8B9A-2552-4795-AEDE-18D3C4958331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6AB-C735-420D-9434-B30994A304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561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8B9A-2552-4795-AEDE-18D3C4958331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6AB-C735-420D-9434-B30994A304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932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8B9A-2552-4795-AEDE-18D3C4958331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6AB-C735-420D-9434-B30994A304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224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8B9A-2552-4795-AEDE-18D3C4958331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6AB-C735-420D-9434-B30994A304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372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8B9A-2552-4795-AEDE-18D3C4958331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6AB-C735-420D-9434-B30994A304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041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8B9A-2552-4795-AEDE-18D3C4958331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6AB-C735-420D-9434-B30994A304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360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8B9A-2552-4795-AEDE-18D3C4958331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6AB-C735-420D-9434-B30994A304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796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8B9A-2552-4795-AEDE-18D3C4958331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6AB-C735-420D-9434-B30994A304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788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8B9A-2552-4795-AEDE-18D3C4958331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6AB-C735-420D-9434-B30994A304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34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B8B9A-2552-4795-AEDE-18D3C4958331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86AB-C735-420D-9434-B30994A304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573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914400" y="361950"/>
            <a:ext cx="7467600" cy="19812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แผนการดำเนินกิจกรรมในโครงการคัดกรองมะเร็งเต้านม</a:t>
            </a:r>
            <a:br>
              <a:rPr lang="th-TH" sz="3200" b="1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1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โดยเครื่องเอกซเรย์เต้านมเคลื่อนที่ (</a:t>
            </a:r>
            <a:r>
              <a:rPr lang="en-US" sz="3200" b="1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Mammogram) </a:t>
            </a:r>
            <a:br>
              <a:rPr lang="th-TH" sz="3200" b="1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1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ในสตรีกลุ่มเสี่ยงและด้อยโอกาส เฉลิมพระเกียรติ 70 พรรษา</a:t>
            </a:r>
          </a:p>
        </p:txBody>
      </p:sp>
      <p:pic>
        <p:nvPicPr>
          <p:cNvPr id="1026" name="Picture 2" descr="C:\Users\ssj-saranya\Desktop\311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40221"/>
            <a:ext cx="2545773" cy="190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sj-saranya\Desktop\3118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36" y="2540221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sj-saranya\Desktop\311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40221"/>
            <a:ext cx="2590800" cy="188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84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E1A636-1B56-4F54-9BE1-AFBDAA4054D5}"/>
              </a:ext>
            </a:extLst>
          </p:cNvPr>
          <p:cNvSpPr/>
          <p:nvPr/>
        </p:nvSpPr>
        <p:spPr>
          <a:xfrm>
            <a:off x="228600" y="209550"/>
            <a:ext cx="2133600" cy="1524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</a:rPr>
              <a:t>วัตถุประสงค์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9CC9D0-B020-406E-B4E4-D703F915427A}"/>
              </a:ext>
            </a:extLst>
          </p:cNvPr>
          <p:cNvSpPr/>
          <p:nvPr/>
        </p:nvSpPr>
        <p:spPr>
          <a:xfrm>
            <a:off x="2655275" y="178288"/>
            <a:ext cx="6286500" cy="1295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prstClr val="white"/>
                </a:solidFill>
              </a:rPr>
              <a:t>1.เพื่อเฉลิมพระเกียรติและน้อมเกล้าน้อมกระหม่อมถวายเป็นพระราชกุศล</a:t>
            </a:r>
            <a:br>
              <a:rPr lang="th-TH" sz="2000" b="1" dirty="0">
                <a:solidFill>
                  <a:prstClr val="white"/>
                </a:solidFill>
              </a:rPr>
            </a:br>
            <a:r>
              <a:rPr lang="th-TH" sz="2000" b="1" dirty="0">
                <a:solidFill>
                  <a:prstClr val="white"/>
                </a:solidFill>
              </a:rPr>
              <a:t>แด่พระบาทสมเด็จพระ</a:t>
            </a:r>
            <a:r>
              <a:rPr lang="th-TH" sz="2000" b="1" dirty="0" err="1">
                <a:solidFill>
                  <a:prstClr val="white"/>
                </a:solidFill>
              </a:rPr>
              <a:t>วชิรเ</a:t>
            </a:r>
            <a:r>
              <a:rPr lang="th-TH" sz="2000" b="1" dirty="0">
                <a:solidFill>
                  <a:prstClr val="white"/>
                </a:solidFill>
              </a:rPr>
              <a:t>กล้าเจ้าอยู่หัว เจริญพระชนมพรรษา 70 พรรษา </a:t>
            </a:r>
            <a:br>
              <a:rPr lang="th-TH" sz="2000" b="1" dirty="0">
                <a:solidFill>
                  <a:prstClr val="white"/>
                </a:solidFill>
              </a:rPr>
            </a:br>
            <a:r>
              <a:rPr lang="th-TH" sz="2000" b="1" dirty="0">
                <a:solidFill>
                  <a:prstClr val="white"/>
                </a:solidFill>
              </a:rPr>
              <a:t>28 กรกฎาคม 2565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2FE960-29E9-4671-87D2-4C9F5F755D6D}"/>
              </a:ext>
            </a:extLst>
          </p:cNvPr>
          <p:cNvSpPr/>
          <p:nvPr/>
        </p:nvSpPr>
        <p:spPr>
          <a:xfrm>
            <a:off x="2624013" y="1581150"/>
            <a:ext cx="6286499" cy="1524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prstClr val="white"/>
                </a:solidFill>
              </a:rPr>
              <a:t>2.กระตุ้นเตือน ให้ความรู้เกี่ยวกับปัจจัยเสี่ยง อาการของโรค และการรักษาตลอดจนการสอนตรวจเต้านมด้วยตนเองให้กับประชาชนทั่วไป และคัดกรองค้นหาผู้ที่มีปัจจัยเสี่ยงต่อการเกิดโรคมะเร็งเต้านม ให้ความรู้และฝึกทักษะ</a:t>
            </a:r>
            <a:br>
              <a:rPr lang="th-TH" sz="2000" b="1" dirty="0">
                <a:solidFill>
                  <a:prstClr val="white"/>
                </a:solidFill>
              </a:rPr>
            </a:br>
            <a:r>
              <a:rPr lang="th-TH" sz="2000" b="1" dirty="0">
                <a:solidFill>
                  <a:prstClr val="white"/>
                </a:solidFill>
              </a:rPr>
              <a:t>การตรวจเต้านมด้วยตนเอง และ</a:t>
            </a:r>
            <a:r>
              <a:rPr lang="th-TH" sz="2000" b="1" dirty="0" err="1">
                <a:solidFill>
                  <a:prstClr val="white"/>
                </a:solidFill>
              </a:rPr>
              <a:t>เอ็กซเรย์</a:t>
            </a:r>
            <a:r>
              <a:rPr lang="th-TH" sz="2000" b="1" dirty="0">
                <a:solidFill>
                  <a:prstClr val="white"/>
                </a:solidFill>
              </a:rPr>
              <a:t>เต้านมโดยเครื่อง </a:t>
            </a:r>
            <a:r>
              <a:rPr lang="en-US" sz="2000" b="1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MMG</a:t>
            </a:r>
            <a:endParaRPr lang="th-TH" sz="2000" b="1" dirty="0">
              <a:solidFill>
                <a:prstClr val="white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3CFFF6-54E8-4ADA-A677-3514C901B7C7}"/>
              </a:ext>
            </a:extLst>
          </p:cNvPr>
          <p:cNvSpPr/>
          <p:nvPr/>
        </p:nvSpPr>
        <p:spPr>
          <a:xfrm>
            <a:off x="2629875" y="3248025"/>
            <a:ext cx="6280637" cy="12001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prstClr val="white"/>
                </a:solidFill>
              </a:rPr>
              <a:t>3.รับเงินบริจาคเพื่อสนับสนุนการดำเนินงานของมูลนิธิกาญจนบารมี ตามกำลังศรัทธา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BC4DA-711A-45E8-8FE4-CA990BA5C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8" y="2034347"/>
            <a:ext cx="2230562" cy="14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sj-saranya\Desktop\1647417774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6" y="133350"/>
            <a:ext cx="8613594" cy="4832373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1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87482" y="69273"/>
            <a:ext cx="8704118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ผลการดำเนินงานคัดกรองมะเร็งเต้านมด้วย 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MMG 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(มูลนิธิ</a:t>
            </a:r>
            <a:r>
              <a:rPr lang="th-TH" sz="2400" b="1" dirty="0" err="1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กาญ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จนบารมี) ปี 2562-2563</a:t>
            </a:r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969250"/>
              </p:ext>
            </p:extLst>
          </p:nvPr>
        </p:nvGraphicFramePr>
        <p:xfrm>
          <a:off x="256309" y="710045"/>
          <a:ext cx="5562597" cy="3458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2105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รายละเอียด</a:t>
                      </a:r>
                      <a:r>
                        <a:rPr lang="th-TH" sz="2000" b="1" baseline="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 2562 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N=71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 2563 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N=99)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78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 (คน)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 (คน)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4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BIRADs 1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15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21.13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28</a:t>
                      </a:r>
                      <a:r>
                        <a:rPr lang="en-US" sz="2000" b="1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28.28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BIRADs 2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29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40.85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r>
                        <a:rPr lang="th-TH" sz="20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40.40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BIRADs 3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22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30.99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  <a:r>
                        <a:rPr lang="en-US" sz="2000" b="1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21.21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BIRADs 4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2.82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en-US" sz="2000" b="1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2.02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BIRADs 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4.22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8.08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ผลติดตามพบ</a:t>
                      </a:r>
                      <a:b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CA Breast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5.63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 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7.07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6" t="33911" r="4278" b="11742"/>
          <a:stretch/>
        </p:blipFill>
        <p:spPr bwMode="auto">
          <a:xfrm>
            <a:off x="5853544" y="710045"/>
            <a:ext cx="3262745" cy="236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58224" r="47727" b="3162"/>
          <a:stretch/>
        </p:blipFill>
        <p:spPr bwMode="auto">
          <a:xfrm>
            <a:off x="5853544" y="3094758"/>
            <a:ext cx="3262745" cy="168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270164" y="4215245"/>
            <a:ext cx="5503718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จังหวัดเพชรบูรณ์เริ่มดำเนินกิจกรรมในโครงการคัดกรองมะเร็งเต้านม</a:t>
            </a:r>
            <a:b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โดยเครื่องเอ็กซเรย์เต้านมเคลื่อนที่ </a:t>
            </a:r>
            <a:r>
              <a:rPr lang="en-US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(MMG) </a:t>
            </a: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ตั้งแต่ปี 2559 จนถึงปัจจุบัน </a:t>
            </a:r>
            <a:r>
              <a:rPr lang="en-US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381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057400" y="61480"/>
            <a:ext cx="4783282" cy="46239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พื้นที่เป้าหมายดำเนินการ ปี 2565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825993"/>
              </p:ext>
            </p:extLst>
          </p:nvPr>
        </p:nvGraphicFramePr>
        <p:xfrm>
          <a:off x="381000" y="616527"/>
          <a:ext cx="8382000" cy="4101084"/>
        </p:xfrm>
        <a:graphic>
          <a:graphicData uri="http://schemas.openxmlformats.org/drawingml/2006/table">
            <a:tbl>
              <a:tblPr firstRow="1" firstCol="1" bandRow="1"/>
              <a:tblGrid>
                <a:gridCol w="174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วันที่ เดือน ปี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สถานที่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เจ้าหน้าที่ผู้ประสานงาน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วันที่ </a:t>
                      </a:r>
                      <a:r>
                        <a:rPr lang="en-US" sz="1800" b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11 </a:t>
                      </a:r>
                      <a:r>
                        <a:rPr lang="th-TH" sz="1800" b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พฤษภาคม 2565</a:t>
                      </a:r>
                      <a:endParaRPr lang="en-US" sz="1800" b="1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err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อาคารธัมโมปธี</a:t>
                      </a: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โป </a:t>
                      </a:r>
                      <a:b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โรงพยาบาลสมเด็จพระ</a:t>
                      </a:r>
                      <a:r>
                        <a:rPr lang="th-TH" sz="1800" b="1" dirty="0" err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พยุพ</a:t>
                      </a: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ราชหล่มเก่า </a:t>
                      </a:r>
                      <a:b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อ.หล่มเก่า จ.เพชรบูรณ์</a:t>
                      </a:r>
                      <a:endParaRPr lang="en-US" sz="18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นางอุบล</a:t>
                      </a:r>
                      <a:r>
                        <a:rPr lang="th-TH" sz="1800" b="1" dirty="0" err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วรรณ</a:t>
                      </a: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800" b="1" dirty="0" err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เกษ</a:t>
                      </a: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สุวรรณ พยาบาลวิชาชีพชำนาญการ</a:t>
                      </a:r>
                      <a:b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เบอร์โทร 089 193 8003</a:t>
                      </a:r>
                      <a:endParaRPr lang="en-US" sz="18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วันที่ 12 พฤษภาคม 2565</a:t>
                      </a:r>
                      <a:endParaRPr lang="en-US" sz="1800" b="1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ศูนย์กีฬาเทศบาลเมืองหล่มสัก อ.หล่มสัก </a:t>
                      </a:r>
                      <a:br>
                        <a:rPr lang="th-TH" sz="1800" b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</a:br>
                      <a:r>
                        <a:rPr lang="th-TH" sz="1800" b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จ.เพชรบูรณ์</a:t>
                      </a:r>
                      <a:endParaRPr lang="en-US" sz="1800" b="1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1. นางวิเลียม บุญจอม พยาบาลวิชาชีพชำนาญการ</a:t>
                      </a:r>
                      <a:b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เบอร์โทร 085 736 2410</a:t>
                      </a:r>
                      <a:b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2. นางประเทือง ยาวิชัย พยาบาลวิชาชีพชำนาญการ</a:t>
                      </a:r>
                      <a:b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เบอร์โทร </a:t>
                      </a:r>
                      <a:r>
                        <a:rPr lang="en-US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088 582 7524</a:t>
                      </a: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วันที่ 17 พฤษภาคม 2565</a:t>
                      </a:r>
                      <a:br>
                        <a:rPr lang="th-TH" sz="1800" b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</a:br>
                      <a:endParaRPr lang="en-US" sz="1800" b="1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หอวัฒนธรรมนครบาลเพชรบูรณ์</a:t>
                      </a:r>
                      <a:br>
                        <a:rPr lang="th-TH" sz="1800" b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</a:br>
                      <a:r>
                        <a:rPr lang="th-TH" sz="1800" b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อ.เมืองเพชรบูรณ์ จ.เพชรบูรณ์</a:t>
                      </a:r>
                      <a:endParaRPr lang="en-US" sz="1800" b="1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นางสำราญ พรมแร่ พยาบาลวิชาชีพชำนาญการ</a:t>
                      </a:r>
                      <a:b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เบอร์โทร 081 379 0568 </a:t>
                      </a:r>
                      <a:endParaRPr lang="en-US" sz="18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วันที่ </a:t>
                      </a:r>
                      <a:r>
                        <a:rPr lang="en-US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18 </a:t>
                      </a: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พฤษภาคม 2565</a:t>
                      </a:r>
                      <a:endParaRPr lang="en-US" sz="18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โรงเรียน</a:t>
                      </a:r>
                      <a:r>
                        <a:rPr lang="th-TH" sz="1800" b="1" dirty="0" err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ดงขุย</a:t>
                      </a: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วิทยา อ.ชนแดน จ.เพชรบูรณ์</a:t>
                      </a:r>
                      <a:endParaRPr lang="en-US" sz="18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นางสาว</a:t>
                      </a:r>
                      <a:r>
                        <a:rPr lang="th-TH" sz="1800" b="1" dirty="0" err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นฤมล</a:t>
                      </a: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 อุ้ยเจริญ นักวิชาการสาธารณสุข</a:t>
                      </a:r>
                      <a:endParaRPr lang="en-US" sz="18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เบอร์โทร 095 862 9742</a:t>
                      </a:r>
                      <a:endParaRPr lang="en-US" sz="18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 </a:t>
                      </a: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79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409700" y="83126"/>
            <a:ext cx="6172200" cy="5836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ขอความร่วมมือจากพื้นที่เป็นเจ้าภาพและดำเนินการ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4636" y="1123950"/>
            <a:ext cx="2209800" cy="3429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1.จัดหาสถานที่ เวที 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2.เครื่องเสียง 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3.จัดหาเต็นท์ + เก้าอี้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4.ป้ายไวนิล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5.โต๊ะถวายพระพร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6.พานพุ่มเงิน- ทอง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7.กรวย/ดอกไม้/เทียนแพ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8.พระบรมฉายาลักษณ์ ร.10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9.โต๊ะรับแขก </a:t>
            </a:r>
            <a:r>
              <a:rPr lang="en-US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VIP</a:t>
            </a:r>
          </a:p>
          <a:p>
            <a:r>
              <a:rPr lang="en-US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10.</a:t>
            </a:r>
            <a: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โต๊ะ/เก้าอี้ ประจำทุกจุด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62200" y="1118755"/>
            <a:ext cx="2133600" cy="3429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1.แจ้ง – ประสาน ความร่วมมือในหน่วยงาน </a:t>
            </a:r>
            <a:r>
              <a:rPr lang="th-TH" sz="2000" b="1" dirty="0" err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รพช</a:t>
            </a:r>
            <a: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., รพ.สต., </a:t>
            </a:r>
            <a:r>
              <a:rPr lang="th-TH" sz="2000" b="1" dirty="0" err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อส</a:t>
            </a:r>
            <a: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ม., และอื่นๆ </a:t>
            </a:r>
            <a:b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2.ประสาน – จัดหาบุคลากร เข้าร่วมปฏิบัติหน้าที่ และในหน่วยคัดกรองโควิด (เตรียมจุดตรวจคัดกรอง พร้อมชุดตรวจ </a:t>
            </a:r>
            <a:r>
              <a:rPr lang="en-US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ATK</a:t>
            </a:r>
            <a: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27418" y="1130877"/>
            <a:ext cx="2133600" cy="3429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800" b="1" spc="-5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1.เตรียมกลุ่มเป้าหมายที่มีปัจจัยเสี่ยงและด้อยโอกาสเข้ารับ </a:t>
            </a:r>
            <a:r>
              <a:rPr lang="en-US" sz="1800" b="1" spc="-5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MMG </a:t>
            </a:r>
            <a:r>
              <a:rPr lang="th-TH" sz="1800" b="1" spc="-5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ประมาณ 60 คน ต่ออำเภอ</a:t>
            </a:r>
          </a:p>
          <a:p>
            <a:r>
              <a:rPr lang="th-TH" sz="1800" b="1" spc="-4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2.เสื้อผู้ป่วยใน สำหรับผู้รับบริการ </a:t>
            </a:r>
            <a:r>
              <a:rPr lang="en-US" sz="1800" b="1" spc="-4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MMG 60 </a:t>
            </a:r>
            <a:r>
              <a:rPr lang="th-TH" sz="1800" b="1" spc="-4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ตัว/วัน</a:t>
            </a:r>
          </a:p>
          <a:p>
            <a:r>
              <a:rPr lang="th-TH" sz="1800" b="1" spc="-2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3.ห้องตรวจเต้านม หรือเตียงตรวจเต้านมพร้อมฉากกั้น </a:t>
            </a:r>
            <a:r>
              <a:rPr lang="en-US" sz="1800" b="1" spc="-2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stand by 1 </a:t>
            </a:r>
            <a:r>
              <a:rPr lang="th-TH" sz="1800" b="1" spc="-2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เตียง </a:t>
            </a:r>
          </a:p>
          <a:p>
            <a:r>
              <a:rPr lang="th-TH" sz="1800" b="1" spc="-2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4.กลุ่มเป้าหมายที่จะมารับการตรวจ </a:t>
            </a:r>
            <a:r>
              <a:rPr lang="en-US" sz="1800" b="1" spc="-2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MMG </a:t>
            </a:r>
            <a:r>
              <a:rPr lang="th-TH" sz="1800" b="1" spc="-2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ต้องมีประวัติรับวัคซีน </a:t>
            </a:r>
            <a:r>
              <a:rPr lang="en-US" sz="1800" b="1" spc="-2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COVID-19 </a:t>
            </a:r>
            <a:r>
              <a:rPr lang="th-TH" sz="1800" b="1" spc="-2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และมีผลตรวจ </a:t>
            </a:r>
            <a:r>
              <a:rPr lang="en-US" sz="1800" b="1" spc="-2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ATK </a:t>
            </a:r>
            <a:r>
              <a:rPr lang="th-TH" sz="1800" b="1" spc="-2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ไม่เกิน 72 ชม.</a:t>
            </a:r>
          </a:p>
          <a:p>
            <a:endParaRPr lang="th-TH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858000" y="1123950"/>
            <a:ext cx="2133600" cy="3429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การบริการอื่นๆ เช่น อาหารกลางวัน อาหารว่าง น้ำดื่ม สำหรับแพทย์ เจ้าหน้าที่ประจำรถ และเจ้าหน้าที่ผู้ร่วมงาน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en-US" sz="2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Box Set </a:t>
            </a:r>
            <a:endParaRPr lang="th-TH" sz="20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4636" y="819150"/>
            <a:ext cx="2209800" cy="29960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สถานที่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362200" y="838200"/>
            <a:ext cx="2133600" cy="29960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ประสานงาน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627418" y="838200"/>
            <a:ext cx="2133600" cy="29960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เตรียมกลุ่มเป้าหมาย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858000" y="838200"/>
            <a:ext cx="2133600" cy="29960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บริการอาหาร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418" y="4568536"/>
            <a:ext cx="908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หมายเหตุ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สสจ.เพชรบูรณ์ ได้ดำเนินการจัดประชุมเตรียมความพร้อมในการดำเนินงานร่วมกับพื้นที่เป้าหมาย 4 อำเภอ วันที่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21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มีนาคม 2565</a:t>
            </a:r>
          </a:p>
        </p:txBody>
      </p:sp>
    </p:spTree>
    <p:extLst>
      <p:ext uri="{BB962C8B-B14F-4D97-AF65-F5344CB8AC3E}">
        <p14:creationId xmlns:p14="http://schemas.microsoft.com/office/powerpoint/2010/main" val="158814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9236"/>
            <a:ext cx="6629400" cy="4395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76826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635</Words>
  <Application>Microsoft Office PowerPoint</Application>
  <PresentationFormat>นำเสนอทางหน้าจอ (16:9)</PresentationFormat>
  <Paragraphs>88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2" baseType="lpstr">
      <vt:lpstr>TH Sarabun New</vt:lpstr>
      <vt:lpstr>Calibri</vt:lpstr>
      <vt:lpstr>Arial</vt:lpstr>
      <vt:lpstr>TH SarabunPSK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NCDs</cp:lastModifiedBy>
  <cp:revision>9</cp:revision>
  <dcterms:created xsi:type="dcterms:W3CDTF">2022-03-30T05:32:34Z</dcterms:created>
  <dcterms:modified xsi:type="dcterms:W3CDTF">2022-03-30T08:57:12Z</dcterms:modified>
</cp:coreProperties>
</file>