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c xyz" initials="ax" lastIdx="2" clrIdx="0">
    <p:extLst>
      <p:ext uri="{19B8F6BF-5375-455C-9EA6-DF929625EA0E}">
        <p15:presenceInfo xmlns:p15="http://schemas.microsoft.com/office/powerpoint/2012/main" userId="81071f0b289fe84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FF"/>
    <a:srgbClr val="1C4A47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c xyz" userId="81071f0b289fe842" providerId="LiveId" clId="{5E5CD8CE-430D-4F69-BB56-D3DF59700FBD}"/>
    <pc:docChg chg="undo custSel addSld modSld">
      <pc:chgData name="abc xyz" userId="81071f0b289fe842" providerId="LiveId" clId="{5E5CD8CE-430D-4F69-BB56-D3DF59700FBD}" dt="2022-01-25T18:01:09.263" v="467" actId="1582"/>
      <pc:docMkLst>
        <pc:docMk/>
      </pc:docMkLst>
      <pc:sldChg chg="addSp modSp mod">
        <pc:chgData name="abc xyz" userId="81071f0b289fe842" providerId="LiveId" clId="{5E5CD8CE-430D-4F69-BB56-D3DF59700FBD}" dt="2022-01-25T18:01:09.263" v="467" actId="1582"/>
        <pc:sldMkLst>
          <pc:docMk/>
          <pc:sldMk cId="2375772538" sldId="256"/>
        </pc:sldMkLst>
        <pc:spChg chg="mod">
          <ac:chgData name="abc xyz" userId="81071f0b289fe842" providerId="LiveId" clId="{5E5CD8CE-430D-4F69-BB56-D3DF59700FBD}" dt="2022-01-25T18:01:01.200" v="465" actId="1582"/>
          <ac:spMkLst>
            <pc:docMk/>
            <pc:sldMk cId="2375772538" sldId="256"/>
            <ac:spMk id="4" creationId="{9819BB2C-D273-43CD-B5DF-8D60614C7917}"/>
          </ac:spMkLst>
        </pc:spChg>
        <pc:spChg chg="add mod">
          <ac:chgData name="abc xyz" userId="81071f0b289fe842" providerId="LiveId" clId="{5E5CD8CE-430D-4F69-BB56-D3DF59700FBD}" dt="2022-01-25T18:00:52.284" v="463" actId="1582"/>
          <ac:spMkLst>
            <pc:docMk/>
            <pc:sldMk cId="2375772538" sldId="256"/>
            <ac:spMk id="5" creationId="{BD406CEE-FABB-4FF5-ADC5-CB5ADE388243}"/>
          </ac:spMkLst>
        </pc:spChg>
        <pc:picChg chg="add mod">
          <ac:chgData name="abc xyz" userId="81071f0b289fe842" providerId="LiveId" clId="{5E5CD8CE-430D-4F69-BB56-D3DF59700FBD}" dt="2022-01-25T18:01:09.263" v="467" actId="1582"/>
          <ac:picMkLst>
            <pc:docMk/>
            <pc:sldMk cId="2375772538" sldId="256"/>
            <ac:picMk id="6" creationId="{F37111C7-CF6B-4AFC-ADE5-10B3E39C7994}"/>
          </ac:picMkLst>
        </pc:picChg>
      </pc:sldChg>
      <pc:sldChg chg="addSp delSp modSp new mod">
        <pc:chgData name="abc xyz" userId="81071f0b289fe842" providerId="LiveId" clId="{5E5CD8CE-430D-4F69-BB56-D3DF59700FBD}" dt="2022-01-25T16:47:19.028" v="69" actId="1076"/>
        <pc:sldMkLst>
          <pc:docMk/>
          <pc:sldMk cId="2153169031" sldId="257"/>
        </pc:sldMkLst>
        <pc:spChg chg="del">
          <ac:chgData name="abc xyz" userId="81071f0b289fe842" providerId="LiveId" clId="{5E5CD8CE-430D-4F69-BB56-D3DF59700FBD}" dt="2022-01-25T16:45:34.779" v="63" actId="21"/>
          <ac:spMkLst>
            <pc:docMk/>
            <pc:sldMk cId="2153169031" sldId="257"/>
            <ac:spMk id="2" creationId="{C6D2AAE5-BB29-4096-8A4D-2F7AC2592271}"/>
          </ac:spMkLst>
        </pc:spChg>
        <pc:spChg chg="del mod">
          <ac:chgData name="abc xyz" userId="81071f0b289fe842" providerId="LiveId" clId="{5E5CD8CE-430D-4F69-BB56-D3DF59700FBD}" dt="2022-01-25T16:45:30.235" v="62" actId="21"/>
          <ac:spMkLst>
            <pc:docMk/>
            <pc:sldMk cId="2153169031" sldId="257"/>
            <ac:spMk id="3" creationId="{027C89FC-1E78-4EE0-A160-726479602714}"/>
          </ac:spMkLst>
        </pc:spChg>
        <pc:picChg chg="add mod">
          <ac:chgData name="abc xyz" userId="81071f0b289fe842" providerId="LiveId" clId="{5E5CD8CE-430D-4F69-BB56-D3DF59700FBD}" dt="2022-01-25T16:47:19.028" v="69" actId="1076"/>
          <ac:picMkLst>
            <pc:docMk/>
            <pc:sldMk cId="2153169031" sldId="257"/>
            <ac:picMk id="4" creationId="{DA5DFAC4-822E-467F-B3BE-275F4A0F14AA}"/>
          </ac:picMkLst>
        </pc:picChg>
      </pc:sldChg>
      <pc:sldChg chg="addSp delSp modSp new mod">
        <pc:chgData name="abc xyz" userId="81071f0b289fe842" providerId="LiveId" clId="{5E5CD8CE-430D-4F69-BB56-D3DF59700FBD}" dt="2022-01-25T17:58:28.700" v="440" actId="1582"/>
        <pc:sldMkLst>
          <pc:docMk/>
          <pc:sldMk cId="1034856325" sldId="258"/>
        </pc:sldMkLst>
        <pc:spChg chg="del">
          <ac:chgData name="abc xyz" userId="81071f0b289fe842" providerId="LiveId" clId="{5E5CD8CE-430D-4F69-BB56-D3DF59700FBD}" dt="2022-01-25T16:47:33.428" v="72" actId="21"/>
          <ac:spMkLst>
            <pc:docMk/>
            <pc:sldMk cId="1034856325" sldId="258"/>
            <ac:spMk id="2" creationId="{2E39321B-213F-4A81-9634-F4F1697FE1D5}"/>
          </ac:spMkLst>
        </pc:spChg>
        <pc:spChg chg="del">
          <ac:chgData name="abc xyz" userId="81071f0b289fe842" providerId="LiveId" clId="{5E5CD8CE-430D-4F69-BB56-D3DF59700FBD}" dt="2022-01-25T16:47:28.822" v="71" actId="21"/>
          <ac:spMkLst>
            <pc:docMk/>
            <pc:sldMk cId="1034856325" sldId="258"/>
            <ac:spMk id="3" creationId="{20C32EF0-5F27-44F8-A1B4-7E091755FF81}"/>
          </ac:spMkLst>
        </pc:spChg>
        <pc:spChg chg="add mod">
          <ac:chgData name="abc xyz" userId="81071f0b289fe842" providerId="LiveId" clId="{5E5CD8CE-430D-4F69-BB56-D3DF59700FBD}" dt="2022-01-25T17:58:28.700" v="440" actId="1582"/>
          <ac:spMkLst>
            <pc:docMk/>
            <pc:sldMk cId="1034856325" sldId="258"/>
            <ac:spMk id="4" creationId="{9C571F4A-D809-4630-8A1C-E3E07CF0DF6D}"/>
          </ac:spMkLst>
        </pc:spChg>
        <pc:picChg chg="add del mod modCrop">
          <ac:chgData name="abc xyz" userId="81071f0b289fe842" providerId="LiveId" clId="{5E5CD8CE-430D-4F69-BB56-D3DF59700FBD}" dt="2022-01-25T16:58:00.037" v="115" actId="21"/>
          <ac:picMkLst>
            <pc:docMk/>
            <pc:sldMk cId="1034856325" sldId="258"/>
            <ac:picMk id="6" creationId="{C9D53080-1622-406D-8B81-74D6940789AF}"/>
          </ac:picMkLst>
        </pc:picChg>
        <pc:picChg chg="add del mod modCrop">
          <ac:chgData name="abc xyz" userId="81071f0b289fe842" providerId="LiveId" clId="{5E5CD8CE-430D-4F69-BB56-D3DF59700FBD}" dt="2022-01-25T17:10:18.017" v="124" actId="21"/>
          <ac:picMkLst>
            <pc:docMk/>
            <pc:sldMk cId="1034856325" sldId="258"/>
            <ac:picMk id="8" creationId="{BCC4032A-E747-41CA-84AB-F8C3E0B1D334}"/>
          </ac:picMkLst>
        </pc:picChg>
        <pc:picChg chg="add mod modCrop">
          <ac:chgData name="abc xyz" userId="81071f0b289fe842" providerId="LiveId" clId="{5E5CD8CE-430D-4F69-BB56-D3DF59700FBD}" dt="2022-01-25T17:58:03.448" v="437" actId="208"/>
          <ac:picMkLst>
            <pc:docMk/>
            <pc:sldMk cId="1034856325" sldId="258"/>
            <ac:picMk id="10" creationId="{5C67FCF9-C4BC-492D-BF71-E1A4B0D3D777}"/>
          </ac:picMkLst>
        </pc:picChg>
      </pc:sldChg>
      <pc:sldChg chg="addSp delSp modSp new mod">
        <pc:chgData name="abc xyz" userId="81071f0b289fe842" providerId="LiveId" clId="{5E5CD8CE-430D-4F69-BB56-D3DF59700FBD}" dt="2022-01-25T17:58:57.202" v="444" actId="208"/>
        <pc:sldMkLst>
          <pc:docMk/>
          <pc:sldMk cId="1377132832" sldId="259"/>
        </pc:sldMkLst>
        <pc:spChg chg="del">
          <ac:chgData name="abc xyz" userId="81071f0b289fe842" providerId="LiveId" clId="{5E5CD8CE-430D-4F69-BB56-D3DF59700FBD}" dt="2022-01-25T17:13:55.912" v="141" actId="21"/>
          <ac:spMkLst>
            <pc:docMk/>
            <pc:sldMk cId="1377132832" sldId="259"/>
            <ac:spMk id="2" creationId="{4F917246-5D5F-4C01-A964-35C009188725}"/>
          </ac:spMkLst>
        </pc:spChg>
        <pc:spChg chg="del">
          <ac:chgData name="abc xyz" userId="81071f0b289fe842" providerId="LiveId" clId="{5E5CD8CE-430D-4F69-BB56-D3DF59700FBD}" dt="2022-01-25T17:13:52.162" v="140" actId="21"/>
          <ac:spMkLst>
            <pc:docMk/>
            <pc:sldMk cId="1377132832" sldId="259"/>
            <ac:spMk id="3" creationId="{FC34381E-CBFE-456E-A53A-1B4C0892C71E}"/>
          </ac:spMkLst>
        </pc:spChg>
        <pc:spChg chg="add mod">
          <ac:chgData name="abc xyz" userId="81071f0b289fe842" providerId="LiveId" clId="{5E5CD8CE-430D-4F69-BB56-D3DF59700FBD}" dt="2022-01-25T17:58:47.342" v="442" actId="1582"/>
          <ac:spMkLst>
            <pc:docMk/>
            <pc:sldMk cId="1377132832" sldId="259"/>
            <ac:spMk id="4" creationId="{6832AEF8-8A5D-417C-8965-C28F53404393}"/>
          </ac:spMkLst>
        </pc:spChg>
        <pc:picChg chg="add del mod modCrop">
          <ac:chgData name="abc xyz" userId="81071f0b289fe842" providerId="LiveId" clId="{5E5CD8CE-430D-4F69-BB56-D3DF59700FBD}" dt="2022-01-25T17:23:25.081" v="194" actId="21"/>
          <ac:picMkLst>
            <pc:docMk/>
            <pc:sldMk cId="1377132832" sldId="259"/>
            <ac:picMk id="6" creationId="{76378CD6-6AB2-40F3-B1E9-BAF3FFF7471B}"/>
          </ac:picMkLst>
        </pc:picChg>
        <pc:picChg chg="add mod modCrop">
          <ac:chgData name="abc xyz" userId="81071f0b289fe842" providerId="LiveId" clId="{5E5CD8CE-430D-4F69-BB56-D3DF59700FBD}" dt="2022-01-25T17:58:57.202" v="444" actId="208"/>
          <ac:picMkLst>
            <pc:docMk/>
            <pc:sldMk cId="1377132832" sldId="259"/>
            <ac:picMk id="8" creationId="{7F1B58BF-4865-40BE-97BD-FD8C1BB07BBA}"/>
          </ac:picMkLst>
        </pc:picChg>
      </pc:sldChg>
      <pc:sldChg chg="addSp delSp modSp new mod">
        <pc:chgData name="abc xyz" userId="81071f0b289fe842" providerId="LiveId" clId="{5E5CD8CE-430D-4F69-BB56-D3DF59700FBD}" dt="2022-01-25T17:59:19.933" v="448" actId="1582"/>
        <pc:sldMkLst>
          <pc:docMk/>
          <pc:sldMk cId="3411795773" sldId="260"/>
        </pc:sldMkLst>
        <pc:spChg chg="del">
          <ac:chgData name="abc xyz" userId="81071f0b289fe842" providerId="LiveId" clId="{5E5CD8CE-430D-4F69-BB56-D3DF59700FBD}" dt="2022-01-25T17:27:59.069" v="208" actId="21"/>
          <ac:spMkLst>
            <pc:docMk/>
            <pc:sldMk cId="3411795773" sldId="260"/>
            <ac:spMk id="2" creationId="{66DDD640-F829-4977-81D7-66C584D78E22}"/>
          </ac:spMkLst>
        </pc:spChg>
        <pc:spChg chg="del">
          <ac:chgData name="abc xyz" userId="81071f0b289fe842" providerId="LiveId" clId="{5E5CD8CE-430D-4F69-BB56-D3DF59700FBD}" dt="2022-01-25T17:27:51.324" v="207" actId="21"/>
          <ac:spMkLst>
            <pc:docMk/>
            <pc:sldMk cId="3411795773" sldId="260"/>
            <ac:spMk id="3" creationId="{225287FB-5455-48BC-AFF4-7CC8D697A4D2}"/>
          </ac:spMkLst>
        </pc:spChg>
        <pc:spChg chg="add mod">
          <ac:chgData name="abc xyz" userId="81071f0b289fe842" providerId="LiveId" clId="{5E5CD8CE-430D-4F69-BB56-D3DF59700FBD}" dt="2022-01-25T17:59:10.461" v="446" actId="1582"/>
          <ac:spMkLst>
            <pc:docMk/>
            <pc:sldMk cId="3411795773" sldId="260"/>
            <ac:spMk id="4" creationId="{AB19DB3F-2E49-4A05-8947-4F1B41E0B880}"/>
          </ac:spMkLst>
        </pc:spChg>
        <pc:picChg chg="add mod modCrop">
          <ac:chgData name="abc xyz" userId="81071f0b289fe842" providerId="LiveId" clId="{5E5CD8CE-430D-4F69-BB56-D3DF59700FBD}" dt="2022-01-25T17:59:19.933" v="448" actId="1582"/>
          <ac:picMkLst>
            <pc:docMk/>
            <pc:sldMk cId="3411795773" sldId="260"/>
            <ac:picMk id="6" creationId="{A518AE7E-42E4-486B-AA65-229EB94C4092}"/>
          </ac:picMkLst>
        </pc:picChg>
      </pc:sldChg>
      <pc:sldChg chg="addSp delSp modSp new mod">
        <pc:chgData name="abc xyz" userId="81071f0b289fe842" providerId="LiveId" clId="{5E5CD8CE-430D-4F69-BB56-D3DF59700FBD}" dt="2022-01-25T17:59:49.447" v="452" actId="1582"/>
        <pc:sldMkLst>
          <pc:docMk/>
          <pc:sldMk cId="1836831457" sldId="261"/>
        </pc:sldMkLst>
        <pc:spChg chg="del">
          <ac:chgData name="abc xyz" userId="81071f0b289fe842" providerId="LiveId" clId="{5E5CD8CE-430D-4F69-BB56-D3DF59700FBD}" dt="2022-01-25T17:33:21.714" v="236" actId="21"/>
          <ac:spMkLst>
            <pc:docMk/>
            <pc:sldMk cId="1836831457" sldId="261"/>
            <ac:spMk id="2" creationId="{22611043-4C88-4DDB-BE11-D48B3ACCB873}"/>
          </ac:spMkLst>
        </pc:spChg>
        <pc:spChg chg="del">
          <ac:chgData name="abc xyz" userId="81071f0b289fe842" providerId="LiveId" clId="{5E5CD8CE-430D-4F69-BB56-D3DF59700FBD}" dt="2022-01-25T17:33:18.557" v="235" actId="21"/>
          <ac:spMkLst>
            <pc:docMk/>
            <pc:sldMk cId="1836831457" sldId="261"/>
            <ac:spMk id="3" creationId="{D5F81702-6E10-46DE-9A5E-D5419DCD159D}"/>
          </ac:spMkLst>
        </pc:spChg>
        <pc:spChg chg="add mod">
          <ac:chgData name="abc xyz" userId="81071f0b289fe842" providerId="LiveId" clId="{5E5CD8CE-430D-4F69-BB56-D3DF59700FBD}" dt="2022-01-25T17:59:34.885" v="450" actId="1582"/>
          <ac:spMkLst>
            <pc:docMk/>
            <pc:sldMk cId="1836831457" sldId="261"/>
            <ac:spMk id="4" creationId="{4387BD44-2B25-4089-B702-7DD277853FAD}"/>
          </ac:spMkLst>
        </pc:spChg>
        <pc:picChg chg="add mod modCrop">
          <ac:chgData name="abc xyz" userId="81071f0b289fe842" providerId="LiveId" clId="{5E5CD8CE-430D-4F69-BB56-D3DF59700FBD}" dt="2022-01-25T17:59:49.447" v="452" actId="1582"/>
          <ac:picMkLst>
            <pc:docMk/>
            <pc:sldMk cId="1836831457" sldId="261"/>
            <ac:picMk id="6" creationId="{35DBE4DE-7CA0-4C05-8F30-02A09EA697AB}"/>
          </ac:picMkLst>
        </pc:picChg>
      </pc:sldChg>
      <pc:sldChg chg="addSp delSp modSp new mod">
        <pc:chgData name="abc xyz" userId="81071f0b289fe842" providerId="LiveId" clId="{5E5CD8CE-430D-4F69-BB56-D3DF59700FBD}" dt="2022-01-25T17:59:59.753" v="454" actId="208"/>
        <pc:sldMkLst>
          <pc:docMk/>
          <pc:sldMk cId="2534380747" sldId="262"/>
        </pc:sldMkLst>
        <pc:spChg chg="del">
          <ac:chgData name="abc xyz" userId="81071f0b289fe842" providerId="LiveId" clId="{5E5CD8CE-430D-4F69-BB56-D3DF59700FBD}" dt="2022-01-25T17:40:47.001" v="253" actId="21"/>
          <ac:spMkLst>
            <pc:docMk/>
            <pc:sldMk cId="2534380747" sldId="262"/>
            <ac:spMk id="2" creationId="{98978AA8-3B34-4523-8028-E5FC35CCFCDE}"/>
          </ac:spMkLst>
        </pc:spChg>
        <pc:spChg chg="del">
          <ac:chgData name="abc xyz" userId="81071f0b289fe842" providerId="LiveId" clId="{5E5CD8CE-430D-4F69-BB56-D3DF59700FBD}" dt="2022-01-25T17:40:41.471" v="252" actId="21"/>
          <ac:spMkLst>
            <pc:docMk/>
            <pc:sldMk cId="2534380747" sldId="262"/>
            <ac:spMk id="3" creationId="{9A5DB301-E1C0-4A40-80F6-B972EFEE0624}"/>
          </ac:spMkLst>
        </pc:spChg>
        <pc:spChg chg="add mod">
          <ac:chgData name="abc xyz" userId="81071f0b289fe842" providerId="LiveId" clId="{5E5CD8CE-430D-4F69-BB56-D3DF59700FBD}" dt="2022-01-25T17:59:55.881" v="453" actId="208"/>
          <ac:spMkLst>
            <pc:docMk/>
            <pc:sldMk cId="2534380747" sldId="262"/>
            <ac:spMk id="4" creationId="{B97BDDB0-6F9A-4CE8-9454-88006DAF147C}"/>
          </ac:spMkLst>
        </pc:spChg>
        <pc:picChg chg="add mod modCrop">
          <ac:chgData name="abc xyz" userId="81071f0b289fe842" providerId="LiveId" clId="{5E5CD8CE-430D-4F69-BB56-D3DF59700FBD}" dt="2022-01-25T17:59:59.753" v="454" actId="208"/>
          <ac:picMkLst>
            <pc:docMk/>
            <pc:sldMk cId="2534380747" sldId="262"/>
            <ac:picMk id="6" creationId="{1BC15B91-A449-4F87-BF73-64AEA8DE2E35}"/>
          </ac:picMkLst>
        </pc:picChg>
      </pc:sldChg>
      <pc:sldChg chg="addSp delSp modSp new mod">
        <pc:chgData name="abc xyz" userId="81071f0b289fe842" providerId="LiveId" clId="{5E5CD8CE-430D-4F69-BB56-D3DF59700FBD}" dt="2022-01-25T18:00:16.377" v="457" actId="208"/>
        <pc:sldMkLst>
          <pc:docMk/>
          <pc:sldMk cId="586255018" sldId="263"/>
        </pc:sldMkLst>
        <pc:spChg chg="del">
          <ac:chgData name="abc xyz" userId="81071f0b289fe842" providerId="LiveId" clId="{5E5CD8CE-430D-4F69-BB56-D3DF59700FBD}" dt="2022-01-25T17:47:31.191" v="313" actId="21"/>
          <ac:spMkLst>
            <pc:docMk/>
            <pc:sldMk cId="586255018" sldId="263"/>
            <ac:spMk id="2" creationId="{635AE13D-CDCE-4E7A-9C89-F42B2248DAC8}"/>
          </ac:spMkLst>
        </pc:spChg>
        <pc:spChg chg="del">
          <ac:chgData name="abc xyz" userId="81071f0b289fe842" providerId="LiveId" clId="{5E5CD8CE-430D-4F69-BB56-D3DF59700FBD}" dt="2022-01-25T17:47:28.248" v="312" actId="21"/>
          <ac:spMkLst>
            <pc:docMk/>
            <pc:sldMk cId="586255018" sldId="263"/>
            <ac:spMk id="3" creationId="{E45A7F00-0599-4197-8A46-F173059BEE64}"/>
          </ac:spMkLst>
        </pc:spChg>
        <pc:spChg chg="add mod">
          <ac:chgData name="abc xyz" userId="81071f0b289fe842" providerId="LiveId" clId="{5E5CD8CE-430D-4F69-BB56-D3DF59700FBD}" dt="2022-01-25T18:00:05.945" v="455" actId="208"/>
          <ac:spMkLst>
            <pc:docMk/>
            <pc:sldMk cId="586255018" sldId="263"/>
            <ac:spMk id="4" creationId="{73CCCCC0-A8F7-42DD-91EF-5F1B4A4038F7}"/>
          </ac:spMkLst>
        </pc:spChg>
        <pc:picChg chg="add mod modCrop">
          <ac:chgData name="abc xyz" userId="81071f0b289fe842" providerId="LiveId" clId="{5E5CD8CE-430D-4F69-BB56-D3DF59700FBD}" dt="2022-01-25T18:00:16.377" v="457" actId="208"/>
          <ac:picMkLst>
            <pc:docMk/>
            <pc:sldMk cId="586255018" sldId="263"/>
            <ac:picMk id="6" creationId="{7A7FB331-DD54-45B1-BCFD-D45285391A2A}"/>
          </ac:picMkLst>
        </pc:picChg>
      </pc:sldChg>
      <pc:sldChg chg="addSp delSp modSp new mod">
        <pc:chgData name="abc xyz" userId="81071f0b289fe842" providerId="LiveId" clId="{5E5CD8CE-430D-4F69-BB56-D3DF59700FBD}" dt="2022-01-25T18:00:30.486" v="460" actId="1582"/>
        <pc:sldMkLst>
          <pc:docMk/>
          <pc:sldMk cId="2346401903" sldId="264"/>
        </pc:sldMkLst>
        <pc:spChg chg="del mod">
          <ac:chgData name="abc xyz" userId="81071f0b289fe842" providerId="LiveId" clId="{5E5CD8CE-430D-4F69-BB56-D3DF59700FBD}" dt="2022-01-25T17:55:41.384" v="393" actId="21"/>
          <ac:spMkLst>
            <pc:docMk/>
            <pc:sldMk cId="2346401903" sldId="264"/>
            <ac:spMk id="2" creationId="{351D2266-695D-4BE9-BA2D-7748424DE50F}"/>
          </ac:spMkLst>
        </pc:spChg>
        <pc:spChg chg="del">
          <ac:chgData name="abc xyz" userId="81071f0b289fe842" providerId="LiveId" clId="{5E5CD8CE-430D-4F69-BB56-D3DF59700FBD}" dt="2022-01-25T17:55:33.602" v="390" actId="21"/>
          <ac:spMkLst>
            <pc:docMk/>
            <pc:sldMk cId="2346401903" sldId="264"/>
            <ac:spMk id="3" creationId="{183E9F3E-BE4E-406D-9D09-08F04EF97420}"/>
          </ac:spMkLst>
        </pc:spChg>
        <pc:spChg chg="add mod">
          <ac:chgData name="abc xyz" userId="81071f0b289fe842" providerId="LiveId" clId="{5E5CD8CE-430D-4F69-BB56-D3DF59700FBD}" dt="2022-01-25T18:00:23.242" v="458" actId="208"/>
          <ac:spMkLst>
            <pc:docMk/>
            <pc:sldMk cId="2346401903" sldId="264"/>
            <ac:spMk id="4" creationId="{7BC2F193-C348-458D-AC51-0F25091BDA74}"/>
          </ac:spMkLst>
        </pc:spChg>
        <pc:picChg chg="add mod modCrop">
          <ac:chgData name="abc xyz" userId="81071f0b289fe842" providerId="LiveId" clId="{5E5CD8CE-430D-4F69-BB56-D3DF59700FBD}" dt="2022-01-25T18:00:30.486" v="460" actId="1582"/>
          <ac:picMkLst>
            <pc:docMk/>
            <pc:sldMk cId="2346401903" sldId="264"/>
            <ac:picMk id="6" creationId="{52123F70-9736-4AA1-8844-E0018E2582E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h-TH" sz="2600" b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การคัดกรองสุขภาพเจ้าหน้าที่ในสสจ</a:t>
            </a:r>
            <a:r>
              <a:rPr lang="en-US" sz="2600" b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2600" b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/สสอ</a:t>
            </a:r>
            <a:r>
              <a:rPr lang="en-US" sz="2600" b="1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th-TH" sz="26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40290213311215"/>
          <c:y val="0.15801102431258446"/>
          <c:w val="0.89228797893084155"/>
          <c:h val="0.51582790714377236"/>
        </c:manualLayout>
      </c:layout>
      <c:lineChart>
        <c:grouping val="standard"/>
        <c:varyColors val="0"/>
        <c:ser>
          <c:idx val="0"/>
          <c:order val="0"/>
          <c:tx>
            <c:strRef>
              <c:f>'3คัดกรอง4โรคสำคัญจนท.'!$C$47</c:f>
              <c:strCache>
                <c:ptCount val="1"/>
                <c:pt idx="0">
                  <c:v>ร้อยละของเจ้าหน้าที่ที่ตรวจสุขภาพ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>
                  <a:lumMod val="5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1.7329098112820455E-2"/>
                  <c:y val="-1.4725881200016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1532389660621E-2"/>
                      <c:h val="6.33703754307368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F63-4094-A3D9-C8DD31A698C7}"/>
                </c:ext>
              </c:extLst>
            </c:dLbl>
            <c:dLbl>
              <c:idx val="2"/>
              <c:layout>
                <c:manualLayout>
                  <c:x val="-3.8735989908415792E-2"/>
                  <c:y val="-3.681470300004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63-4094-A3D9-C8DD31A698C7}"/>
                </c:ext>
              </c:extLst>
            </c:dLbl>
            <c:dLbl>
              <c:idx val="5"/>
              <c:layout>
                <c:manualLayout>
                  <c:x val="-4.0774726219385042E-2"/>
                  <c:y val="-3.43603894667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63-4094-A3D9-C8DD31A698C7}"/>
                </c:ext>
              </c:extLst>
            </c:dLbl>
            <c:dLbl>
              <c:idx val="7"/>
              <c:layout>
                <c:manualLayout>
                  <c:x val="-4.4852198841323548E-2"/>
                  <c:y val="-3.926901653337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63-4094-A3D9-C8DD31A698C7}"/>
                </c:ext>
              </c:extLst>
            </c:dLbl>
            <c:dLbl>
              <c:idx val="8"/>
              <c:layout>
                <c:manualLayout>
                  <c:x val="-7.3394507194893072E-2"/>
                  <c:y val="-7.36294060000815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3-4094-A3D9-C8DD31A698C7}"/>
                </c:ext>
              </c:extLst>
            </c:dLbl>
            <c:dLbl>
              <c:idx val="9"/>
              <c:layout>
                <c:manualLayout>
                  <c:x val="-4.0774726219385046E-3"/>
                  <c:y val="-2.454313533336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63-4094-A3D9-C8DD31A698C7}"/>
                </c:ext>
              </c:extLst>
            </c:dLbl>
            <c:dLbl>
              <c:idx val="11"/>
              <c:layout>
                <c:manualLayout>
                  <c:x val="-4.2813462530354299E-2"/>
                  <c:y val="-4.172333006671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63-4094-A3D9-C8DD31A698C7}"/>
                </c:ext>
              </c:extLst>
            </c:dLbl>
            <c:dLbl>
              <c:idx val="12"/>
              <c:layout>
                <c:manualLayout>
                  <c:x val="-1.495056023696021E-16"/>
                  <c:y val="2.945176240003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63-4094-A3D9-C8DD31A69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'3คัดกรอง4โรคสำคัญจนท.'!$B$48:$B$60</c:f>
              <c:strCache>
                <c:ptCount val="13"/>
                <c:pt idx="0">
                  <c:v> อำเภอเมือง </c:v>
                </c:pt>
                <c:pt idx="1">
                  <c:v> วิเชียรบุรี </c:v>
                </c:pt>
                <c:pt idx="2">
                  <c:v> ชนแดน </c:v>
                </c:pt>
                <c:pt idx="3">
                  <c:v> หล่มสัก </c:v>
                </c:pt>
                <c:pt idx="4">
                  <c:v> ศรีเทพ </c:v>
                </c:pt>
                <c:pt idx="5">
                  <c:v> หนองไผ่ </c:v>
                </c:pt>
                <c:pt idx="6">
                  <c:v> บึงสามพัน </c:v>
                </c:pt>
                <c:pt idx="7">
                  <c:v> น้ำหนาว </c:v>
                </c:pt>
                <c:pt idx="8">
                  <c:v> วังโป่ง </c:v>
                </c:pt>
                <c:pt idx="9">
                  <c:v> เขาค้อ </c:v>
                </c:pt>
                <c:pt idx="10">
                  <c:v> หล่มเก่า </c:v>
                </c:pt>
                <c:pt idx="11">
                  <c:v>สสจ.</c:v>
                </c:pt>
                <c:pt idx="12">
                  <c:v>รวม</c:v>
                </c:pt>
              </c:strCache>
            </c:strRef>
          </c:cat>
          <c:val>
            <c:numRef>
              <c:f>'3คัดกรอง4โรคสำคัญจนท.'!$C$48:$C$60</c:f>
              <c:numCache>
                <c:formatCode>0.00</c:formatCode>
                <c:ptCount val="13"/>
                <c:pt idx="0">
                  <c:v>0</c:v>
                </c:pt>
                <c:pt idx="1">
                  <c:v>0.62</c:v>
                </c:pt>
                <c:pt idx="2">
                  <c:v>67.441860465116278</c:v>
                </c:pt>
                <c:pt idx="3">
                  <c:v>0</c:v>
                </c:pt>
                <c:pt idx="4">
                  <c:v>0</c:v>
                </c:pt>
                <c:pt idx="5">
                  <c:v>91.129032258064512</c:v>
                </c:pt>
                <c:pt idx="6">
                  <c:v>0</c:v>
                </c:pt>
                <c:pt idx="7">
                  <c:v>100</c:v>
                </c:pt>
                <c:pt idx="8">
                  <c:v>61.904761904761905</c:v>
                </c:pt>
                <c:pt idx="9">
                  <c:v>62.5</c:v>
                </c:pt>
                <c:pt idx="10">
                  <c:v>0</c:v>
                </c:pt>
                <c:pt idx="11">
                  <c:v>81.81</c:v>
                </c:pt>
                <c:pt idx="12">
                  <c:v>29.28216062544421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63-4094-A3D9-C8DD31A698C7}"/>
            </c:ext>
          </c:extLst>
        </c:ser>
        <c:ser>
          <c:idx val="1"/>
          <c:order val="1"/>
          <c:tx>
            <c:strRef>
              <c:f>'3คัดกรอง4โรคสำคัญจนท.'!$D$47</c:f>
              <c:strCache>
                <c:ptCount val="1"/>
                <c:pt idx="0">
                  <c:v>เป้าของการตรวจสุขภาพ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'3คัดกรอง4โรคสำคัญจนท.'!$B$48:$B$60</c:f>
              <c:strCache>
                <c:ptCount val="13"/>
                <c:pt idx="0">
                  <c:v> อำเภอเมือง </c:v>
                </c:pt>
                <c:pt idx="1">
                  <c:v> วิเชียรบุรี </c:v>
                </c:pt>
                <c:pt idx="2">
                  <c:v> ชนแดน </c:v>
                </c:pt>
                <c:pt idx="3">
                  <c:v> หล่มสัก </c:v>
                </c:pt>
                <c:pt idx="4">
                  <c:v> ศรีเทพ </c:v>
                </c:pt>
                <c:pt idx="5">
                  <c:v> หนองไผ่ </c:v>
                </c:pt>
                <c:pt idx="6">
                  <c:v> บึงสามพัน </c:v>
                </c:pt>
                <c:pt idx="7">
                  <c:v> น้ำหนาว </c:v>
                </c:pt>
                <c:pt idx="8">
                  <c:v> วังโป่ง </c:v>
                </c:pt>
                <c:pt idx="9">
                  <c:v> เขาค้อ </c:v>
                </c:pt>
                <c:pt idx="10">
                  <c:v> หล่มเก่า </c:v>
                </c:pt>
                <c:pt idx="11">
                  <c:v>สสจ.</c:v>
                </c:pt>
                <c:pt idx="12">
                  <c:v>รวม</c:v>
                </c:pt>
              </c:strCache>
            </c:strRef>
          </c:cat>
          <c:val>
            <c:numRef>
              <c:f>'3คัดกรอง4โรคสำคัญจนท.'!$D$48:$D$60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63-4094-A3D9-C8DD31A69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529584"/>
        <c:axId val="625531248"/>
      </c:lineChart>
      <c:catAx>
        <c:axId val="62552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3720000" spcFirstLastPara="1" vertOverflow="ellipsis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en-US"/>
          </a:p>
        </c:txPr>
        <c:crossAx val="625531248"/>
        <c:crosses val="autoZero"/>
        <c:auto val="1"/>
        <c:lblAlgn val="ctr"/>
        <c:lblOffset val="100"/>
        <c:noMultiLvlLbl val="0"/>
      </c:catAx>
      <c:valAx>
        <c:axId val="62553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en-US"/>
          </a:p>
        </c:txPr>
        <c:crossAx val="625529584"/>
        <c:crosses val="autoZero"/>
        <c:crossBetween val="between"/>
      </c:valAx>
      <c:spPr>
        <a:solidFill>
          <a:schemeClr val="accent2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r>
              <a:rPr lang="th-TH" sz="2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ร้อยละของการคัดกรองสุขภาพเจ้าหน้าที่ในโรงพยาบาล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61012484693525E-2"/>
          <c:y val="0.14401213703007801"/>
          <c:w val="0.80847900646807713"/>
          <c:h val="0.51805293958891285"/>
        </c:manualLayout>
      </c:layout>
      <c:lineChart>
        <c:grouping val="standard"/>
        <c:varyColors val="0"/>
        <c:ser>
          <c:idx val="0"/>
          <c:order val="0"/>
          <c:tx>
            <c:strRef>
              <c:f>'3คัดกรอง4โรคสำคัญจนท.'!$C$62</c:f>
              <c:strCache>
                <c:ptCount val="1"/>
                <c:pt idx="0">
                  <c:v>ร้อยละของเจ้าหน้าที่ที่ตรวจสุขภาพ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7.9698438341410924E-2"/>
                  <c:y val="-2.45431353333614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9B-4840-83B8-B2C5711BEC45}"/>
                </c:ext>
              </c:extLst>
            </c:dLbl>
            <c:dLbl>
              <c:idx val="3"/>
              <c:layout>
                <c:manualLayout>
                  <c:x val="-5.3850296176628974E-2"/>
                  <c:y val="-3.43603894667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9B-4840-83B8-B2C5711BEC45}"/>
                </c:ext>
              </c:extLst>
            </c:dLbl>
            <c:dLbl>
              <c:idx val="5"/>
              <c:layout>
                <c:manualLayout>
                  <c:x val="-8.40064620355412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9B-4840-83B8-B2C5711BEC45}"/>
                </c:ext>
              </c:extLst>
            </c:dLbl>
            <c:dLbl>
              <c:idx val="8"/>
              <c:layout>
                <c:manualLayout>
                  <c:x val="-6.0312331717824449E-2"/>
                  <c:y val="-1.7180194733352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9B-4840-83B8-B2C5711BEC45}"/>
                </c:ext>
              </c:extLst>
            </c:dLbl>
            <c:dLbl>
              <c:idx val="9"/>
              <c:layout>
                <c:manualLayout>
                  <c:x val="-4.7388260635433575E-2"/>
                  <c:y val="2.6997448866696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9B-4840-83B8-B2C5711BEC45}"/>
                </c:ext>
              </c:extLst>
            </c:dLbl>
            <c:dLbl>
              <c:idx val="10"/>
              <c:layout>
                <c:manualLayout>
                  <c:x val="-4.954227248249865E-2"/>
                  <c:y val="-2.9451762400032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9B-4840-83B8-B2C5711BEC45}"/>
                </c:ext>
              </c:extLst>
            </c:dLbl>
            <c:dLbl>
              <c:idx val="11"/>
              <c:layout>
                <c:manualLayout>
                  <c:x val="-5.1696284329563968E-2"/>
                  <c:y val="9.8172541333442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9B-4840-83B8-B2C5711BEC45}"/>
                </c:ext>
              </c:extLst>
            </c:dLbl>
            <c:dLbl>
              <c:idx val="12"/>
              <c:layout>
                <c:manualLayout>
                  <c:x val="-4.3080236941303175E-2"/>
                  <c:y val="-3.9269016533376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9B-4840-83B8-B2C5711BEC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'3คัดกรอง4โรคสำคัญจนท.'!$B$63:$B$75</c:f>
              <c:strCache>
                <c:ptCount val="13"/>
                <c:pt idx="1">
                  <c:v>โรงพยาบาลเพชรบูรณ์</c:v>
                </c:pt>
                <c:pt idx="2">
                  <c:v>โรงพยาบาลวิเชียรบุรี</c:v>
                </c:pt>
                <c:pt idx="3">
                  <c:v>โรงพยาบาลชนแดน</c:v>
                </c:pt>
                <c:pt idx="4">
                  <c:v>โรงพยาบาลหล่มสัก</c:v>
                </c:pt>
                <c:pt idx="5">
                  <c:v>โรงพยาบาลศรีเทพ</c:v>
                </c:pt>
                <c:pt idx="6">
                  <c:v>โรงพยาบาลหนองไผ่</c:v>
                </c:pt>
                <c:pt idx="7">
                  <c:v>โรงพยาบาลบึงสามพัน</c:v>
                </c:pt>
                <c:pt idx="8">
                  <c:v>โรงพยาบาลน้ำหนาว</c:v>
                </c:pt>
                <c:pt idx="9">
                  <c:v>โรงพยาบาลวังโป่ง</c:v>
                </c:pt>
                <c:pt idx="10">
                  <c:v>โรงพยาบาลเขาค้อ</c:v>
                </c:pt>
                <c:pt idx="11">
                  <c:v>โรงพยาบาลหล่มเก่า</c:v>
                </c:pt>
                <c:pt idx="12">
                  <c:v>รวม</c:v>
                </c:pt>
              </c:strCache>
            </c:strRef>
          </c:cat>
          <c:val>
            <c:numRef>
              <c:f>'3คัดกรอง4โรคสำคัญจนท.'!$C$63:$C$75</c:f>
              <c:numCache>
                <c:formatCode>_(* #,##0.00_);_(* \(#,##0.00\);_(* "-"??_);_(@_)</c:formatCode>
                <c:ptCount val="13"/>
                <c:pt idx="1">
                  <c:v>0</c:v>
                </c:pt>
                <c:pt idx="2">
                  <c:v>41.28</c:v>
                </c:pt>
                <c:pt idx="3" formatCode="0.00">
                  <c:v>48.669201520912544</c:v>
                </c:pt>
                <c:pt idx="4">
                  <c:v>0</c:v>
                </c:pt>
                <c:pt idx="5">
                  <c:v>81.25</c:v>
                </c:pt>
                <c:pt idx="6">
                  <c:v>92.561983471074385</c:v>
                </c:pt>
                <c:pt idx="7">
                  <c:v>0</c:v>
                </c:pt>
                <c:pt idx="8">
                  <c:v>100</c:v>
                </c:pt>
                <c:pt idx="9">
                  <c:v>72.392638036809814</c:v>
                </c:pt>
                <c:pt idx="10" formatCode="0.00">
                  <c:v>98.675496688741731</c:v>
                </c:pt>
                <c:pt idx="11">
                  <c:v>10</c:v>
                </c:pt>
                <c:pt idx="12">
                  <c:v>28.1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9B-4840-83B8-B2C5711BEC45}"/>
            </c:ext>
          </c:extLst>
        </c:ser>
        <c:ser>
          <c:idx val="1"/>
          <c:order val="1"/>
          <c:tx>
            <c:strRef>
              <c:f>'3คัดกรอง4โรคสำคัญจนท.'!$D$62</c:f>
              <c:strCache>
                <c:ptCount val="1"/>
                <c:pt idx="0">
                  <c:v>เป้าของการตรวจสุขภาพ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'3คัดกรอง4โรคสำคัญจนท.'!$B$63:$B$75</c:f>
              <c:strCache>
                <c:ptCount val="13"/>
                <c:pt idx="1">
                  <c:v>โรงพยาบาลเพชรบูรณ์</c:v>
                </c:pt>
                <c:pt idx="2">
                  <c:v>โรงพยาบาลวิเชียรบุรี</c:v>
                </c:pt>
                <c:pt idx="3">
                  <c:v>โรงพยาบาลชนแดน</c:v>
                </c:pt>
                <c:pt idx="4">
                  <c:v>โรงพยาบาลหล่มสัก</c:v>
                </c:pt>
                <c:pt idx="5">
                  <c:v>โรงพยาบาลศรีเทพ</c:v>
                </c:pt>
                <c:pt idx="6">
                  <c:v>โรงพยาบาลหนองไผ่</c:v>
                </c:pt>
                <c:pt idx="7">
                  <c:v>โรงพยาบาลบึงสามพัน</c:v>
                </c:pt>
                <c:pt idx="8">
                  <c:v>โรงพยาบาลน้ำหนาว</c:v>
                </c:pt>
                <c:pt idx="9">
                  <c:v>โรงพยาบาลวังโป่ง</c:v>
                </c:pt>
                <c:pt idx="10">
                  <c:v>โรงพยาบาลเขาค้อ</c:v>
                </c:pt>
                <c:pt idx="11">
                  <c:v>โรงพยาบาลหล่มเก่า</c:v>
                </c:pt>
                <c:pt idx="12">
                  <c:v>รวม</c:v>
                </c:pt>
              </c:strCache>
            </c:strRef>
          </c:cat>
          <c:val>
            <c:numRef>
              <c:f>'3คัดกรอง4โรคสำคัญจนท.'!$D$63:$D$75</c:f>
              <c:numCache>
                <c:formatCode>General</c:formatCode>
                <c:ptCount val="13"/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9B-4840-83B8-B2C5711BEC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964623"/>
        <c:axId val="296965455"/>
      </c:lineChart>
      <c:catAx>
        <c:axId val="29696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6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en-US"/>
          </a:p>
        </c:txPr>
        <c:crossAx val="296965455"/>
        <c:crosses val="autoZero"/>
        <c:auto val="1"/>
        <c:lblAlgn val="ctr"/>
        <c:lblOffset val="100"/>
        <c:noMultiLvlLbl val="0"/>
      </c:catAx>
      <c:valAx>
        <c:axId val="296965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ngsana New" panose="02020603050405020304" pitchFamily="18" charset="-34"/>
                <a:ea typeface="+mn-ea"/>
                <a:cs typeface="Angsana New" panose="02020603050405020304" pitchFamily="18" charset="-34"/>
              </a:defRPr>
            </a:pPr>
            <a:endParaRPr lang="en-US"/>
          </a:p>
        </c:txPr>
        <c:crossAx val="296964623"/>
        <c:crosses val="autoZero"/>
        <c:crossBetween val="between"/>
      </c:valAx>
      <c:spPr>
        <a:solidFill>
          <a:schemeClr val="accent4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625535357903286E-2"/>
          <c:y val="0.88040188127963659"/>
          <c:w val="0.87634121354266525"/>
          <c:h val="0.11851764100659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1T04:39:36.992" idx="2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4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16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3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859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2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9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1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7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1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7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B4ADDD-4E57-4948-9DE2-AE21C404C4AA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5678E3-ECC5-4FD5-9B68-2CA514EC7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9819BB2C-D273-43CD-B5DF-8D60614C7917}"/>
              </a:ext>
            </a:extLst>
          </p:cNvPr>
          <p:cNvSpPr/>
          <p:nvPr/>
        </p:nvSpPr>
        <p:spPr>
          <a:xfrm>
            <a:off x="1495425" y="467360"/>
            <a:ext cx="5876925" cy="19519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Service plan </a:t>
            </a:r>
            <a:r>
              <a:rPr lang="th-TH" sz="4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สาขาตรวจสุขภาพ</a:t>
            </a:r>
            <a:endParaRPr lang="en-US" sz="4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BD406CEE-FABB-4FF5-ADC5-CB5ADE388243}"/>
              </a:ext>
            </a:extLst>
          </p:cNvPr>
          <p:cNvSpPr/>
          <p:nvPr/>
        </p:nvSpPr>
        <p:spPr>
          <a:xfrm>
            <a:off x="2190749" y="2981325"/>
            <a:ext cx="4486275" cy="24542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สำนักงานสาธารณสุขจังหวัดเพชรบูรณ์</a:t>
            </a:r>
            <a:endParaRPr lang="en-US" sz="4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F37111C7-CF6B-4AFC-ADE5-10B3E39C7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2706" y="467361"/>
            <a:ext cx="4301489" cy="581850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37577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>
            <a:extLst>
              <a:ext uri="{FF2B5EF4-FFF2-40B4-BE49-F238E27FC236}">
                <a16:creationId xmlns:a16="http://schemas.microsoft.com/office/drawing/2014/main" id="{B7EF0B7B-CC69-4A14-B969-FEDCFF14C177}"/>
              </a:ext>
            </a:extLst>
          </p:cNvPr>
          <p:cNvSpPr txBox="1">
            <a:spLocks/>
          </p:cNvSpPr>
          <p:nvPr/>
        </p:nvSpPr>
        <p:spPr>
          <a:xfrm>
            <a:off x="1995366" y="281062"/>
            <a:ext cx="7715054" cy="93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ตัวชี้วัดที่ 74 :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สรุปความก้าวหน้า/ผลการดำเนินงาน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B0684E2E-76F8-4A45-B2D1-C4B2F8C7A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43017"/>
              </p:ext>
            </p:extLst>
          </p:nvPr>
        </p:nvGraphicFramePr>
        <p:xfrm>
          <a:off x="333375" y="1380098"/>
          <a:ext cx="11649079" cy="5196840"/>
        </p:xfrm>
        <a:graphic>
          <a:graphicData uri="http://schemas.openxmlformats.org/drawingml/2006/table">
            <a:tbl>
              <a:tblPr/>
              <a:tblGrid>
                <a:gridCol w="1982998">
                  <a:extLst>
                    <a:ext uri="{9D8B030D-6E8A-4147-A177-3AD203B41FA5}">
                      <a16:colId xmlns:a16="http://schemas.microsoft.com/office/drawing/2014/main" val="2435404466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3954655833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2882580685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3922219449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3994550925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3534357380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2324332304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4174110245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3981965293"/>
                    </a:ext>
                  </a:extLst>
                </a:gridCol>
                <a:gridCol w="1074009">
                  <a:extLst>
                    <a:ext uri="{9D8B030D-6E8A-4147-A177-3AD203B41FA5}">
                      <a16:colId xmlns:a16="http://schemas.microsoft.com/office/drawing/2014/main" val="2679047027"/>
                    </a:ext>
                  </a:extLst>
                </a:gridCol>
              </a:tblGrid>
              <a:tr h="106567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หน่วยบริการ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ตรวจสุขภาพจนท.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รายได้จากการตรวจสุขภาพ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คัดกรองสุขภาพจนท.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คัดกรองสุขภาพประชาชน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คัดกรองวัณโรค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บริการเสริมพิเศษ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นวัตกรรม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คัดกรองสุขภาพผู้สูงอายุ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ความพึงพอใจ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669015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โรงพยาบาลเพชรบูรณ์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22904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โรงพยาบาลวิเชียรบุรี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627900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โรงพยาบาลชนแดน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553145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โรงพยาบาลหล่มสัก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20979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โรงพยาบาลศรีเทพ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81677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โรงพยาบาลหนองไผ่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216015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โรงพยาบาลบึงสามพัน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4457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โรงพยาบาลน้ำหนาว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932727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โรงพยาบาลวังโป่ง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98475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โรงพยาบาลเขาค้อ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497665"/>
                  </a:ext>
                </a:extLst>
              </a:tr>
              <a:tr h="3675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โรงพยาบาลหล่มเก่า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73694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22659B5-9F4A-4D82-B31C-33813FA29B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48" y="333592"/>
            <a:ext cx="878718" cy="88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8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0535AE5-7974-451F-A1EE-7363D4A24822}"/>
              </a:ext>
            </a:extLst>
          </p:cNvPr>
          <p:cNvSpPr txBox="1">
            <a:spLocks/>
          </p:cNvSpPr>
          <p:nvPr/>
        </p:nvSpPr>
        <p:spPr>
          <a:xfrm>
            <a:off x="1995366" y="281062"/>
            <a:ext cx="7715054" cy="93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ตัวชี้วัดที่ 74 :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สรุปความก้าวหน้า/ผลการดำเนินงาน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C0E70C-F26C-49C0-B1E8-7DA1A2AFED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48" y="333592"/>
            <a:ext cx="878718" cy="885308"/>
          </a:xfrm>
          <a:prstGeom prst="rect">
            <a:avLst/>
          </a:prstGeom>
        </p:spPr>
      </p:pic>
      <p:graphicFrame>
        <p:nvGraphicFramePr>
          <p:cNvPr id="7" name="แผนภูมิ 6">
            <a:extLst>
              <a:ext uri="{FF2B5EF4-FFF2-40B4-BE49-F238E27FC236}">
                <a16:creationId xmlns:a16="http://schemas.microsoft.com/office/drawing/2014/main" id="{7827C277-C01B-48D9-A773-701E276684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7461902"/>
              </p:ext>
            </p:extLst>
          </p:nvPr>
        </p:nvGraphicFramePr>
        <p:xfrm>
          <a:off x="0" y="1271429"/>
          <a:ext cx="6229349" cy="517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AB6C33F5-B820-4B04-83D8-84E48C9CEE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840912"/>
              </p:ext>
            </p:extLst>
          </p:nvPr>
        </p:nvGraphicFramePr>
        <p:xfrm>
          <a:off x="6271895" y="1271429"/>
          <a:ext cx="5920105" cy="517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400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C2899FB0-D0D6-4C1B-A892-2D9167998C65}"/>
              </a:ext>
            </a:extLst>
          </p:cNvPr>
          <p:cNvSpPr/>
          <p:nvPr/>
        </p:nvSpPr>
        <p:spPr>
          <a:xfrm>
            <a:off x="1906905" y="1379300"/>
            <a:ext cx="2251075" cy="580867"/>
          </a:xfrm>
          <a:prstGeom prst="roundRect">
            <a:avLst/>
          </a:prstGeom>
          <a:ln w="76200"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en-US" sz="240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240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อุปสรรค</a:t>
            </a:r>
            <a:endParaRPr lang="en-US" sz="24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E553EA81-7407-4925-A053-BCE83492ABB8}"/>
              </a:ext>
            </a:extLst>
          </p:cNvPr>
          <p:cNvSpPr/>
          <p:nvPr/>
        </p:nvSpPr>
        <p:spPr>
          <a:xfrm>
            <a:off x="504825" y="2011680"/>
            <a:ext cx="5205095" cy="22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</a:t>
            </a:r>
            <a:r>
              <a:rPr lang="th-TH" sz="2400" dirty="0">
                <a:solidFill>
                  <a:schemeClr val="bg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โครงสร้างการทำงานตรวจสุขภาพในแต่ละโรงพยาบาลยังไม่ชัดเจน</a:t>
            </a:r>
            <a:endParaRPr lang="en-US" sz="2400" dirty="0">
              <a:solidFill>
                <a:schemeClr val="bg1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ผู้รับผิดชอบงานยังไม่เข้าใจในการเก็บตัวชี้วัด</a:t>
            </a: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18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การจัดบริการเสริมที่เป็นนโยบายจังหวัด ในแต่ละโรงพยาลยังมีไม่ครบ</a:t>
            </a:r>
            <a:endParaRPr lang="en-US" sz="2400" dirty="0">
              <a:solidFill>
                <a:schemeClr val="bg1"/>
              </a:solidFill>
              <a:effectLst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18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ไม่มีระบบจัดการสุขภาพในผู้รับบริการที่ชัดเจน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: มุมมน 5">
            <a:extLst>
              <a:ext uri="{FF2B5EF4-FFF2-40B4-BE49-F238E27FC236}">
                <a16:creationId xmlns:a16="http://schemas.microsoft.com/office/drawing/2014/main" id="{F6B2509D-D947-4398-9FD7-25DAF52376D3}"/>
              </a:ext>
            </a:extLst>
          </p:cNvPr>
          <p:cNvSpPr/>
          <p:nvPr/>
        </p:nvSpPr>
        <p:spPr>
          <a:xfrm>
            <a:off x="7808912" y="1419937"/>
            <a:ext cx="2251075" cy="503081"/>
          </a:xfrm>
          <a:prstGeom prst="roundRect">
            <a:avLst/>
          </a:prstGeom>
          <a:ln w="76200"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en-US" sz="32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AB223B3A-D668-4CDC-AB05-F768FA93DDBF}"/>
              </a:ext>
            </a:extLst>
          </p:cNvPr>
          <p:cNvSpPr/>
          <p:nvPr/>
        </p:nvSpPr>
        <p:spPr>
          <a:xfrm>
            <a:off x="6191250" y="1972786"/>
            <a:ext cx="5486400" cy="229949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พัฒนาโครงสร้างคณะทำงานตรวจสุขภาพให้เป็นปัจจุบัน</a:t>
            </a:r>
            <a:endParaRPr lang="en-US" sz="24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พัฒนาระบบการตรวจสุขภาพในเจ้าหน้าที่</a:t>
            </a:r>
            <a:endParaRPr lang="en-US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</a:t>
            </a:r>
            <a:r>
              <a:rPr lang="th-TH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พัฒนาระบบตรวจสุขภาพในผู้สูงอายุครบด้าน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BMTEC</a:t>
            </a:r>
          </a:p>
          <a:p>
            <a:r>
              <a:rPr lang="en-US" sz="2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4.</a:t>
            </a:r>
            <a:r>
              <a:rPr lang="th-TH" sz="2400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พัฒนาระบบการจัดการสุขภาพในผู้รับบริการแต่ละกลุ่ม (กลุ่มปกติ กลุ่มเสี่ยง กลุ่มป่วย)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616A8FD5-A9B9-4BD2-89F9-A8D0D414964C}"/>
              </a:ext>
            </a:extLst>
          </p:cNvPr>
          <p:cNvSpPr/>
          <p:nvPr/>
        </p:nvSpPr>
        <p:spPr>
          <a:xfrm>
            <a:off x="3600450" y="4350066"/>
            <a:ext cx="4991100" cy="838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thaiDist"/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ปัจจัยที่ทำให้การดำเนินงานประสบผลสำเร็จ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: มุมมน 8">
            <a:extLst>
              <a:ext uri="{FF2B5EF4-FFF2-40B4-BE49-F238E27FC236}">
                <a16:creationId xmlns:a16="http://schemas.microsoft.com/office/drawing/2014/main" id="{D6C64313-F634-4881-8DF6-8B400421B4D3}"/>
              </a:ext>
            </a:extLst>
          </p:cNvPr>
          <p:cNvSpPr/>
          <p:nvPr/>
        </p:nvSpPr>
        <p:spPr>
          <a:xfrm>
            <a:off x="1247775" y="5266052"/>
            <a:ext cx="9753600" cy="1524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thaiDist"/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1. นโยบายผู้บริหารสนับสนุนเรื่องการจัดบริการตรวจสุขภาพ</a:t>
            </a:r>
            <a:endParaRPr lang="en-US" sz="3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	2. ความร่วมมือของบุคลากรทุกระดับที่มีส่วนเกี่ยวข้องในการดำเนินงานตรวจสุขภาพ</a:t>
            </a:r>
            <a:endParaRPr lang="en-US" sz="32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98DC8746-7675-43BF-86A2-EEBC740378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48" y="333592"/>
            <a:ext cx="878718" cy="885308"/>
          </a:xfrm>
          <a:prstGeom prst="rect">
            <a:avLst/>
          </a:prstGeom>
        </p:spPr>
      </p:pic>
      <p:sp>
        <p:nvSpPr>
          <p:cNvPr id="11" name="ชื่อเรื่อง 1">
            <a:extLst>
              <a:ext uri="{FF2B5EF4-FFF2-40B4-BE49-F238E27FC236}">
                <a16:creationId xmlns:a16="http://schemas.microsoft.com/office/drawing/2014/main" id="{490F2237-AD32-4378-91B4-B153937426B2}"/>
              </a:ext>
            </a:extLst>
          </p:cNvPr>
          <p:cNvSpPr txBox="1">
            <a:spLocks/>
          </p:cNvSpPr>
          <p:nvPr/>
        </p:nvSpPr>
        <p:spPr>
          <a:xfrm>
            <a:off x="1995366" y="281062"/>
            <a:ext cx="7715054" cy="9378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ตัวชี้วัดที่ 74 :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ปัญหา</a:t>
            </a:r>
            <a:r>
              <a:rPr lang="en-US" sz="2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อุปสรรค</a:t>
            </a:r>
            <a:r>
              <a:rPr lang="en-US" sz="2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ข้อเสนอแนะ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6327279"/>
      </p:ext>
    </p:extLst>
  </p:cSld>
  <p:clrMapOvr>
    <a:masterClrMapping/>
  </p:clrMapOvr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517</TotalTime>
  <Words>393</Words>
  <Application>Microsoft Office PowerPoint</Application>
  <PresentationFormat>แบบจอกว้าง</PresentationFormat>
  <Paragraphs>156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Angsana New</vt:lpstr>
      <vt:lpstr>Calibri</vt:lpstr>
      <vt:lpstr>Century Gothic</vt:lpstr>
      <vt:lpstr>TH SarabunPSK</vt:lpstr>
      <vt:lpstr>Wingdings 3</vt:lpstr>
      <vt:lpstr>เส้นบาง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abc xyz</dc:creator>
  <cp:lastModifiedBy>abc xyz</cp:lastModifiedBy>
  <cp:revision>34</cp:revision>
  <dcterms:created xsi:type="dcterms:W3CDTF">2022-01-25T16:39:04Z</dcterms:created>
  <dcterms:modified xsi:type="dcterms:W3CDTF">2022-02-28T21:52:29Z</dcterms:modified>
</cp:coreProperties>
</file>