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4"/>
  </p:sldMasterIdLst>
  <p:notesMasterIdLst>
    <p:notesMasterId r:id="rId6"/>
  </p:notesMasterIdLst>
  <p:handoutMasterIdLst>
    <p:handoutMasterId r:id="rId7"/>
  </p:handoutMasterIdLst>
  <p:sldIdLst>
    <p:sldId id="304" r:id="rId5"/>
  </p:sldIdLst>
  <p:sldSz cx="12188825" cy="6858000"/>
  <p:notesSz cx="6858000" cy="9144000"/>
  <p:defaultTextStyle>
    <a:defPPr rtl="0">
      <a:defRPr lang="th-T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orient="horz" pos="2496">
          <p15:clr>
            <a:srgbClr val="A4A3A4"/>
          </p15:clr>
        </p15:guide>
        <p15:guide id="3" orient="horz" pos="2880">
          <p15:clr>
            <a:srgbClr val="A4A3A4"/>
          </p15:clr>
        </p15:guide>
        <p15:guide id="4" orient="horz" pos="1056">
          <p15:clr>
            <a:srgbClr val="A4A3A4"/>
          </p15:clr>
        </p15:guide>
        <p15:guide id="5" orient="horz" pos="3888">
          <p15:clr>
            <a:srgbClr val="A4A3A4"/>
          </p15:clr>
        </p15:guide>
        <p15:guide id="6" orient="horz" pos="240">
          <p15:clr>
            <a:srgbClr val="A4A3A4"/>
          </p15:clr>
        </p15:guide>
        <p15:guide id="7" pos="3839">
          <p15:clr>
            <a:srgbClr val="A4A3A4"/>
          </p15:clr>
        </p15:guide>
        <p15:guide id="8" pos="527">
          <p15:clr>
            <a:srgbClr val="A4A3A4"/>
          </p15:clr>
        </p15:guide>
        <p15:guide id="9" pos="815">
          <p15:clr>
            <a:srgbClr val="A4A3A4"/>
          </p15:clr>
        </p15:guide>
        <p15:guide id="10" pos="6863">
          <p15:clr>
            <a:srgbClr val="A4A3A4"/>
          </p15:clr>
        </p15:guide>
        <p15:guide id="11" pos="6143">
          <p15:clr>
            <a:srgbClr val="A4A3A4"/>
          </p15:clr>
        </p15:guide>
        <p15:guide id="12" pos="470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CCFF99"/>
    <a:srgbClr val="FFFF99"/>
    <a:srgbClr val="BD582C"/>
    <a:srgbClr val="F3B5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สไตล์สีอ่อน 3 - เน้น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สไตล์สีอ่อน 3 - เน้น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>
        <p:scale>
          <a:sx n="79" d="100"/>
          <a:sy n="79" d="100"/>
        </p:scale>
        <p:origin x="-384" y="-30"/>
      </p:cViewPr>
      <p:guideLst>
        <p:guide orient="horz" pos="2160"/>
        <p:guide orient="horz" pos="2496"/>
        <p:guide orient="horz" pos="2880"/>
        <p:guide orient="horz" pos="1056"/>
        <p:guide orient="horz" pos="3888"/>
        <p:guide orient="horz" pos="240"/>
        <p:guide pos="3839"/>
        <p:guide pos="527"/>
        <p:guide pos="815"/>
        <p:guide pos="6863"/>
        <p:guide pos="6143"/>
        <p:guide pos="470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3258" y="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3860911270983214E-2"/>
          <c:y val="0.12315677206607632"/>
          <c:w val="0.97704139111823518"/>
          <c:h val="0.6097080923447324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CBTx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>
                    <a:latin typeface="TH SarabunPSK" pitchFamily="34" charset="-34"/>
                    <a:cs typeface="TH SarabunPSK" pitchFamily="34" charset="-34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เขาค้อ</c:v>
                </c:pt>
                <c:pt idx="1">
                  <c:v>เมืองเพชรบูรณ์</c:v>
                </c:pt>
                <c:pt idx="2">
                  <c:v>ชนแดน</c:v>
                </c:pt>
                <c:pt idx="3">
                  <c:v>น้ำหนาว</c:v>
                </c:pt>
                <c:pt idx="4">
                  <c:v>บึงสามพัน</c:v>
                </c:pt>
                <c:pt idx="5">
                  <c:v>วังโป่ง</c:v>
                </c:pt>
                <c:pt idx="6">
                  <c:v>วิเชียรบุรี</c:v>
                </c:pt>
                <c:pt idx="7">
                  <c:v>ศรีเทพ</c:v>
                </c:pt>
                <c:pt idx="8">
                  <c:v>หนองไผ่</c:v>
                </c:pt>
                <c:pt idx="9">
                  <c:v>หล่มเก่า</c:v>
                </c:pt>
                <c:pt idx="10">
                  <c:v>หล่มสัก</c:v>
                </c:pt>
                <c:pt idx="11">
                  <c:v>รวม</c:v>
                </c:pt>
              </c:strCache>
            </c:strRef>
          </c:cat>
          <c:val>
            <c:numRef>
              <c:f>Sheet1!$B$2:$B$13</c:f>
              <c:numCache>
                <c:formatCode>_(* #,##0.00_);_(* \(#,##0.00\);_(* "-"??_);_(@_)</c:formatCode>
                <c:ptCount val="12"/>
                <c:pt idx="0">
                  <c:v>5</c:v>
                </c:pt>
                <c:pt idx="1">
                  <c:v>18.918918918918919</c:v>
                </c:pt>
                <c:pt idx="2">
                  <c:v>10</c:v>
                </c:pt>
                <c:pt idx="3">
                  <c:v>3.3333333333333335</c:v>
                </c:pt>
                <c:pt idx="4">
                  <c:v>5</c:v>
                </c:pt>
                <c:pt idx="5">
                  <c:v>5</c:v>
                </c:pt>
                <c:pt idx="6">
                  <c:v>0</c:v>
                </c:pt>
                <c:pt idx="7">
                  <c:v>0</c:v>
                </c:pt>
                <c:pt idx="8">
                  <c:v>5</c:v>
                </c:pt>
                <c:pt idx="9">
                  <c:v>0</c:v>
                </c:pt>
                <c:pt idx="10">
                  <c:v>62.857142857142854</c:v>
                </c:pt>
                <c:pt idx="11">
                  <c:v>12.76595744680851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E43-EE47-85D8-090A91B1B2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"/>
        <c:overlap val="100"/>
        <c:axId val="157203840"/>
        <c:axId val="157533312"/>
      </c:barChart>
      <c:catAx>
        <c:axId val="1572038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>
                <a:latin typeface="TH SarabunPSK" pitchFamily="34" charset="-34"/>
                <a:cs typeface="TH SarabunPSK" pitchFamily="34" charset="-34"/>
              </a:defRPr>
            </a:pPr>
            <a:endParaRPr lang="en-US"/>
          </a:p>
        </c:txPr>
        <c:crossAx val="157533312"/>
        <c:crosses val="autoZero"/>
        <c:auto val="1"/>
        <c:lblAlgn val="ctr"/>
        <c:lblOffset val="100"/>
        <c:noMultiLvlLbl val="0"/>
      </c:catAx>
      <c:valAx>
        <c:axId val="157533312"/>
        <c:scaling>
          <c:orientation val="minMax"/>
          <c:max val="50"/>
        </c:scaling>
        <c:delete val="0"/>
        <c:axPos val="l"/>
        <c:numFmt formatCode="_(* #,##0.00_);_(* \(#,##0.00\);_(* &quot;-&quot;??_);_(@_)" sourceLinked="1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H SarabunPSK" pitchFamily="34" charset="-34"/>
                <a:cs typeface="TH SarabunPSK" pitchFamily="34" charset="-34"/>
              </a:defRPr>
            </a:pPr>
            <a:endParaRPr lang="en-US"/>
          </a:p>
        </c:txPr>
        <c:crossAx val="157203840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2000">
              <a:latin typeface="TH SarabunPSK" pitchFamily="34" charset="-34"/>
              <a:cs typeface="TH SarabunPSK" pitchFamily="34" charset="-34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A60D09E-6580-4B7F-8AE5-BFDDF0FF22AC}" type="datetime1">
              <a:rPr lang="th-TH" smtClean="0">
                <a:latin typeface="Leelawadee" panose="020B0502040204020203" pitchFamily="34" charset="-34"/>
                <a:cs typeface="Leelawadee" panose="020B0502040204020203" pitchFamily="34" charset="-34"/>
              </a:rPr>
              <a:t>30/03/65</a:t>
            </a:fld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C567D4A-04CB-4EDF-8FB1-342A02FC8EC5}" type="slidenum"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‹#›</a:t>
            </a:fld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801253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 noProof="0" dirty="0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676314E3-0AE8-48ED-A194-851A556C3B9A}" type="datetime1">
              <a:rPr lang="th-TH" noProof="0" smtClean="0"/>
              <a:pPr/>
              <a:t>30/03/65</a:t>
            </a:fld>
            <a:endParaRPr lang="th-TH" noProof="0" dirty="0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th-TH" noProof="0" dirty="0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th-TH" noProof="0" dirty="0"/>
              <a:t>คลิกเพื่อแก้ไขสไตล์ของข้อความต้นแบบ</a:t>
            </a:r>
          </a:p>
          <a:p>
            <a:pPr lvl="1" rtl="0"/>
            <a:r>
              <a:rPr lang="th-TH" noProof="0" dirty="0"/>
              <a:t>ระดับที่สอง</a:t>
            </a:r>
          </a:p>
          <a:p>
            <a:pPr lvl="2" rtl="0"/>
            <a:r>
              <a:rPr lang="th-TH" noProof="0" dirty="0"/>
              <a:t>ระดับที่สาม</a:t>
            </a:r>
          </a:p>
          <a:p>
            <a:pPr lvl="3" rtl="0"/>
            <a:r>
              <a:rPr lang="th-TH" noProof="0" dirty="0"/>
              <a:t>ระดับที่สี่</a:t>
            </a:r>
          </a:p>
          <a:p>
            <a:pPr lvl="4" rtl="0"/>
            <a:r>
              <a:rPr lang="th-TH" noProof="0" dirty="0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 noProof="0" dirty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2E61351F-DBB1-4664-ADA9-83BC7CB8848D}" type="slidenum">
              <a:rPr lang="th-TH" noProof="0" smtClean="0"/>
              <a:pPr/>
              <a:t>‹#›</a:t>
            </a:fld>
            <a:endParaRPr lang="th-TH" noProof="0" dirty="0"/>
          </a:p>
        </p:txBody>
      </p:sp>
    </p:spTree>
    <p:extLst>
      <p:ext uri="{BB962C8B-B14F-4D97-AF65-F5344CB8AC3E}">
        <p14:creationId xmlns:p14="http://schemas.microsoft.com/office/powerpoint/2010/main" val="36423620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E61351F-DBB1-4664-ADA9-83BC7CB8848D}" type="slidenum">
              <a:rPr lang="th-TH" smtClean="0">
                <a:latin typeface="Leelawadee" panose="020B0502040204020203" pitchFamily="34" charset="-34"/>
                <a:cs typeface="Leelawadee" panose="020B0502040204020203" pitchFamily="34" charset="-34"/>
              </a:rPr>
              <a:t>1</a:t>
            </a:fld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25568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080" y="243841"/>
            <a:ext cx="11721587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691" y="882376"/>
            <a:ext cx="9964364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198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085" y="3869635"/>
            <a:ext cx="8765577" cy="1388165"/>
          </a:xfrm>
        </p:spPr>
        <p:txBody>
          <a:bodyPr>
            <a:normAutofit/>
          </a:bodyPr>
          <a:lstStyle>
            <a:lvl1pPr marL="0" indent="0" algn="ctr">
              <a:buNone/>
              <a:defRPr sz="2199">
                <a:solidFill>
                  <a:schemeClr val="accent1"/>
                </a:solidFill>
              </a:defRPr>
            </a:lvl1pPr>
            <a:lvl2pPr marL="457063" indent="0" algn="ctr">
              <a:buNone/>
              <a:defRPr sz="2199"/>
            </a:lvl2pPr>
            <a:lvl3pPr marL="914126" indent="0" algn="ctr">
              <a:buNone/>
              <a:defRPr sz="2199"/>
            </a:lvl3pPr>
            <a:lvl4pPr marL="1371189" indent="0" algn="ctr">
              <a:buNone/>
              <a:defRPr sz="1999"/>
            </a:lvl4pPr>
            <a:lvl5pPr marL="1828251" indent="0" algn="ctr">
              <a:buNone/>
              <a:defRPr sz="1999"/>
            </a:lvl5pPr>
            <a:lvl6pPr marL="2285314" indent="0" algn="ctr">
              <a:buNone/>
              <a:defRPr sz="1999"/>
            </a:lvl6pPr>
            <a:lvl7pPr marL="2742377" indent="0" algn="ctr">
              <a:buNone/>
              <a:defRPr sz="1999"/>
            </a:lvl7pPr>
            <a:lvl8pPr marL="3199440" indent="0" algn="ctr">
              <a:buNone/>
              <a:defRPr sz="1999"/>
            </a:lvl8pPr>
            <a:lvl9pPr marL="3656503" indent="0" algn="ctr">
              <a:buNone/>
              <a:defRPr sz="1999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rtl="0"/>
            <a:fld id="{A169F836-62FD-4FD3-A8FC-F0500F107F13}" type="datetime1">
              <a:rPr lang="th-TH" noProof="0" smtClean="0"/>
              <a:t>30/03/65</a:t>
            </a:fld>
            <a:endParaRPr lang="th-TH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rtl="0"/>
            <a:r>
              <a:rPr lang="th-TH" noProof="0"/>
              <a:t>เพิ่มท้ายกระดาษ</a:t>
            </a:r>
            <a:endParaRPr lang="th-TH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rtl="0"/>
            <a:fld id="{81FEFA0A-2F20-4B60-98C6-5FFDA469AA1C}" type="slidenum">
              <a:rPr lang="th-TH" noProof="0" smtClean="0"/>
              <a:t>‹#›</a:t>
            </a:fld>
            <a:endParaRPr lang="th-TH" noProof="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145" y="3733800"/>
            <a:ext cx="8227458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981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228761B-6446-4614-9546-3F5820E6CA48}" type="datetime1">
              <a:rPr lang="th-TH" noProof="0" smtClean="0"/>
              <a:t>30/03/65</a:t>
            </a:fld>
            <a:endParaRPr lang="th-TH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th-TH" noProof="0"/>
              <a:t>เพิ่มท้ายกระดาษ</a:t>
            </a:r>
            <a:endParaRPr lang="th-TH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1FEFA0A-2F20-4B60-98C6-5FFDA469AA1C}" type="slidenum">
              <a:rPr lang="th-TH" noProof="0" smtClean="0"/>
              <a:t>‹#›</a:t>
            </a:fld>
            <a:endParaRPr lang="th-TH" noProof="0" dirty="0"/>
          </a:p>
        </p:txBody>
      </p:sp>
    </p:spTree>
    <p:extLst>
      <p:ext uri="{BB962C8B-B14F-4D97-AF65-F5344CB8AC3E}">
        <p14:creationId xmlns:p14="http://schemas.microsoft.com/office/powerpoint/2010/main" val="76329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2628" y="762000"/>
            <a:ext cx="2323495" cy="5410200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2702" y="762000"/>
            <a:ext cx="7427565" cy="5410200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48F4C-4676-4372-8703-6CAB92B5A6A7}" type="datetime1">
              <a:rPr lang="th-TH" noProof="0" smtClean="0"/>
              <a:t>30/03/65</a:t>
            </a:fld>
            <a:endParaRPr lang="th-TH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noProof="0"/>
              <a:t>เพิ่มท้ายกระดาษ</a:t>
            </a:r>
            <a:endParaRPr lang="th-TH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th-TH" noProof="0" smtClean="0"/>
              <a:pPr/>
              <a:t>‹#›</a:t>
            </a:fld>
            <a:endParaRPr lang="th-TH" noProof="0" dirty="0"/>
          </a:p>
        </p:txBody>
      </p:sp>
    </p:spTree>
    <p:extLst>
      <p:ext uri="{BB962C8B-B14F-4D97-AF65-F5344CB8AC3E}">
        <p14:creationId xmlns:p14="http://schemas.microsoft.com/office/powerpoint/2010/main" val="4191211251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8814033-EBD9-4C74-9CF1-50BA5418130F}" type="datetime1">
              <a:rPr lang="th-TH" noProof="0" smtClean="0"/>
              <a:t>30/03/65</a:t>
            </a:fld>
            <a:endParaRPr lang="th-TH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th-TH" noProof="0"/>
              <a:t>เพิ่มท้ายกระดาษ</a:t>
            </a:r>
            <a:endParaRPr lang="th-TH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1FEFA0A-2F20-4B60-98C6-5FFDA469AA1C}" type="slidenum">
              <a:rPr lang="th-TH" noProof="0" smtClean="0"/>
              <a:t>‹#›</a:t>
            </a:fld>
            <a:endParaRPr lang="th-TH" noProof="0" dirty="0"/>
          </a:p>
        </p:txBody>
      </p:sp>
    </p:spTree>
    <p:extLst>
      <p:ext uri="{BB962C8B-B14F-4D97-AF65-F5344CB8AC3E}">
        <p14:creationId xmlns:p14="http://schemas.microsoft.com/office/powerpoint/2010/main" val="580616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136" y="1173575"/>
            <a:ext cx="9964364" cy="2926080"/>
          </a:xfrm>
        </p:spPr>
        <p:txBody>
          <a:bodyPr anchor="b">
            <a:noAutofit/>
          </a:bodyPr>
          <a:lstStyle>
            <a:lvl1pPr marL="0" algn="ctr" defTabSz="914126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198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483" y="4154520"/>
            <a:ext cx="876681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199">
                <a:solidFill>
                  <a:schemeClr val="accent1"/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48F4C-4676-4372-8703-6CAB92B5A6A7}" type="datetime1">
              <a:rPr lang="th-TH" noProof="0" smtClean="0"/>
              <a:t>30/03/65</a:t>
            </a:fld>
            <a:endParaRPr lang="th-TH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noProof="0"/>
              <a:t>เพิ่มท้ายกระดาษ</a:t>
            </a:r>
            <a:endParaRPr lang="th-TH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th-TH" noProof="0" smtClean="0"/>
              <a:pPr/>
              <a:t>‹#›</a:t>
            </a:fld>
            <a:endParaRPr lang="th-TH" noProof="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0684" y="4020408"/>
            <a:ext cx="8227458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867589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2702" y="2057399"/>
            <a:ext cx="4753642" cy="4023360"/>
          </a:xfrm>
        </p:spPr>
        <p:txBody>
          <a:bodyPr/>
          <a:lstStyle>
            <a:lvl1pPr>
              <a:defRPr sz="2199"/>
            </a:lvl1pPr>
            <a:lvl2pPr>
              <a:defRPr sz="1999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5980" y="2057400"/>
            <a:ext cx="4753642" cy="4023360"/>
          </a:xfrm>
        </p:spPr>
        <p:txBody>
          <a:bodyPr/>
          <a:lstStyle>
            <a:lvl1pPr>
              <a:defRPr sz="2199"/>
            </a:lvl1pPr>
            <a:lvl2pPr>
              <a:defRPr sz="1999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48F4C-4676-4372-8703-6CAB92B5A6A7}" type="datetime1">
              <a:rPr lang="th-TH" noProof="0" smtClean="0"/>
              <a:t>30/03/65</a:t>
            </a:fld>
            <a:endParaRPr lang="th-T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noProof="0"/>
              <a:t>เพิ่มท้ายกระดาษ</a:t>
            </a:r>
            <a:endParaRPr lang="th-T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th-TH" noProof="0" smtClean="0"/>
              <a:pPr/>
              <a:t>‹#›</a:t>
            </a:fld>
            <a:endParaRPr lang="th-TH" noProof="0" dirty="0"/>
          </a:p>
        </p:txBody>
      </p:sp>
    </p:spTree>
    <p:extLst>
      <p:ext uri="{BB962C8B-B14F-4D97-AF65-F5344CB8AC3E}">
        <p14:creationId xmlns:p14="http://schemas.microsoft.com/office/powerpoint/2010/main" val="66950479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2702" y="2001511"/>
            <a:ext cx="4753642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2702" y="2721483"/>
            <a:ext cx="4753642" cy="3383280"/>
          </a:xfrm>
        </p:spPr>
        <p:txBody>
          <a:bodyPr/>
          <a:lstStyle>
            <a:lvl1pPr>
              <a:defRPr sz="2199"/>
            </a:lvl1pPr>
            <a:lvl2pPr>
              <a:defRPr sz="1999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7540" y="1999032"/>
            <a:ext cx="4753642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7540" y="2719322"/>
            <a:ext cx="4753642" cy="3383280"/>
          </a:xfrm>
        </p:spPr>
        <p:txBody>
          <a:bodyPr/>
          <a:lstStyle>
            <a:lvl1pPr>
              <a:defRPr sz="2199"/>
            </a:lvl1pPr>
            <a:lvl2pPr>
              <a:defRPr sz="1999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220B2D4-EF1A-4180-9338-82D153DE3A9B}" type="datetime1">
              <a:rPr lang="th-TH" noProof="0" smtClean="0"/>
              <a:t>30/03/65</a:t>
            </a:fld>
            <a:endParaRPr lang="th-TH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th-TH" noProof="0"/>
              <a:t>เพิ่มท้ายกระดาษ</a:t>
            </a:r>
            <a:endParaRPr lang="th-TH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1FEFA0A-2F20-4B60-98C6-5FFDA469AA1C}" type="slidenum">
              <a:rPr lang="th-TH" noProof="0" smtClean="0"/>
              <a:t>‹#›</a:t>
            </a:fld>
            <a:endParaRPr lang="th-TH" noProof="0" dirty="0"/>
          </a:p>
        </p:txBody>
      </p:sp>
    </p:spTree>
    <p:extLst>
      <p:ext uri="{BB962C8B-B14F-4D97-AF65-F5344CB8AC3E}">
        <p14:creationId xmlns:p14="http://schemas.microsoft.com/office/powerpoint/2010/main" val="1042229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48F4C-4676-4372-8703-6CAB92B5A6A7}" type="datetime1">
              <a:rPr lang="th-TH" noProof="0" smtClean="0"/>
              <a:t>30/03/65</a:t>
            </a:fld>
            <a:endParaRPr lang="th-TH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noProof="0"/>
              <a:t>เพิ่มท้ายกระดาษ</a:t>
            </a:r>
            <a:endParaRPr lang="th-TH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th-TH" noProof="0" smtClean="0"/>
              <a:pPr/>
              <a:t>‹#›</a:t>
            </a:fld>
            <a:endParaRPr lang="th-TH" noProof="0" dirty="0"/>
          </a:p>
        </p:txBody>
      </p:sp>
    </p:spTree>
    <p:extLst>
      <p:ext uri="{BB962C8B-B14F-4D97-AF65-F5344CB8AC3E}">
        <p14:creationId xmlns:p14="http://schemas.microsoft.com/office/powerpoint/2010/main" val="999732435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48F4C-4676-4372-8703-6CAB92B5A6A7}" type="datetime1">
              <a:rPr lang="th-TH" noProof="0" smtClean="0"/>
              <a:t>30/03/65</a:t>
            </a:fld>
            <a:endParaRPr lang="th-TH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noProof="0"/>
              <a:t>เพิ่มท้ายกระดาษ</a:t>
            </a:r>
            <a:endParaRPr lang="th-TH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th-TH" noProof="0" smtClean="0"/>
              <a:pPr/>
              <a:t>‹#›</a:t>
            </a:fld>
            <a:endParaRPr lang="th-TH" noProof="0" dirty="0"/>
          </a:p>
        </p:txBody>
      </p:sp>
    </p:spTree>
    <p:extLst>
      <p:ext uri="{BB962C8B-B14F-4D97-AF65-F5344CB8AC3E}">
        <p14:creationId xmlns:p14="http://schemas.microsoft.com/office/powerpoint/2010/main" val="136625861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702" y="1097280"/>
            <a:ext cx="3930896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999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0635" y="1097280"/>
            <a:ext cx="5210723" cy="4663440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399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2702" y="2834640"/>
            <a:ext cx="3930896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699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48F4C-4676-4372-8703-6CAB92B5A6A7}" type="datetime1">
              <a:rPr lang="th-TH" noProof="0" smtClean="0"/>
              <a:t>30/03/65</a:t>
            </a:fld>
            <a:endParaRPr lang="th-T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noProof="0"/>
              <a:t>เพิ่มท้ายกระดาษ</a:t>
            </a:r>
            <a:endParaRPr lang="th-T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th-TH" noProof="0" smtClean="0"/>
              <a:pPr/>
              <a:t>‹#›</a:t>
            </a:fld>
            <a:endParaRPr lang="th-TH" noProof="0" dirty="0"/>
          </a:p>
        </p:txBody>
      </p:sp>
    </p:spTree>
    <p:extLst>
      <p:ext uri="{BB962C8B-B14F-4D97-AF65-F5344CB8AC3E}">
        <p14:creationId xmlns:p14="http://schemas.microsoft.com/office/powerpoint/2010/main" val="3251053387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702" y="1097280"/>
            <a:ext cx="3930896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999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1838" y="1069847"/>
            <a:ext cx="6097460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7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2702" y="2834640"/>
            <a:ext cx="3930896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699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48F4C-4676-4372-8703-6CAB92B5A6A7}" type="datetime1">
              <a:rPr lang="th-TH" noProof="0" smtClean="0"/>
              <a:t>30/03/65</a:t>
            </a:fld>
            <a:endParaRPr lang="th-T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noProof="0"/>
              <a:t>เพิ่มท้ายกระดาษ</a:t>
            </a:r>
            <a:endParaRPr lang="th-T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th-TH" noProof="0" smtClean="0"/>
              <a:pPr/>
              <a:t>‹#›</a:t>
            </a:fld>
            <a:endParaRPr lang="th-TH" noProof="0" dirty="0"/>
          </a:p>
        </p:txBody>
      </p:sp>
    </p:spTree>
    <p:extLst>
      <p:ext uri="{BB962C8B-B14F-4D97-AF65-F5344CB8AC3E}">
        <p14:creationId xmlns:p14="http://schemas.microsoft.com/office/powerpoint/2010/main" val="208702872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080" y="243841"/>
            <a:ext cx="11721587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2702" y="609600"/>
            <a:ext cx="9872948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2703" y="2057400"/>
            <a:ext cx="9870300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699" y="6223829"/>
            <a:ext cx="23284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8DE48F4C-4676-4372-8703-6CAB92B5A6A7}" type="datetime1">
              <a:rPr lang="th-TH" noProof="0" smtClean="0"/>
              <a:t>30/03/65</a:t>
            </a:fld>
            <a:endParaRPr lang="th-TH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8120" y="6223829"/>
            <a:ext cx="4716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th-TH" noProof="0"/>
              <a:t>เพิ่มท้ายกระดาษ</a:t>
            </a:r>
            <a:endParaRPr lang="th-TH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7101" y="6223829"/>
            <a:ext cx="17057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81FEFA0A-2F20-4B60-98C6-5FFDA469AA1C}" type="slidenum">
              <a:rPr lang="th-TH" noProof="0" smtClean="0"/>
              <a:pPr/>
              <a:t>‹#›</a:t>
            </a:fld>
            <a:endParaRPr lang="th-TH" noProof="0" dirty="0"/>
          </a:p>
        </p:txBody>
      </p:sp>
    </p:spTree>
    <p:extLst>
      <p:ext uri="{BB962C8B-B14F-4D97-AF65-F5344CB8AC3E}">
        <p14:creationId xmlns:p14="http://schemas.microsoft.com/office/powerpoint/2010/main" val="844270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531" indent="-182825" algn="l" defTabSz="914126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199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063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999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301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799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538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79776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599520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899430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199340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499250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15"/>
          <p:cNvGraphicFramePr>
            <a:graphicFrameLocks noGrp="1"/>
          </p:cNvGraphicFramePr>
          <p:nvPr/>
        </p:nvGraphicFramePr>
        <p:xfrm>
          <a:off x="228599" y="4495800"/>
          <a:ext cx="11578878" cy="1491615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733777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73377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968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1680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1530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9683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1530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1530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1530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896838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815309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815309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815309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896838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</a:tblGrid>
              <a:tr h="353335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r>
                        <a:rPr lang="th-TH" sz="2000" b="1" u="none" strike="noStrike" dirty="0">
                          <a:latin typeface="TH SarabunPSK" pitchFamily="34" charset="-34"/>
                          <a:cs typeface="TH SarabunPSK" pitchFamily="34" charset="-34"/>
                        </a:rPr>
                        <a:t>ผลงาน</a:t>
                      </a:r>
                    </a:p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(คน)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latin typeface="TH SarabunPSK" pitchFamily="34" charset="-34"/>
                          <a:cs typeface="TH SarabunPSK" pitchFamily="34" charset="-34"/>
                        </a:rPr>
                        <a:t>ร้อยละ</a:t>
                      </a: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18.92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62.86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12.77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93483392"/>
                  </a:ext>
                </a:extLst>
              </a:tr>
              <a:tr h="353335">
                <a:tc vMerge="1"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r>
                        <a:rPr lang="th-TH" sz="2000" b="1" u="none" strike="noStrike" dirty="0">
                          <a:latin typeface="TH SarabunPSK" pitchFamily="34" charset="-34"/>
                          <a:cs typeface="TH SarabunPSK" pitchFamily="34" charset="-34"/>
                        </a:rPr>
                        <a:t>ผลงาน</a:t>
                      </a:r>
                    </a:p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(คน)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TH SarabunPSK" pitchFamily="34" charset="-34"/>
                          <a:cs typeface="TH SarabunPSK" pitchFamily="34" charset="-34"/>
                        </a:rPr>
                        <a:t>CBTx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</a:t>
                      </a:r>
                    </a:p>
                  </a:txBody>
                  <a:tcPr marL="857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36</a:t>
                      </a:r>
                    </a:p>
                  </a:txBody>
                  <a:tcPr marL="857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333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r>
                        <a:rPr lang="th-TH" sz="2000" b="1" u="none" strike="noStrike" dirty="0">
                          <a:latin typeface="TH SarabunPSK" pitchFamily="34" charset="-34"/>
                          <a:cs typeface="TH SarabunPSK" pitchFamily="34" charset="-34"/>
                        </a:rPr>
                        <a:t>เป้าหมาย</a:t>
                      </a:r>
                      <a:r>
                        <a:rPr lang="th-TH" sz="2000" b="1" u="none" strike="noStrike" baseline="0" dirty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(คน)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20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3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37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3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20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3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30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3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20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3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20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3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40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3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20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3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20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3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20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3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35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282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0" name="สี่เหลี่ยมผืนผ้า 9"/>
          <p:cNvSpPr/>
          <p:nvPr/>
        </p:nvSpPr>
        <p:spPr>
          <a:xfrm>
            <a:off x="2360612" y="-15726"/>
            <a:ext cx="7239000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th-TH" sz="2000" b="1" cap="small" dirty="0">
                <a:solidFill>
                  <a:schemeClr val="tx1"/>
                </a:solidFill>
                <a:latin typeface="TH Sarabun New" panose="020B0500040200020003" pitchFamily="34" charset="-34"/>
                <a:ea typeface="微软雅黑" panose="020B0503020204020204" pitchFamily="34" charset="-122"/>
                <a:cs typeface="TH Sarabun New" panose="020B0500040200020003" pitchFamily="34" charset="-34"/>
              </a:rPr>
              <a:t>ผลการดำเนินงานด้านการบำบัดรักษา ระบบสมัครใจแยกรายอำเภอ ปีงบประมาณ 256</a:t>
            </a:r>
            <a:r>
              <a:rPr lang="en-US" sz="2000" b="1" cap="small" dirty="0">
                <a:solidFill>
                  <a:schemeClr val="tx1"/>
                </a:solidFill>
                <a:latin typeface="TH Sarabun New" panose="020B0500040200020003" pitchFamily="34" charset="-34"/>
                <a:ea typeface="微软雅黑" panose="020B0503020204020204" pitchFamily="34" charset="-122"/>
                <a:cs typeface="TH Sarabun New" panose="020B0500040200020003" pitchFamily="34" charset="-34"/>
              </a:rPr>
              <a:t>5</a:t>
            </a:r>
            <a:r>
              <a:rPr lang="th-TH" sz="2000" b="1" cap="small" dirty="0">
                <a:solidFill>
                  <a:schemeClr val="tx1"/>
                </a:solidFill>
                <a:latin typeface="TH Sarabun New" panose="020B0500040200020003" pitchFamily="34" charset="-34"/>
                <a:ea typeface="微软雅黑" panose="020B0503020204020204" pitchFamily="34" charset="-122"/>
                <a:cs typeface="TH Sarabun New" panose="020B0500040200020003" pitchFamily="34" charset="-34"/>
              </a:rPr>
              <a:t>   </a:t>
            </a:r>
          </a:p>
          <a:p>
            <a:pPr algn="ctr"/>
            <a:r>
              <a:rPr lang="th-TH" sz="2000" b="1" cap="small" dirty="0">
                <a:solidFill>
                  <a:schemeClr val="tx1"/>
                </a:solidFill>
                <a:latin typeface="TH Sarabun New" panose="020B0500040200020003" pitchFamily="34" charset="-34"/>
                <a:ea typeface="微软雅黑" panose="020B0503020204020204" pitchFamily="34" charset="-122"/>
                <a:cs typeface="TH Sarabun New" panose="020B0500040200020003" pitchFamily="34" charset="-34"/>
              </a:rPr>
              <a:t>1 ตุลาคม </a:t>
            </a:r>
            <a:r>
              <a:rPr lang="en-US" sz="2000" b="1" cap="small" dirty="0">
                <a:solidFill>
                  <a:schemeClr val="tx1"/>
                </a:solidFill>
                <a:latin typeface="TH Sarabun New" panose="020B0500040200020003" pitchFamily="34" charset="-34"/>
                <a:ea typeface="微软雅黑" panose="020B0503020204020204" pitchFamily="34" charset="-122"/>
                <a:cs typeface="TH Sarabun New" panose="020B0500040200020003" pitchFamily="34" charset="-34"/>
              </a:rPr>
              <a:t>2564 </a:t>
            </a:r>
            <a:r>
              <a:rPr lang="th-TH" sz="2000" b="1" cap="small" dirty="0">
                <a:solidFill>
                  <a:schemeClr val="tx1"/>
                </a:solidFill>
                <a:latin typeface="TH Sarabun New" panose="020B0500040200020003" pitchFamily="34" charset="-34"/>
                <a:ea typeface="微软雅黑" panose="020B0503020204020204" pitchFamily="34" charset="-122"/>
                <a:cs typeface="TH Sarabun New" panose="020B0500040200020003" pitchFamily="34" charset="-34"/>
              </a:rPr>
              <a:t>– 27 มีนาคม </a:t>
            </a:r>
            <a:r>
              <a:rPr lang="en-US" sz="2000" b="1" cap="small" dirty="0">
                <a:solidFill>
                  <a:schemeClr val="tx1"/>
                </a:solidFill>
                <a:latin typeface="TH Sarabun New" panose="020B0500040200020003" pitchFamily="34" charset="-34"/>
                <a:ea typeface="微软雅黑" panose="020B0503020204020204" pitchFamily="34" charset="-122"/>
                <a:cs typeface="TH Sarabun New" panose="020B0500040200020003" pitchFamily="34" charset="-34"/>
              </a:rPr>
              <a:t>2565</a:t>
            </a:r>
            <a:endParaRPr lang="th-TH" sz="2000" b="1" cap="small" dirty="0">
              <a:solidFill>
                <a:schemeClr val="tx1"/>
              </a:solidFill>
              <a:latin typeface="TH Sarabun New" panose="020B0500040200020003" pitchFamily="34" charset="-34"/>
              <a:ea typeface="微软雅黑" panose="020B0503020204020204" pitchFamily="34" charset="-122"/>
              <a:cs typeface="TH Sarabun New" panose="020B0500040200020003" pitchFamily="34" charset="-34"/>
            </a:endParaRPr>
          </a:p>
        </p:txBody>
      </p:sp>
      <p:cxnSp>
        <p:nvCxnSpPr>
          <p:cNvPr id="9" name="ตัวเชื่อมต่อตรง 8">
            <a:extLst>
              <a:ext uri="{FF2B5EF4-FFF2-40B4-BE49-F238E27FC236}">
                <a16:creationId xmlns:a16="http://schemas.microsoft.com/office/drawing/2014/main" xmlns="" id="{D71299BE-1FF6-4E22-A635-B34024B4762E}"/>
              </a:ext>
            </a:extLst>
          </p:cNvPr>
          <p:cNvCxnSpPr>
            <a:cxnSpLocks/>
          </p:cNvCxnSpPr>
          <p:nvPr/>
        </p:nvCxnSpPr>
        <p:spPr>
          <a:xfrm>
            <a:off x="1827212" y="2438400"/>
            <a:ext cx="9980266" cy="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4" name="ตัวเชื่อมต่อตรง 13">
            <a:extLst>
              <a:ext uri="{FF2B5EF4-FFF2-40B4-BE49-F238E27FC236}">
                <a16:creationId xmlns:a16="http://schemas.microsoft.com/office/drawing/2014/main" xmlns="" id="{98D7072F-3218-435D-9B59-7E9CD8AE6B3A}"/>
              </a:ext>
            </a:extLst>
          </p:cNvPr>
          <p:cNvCxnSpPr>
            <a:cxnSpLocks/>
          </p:cNvCxnSpPr>
          <p:nvPr/>
        </p:nvCxnSpPr>
        <p:spPr>
          <a:xfrm>
            <a:off x="1827212" y="1234068"/>
            <a:ext cx="9980266" cy="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" name="กล่องข้อความ 1">
            <a:extLst>
              <a:ext uri="{FF2B5EF4-FFF2-40B4-BE49-F238E27FC236}">
                <a16:creationId xmlns:a16="http://schemas.microsoft.com/office/drawing/2014/main" xmlns="" id="{42FBDDC3-1E29-4514-A9CF-AEEBA20A0C15}"/>
              </a:ext>
            </a:extLst>
          </p:cNvPr>
          <p:cNvSpPr txBox="1"/>
          <p:nvPr/>
        </p:nvSpPr>
        <p:spPr>
          <a:xfrm>
            <a:off x="10731846" y="2038290"/>
            <a:ext cx="14569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ไตรมาสที่ </a:t>
            </a:r>
            <a:r>
              <a:rPr lang="en-US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</a:t>
            </a:r>
            <a:r>
              <a:rPr lang="th-TH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(</a:t>
            </a:r>
            <a:r>
              <a:rPr lang="en-US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30%</a:t>
            </a:r>
            <a:r>
              <a:rPr lang="th-TH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</a:p>
        </p:txBody>
      </p:sp>
      <p:sp>
        <p:nvSpPr>
          <p:cNvPr id="17" name="กล่องข้อความ 16">
            <a:extLst>
              <a:ext uri="{FF2B5EF4-FFF2-40B4-BE49-F238E27FC236}">
                <a16:creationId xmlns:a16="http://schemas.microsoft.com/office/drawing/2014/main" xmlns="" id="{321454D0-673F-4CE5-82BE-7FF53BA8D0DC}"/>
              </a:ext>
            </a:extLst>
          </p:cNvPr>
          <p:cNvSpPr txBox="1"/>
          <p:nvPr/>
        </p:nvSpPr>
        <p:spPr>
          <a:xfrm>
            <a:off x="10590212" y="717655"/>
            <a:ext cx="14569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ไตรมาสที่ </a:t>
            </a:r>
            <a:r>
              <a:rPr lang="en-US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2</a:t>
            </a:r>
            <a:r>
              <a:rPr lang="th-TH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(</a:t>
            </a:r>
            <a:r>
              <a:rPr lang="en-US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50%</a:t>
            </a:r>
            <a:r>
              <a:rPr lang="th-TH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</a:p>
        </p:txBody>
      </p:sp>
      <p:graphicFrame>
        <p:nvGraphicFramePr>
          <p:cNvPr id="3" name="แผนภูมิ 2"/>
          <p:cNvGraphicFramePr/>
          <p:nvPr/>
        </p:nvGraphicFramePr>
        <p:xfrm>
          <a:off x="1065212" y="655656"/>
          <a:ext cx="10591800" cy="4491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กล่องข้อความ 4">
            <a:extLst>
              <a:ext uri="{FF2B5EF4-FFF2-40B4-BE49-F238E27FC236}">
                <a16:creationId xmlns:a16="http://schemas.microsoft.com/office/drawing/2014/main" xmlns="" id="{4DF95946-AE9D-4307-973A-698149D27132}"/>
              </a:ext>
            </a:extLst>
          </p:cNvPr>
          <p:cNvSpPr txBox="1"/>
          <p:nvPr/>
        </p:nvSpPr>
        <p:spPr>
          <a:xfrm>
            <a:off x="8837612" y="6400800"/>
            <a:ext cx="4043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ที่มา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ระบบรายงาน 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บสต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ณ วันที่ </a:t>
            </a:r>
            <a:r>
              <a:rPr lang="en-US" cap="small" dirty="0">
                <a:latin typeface="TH SarabunPSK" panose="020B0500040200020003" pitchFamily="34" charset="-34"/>
                <a:ea typeface="微软雅黑" panose="020B0503020204020204" pitchFamily="34" charset="-122"/>
                <a:cs typeface="TH SarabunPSK" panose="020B0500040200020003" pitchFamily="34" charset="-34"/>
              </a:rPr>
              <a:t>27 </a:t>
            </a:r>
            <a:r>
              <a:rPr lang="th-TH" cap="small" dirty="0">
                <a:latin typeface="TH SarabunPSK" panose="020B0500040200020003" pitchFamily="34" charset="-34"/>
                <a:ea typeface="微软雅黑" panose="020B0503020204020204" pitchFamily="34" charset="-122"/>
                <a:cs typeface="TH SarabunPSK" panose="020B0500040200020003" pitchFamily="34" charset="-34"/>
              </a:rPr>
              <a:t>มี.ค. </a:t>
            </a:r>
            <a:r>
              <a:rPr lang="en-US" cap="small" dirty="0">
                <a:latin typeface="TH SarabunPSK" panose="020B0500040200020003" pitchFamily="34" charset="-34"/>
                <a:ea typeface="微软雅黑" panose="020B0503020204020204" pitchFamily="34" charset="-122"/>
                <a:cs typeface="TH SarabunPSK" panose="020B0500040200020003" pitchFamily="34" charset="-34"/>
              </a:rPr>
              <a:t>2565</a:t>
            </a: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96506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พื้นฐาน">
  <a:themeElements>
    <a:clrScheme name="พื้นฐาน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F5327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พื้นฐาน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พื้นฐาน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sis" id="{5665723A-49BA-4B57-8411-A56F8F207965}" vid="{446C221D-F63F-4DD8-B509-CFE168687BF2}"/>
    </a:ext>
  </a:extLst>
</a:theme>
</file>

<file path=ppt/theme/theme2.xml><?xml version="1.0" encoding="utf-8"?>
<a:theme xmlns:a="http://schemas.openxmlformats.org/drawingml/2006/main" name="ธีมของ Offic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entury Gothic-Palatino Linotyp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ธีมของ Offic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entury Gothic-Palatino Linotyp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1D6E40-F509-498A-BF02-00C895783B4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2427FAC-CD3A-494C-985C-09E26C5EA507}">
  <ds:schemaRefs>
    <ds:schemaRef ds:uri="40262f94-9f35-4ac3-9a90-690165a166b7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a4f35948-e619-41b3-aa29-22878b09cfd2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E5ED73A5-C2D2-4D49-BB89-167E8E32C9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พื้นฐาน</Template>
  <TotalTime>1141</TotalTime>
  <Words>88</Words>
  <Application>Microsoft Office PowerPoint</Application>
  <PresentationFormat>กำหนดเอง</PresentationFormat>
  <Paragraphs>47</Paragraphs>
  <Slides>1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พื้นฐาน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rawinon thanin</dc:creator>
  <cp:lastModifiedBy>SSJ-Rawinon</cp:lastModifiedBy>
  <cp:revision>70</cp:revision>
  <dcterms:created xsi:type="dcterms:W3CDTF">2018-10-19T08:21:57Z</dcterms:created>
  <dcterms:modified xsi:type="dcterms:W3CDTF">2022-03-30T04:45:12Z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74063900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