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14"/>
  </p:notesMasterIdLst>
  <p:handoutMasterIdLst>
    <p:handoutMasterId r:id="rId15"/>
  </p:handoutMasterIdLst>
  <p:sldIdLst>
    <p:sldId id="292" r:id="rId5"/>
    <p:sldId id="299" r:id="rId6"/>
    <p:sldId id="291" r:id="rId7"/>
    <p:sldId id="305" r:id="rId8"/>
    <p:sldId id="304" r:id="rId9"/>
    <p:sldId id="300" r:id="rId10"/>
    <p:sldId id="301" r:id="rId11"/>
    <p:sldId id="302" r:id="rId12"/>
    <p:sldId id="306" r:id="rId13"/>
  </p:sldIdLst>
  <p:sldSz cx="12188825" cy="6858000"/>
  <p:notesSz cx="6858000" cy="9945688"/>
  <p:defaultTextStyle>
    <a:defPPr rtl="0">
      <a:defRPr lang="th-T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496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orient="horz" pos="1056">
          <p15:clr>
            <a:srgbClr val="A4A3A4"/>
          </p15:clr>
        </p15:guide>
        <p15:guide id="5" orient="horz" pos="3888">
          <p15:clr>
            <a:srgbClr val="A4A3A4"/>
          </p15:clr>
        </p15:guide>
        <p15:guide id="6" orient="horz" pos="240">
          <p15:clr>
            <a:srgbClr val="A4A3A4"/>
          </p15:clr>
        </p15:guide>
        <p15:guide id="7" pos="3839">
          <p15:clr>
            <a:srgbClr val="A4A3A4"/>
          </p15:clr>
        </p15:guide>
        <p15:guide id="8" pos="527">
          <p15:clr>
            <a:srgbClr val="A4A3A4"/>
          </p15:clr>
        </p15:guide>
        <p15:guide id="9" pos="815">
          <p15:clr>
            <a:srgbClr val="A4A3A4"/>
          </p15:clr>
        </p15:guide>
        <p15:guide id="10" pos="6863">
          <p15:clr>
            <a:srgbClr val="A4A3A4"/>
          </p15:clr>
        </p15:guide>
        <p15:guide id="11" pos="6143">
          <p15:clr>
            <a:srgbClr val="A4A3A4"/>
          </p15:clr>
        </p15:guide>
        <p15:guide id="12" pos="47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2D1F"/>
    <a:srgbClr val="F5C1C8"/>
    <a:srgbClr val="6BDC85"/>
    <a:srgbClr val="2AC69D"/>
    <a:srgbClr val="FFFF99"/>
    <a:srgbClr val="BD582C"/>
    <a:srgbClr val="F3B5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สไตล์สีอ่อน 3 - เน้น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สไตล์สีอ่อน 3 - เน้น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สไตล์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สไตล์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8D230F3-CF80-4859-8CE7-A43EE81993B5}" styleName="สไตล์สีอ่อน 1 - เน้น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สไตล์สีอ่อน 1 - เน้น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สไตล์สีอ่อน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36" autoAdjust="0"/>
    <p:restoredTop sz="94660"/>
  </p:normalViewPr>
  <p:slideViewPr>
    <p:cSldViewPr>
      <p:cViewPr>
        <p:scale>
          <a:sx n="66" d="100"/>
          <a:sy n="66" d="100"/>
        </p:scale>
        <p:origin x="1392" y="538"/>
      </p:cViewPr>
      <p:guideLst>
        <p:guide orient="horz" pos="2160"/>
        <p:guide orient="horz" pos="2496"/>
        <p:guide orient="horz" pos="2880"/>
        <p:guide orient="horz" pos="1056"/>
        <p:guide orient="horz" pos="3888"/>
        <p:guide orient="horz" pos="240"/>
        <p:guide pos="3839"/>
        <p:guide pos="527"/>
        <p:guide pos="815"/>
        <p:guide pos="6863"/>
        <p:guide pos="6143"/>
        <p:guide pos="470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3258" y="102"/>
      </p:cViewPr>
      <p:guideLst>
        <p:guide orient="horz" pos="3133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A60D09E-6580-4B7F-8AE5-BFDDF0FF22AC}" type="datetime1">
              <a:rPr lang="th-TH" smtClean="0">
                <a:latin typeface="Leelawadee" panose="020B0502040204020203" pitchFamily="34" charset="-34"/>
                <a:cs typeface="Leelawadee" panose="020B0502040204020203" pitchFamily="34" charset="-34"/>
              </a:rPr>
              <a:t>28/02/65</a:t>
            </a:fld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567D4A-04CB-4EDF-8FB1-342A02FC8EC5}" type="slidenum">
              <a:rPr lang="th-TH"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endParaRPr lang="th-TH" noProof="0" dirty="0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676314E3-0AE8-48ED-A194-851A556C3B9A}" type="datetime1">
              <a:rPr lang="th-TH" noProof="0" smtClean="0"/>
              <a:pPr/>
              <a:t>28/02/65</a:t>
            </a:fld>
            <a:endParaRPr lang="th-TH" noProof="0" dirty="0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115888" y="746125"/>
            <a:ext cx="6626225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th-TH" noProof="0" dirty="0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th-TH" noProof="0" dirty="0"/>
              <a:t>คลิกเพื่อแก้ไขสไตล์ของข้อความต้นแบบ</a:t>
            </a:r>
          </a:p>
          <a:p>
            <a:pPr lvl="1" rtl="0"/>
            <a:r>
              <a:rPr lang="th-TH" noProof="0" dirty="0"/>
              <a:t>ระดับที่สอง</a:t>
            </a:r>
          </a:p>
          <a:p>
            <a:pPr lvl="2" rtl="0"/>
            <a:r>
              <a:rPr lang="th-TH" noProof="0" dirty="0"/>
              <a:t>ระดับที่สาม</a:t>
            </a:r>
          </a:p>
          <a:p>
            <a:pPr lvl="3" rtl="0"/>
            <a:r>
              <a:rPr lang="th-TH" noProof="0" dirty="0"/>
              <a:t>ระดับที่สี่</a:t>
            </a:r>
          </a:p>
          <a:p>
            <a:pPr lvl="4" rtl="0"/>
            <a:r>
              <a:rPr lang="th-TH" noProof="0" dirty="0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endParaRPr lang="th-TH" noProof="0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2E61351F-DBB1-4664-ADA9-83BC7CB8848D}" type="slidenum">
              <a:rPr lang="th-TH" noProof="0" smtClean="0"/>
              <a:pPr/>
              <a:t>‹#›</a:t>
            </a:fld>
            <a:endParaRPr lang="th-TH" noProof="0" dirty="0"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Leelawadee" panose="020B0502040204020203" pitchFamily="34" charset="-34"/>
        <a:ea typeface="+mn-ea"/>
        <a:cs typeface="Leelawadee" panose="020B0502040204020203" pitchFamily="34" charset="-34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Leelawadee" panose="020B0502040204020203" pitchFamily="34" charset="-34"/>
        <a:ea typeface="+mn-ea"/>
        <a:cs typeface="Leelawadee" panose="020B0502040204020203" pitchFamily="34" charset="-34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Leelawadee" panose="020B0502040204020203" pitchFamily="34" charset="-34"/>
        <a:ea typeface="+mn-ea"/>
        <a:cs typeface="Leelawadee" panose="020B0502040204020203" pitchFamily="34" charset="-34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Leelawadee" panose="020B0502040204020203" pitchFamily="34" charset="-34"/>
        <a:ea typeface="+mn-ea"/>
        <a:cs typeface="Leelawadee" panose="020B0502040204020203" pitchFamily="34" charset="-34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Leelawadee" panose="020B0502040204020203" pitchFamily="34" charset="-34"/>
        <a:ea typeface="+mn-ea"/>
        <a:cs typeface="Leelawadee" panose="020B0502040204020203" pitchFamily="34" charset="-34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565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565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6994" y="758952"/>
            <a:ext cx="10055781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998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9764" y="4455621"/>
            <a:ext cx="10055781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399" cap="all" spc="200" baseline="0">
                <a:solidFill>
                  <a:schemeClr val="tx2"/>
                </a:solidFill>
                <a:latin typeface="+mj-lt"/>
              </a:defRPr>
            </a:lvl1pPr>
            <a:lvl2pPr marL="457063" indent="0" algn="ctr">
              <a:buNone/>
              <a:defRPr sz="2399"/>
            </a:lvl2pPr>
            <a:lvl3pPr marL="914126" indent="0" algn="ctr">
              <a:buNone/>
              <a:defRPr sz="2399"/>
            </a:lvl3pPr>
            <a:lvl4pPr marL="1371189" indent="0" algn="ctr">
              <a:buNone/>
              <a:defRPr sz="1999"/>
            </a:lvl4pPr>
            <a:lvl5pPr marL="1828251" indent="0" algn="ctr">
              <a:buNone/>
              <a:defRPr sz="1999"/>
            </a:lvl5pPr>
            <a:lvl6pPr marL="2285314" indent="0" algn="ctr">
              <a:buNone/>
              <a:defRPr sz="1999"/>
            </a:lvl6pPr>
            <a:lvl7pPr marL="2742377" indent="0" algn="ctr">
              <a:buNone/>
              <a:defRPr sz="1999"/>
            </a:lvl7pPr>
            <a:lvl8pPr marL="3199440" indent="0" algn="ctr">
              <a:buNone/>
              <a:defRPr sz="1999"/>
            </a:lvl8pPr>
            <a:lvl9pPr marL="3656503" indent="0" algn="ctr">
              <a:buNone/>
              <a:defRPr sz="1999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169F836-62FD-4FD3-A8FC-F0500F107F13}" type="datetime1">
              <a:rPr lang="th-TH" noProof="0" smtClean="0"/>
              <a:t>28/02/65</a:t>
            </a:fld>
            <a:endParaRPr lang="th-TH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h-TH" noProof="0"/>
              <a:t>เพิ่มท้ายกระดาษ</a:t>
            </a:r>
            <a:endParaRPr lang="th-TH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th-TH" noProof="0" smtClean="0"/>
              <a:t>‹#›</a:t>
            </a:fld>
            <a:endParaRPr lang="th-TH" noProof="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344" y="4343400"/>
            <a:ext cx="987294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34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228761B-6446-4614-9546-3F5820E6CA48}" type="datetime1">
              <a:rPr lang="th-TH" noProof="0" smtClean="0"/>
              <a:t>28/02/65</a:t>
            </a:fld>
            <a:endParaRPr lang="th-TH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h-TH" noProof="0"/>
              <a:t>เพิ่มท้ายกระดาษ</a:t>
            </a:r>
            <a:endParaRPr lang="th-TH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th-TH" noProof="0" smtClean="0"/>
              <a:t>‹#›</a:t>
            </a:fld>
            <a:endParaRPr lang="th-TH" noProof="0" dirty="0"/>
          </a:p>
        </p:txBody>
      </p:sp>
    </p:spTree>
    <p:extLst>
      <p:ext uri="{BB962C8B-B14F-4D97-AF65-F5344CB8AC3E}">
        <p14:creationId xmlns:p14="http://schemas.microsoft.com/office/powerpoint/2010/main" val="108687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565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565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412302"/>
            <a:ext cx="2628215" cy="575989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412302"/>
            <a:ext cx="7732286" cy="5759898"/>
          </a:xfrm>
        </p:spPr>
        <p:txBody>
          <a:bodyPr vert="eaVert" lIns="45720" tIns="0" rIns="45720" bIns="0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48F4C-4676-4372-8703-6CAB92B5A6A7}" type="datetime1">
              <a:rPr lang="th-TH" noProof="0" smtClean="0"/>
              <a:t>28/02/65</a:t>
            </a:fld>
            <a:endParaRPr lang="th-TH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noProof="0"/>
              <a:t>เพิ่มท้ายกระดาษ</a:t>
            </a:r>
            <a:endParaRPr lang="th-TH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th-TH" noProof="0" smtClean="0"/>
              <a:pPr/>
              <a:t>‹#›</a:t>
            </a:fld>
            <a:endParaRPr lang="th-TH" noProof="0" dirty="0"/>
          </a:p>
        </p:txBody>
      </p:sp>
    </p:spTree>
    <p:extLst>
      <p:ext uri="{BB962C8B-B14F-4D97-AF65-F5344CB8AC3E}">
        <p14:creationId xmlns:p14="http://schemas.microsoft.com/office/powerpoint/2010/main" val="402576683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8814033-EBD9-4C74-9CF1-50BA5418130F}" type="datetime1">
              <a:rPr lang="th-TH" noProof="0" smtClean="0"/>
              <a:t>28/02/65</a:t>
            </a:fld>
            <a:endParaRPr lang="th-TH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h-TH" noProof="0"/>
              <a:t>เพิ่มท้ายกระดาษ</a:t>
            </a:r>
            <a:endParaRPr lang="th-TH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th-TH" noProof="0" smtClean="0"/>
              <a:t>‹#›</a:t>
            </a:fld>
            <a:endParaRPr lang="th-TH" noProof="0" dirty="0"/>
          </a:p>
        </p:txBody>
      </p:sp>
    </p:spTree>
    <p:extLst>
      <p:ext uri="{BB962C8B-B14F-4D97-AF65-F5344CB8AC3E}">
        <p14:creationId xmlns:p14="http://schemas.microsoft.com/office/powerpoint/2010/main" val="38855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565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565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994" y="758952"/>
            <a:ext cx="10055781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7998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6994" y="4453128"/>
            <a:ext cx="10055781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399" cap="all" spc="200" baseline="0">
                <a:solidFill>
                  <a:schemeClr val="tx2"/>
                </a:solidFill>
                <a:latin typeface="+mj-lt"/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48F4C-4676-4372-8703-6CAB92B5A6A7}" type="datetime1">
              <a:rPr lang="th-TH" noProof="0" smtClean="0"/>
              <a:t>28/02/65</a:t>
            </a:fld>
            <a:endParaRPr lang="th-TH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noProof="0"/>
              <a:t>เพิ่มท้ายกระดาษ</a:t>
            </a:r>
            <a:endParaRPr lang="th-TH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th-TH" noProof="0" smtClean="0"/>
              <a:pPr/>
              <a:t>‹#›</a:t>
            </a:fld>
            <a:endParaRPr lang="th-TH" noProof="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344" y="4343400"/>
            <a:ext cx="987294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5073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6994" y="286604"/>
            <a:ext cx="10055781" cy="1450757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6992" y="1845734"/>
            <a:ext cx="4936474" cy="4023360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301" y="1845735"/>
            <a:ext cx="4936474" cy="4023360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48F4C-4676-4372-8703-6CAB92B5A6A7}" type="datetime1">
              <a:rPr lang="th-TH" noProof="0" smtClean="0"/>
              <a:t>28/02/65</a:t>
            </a:fld>
            <a:endParaRPr lang="th-TH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noProof="0"/>
              <a:t>เพิ่มท้ายกระดาษ</a:t>
            </a:r>
            <a:endParaRPr lang="th-TH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th-TH" noProof="0" smtClean="0"/>
              <a:pPr/>
              <a:t>‹#›</a:t>
            </a:fld>
            <a:endParaRPr lang="th-TH" noProof="0" dirty="0"/>
          </a:p>
        </p:txBody>
      </p:sp>
    </p:spTree>
    <p:extLst>
      <p:ext uri="{BB962C8B-B14F-4D97-AF65-F5344CB8AC3E}">
        <p14:creationId xmlns:p14="http://schemas.microsoft.com/office/powerpoint/2010/main" val="343021618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6994" y="286604"/>
            <a:ext cx="10055781" cy="1450757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6994" y="1846052"/>
            <a:ext cx="4936474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999" b="0" cap="all" baseline="0">
                <a:solidFill>
                  <a:schemeClr val="tx2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6994" y="2582334"/>
            <a:ext cx="4936474" cy="3378200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6301" y="1846052"/>
            <a:ext cx="4936474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999" b="0" cap="all" baseline="0">
                <a:solidFill>
                  <a:schemeClr val="tx2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6301" y="2582334"/>
            <a:ext cx="4936474" cy="3378200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220B2D4-EF1A-4180-9338-82D153DE3A9B}" type="datetime1">
              <a:rPr lang="th-TH" noProof="0" smtClean="0"/>
              <a:t>28/02/65</a:t>
            </a:fld>
            <a:endParaRPr lang="th-TH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h-TH" noProof="0"/>
              <a:t>เพิ่มท้ายกระดาษ</a:t>
            </a:r>
            <a:endParaRPr lang="th-TH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th-TH" noProof="0" smtClean="0"/>
              <a:t>‹#›</a:t>
            </a:fld>
            <a:endParaRPr lang="th-TH" noProof="0" dirty="0"/>
          </a:p>
        </p:txBody>
      </p:sp>
    </p:spTree>
    <p:extLst>
      <p:ext uri="{BB962C8B-B14F-4D97-AF65-F5344CB8AC3E}">
        <p14:creationId xmlns:p14="http://schemas.microsoft.com/office/powerpoint/2010/main" val="262099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48F4C-4676-4372-8703-6CAB92B5A6A7}" type="datetime1">
              <a:rPr lang="th-TH" noProof="0" smtClean="0"/>
              <a:t>28/02/65</a:t>
            </a:fld>
            <a:endParaRPr lang="th-TH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noProof="0"/>
              <a:t>เพิ่มท้ายกระดาษ</a:t>
            </a:r>
            <a:endParaRPr lang="th-TH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th-TH" noProof="0" smtClean="0"/>
              <a:pPr/>
              <a:t>‹#›</a:t>
            </a:fld>
            <a:endParaRPr lang="th-TH" noProof="0" dirty="0"/>
          </a:p>
        </p:txBody>
      </p:sp>
    </p:spTree>
    <p:extLst>
      <p:ext uri="{BB962C8B-B14F-4D97-AF65-F5344CB8AC3E}">
        <p14:creationId xmlns:p14="http://schemas.microsoft.com/office/powerpoint/2010/main" val="109327964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565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565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48F4C-4676-4372-8703-6CAB92B5A6A7}" type="datetime1">
              <a:rPr lang="th-TH" noProof="0" smtClean="0"/>
              <a:t>28/02/65</a:t>
            </a:fld>
            <a:endParaRPr lang="th-TH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th-TH" noProof="0"/>
              <a:t>เพิ่มท้ายกระดาษ</a:t>
            </a:r>
            <a:endParaRPr lang="th-TH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th-TH" noProof="0" smtClean="0"/>
              <a:pPr/>
              <a:t>‹#›</a:t>
            </a:fld>
            <a:endParaRPr lang="th-TH" noProof="0" dirty="0"/>
          </a:p>
        </p:txBody>
      </p:sp>
    </p:spTree>
    <p:extLst>
      <p:ext uri="{BB962C8B-B14F-4D97-AF65-F5344CB8AC3E}">
        <p14:creationId xmlns:p14="http://schemas.microsoft.com/office/powerpoint/2010/main" val="118721776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" y="0"/>
            <a:ext cx="404973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39019" y="0"/>
            <a:ext cx="6399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1" y="594359"/>
            <a:ext cx="3199567" cy="2286000"/>
          </a:xfrm>
        </p:spPr>
        <p:txBody>
          <a:bodyPr anchor="b">
            <a:normAutofit/>
          </a:bodyPr>
          <a:lstStyle>
            <a:lvl1pPr>
              <a:defRPr sz="3599" b="0">
                <a:solidFill>
                  <a:srgbClr val="FFFFFF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9350" y="731520"/>
            <a:ext cx="6490549" cy="5257800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081" y="2926080"/>
            <a:ext cx="3199567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391" y="6459786"/>
            <a:ext cx="2617828" cy="365125"/>
          </a:xfrm>
        </p:spPr>
        <p:txBody>
          <a:bodyPr/>
          <a:lstStyle>
            <a:lvl1pPr algn="l">
              <a:defRPr/>
            </a:lvl1pPr>
          </a:lstStyle>
          <a:p>
            <a:fld id="{8DE48F4C-4676-4372-8703-6CAB92B5A6A7}" type="datetime1">
              <a:rPr lang="th-TH" noProof="0" smtClean="0"/>
              <a:t>28/02/65</a:t>
            </a:fld>
            <a:endParaRPr lang="th-TH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99350" y="6459786"/>
            <a:ext cx="464699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th-TH" noProof="0"/>
              <a:t>เพิ่มท้ายกระดาษ</a:t>
            </a:r>
            <a:endParaRPr lang="th-TH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1FEFA0A-2F20-4B60-98C6-5FFDA469AA1C}" type="slidenum">
              <a:rPr lang="th-TH" noProof="0" smtClean="0"/>
              <a:pPr/>
              <a:t>‹#›</a:t>
            </a:fld>
            <a:endParaRPr lang="th-TH" noProof="0" dirty="0"/>
          </a:p>
        </p:txBody>
      </p:sp>
    </p:spTree>
    <p:extLst>
      <p:ext uri="{BB962C8B-B14F-4D97-AF65-F5344CB8AC3E}">
        <p14:creationId xmlns:p14="http://schemas.microsoft.com/office/powerpoint/2010/main" val="265059853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565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565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995" y="5074920"/>
            <a:ext cx="10111011" cy="822960"/>
          </a:xfrm>
        </p:spPr>
        <p:txBody>
          <a:bodyPr lIns="91440" tIns="0" rIns="91440" bIns="0" anchor="b">
            <a:noAutofit/>
          </a:bodyPr>
          <a:lstStyle>
            <a:lvl1pPr>
              <a:defRPr sz="3599" b="0">
                <a:solidFill>
                  <a:srgbClr val="FFFFFF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88810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994" y="5907024"/>
            <a:ext cx="1011063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48F4C-4676-4372-8703-6CAB92B5A6A7}" type="datetime1">
              <a:rPr lang="th-TH" noProof="0" smtClean="0"/>
              <a:t>28/02/65</a:t>
            </a:fld>
            <a:endParaRPr lang="th-TH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noProof="0"/>
              <a:t>เพิ่มท้ายกระดาษ</a:t>
            </a:r>
            <a:endParaRPr lang="th-TH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th-TH" noProof="0" smtClean="0"/>
              <a:pPr/>
              <a:t>‹#›</a:t>
            </a:fld>
            <a:endParaRPr lang="th-TH" noProof="0" dirty="0"/>
          </a:p>
        </p:txBody>
      </p:sp>
    </p:spTree>
    <p:extLst>
      <p:ext uri="{BB962C8B-B14F-4D97-AF65-F5344CB8AC3E}">
        <p14:creationId xmlns:p14="http://schemas.microsoft.com/office/powerpoint/2010/main" val="287446081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1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94" y="286604"/>
            <a:ext cx="10055781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6994" y="1845734"/>
            <a:ext cx="1005578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95" y="6459786"/>
            <a:ext cx="2471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DE48F4C-4676-4372-8703-6CAB92B5A6A7}" type="datetime1">
              <a:rPr lang="th-TH" noProof="0" smtClean="0"/>
              <a:t>28/02/65</a:t>
            </a:fld>
            <a:endParaRPr lang="th-TH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5225" y="6459786"/>
            <a:ext cx="48215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th-TH" noProof="0"/>
              <a:t>เพิ่มท้ายกระดาษ</a:t>
            </a:r>
            <a:endParaRPr lang="th-TH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7880" y="6459786"/>
            <a:ext cx="1311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1FEFA0A-2F20-4B60-98C6-5FFDA469AA1C}" type="slidenum">
              <a:rPr lang="th-TH" noProof="0" smtClean="0"/>
              <a:pPr/>
              <a:t>‹#›</a:t>
            </a:fld>
            <a:endParaRPr lang="th-TH" noProof="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221" y="1737845"/>
            <a:ext cx="996436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571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126" rtl="0" eaLnBrk="1" latinLnBrk="0" hangingPunct="1">
        <a:lnSpc>
          <a:spcPct val="85000"/>
        </a:lnSpc>
        <a:spcBef>
          <a:spcPct val="0"/>
        </a:spcBef>
        <a:buNone/>
        <a:defRPr sz="4799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13" indent="-91413" algn="l" defTabSz="914126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3933" indent="-182825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7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758" indent="-182825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583" indent="-182825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408" indent="-182825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670" indent="-228531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610" indent="-228531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550" indent="-228531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490" indent="-228531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8">
            <a:extLst>
              <a:ext uri="{FF2B5EF4-FFF2-40B4-BE49-F238E27FC236}">
                <a16:creationId xmlns:a16="http://schemas.microsoft.com/office/drawing/2014/main" id="{19553DED-FA1E-498B-B495-78F5ECAF8096}"/>
              </a:ext>
            </a:extLst>
          </p:cNvPr>
          <p:cNvSpPr txBox="1"/>
          <p:nvPr/>
        </p:nvSpPr>
        <p:spPr>
          <a:xfrm>
            <a:off x="1816013" y="3095307"/>
            <a:ext cx="8915400" cy="212365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altLang="zh-CN" sz="4400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ea typeface="微软雅黑" panose="020B0503020204020204" pitchFamily="34" charset="-122"/>
                <a:cs typeface="TH SarabunPSK" panose="020B0500040200020003" pitchFamily="34" charset="-34"/>
              </a:rPr>
              <a:t>การดำเนินงานกิจกรรมในโครงการรณรงค์ป้องกันและแก้ไขปัญหายาเสพติด </a:t>
            </a:r>
            <a:r>
              <a:rPr lang="en-US" altLang="zh-CN" sz="4400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ea typeface="微软雅黑" panose="020B0503020204020204" pitchFamily="34" charset="-122"/>
                <a:cs typeface="TH SarabunPSK" panose="020B0500040200020003" pitchFamily="34" charset="-34"/>
              </a:rPr>
              <a:t>TO BE NUMBER ONE </a:t>
            </a:r>
            <a:endParaRPr lang="th-TH" altLang="zh-CN" sz="4400" b="1" dirty="0">
              <a:solidFill>
                <a:schemeClr val="bg1">
                  <a:lumMod val="95000"/>
                </a:schemeClr>
              </a:solidFill>
              <a:latin typeface="TH SarabunPSK" panose="020B0500040200020003" pitchFamily="34" charset="-34"/>
              <a:ea typeface="微软雅黑" panose="020B0503020204020204" pitchFamily="34" charset="-122"/>
              <a:cs typeface="TH SarabunPSK" panose="020B0500040200020003" pitchFamily="34" charset="-34"/>
            </a:endParaRPr>
          </a:p>
          <a:p>
            <a:pPr algn="ctr"/>
            <a:r>
              <a:rPr lang="th-TH" altLang="zh-CN" sz="4400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ea typeface="微软雅黑" panose="020B0503020204020204" pitchFamily="34" charset="-122"/>
                <a:cs typeface="TH SarabunPSK" panose="020B0500040200020003" pitchFamily="34" charset="-34"/>
              </a:rPr>
              <a:t>จังหวัดเพชรบูรณ์ ประจำปีงบประมาณ </a:t>
            </a:r>
            <a:r>
              <a:rPr lang="th-TH" altLang="zh-CN" sz="4400" b="1" dirty="0" smtClean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ea typeface="微软雅黑" panose="020B0503020204020204" pitchFamily="34" charset="-122"/>
                <a:cs typeface="TH SarabunPSK" panose="020B0500040200020003" pitchFamily="34" charset="-34"/>
              </a:rPr>
              <a:t>2565</a:t>
            </a:r>
            <a:endParaRPr lang="zh-CN" altLang="en-US" sz="4400" b="1" dirty="0">
              <a:solidFill>
                <a:schemeClr val="bg1">
                  <a:lumMod val="95000"/>
                </a:schemeClr>
              </a:solidFill>
              <a:latin typeface="TH SarabunPSK" panose="020B0500040200020003" pitchFamily="34" charset="-34"/>
              <a:ea typeface="微软雅黑" panose="020B0503020204020204" pitchFamily="34" charset="-122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61831A51-E9E9-4565-8F84-27046D572E8A}"/>
              </a:ext>
            </a:extLst>
          </p:cNvPr>
          <p:cNvSpPr/>
          <p:nvPr/>
        </p:nvSpPr>
        <p:spPr>
          <a:xfrm>
            <a:off x="4169681" y="5791200"/>
            <a:ext cx="41831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alt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สำนักงานสาธารณสุขจังหวัดเพชรบูรณ์</a:t>
            </a:r>
            <a:endParaRPr lang="es-ES" altLang="en-US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D3D59307-5E53-4375-AD0F-B5849BC56C72}"/>
              </a:ext>
            </a:extLst>
          </p:cNvPr>
          <p:cNvSpPr/>
          <p:nvPr/>
        </p:nvSpPr>
        <p:spPr>
          <a:xfrm>
            <a:off x="4182155" y="5409710"/>
            <a:ext cx="41831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alt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กลุ่มงานส่งเสริมสุขภาพ</a:t>
            </a:r>
            <a:endParaRPr lang="es-ES" altLang="en-US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Picture 6" descr="C:\Users\u\Desktop\16265706_768647479953724_5327370973399543095_n.jpg">
            <a:extLst>
              <a:ext uri="{FF2B5EF4-FFF2-40B4-BE49-F238E27FC236}">
                <a16:creationId xmlns:a16="http://schemas.microsoft.com/office/drawing/2014/main" id="{E997BEC8-8457-4AB8-BB7B-D1628F74C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5039" y="5103"/>
            <a:ext cx="3017347" cy="2899459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737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" y="0"/>
            <a:ext cx="4849565" cy="6858000"/>
          </a:xfrm>
          <a:prstGeom prst="rect">
            <a:avLst/>
          </a:prstGeom>
        </p:spPr>
      </p:pic>
      <p:sp>
        <p:nvSpPr>
          <p:cNvPr id="5" name="คลื่น 4"/>
          <p:cNvSpPr/>
          <p:nvPr/>
        </p:nvSpPr>
        <p:spPr>
          <a:xfrm>
            <a:off x="5484812" y="685800"/>
            <a:ext cx="6324600" cy="5257800"/>
          </a:xfrm>
          <a:prstGeom prst="wave">
            <a:avLst>
              <a:gd name="adj1" fmla="val 3623"/>
              <a:gd name="adj2" fmla="val 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วันศุกร์ที่ 25 กุมภาพันธ์ 2565 </a:t>
            </a:r>
            <a:r>
              <a:rPr lang="th-TH" sz="2000" b="1" dirty="0" smtClean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มหกรรม</a:t>
            </a:r>
            <a:r>
              <a:rPr lang="th-TH" sz="2000" b="1" dirty="0" smtClean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รวมพลสมาชิก 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TO BE NUMBER ONE </a:t>
            </a:r>
            <a:endParaRPr lang="th-TH" sz="2000" b="1" dirty="0" smtClean="0">
              <a:solidFill>
                <a:schemeClr val="accent3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000" b="1" dirty="0" smtClean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งานมะขามหวานนครบาลเพชรบูรณ์ ประจำปี  2565 </a:t>
            </a:r>
          </a:p>
          <a:p>
            <a:pPr algn="ctr"/>
            <a:r>
              <a:rPr lang="th-TH" sz="2000" b="1" dirty="0" err="1" smtClean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</a:t>
            </a:r>
            <a:r>
              <a:rPr lang="th-TH" sz="2000" b="1" dirty="0" smtClean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ประกวดกิจกรรมเชิงสร้างสรรค์ เพื่อเป็นการประชาสัมพันธ์ให้สมาชิก </a:t>
            </a:r>
          </a:p>
          <a:p>
            <a:pPr algn="ctr"/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TO BE NUMBER ONE </a:t>
            </a:r>
            <a:r>
              <a:rPr lang="th-TH" sz="2000" b="1" dirty="0" smtClean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เกิดค่านิยม “เป็นหนึ่งโดยไม่พึ่งยาเสพติด” </a:t>
            </a:r>
          </a:p>
          <a:p>
            <a:pPr algn="ctr"/>
            <a:r>
              <a:rPr lang="th-TH" sz="2000" b="1" dirty="0" smtClean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มีสมาชิก 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TO BE NUMBER ONE </a:t>
            </a:r>
            <a:r>
              <a:rPr lang="th-TH" sz="2000" b="1" dirty="0" smtClean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ทุกอำเภอ เข้าร่วมกิจกรรม </a:t>
            </a:r>
          </a:p>
          <a:p>
            <a:pPr algn="ctr"/>
            <a:r>
              <a:rPr lang="th-TH" sz="2000" b="1" dirty="0" smtClean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ณ เวทีกลางงานมะขามหวานนครบาลเพชรบูรณ์ ศูนย์ราชการจังหวัดเพชรบูรณ์</a:t>
            </a:r>
            <a:endParaRPr lang="th-TH" sz="2000" b="1" dirty="0">
              <a:solidFill>
                <a:schemeClr val="accent3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90194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D600EE8-1BE0-4C23-B269-CAEC2B1A1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35" y="304800"/>
            <a:ext cx="11208353" cy="1298357"/>
          </a:xfrm>
          <a:solidFill>
            <a:srgbClr val="9B2D1F"/>
          </a:solidFill>
        </p:spPr>
        <p:txBody>
          <a:bodyPr anchor="ctr">
            <a:no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การประกวดกิจกรรมเชิงสร้างสรรค์มหกรรมรวมพลสมาชิก </a:t>
            </a:r>
            <a:r>
              <a:rPr lang="en-US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TO BE NUMBER ONE </a:t>
            </a: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งานมะขามหวานนครบาลเพชรบูรณ์ ประจำปี </a:t>
            </a:r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2565</a:t>
            </a:r>
            <a:endParaRPr lang="th-TH" sz="4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88" y="2057400"/>
            <a:ext cx="5830723" cy="3886200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612" y="2057400"/>
            <a:ext cx="582787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34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" y="609600"/>
            <a:ext cx="8001000" cy="5332698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12" y="2286000"/>
            <a:ext cx="3764481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2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412" y="3429000"/>
            <a:ext cx="4753705" cy="316836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037" y="144092"/>
            <a:ext cx="4753705" cy="3168363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" y="838200"/>
            <a:ext cx="7000940" cy="466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65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รูปห้าเหลี่ยม 7"/>
          <p:cNvSpPr/>
          <p:nvPr/>
        </p:nvSpPr>
        <p:spPr>
          <a:xfrm>
            <a:off x="0" y="0"/>
            <a:ext cx="3579812" cy="6858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 smtClean="0"/>
              <a:t> 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ร้อง เต้น เล่นดนตรี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7659970" cy="5105400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204" y="0"/>
            <a:ext cx="5257800" cy="335280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204" y="3201914"/>
            <a:ext cx="5257800" cy="365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93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54" y="-28601"/>
            <a:ext cx="7275686" cy="4895177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12" y="4158293"/>
            <a:ext cx="3817328" cy="2544264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953" y="4164380"/>
            <a:ext cx="3803627" cy="253513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" y="718595"/>
            <a:ext cx="4914279" cy="3276986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9730"/>
            <a:ext cx="4915585" cy="3315870"/>
          </a:xfrm>
          <a:prstGeom prst="rect">
            <a:avLst/>
          </a:prstGeom>
        </p:spPr>
      </p:pic>
      <p:sp>
        <p:nvSpPr>
          <p:cNvPr id="8" name="รูปห้าเหลี่ยม 7"/>
          <p:cNvSpPr/>
          <p:nvPr/>
        </p:nvSpPr>
        <p:spPr>
          <a:xfrm>
            <a:off x="0" y="0"/>
            <a:ext cx="6475412" cy="6858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 smtClean="0"/>
              <a:t>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TO BE NUMBER ONE TEEN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DANCERCISE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13516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รูปห้าเหลี่ยม 7"/>
          <p:cNvSpPr/>
          <p:nvPr/>
        </p:nvSpPr>
        <p:spPr>
          <a:xfrm>
            <a:off x="0" y="0"/>
            <a:ext cx="4189412" cy="6858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 smtClean="0"/>
              <a:t>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TO BE NUMBER ONE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IDOL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8117282" cy="5410200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162" y="3645834"/>
            <a:ext cx="3904802" cy="2602566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162" y="838200"/>
            <a:ext cx="3904802" cy="260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79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" y="4033919"/>
            <a:ext cx="4187952" cy="2791286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"/>
          <a:stretch/>
        </p:blipFill>
        <p:spPr>
          <a:xfrm>
            <a:off x="4337320" y="1053075"/>
            <a:ext cx="4038600" cy="2899804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6" y="1053076"/>
            <a:ext cx="4185064" cy="2899803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19" y="4033919"/>
            <a:ext cx="4028449" cy="279128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0"/>
          <a:stretch/>
        </p:blipFill>
        <p:spPr>
          <a:xfrm>
            <a:off x="8428690" y="1053075"/>
            <a:ext cx="3733799" cy="2899804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950" y="4033919"/>
            <a:ext cx="3728818" cy="2791286"/>
          </a:xfrm>
          <a:prstGeom prst="rect">
            <a:avLst/>
          </a:prstGeom>
        </p:spPr>
      </p:pic>
      <p:sp>
        <p:nvSpPr>
          <p:cNvPr id="8" name="สี่เหลี่ยมผืนผ้ามุมมน 7"/>
          <p:cNvSpPr/>
          <p:nvPr/>
        </p:nvSpPr>
        <p:spPr>
          <a:xfrm>
            <a:off x="3503612" y="202319"/>
            <a:ext cx="4572000" cy="7620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เยาวชนที่ได้รับรางวัล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1712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ย้อนยุค">
  <a:themeElements>
    <a:clrScheme name="ย้อนยุค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ย้อนยุค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ย้อนยุค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ธีมของ Offic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ธีมของ Offic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ED73A5-C2D2-4D49-BB89-167E8E32C9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2427FAC-CD3A-494C-985C-09E26C5EA507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a4f35948-e619-41b3-aa29-22878b09cfd2"/>
    <ds:schemaRef ds:uri="40262f94-9f35-4ac3-9a90-690165a166b7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11D6E40-F509-498A-BF02-00C895783B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2063</TotalTime>
  <Words>148</Words>
  <Application>Microsoft Office PowerPoint</Application>
  <PresentationFormat>กำหนดเอง</PresentationFormat>
  <Paragraphs>15</Paragraphs>
  <Slides>9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9</vt:i4>
      </vt:variant>
    </vt:vector>
  </HeadingPairs>
  <TitlesOfParts>
    <vt:vector size="17" baseType="lpstr">
      <vt:lpstr>微软雅黑</vt:lpstr>
      <vt:lpstr>Angsana New</vt:lpstr>
      <vt:lpstr>Calibri</vt:lpstr>
      <vt:lpstr>Calibri Light</vt:lpstr>
      <vt:lpstr>Cordia New</vt:lpstr>
      <vt:lpstr>Leelawadee</vt:lpstr>
      <vt:lpstr>TH SarabunPSK</vt:lpstr>
      <vt:lpstr>ย้อนยุค</vt:lpstr>
      <vt:lpstr>งานนำเสนอ PowerPoint</vt:lpstr>
      <vt:lpstr>งานนำเสนอ PowerPoint</vt:lpstr>
      <vt:lpstr>การประกวดกิจกรรมเชิงสร้างสรรค์มหกรรมรวมพลสมาชิก TO BE NUMBER ONE งานมะขามหวานนครบาลเพชรบูรณ์ ประจำปี 2565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rawinon thanin</dc:creator>
  <cp:lastModifiedBy>Windows User</cp:lastModifiedBy>
  <cp:revision>210</cp:revision>
  <cp:lastPrinted>2019-04-24T04:43:46Z</cp:lastPrinted>
  <dcterms:created xsi:type="dcterms:W3CDTF">2018-10-19T08:21:57Z</dcterms:created>
  <dcterms:modified xsi:type="dcterms:W3CDTF">2022-02-28T15:01:26Z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74063900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