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6" r:id="rId2"/>
    <p:sldId id="294" r:id="rId3"/>
    <p:sldId id="293" r:id="rId4"/>
  </p:sldIdLst>
  <p:sldSz cx="9144000" cy="6858000" type="screen4x3"/>
  <p:notesSz cx="6807200" cy="9939338"/>
  <p:embeddedFontLst>
    <p:embeddedFont>
      <p:font typeface="Angsana New" pitchFamily="18" charset="-34"/>
      <p:regular r:id="rId7"/>
      <p:bold r:id="rId8"/>
      <p:italic r:id="rId9"/>
      <p:boldItalic r:id="rId10"/>
    </p:embeddedFont>
    <p:embeddedFont>
      <p:font typeface="TH SarabunPSK" pitchFamily="34" charset="-34"/>
      <p:regular r:id="rId11"/>
      <p:bold r:id="rId12"/>
      <p:italic r:id="rId13"/>
      <p:boldItalic r:id="rId14"/>
    </p:embeddedFont>
    <p:embeddedFont>
      <p:font typeface="Cordia New" pitchFamily="34" charset="-34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89" autoAdjust="0"/>
  </p:normalViewPr>
  <p:slideViewPr>
    <p:cSldViewPr>
      <p:cViewPr>
        <p:scale>
          <a:sx n="70" d="100"/>
          <a:sy n="70" d="100"/>
        </p:scale>
        <p:origin x="-108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6DB1-9416-4C42-B691-3ED8F1B68EAE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63FE-1162-44A5-BC73-1D57A6A2C6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17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330-F561-461A-81F8-ED1C966A346B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EC25-45FC-45C7-BCDB-7F1331458B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467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9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9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8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8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1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17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8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4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0542-4586-4431-AD9B-C20FD62E1449}" type="datetimeFigureOut">
              <a:rPr lang="th-TH" smtClean="0"/>
              <a:t>30/03/65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4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1867" y="98072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55476" y="1434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กลุ่มงานประกันสุขภาพ </a:t>
            </a:r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72516" y="2492895"/>
            <a:ext cx="9289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การจัดสรรเงินกัน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Virtaul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acconut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สำหรับตามจ่าย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 Refer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ในจังหวัด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จังหวัดเพชรบูรณ์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ปีงบประมาณ 2565  ครั้งที่1/2565 ( เดือนกันยายน 2564 -กุมภาพันธ์ 2565 )</a:t>
            </a:r>
            <a:endParaRPr lang="th-TH" b="1" dirty="0" smtClean="0">
              <a:latin typeface="TH SarabunPSK" pitchFamily="34" charset="-34"/>
              <a:cs typeface="TH SarabunPSK" pitchFamily="34" charset="-34"/>
            </a:endParaRPr>
          </a:p>
          <a:p>
            <a:pPr marL="514350" indent="-514350" algn="ctr">
              <a:buAutoNum type="arabicPeriod"/>
            </a:pPr>
            <a:endParaRPr lang="th-TH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289" y="1634701"/>
            <a:ext cx="219534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smtClean="0">
                <a:cs typeface="+mj-cs"/>
              </a:rPr>
              <a:t>เพื่อทราบ</a:t>
            </a:r>
          </a:p>
        </p:txBody>
      </p:sp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3722"/>
            <a:ext cx="8895134" cy="65694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การจัดสรรเงินกัน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Virtaul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acconut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สำหรับตามจ่าย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 Refer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ในจังหวัด จังหวัดเพชรบูรณ์</a:t>
            </a:r>
          </a:p>
          <a:p>
            <a:pPr algn="ctr"/>
            <a:r>
              <a:rPr lang="th-TH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ปีงบประมาณ 2565  ครั้งที่1/2565 ( เดือนกันยายน 2564 -กุมภาพันธ์ 2565 )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8" y="824479"/>
            <a:ext cx="5217021" cy="600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01" y="847130"/>
            <a:ext cx="363879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6" y="612103"/>
            <a:ext cx="4694830" cy="56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62</Words>
  <Application>Microsoft Office PowerPoint</Application>
  <PresentationFormat>นำเสนอทางหน้าจอ (4:3)</PresentationFormat>
  <Paragraphs>6</Paragraphs>
  <Slides>3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9" baseType="lpstr">
      <vt:lpstr>Arial</vt:lpstr>
      <vt:lpstr>Angsana New</vt:lpstr>
      <vt:lpstr>TH SarabunPSK</vt:lpstr>
      <vt:lpstr>Cordia New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Lelouch</dc:creator>
  <cp:lastModifiedBy>Guest-01</cp:lastModifiedBy>
  <cp:revision>188</cp:revision>
  <cp:lastPrinted>2017-12-27T10:31:01Z</cp:lastPrinted>
  <dcterms:created xsi:type="dcterms:W3CDTF">2017-12-26T03:34:17Z</dcterms:created>
  <dcterms:modified xsi:type="dcterms:W3CDTF">2022-03-30T06:37:56Z</dcterms:modified>
</cp:coreProperties>
</file>