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58" r:id="rId4"/>
  </p:sldIdLst>
  <p:sldSz cx="9144000" cy="6858000" type="screen4x3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C9CEA2C8-18A4-4BDF-BD27-80285CF70DED}">
          <p14:sldIdLst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prstClr val="black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           </a:t>
            </a:r>
            <a:r>
              <a:rPr lang="th-TH" sz="3200" dirty="0" smtClean="0">
                <a:solidFill>
                  <a:srgbClr val="002060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หลักเกณฑ์</a:t>
            </a:r>
            <a:r>
              <a:rPr lang="th-TH" sz="3200" dirty="0">
                <a:solidFill>
                  <a:srgbClr val="002060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และวิธีการเสริมสร้างและพัฒนาให้ผู้อยู่ใต้บังคับบัญชามีวินัย      </a:t>
            </a:r>
            <a:r>
              <a:rPr lang="th-TH" sz="3200" dirty="0" smtClean="0">
                <a:solidFill>
                  <a:srgbClr val="002060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/>
            </a:r>
            <a:br>
              <a:rPr lang="th-TH" sz="3200" dirty="0" smtClean="0">
                <a:solidFill>
                  <a:srgbClr val="002060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</a:br>
            <a:r>
              <a:rPr lang="th-TH" sz="3200" dirty="0" smtClean="0">
                <a:solidFill>
                  <a:srgbClr val="002060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                          และ</a:t>
            </a:r>
            <a:r>
              <a:rPr lang="th-TH" sz="3200" dirty="0">
                <a:solidFill>
                  <a:srgbClr val="002060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ป้องกันมิให้ผู้อยู่ใต้บังคับบัญชากระทำผิดวินัย</a:t>
            </a:r>
            <a:endParaRPr lang="th-TH" sz="4400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กระทรวงสาธารณสุข ได้มีหนังสือ ที่ 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สธ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๐๒๑๘.๐๔/ว๒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๓๐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dirty="0">
                <a:latin typeface="Angsana New" pitchFamily="18" charset="-34"/>
                <a:cs typeface="Angsana New" pitchFamily="18" charset="-34"/>
              </a:rPr>
            </a:br>
            <a:r>
              <a:rPr lang="th-TH" sz="2800" dirty="0">
                <a:latin typeface="Angsana New" pitchFamily="18" charset="-34"/>
                <a:cs typeface="Angsana New" pitchFamily="18" charset="-34"/>
              </a:rPr>
              <a:t>ลงวันที่ ๑๘ มีนาคม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๒๕๖๕</a:t>
            </a:r>
          </a:p>
          <a:p>
            <a:pPr algn="thaiDist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แจ้ง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หลักเกณฑ์และวิธีการเสริมสร้างและพัฒนาให้ผู้อยู่ใต้บังคับบัญชามีวินัย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และ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ป้องกันมิให้ผู้อยู่ใต้บังคับบัญชากระทำผิด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วินัย (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แนบท้ายหนังสือสำนักงาน ก.พ. ที่ 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นร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๑๐๑๑/ว๔ ลงวันที่ ๓ มีนาคม  ๒๕๖๕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algn="thaiDist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ตาม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มติคณะรัฐมนตรีเมื่อวันที่ ๑๓ สิงหาคม ๒๕๕๖ </a:t>
            </a: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ชับให้ผู้บังคับบัญชาปฏิบัติหน้าที่ในการรักษาวินัยของผู้อยู่ใต้บังคับบัญชาตามกฎหมายโดยเคร่งครัด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และให้ถือว่าการที่การรักษาวินัยของข้าราชการ</a:t>
            </a: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มิได้ดีขึ้น </a:t>
            </a:r>
            <a:r>
              <a:rPr lang="th-TH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ผู้บังคับบัญชา                 มีส่วนรับผิดชอบ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เพราะมิได้เสริมสร้างและพัฒนาให้ผู้อยู่ใต้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บังคับบัญชา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มีวินัย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685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/>
          <p:cNvSpPr txBox="1"/>
          <p:nvPr/>
        </p:nvSpPr>
        <p:spPr>
          <a:xfrm>
            <a:off x="683568" y="489713"/>
            <a:ext cx="288032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หน้าที่ของผู้บังคับบัญชา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223120" y="1169989"/>
            <a:ext cx="7669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๑. กำหนด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เป้าหมายที่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ชัดเจน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กำกับดูแล ส่งเสริม สนับสนุน และ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ติดตาม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ดำเนินการเสริมสร้างและพัฒนาให้ผู้บังคับบัญชามีวินัยและป้องกันมิให้ผู้อยู่ใต้บังคับบัญชากระทำผิดวินัย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สัมฤทธิผล</a:t>
            </a:r>
            <a:endParaRPr lang="en-US" sz="3200" b="1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23120" y="2992207"/>
            <a:ext cx="7669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๒. 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จัด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ให้มีการประชุม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ร่วมกัน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ระหว่าง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ผู้บังคับบัญชากับผู้แทนข้าราชการในสังกัด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ในการ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กำหนดองค์ความรู้ และแนวทางในการเสริมสร้างและพัฒนาให้ผู้อยู่ใต้บังคับบัญชามีวินัยและป้องกันมิให้ผู้อยู่บังคับบัญชากระทำผิด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วินัย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  <a:cs typeface="Angsana New" pitchFamily="18" charset="-34"/>
              </a:rPr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5342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692696"/>
            <a:ext cx="7499176" cy="1728192"/>
          </a:xfrm>
        </p:spPr>
        <p:txBody>
          <a:bodyPr>
            <a:normAutofit/>
          </a:bodyPr>
          <a:lstStyle/>
          <a:p>
            <a:pPr marL="109728" indent="0"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๓. 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กำหนดบทบาทและหน้าที่ของผู้บังคับบัญชา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ให้มีพฤติกรรมในการบริหารและการเป็นผู้นำที่เป็นต้นแบบที่ดี การกำกับดูแลผู้อยู่ใต้บังบัญชาให้ประพฤติปฏิบัติตามระเบียบวินัย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2051720" y="278092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......................................</a:t>
            </a:r>
            <a:endParaRPr lang="en-US" sz="3600" b="1" dirty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331640" y="364502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หนังสือ สสจ.</a:t>
            </a:r>
            <a:r>
              <a:rPr lang="th-TH" dirty="0" err="1" smtClean="0">
                <a:solidFill>
                  <a:srgbClr val="FF0000"/>
                </a:solidFill>
              </a:rPr>
              <a:t>พช</a:t>
            </a:r>
            <a:r>
              <a:rPr lang="th-TH" dirty="0" smtClean="0">
                <a:solidFill>
                  <a:srgbClr val="FF0000"/>
                </a:solidFill>
              </a:rPr>
              <a:t>. ที่ ๐๐๓๒.๐๐๙/ว ๑๒๔๖ ลงวันที่ ๗ เมษายน ๒๕๖๕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02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159</Words>
  <Application>Microsoft Office PowerPoint</Application>
  <PresentationFormat>นำเสนอทางหน้าจอ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1" baseType="lpstr">
      <vt:lpstr>Angsana New</vt:lpstr>
      <vt:lpstr>Cordia New</vt:lpstr>
      <vt:lpstr>Lucida Sans Unicode</vt:lpstr>
      <vt:lpstr>TH SarabunPSK</vt:lpstr>
      <vt:lpstr>Verdana</vt:lpstr>
      <vt:lpstr>Wingdings 2</vt:lpstr>
      <vt:lpstr>Wingdings 3</vt:lpstr>
      <vt:lpstr>รวมกลุ่ม</vt:lpstr>
      <vt:lpstr>           หลักเกณฑ์และวิธีการเสริมสร้างและพัฒนาให้ผู้อยู่ใต้บังคับบัญชามีวินัย                                 และป้องกันมิให้ผู้อยู่ใต้บังคับบัญชากระทำผิดวินัย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สมาชิก เดือน  กันยายน ๒๕๕๙                                     จำนวน  ๑,๙๗๗  ราย                     สมาชิกที่ย้าย/ลาออก/เกษียณอายุราชการ/เสียชีวิต          จำนวน   ๒๒       ราย                           สมาชิกเข้าใหม่ เดือน ตุลาคม   ๒๕๕๙                        จำนวน    -       ราย  รวมสมาชิกทั้งสิ้น                                                         จำนวน  ๑,๙๕๕  ราย</dc:title>
  <dc:creator>Acer</dc:creator>
  <cp:lastModifiedBy>Windows User</cp:lastModifiedBy>
  <cp:revision>26</cp:revision>
  <cp:lastPrinted>2022-04-08T04:10:14Z</cp:lastPrinted>
  <dcterms:created xsi:type="dcterms:W3CDTF">2016-11-24T03:14:54Z</dcterms:created>
  <dcterms:modified xsi:type="dcterms:W3CDTF">2022-04-21T09:19:25Z</dcterms:modified>
</cp:coreProperties>
</file>