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</p:sldIdLst>
  <p:sldSz cx="9144000" cy="6858000" type="screen4x3"/>
  <p:notesSz cx="6888163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C9CEA2C8-18A4-4BDF-BD27-80285CF70DED}">
          <p14:sldIdLst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3B32DE-ED8B-47DF-B36C-237627C43CB4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B05C76-674C-4D47-B161-76DA1AB0AAC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dirty="0">
                <a:solidFill>
                  <a:prstClr val="black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บันทึกข้อตกลงความร่วมมือเพื่อการอำนวยความยุติธรรมในคดีอาญา</a:t>
            </a:r>
            <a:endParaRPr lang="th-TH" sz="4800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สำนักงานอัยการสูงสุด กระทรวงยุติธรรม กระทรวงมหาดไทย กระทรวงสาธารณสุข และสมาคมแพทย์นิติเวชแห่งประเทศไทย ได้ลงนามบันทึกข้อตกลง(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MOU)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ความร่วมมือเพื่อการอำนวยความยุติธรรมในคดีอาญา</a:t>
            </a:r>
          </a:p>
          <a:p>
            <a:pPr marL="109728" indent="0" algn="thaiDist">
              <a:buNone/>
            </a:pPr>
            <a:endParaRPr lang="th-TH" sz="1600" b="1" dirty="0" smtClean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ภารกิจในส่วนของกระทรวงสาธารณสุข</a:t>
            </a:r>
          </a:p>
          <a:p>
            <a:pPr lvl="1"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สนับสนุนการตรวจพิสูจน์และจัดส่งพยานหลักฐานที่รวบรวมได้จากการตรวจศพและผู้บาดเจ็บ ในกรณีมีความจำเป็นพนักงานอัยการอาจร้องขอให้ดำเนินการจัดเก็บและตรวจพิสูจน์พยานหลักฐานเพิ่มเติม</a:t>
            </a:r>
          </a:p>
          <a:p>
            <a:pPr marL="109728" indent="0" algn="thaiDist">
              <a:buNone/>
            </a:pP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98685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3600" dirty="0">
                <a:solidFill>
                  <a:prstClr val="black"/>
                </a:solidFill>
                <a:effectLst/>
                <a:latin typeface="Angsana New" pitchFamily="18" charset="-34"/>
                <a:ea typeface="+mn-ea"/>
                <a:cs typeface="Angsana New" pitchFamily="18" charset="-34"/>
              </a:rPr>
              <a:t>บันทึกข้อตกลงความร่วมมือเพื่อการอำนวยความยุติธรรมในคดีอาญา</a:t>
            </a:r>
            <a:endParaRPr lang="th-TH" sz="4800" dirty="0">
              <a:solidFill>
                <a:srgbClr val="00206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ภารกิจในส่วนของกระทรวงสาธารณสุข</a:t>
            </a:r>
          </a:p>
          <a:p>
            <a:pPr lvl="1"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ส่งเสริมและสนับสนุนให้แพทย์นิติเวช เป็นที่ปรึกษาเพื่อให้คำปรึกษาผ่านระบบออนไลน์ (</a:t>
            </a:r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Tele-Consultation)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และให้ข้อมูลในคดีที่สำคัญหรือคดีที่มีประเด็นไม่แน่ใจว่าเป็นการฆาตกรรม หรือฆ่าตัวตาย หรือตายตามธรรมชาติ ร่วมกับสมาคมแพทย์นิติเวชแห่งประเทศไทย</a:t>
            </a:r>
          </a:p>
          <a:p>
            <a:pPr lvl="1" algn="thaiDist"/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ร่วมจัดทำหลักสูตรฝึกอบรมด้านระบบการแจ้งเหตุอาชญากรรม วิธีการเก็บรวบรวมข้อมูล และการรวบรวมพยานหลักฐานด้านนิติเวชในที่เกิดเหตุและวิธีการแจ้งเหตุให้แก่หน่วยงานภาครัฐ ภาคเอกชน มูลนิธิ ภาคีเครือข่าย รวมถึงหน่วยปฏิบัติการกู้ชีพและกู้ภัย</a:t>
            </a:r>
          </a:p>
          <a:p>
            <a:pPr marL="109728" indent="0" algn="ctr"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 สสจ.</a:t>
            </a:r>
            <a:r>
              <a:rPr lang="th-TH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พช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.ที่ ๐๐๓๒.๐๐๙/ว ๑๓๓๐ ลงวันที่ ๑๙ เมษายน ๒๕๖๕</a:t>
            </a:r>
            <a:endParaRPr lang="th-TH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8597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201</Words>
  <Application>Microsoft Office PowerPoint</Application>
  <PresentationFormat>นำเสนอทางหน้าจอ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Cordia New</vt:lpstr>
      <vt:lpstr>Lucida Sans Unicode</vt:lpstr>
      <vt:lpstr>TH SarabunPSK</vt:lpstr>
      <vt:lpstr>Verdana</vt:lpstr>
      <vt:lpstr>Wingdings 2</vt:lpstr>
      <vt:lpstr>Wingdings 3</vt:lpstr>
      <vt:lpstr>รวมกลุ่ม</vt:lpstr>
      <vt:lpstr>บันทึกข้อตกลงความร่วมมือเพื่อการอำนวยความยุติธรรมในคดีอาญา</vt:lpstr>
      <vt:lpstr>บันทึกข้อตกลงความร่วมมือเพื่อการอำนวยความยุติธรรมในคดีอาญา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สมาชิก เดือน  กันยายน ๒๕๕๙                                     จำนวน  ๑,๙๗๗  ราย                     สมาชิกที่ย้าย/ลาออก/เกษียณอายุราชการ/เสียชีวิต          จำนวน   ๒๒       ราย                           สมาชิกเข้าใหม่ เดือน ตุลาคม   ๒๕๕๙                        จำนวน    -       ราย  รวมสมาชิกทั้งสิ้น                                                         จำนวน  ๑,๙๕๕  ราย</dc:title>
  <dc:creator>Acer</dc:creator>
  <cp:lastModifiedBy>Windows User</cp:lastModifiedBy>
  <cp:revision>28</cp:revision>
  <cp:lastPrinted>2022-04-08T04:10:14Z</cp:lastPrinted>
  <dcterms:created xsi:type="dcterms:W3CDTF">2016-11-24T03:14:54Z</dcterms:created>
  <dcterms:modified xsi:type="dcterms:W3CDTF">2022-04-21T09:19:30Z</dcterms:modified>
</cp:coreProperties>
</file>