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61" r:id="rId3"/>
  </p:sldIdLst>
  <p:sldSz cx="9144000" cy="6858000" type="screen4x3"/>
  <p:notesSz cx="6888163" cy="100187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ส่วนเริ่มต้น" id="{C9CEA2C8-18A4-4BDF-BD27-80285CF70DED}">
          <p14:sldIdLst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ามเหลี่ยมมุมฉาก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รูปแบบอิสร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ตัวแทน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19" name="ตัวแทน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ตัวแทน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ามเหลี่ยมมุมฉาก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เครื่องหมายบั้ง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แทน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22" name="ตัวแทน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dirty="0" smtClean="0">
                <a:solidFill>
                  <a:prstClr val="black"/>
                </a:solidFill>
                <a:effectLst/>
                <a:latin typeface="Angsana New" pitchFamily="18" charset="-34"/>
                <a:ea typeface="+mn-ea"/>
                <a:cs typeface="Angsana New" pitchFamily="18" charset="-34"/>
              </a:rPr>
              <a:t>มาตรการป้องกันการทุจริต</a:t>
            </a:r>
            <a:endParaRPr lang="th-TH" sz="4800" dirty="0">
              <a:solidFill>
                <a:srgbClr val="00206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thaiDist"/>
            <a:endParaRPr lang="th-TH" sz="2800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algn="thaiDist"/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ประกาศกระทรวงสาธารณสุข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เรื่อง มาตรการป้องกันการทุจริต และแก้ไขการกระทำผิดวินัยของเจ้าหน้าที่ของรัฐ ในสังกัดสำนักงานปลัดกระทรวงสาธารณสุข</a:t>
            </a:r>
          </a:p>
          <a:p>
            <a:pPr algn="thaiDist"/>
            <a:endParaRPr lang="th-TH" sz="2800" b="1" dirty="0" smtClean="0">
              <a:latin typeface="Angsana New" pitchFamily="18" charset="-34"/>
              <a:cs typeface="Angsana New" pitchFamily="18" charset="-34"/>
            </a:endParaRPr>
          </a:p>
          <a:p>
            <a:pPr algn="thaiDist"/>
            <a:r>
              <a:rPr lang="th-TH" sz="28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นโยบายหลัก</a:t>
            </a:r>
          </a:p>
          <a:p>
            <a:pPr lvl="2" algn="thaiDist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ป้องกันไม่ให้เกิดการแสวงหาประโยชน์ส่วนตัวในตำแหน่งหน้าที่อันมิควรได้โดยชอบด้วยกฎหมาย</a:t>
            </a:r>
          </a:p>
          <a:p>
            <a:pPr lvl="2" algn="thaiDist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ส่งเสริมให้เจ้าหน้าที่รัฐมีคุณธรรม จริยธรรมและมีความรับผิดชอบต่อหน้าที่</a:t>
            </a:r>
          </a:p>
          <a:p>
            <a:pPr lvl="2" algn="thaiDist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มุ่งเน้นการดำเนินการเกี่ยวกับ </a:t>
            </a:r>
            <a:r>
              <a:rPr lang="th-TH" sz="2800" b="1" dirty="0" smtClean="0">
                <a:solidFill>
                  <a:schemeClr val="accent2"/>
                </a:solidFill>
                <a:latin typeface="Angsana New" pitchFamily="18" charset="-34"/>
                <a:cs typeface="Angsana New" pitchFamily="18" charset="-34"/>
              </a:rPr>
              <a:t>“การใช้รถราชการ”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ให้สอดคล้องกับประกาศ ระเบียบ หลักเกณฑ์ วิธีปฏิบัติและมติคณะรัฐมนตรีที่เกี่ยวข้อง</a:t>
            </a:r>
          </a:p>
        </p:txBody>
      </p:sp>
    </p:spTree>
    <p:extLst>
      <p:ext uri="{BB962C8B-B14F-4D97-AF65-F5344CB8AC3E}">
        <p14:creationId xmlns:p14="http://schemas.microsoft.com/office/powerpoint/2010/main" val="598597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rmAutofit/>
          </a:bodyPr>
          <a:lstStyle/>
          <a:p>
            <a:pPr marL="109728" indent="0" algn="thaiDist">
              <a:buNone/>
            </a:pPr>
            <a:endParaRPr lang="th-TH" sz="2800" b="1" dirty="0" smtClean="0">
              <a:latin typeface="Angsana New" pitchFamily="18" charset="-34"/>
              <a:cs typeface="Angsana New" pitchFamily="18" charset="-34"/>
            </a:endParaRPr>
          </a:p>
          <a:p>
            <a:pPr algn="thaiDist"/>
            <a:r>
              <a:rPr lang="th-TH" sz="28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แนวทางปฏิบัติ</a:t>
            </a:r>
          </a:p>
          <a:p>
            <a:pPr marL="1145286" lvl="2" indent="-514350" algn="thaiDist">
              <a:buAutoNum type="thaiNumPeriod"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เจ้าหน้าที่รัฐต้องปฏิบัติตามระเบียบ และหนังสือเวียนเกี่ยวกับการใช้รถราชการโดยเคร่งครัด</a:t>
            </a:r>
          </a:p>
          <a:p>
            <a:pPr marL="1145286" lvl="2" indent="-514350" algn="thaiDist">
              <a:buAutoNum type="thaiNumPeriod"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หน่วยงานดำเนินการตามเกณฑ์การควบคุมภายในและการบริหารความเสี่ยง</a:t>
            </a:r>
          </a:p>
          <a:p>
            <a:pPr marL="1145286" lvl="2" indent="-514350" algn="thaiDist">
              <a:buAutoNum type="thaiNumPeriod"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หากพบว่ามีการกระทำผิดต้อง </a:t>
            </a:r>
            <a:r>
              <a:rPr lang="th-TH" sz="2800" b="1" dirty="0" smtClean="0">
                <a:solidFill>
                  <a:schemeClr val="accent2"/>
                </a:solidFill>
                <a:latin typeface="Angsana New" pitchFamily="18" charset="-34"/>
                <a:cs typeface="Angsana New" pitchFamily="18" charset="-34"/>
              </a:rPr>
              <a:t>ดำเนินการทางวินัย ทางละเมิด และทางอาญาอย่างเคร่งครัด</a:t>
            </a:r>
          </a:p>
        </p:txBody>
      </p:sp>
    </p:spTree>
    <p:extLst>
      <p:ext uri="{BB962C8B-B14F-4D97-AF65-F5344CB8AC3E}">
        <p14:creationId xmlns:p14="http://schemas.microsoft.com/office/powerpoint/2010/main" val="877325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210</TotalTime>
  <Words>129</Words>
  <Application>Microsoft Office PowerPoint</Application>
  <PresentationFormat>นำเสนอทางหน้าจอ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9" baseType="lpstr">
      <vt:lpstr>Angsana New</vt:lpstr>
      <vt:lpstr>Cordia New</vt:lpstr>
      <vt:lpstr>Lucida Sans Unicode</vt:lpstr>
      <vt:lpstr>Verdana</vt:lpstr>
      <vt:lpstr>Wingdings 2</vt:lpstr>
      <vt:lpstr>Wingdings 3</vt:lpstr>
      <vt:lpstr>รวมกลุ่ม</vt:lpstr>
      <vt:lpstr>มาตรการป้องกันการทุจริต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สมาชิก เดือน  กันยายน ๒๕๕๙                                     จำนวน  ๑,๙๗๗  ราย                     สมาชิกที่ย้าย/ลาออก/เกษียณอายุราชการ/เสียชีวิต          จำนวน   ๒๒       ราย                           สมาชิกเข้าใหม่ เดือน ตุลาคม   ๒๕๕๙                        จำนวน    -       ราย  รวมสมาชิกทั้งสิ้น                                                         จำนวน  ๑,๙๕๕  ราย</dc:title>
  <dc:creator>Acer</dc:creator>
  <cp:lastModifiedBy>Windows User</cp:lastModifiedBy>
  <cp:revision>29</cp:revision>
  <cp:lastPrinted>2022-04-08T04:10:14Z</cp:lastPrinted>
  <dcterms:created xsi:type="dcterms:W3CDTF">2016-11-24T03:14:54Z</dcterms:created>
  <dcterms:modified xsi:type="dcterms:W3CDTF">2022-04-21T09:29:01Z</dcterms:modified>
</cp:coreProperties>
</file>