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ACBBC27-29AA-47BF-B671-9C7DFC4C62CC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1D02F3-CD52-45AE-82A5-0ED943FD221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BC27-29AA-47BF-B671-9C7DFC4C62CC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D02F3-CD52-45AE-82A5-0ED943FD22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ACBBC27-29AA-47BF-B671-9C7DFC4C62CC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81D02F3-CD52-45AE-82A5-0ED943FD221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BC27-29AA-47BF-B671-9C7DFC4C62CC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1D02F3-CD52-45AE-82A5-0ED943FD22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แทน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BC27-29AA-47BF-B671-9C7DFC4C62CC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13" name="ตัวแทน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81D02F3-CD52-45AE-82A5-0ED943FD221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ตัวแทน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8" name="ตัวแทน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ACBBC27-29AA-47BF-B671-9C7DFC4C62CC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10" name="ตัวแทน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1D02F3-CD52-45AE-82A5-0ED943FD221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ตัวแทน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แทน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ACBBC27-29AA-47BF-B671-9C7DFC4C62CC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12" name="ตัวแทน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1D02F3-CD52-45AE-82A5-0ED943FD221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ตัวแทน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BC27-29AA-47BF-B671-9C7DFC4C62CC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1D02F3-CD52-45AE-82A5-0ED943FD22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BC27-29AA-47BF-B671-9C7DFC4C62CC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1D02F3-CD52-45AE-82A5-0ED943FD22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BC27-29AA-47BF-B671-9C7DFC4C62CC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1D02F3-CD52-45AE-82A5-0ED943FD221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แทน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ACBBC27-29AA-47BF-B671-9C7DFC4C62CC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13" name="ตัวแทน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81D02F3-CD52-45AE-82A5-0ED943FD221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ตัวแทน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ACBBC27-29AA-47BF-B671-9C7DFC4C62CC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81D02F3-CD52-45AE-82A5-0ED943FD22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08912" cy="936104"/>
          </a:xfrm>
          <a:ln>
            <a:solidFill>
              <a:schemeClr val="accent3"/>
            </a:solidFill>
          </a:ln>
        </p:spPr>
        <p:txBody>
          <a:bodyPr>
            <a:normAutofit/>
          </a:bodyPr>
          <a:lstStyle/>
          <a:p>
            <a:pPr algn="ctr"/>
            <a:r>
              <a:rPr lang="th-TH" sz="2700" b="1" dirty="0" smtClean="0">
                <a:solidFill>
                  <a:srgbClr val="0070C0"/>
                </a:solidFill>
              </a:rPr>
              <a:t>จำนวนผลงานวิชาการของจังหวัดในเขตสุขภาพที่ 2 </a:t>
            </a:r>
            <a:br>
              <a:rPr lang="th-TH" sz="2700" b="1" dirty="0" smtClean="0">
                <a:solidFill>
                  <a:srgbClr val="0070C0"/>
                </a:solidFill>
              </a:rPr>
            </a:br>
            <a:r>
              <a:rPr lang="th-TH" sz="2700" dirty="0" smtClean="0">
                <a:solidFill>
                  <a:srgbClr val="FF0000"/>
                </a:solidFill>
              </a:rPr>
              <a:t>ข้อมูล ณ วันที่ 2 พฤษภาคม  2565</a:t>
            </a:r>
            <a:endParaRPr lang="th-TH" sz="2700" dirty="0">
              <a:solidFill>
                <a:srgbClr val="FF000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611560" y="1772816"/>
            <a:ext cx="8153400" cy="41044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dirty="0">
                <a:solidFill>
                  <a:srgbClr val="7030A0"/>
                </a:solidFill>
                <a:cs typeface="+mj-cs"/>
              </a:rPr>
              <a:t>1.จังหวัดตาก  จำนวน 1 เรื่อง</a:t>
            </a:r>
            <a:br>
              <a:rPr lang="th-TH" dirty="0">
                <a:solidFill>
                  <a:srgbClr val="7030A0"/>
                </a:solidFill>
                <a:cs typeface="+mj-cs"/>
              </a:rPr>
            </a:br>
            <a:r>
              <a:rPr lang="th-TH" dirty="0">
                <a:solidFill>
                  <a:srgbClr val="7030A0"/>
                </a:solidFill>
                <a:cs typeface="+mj-cs"/>
              </a:rPr>
              <a:t>2.จังหวัดพิษณุโลก จำนวน  2</a:t>
            </a:r>
            <a:r>
              <a:rPr lang="th-TH" dirty="0" err="1">
                <a:solidFill>
                  <a:srgbClr val="7030A0"/>
                </a:solidFill>
                <a:cs typeface="+mj-cs"/>
              </a:rPr>
              <a:t>เรื่อว</a:t>
            </a:r>
            <a:r>
              <a:rPr lang="th-TH" dirty="0">
                <a:solidFill>
                  <a:srgbClr val="7030A0"/>
                </a:solidFill>
                <a:cs typeface="+mj-cs"/>
              </a:rPr>
              <a:t/>
            </a:r>
            <a:br>
              <a:rPr lang="th-TH" dirty="0">
                <a:solidFill>
                  <a:srgbClr val="7030A0"/>
                </a:solidFill>
                <a:cs typeface="+mj-cs"/>
              </a:rPr>
            </a:br>
            <a:r>
              <a:rPr lang="th-TH" dirty="0">
                <a:solidFill>
                  <a:srgbClr val="7030A0"/>
                </a:solidFill>
                <a:cs typeface="+mj-cs"/>
              </a:rPr>
              <a:t>3.จังหวัดสุโขทัย  จำนวน  5  เรื่อง</a:t>
            </a:r>
            <a:br>
              <a:rPr lang="th-TH" dirty="0">
                <a:solidFill>
                  <a:srgbClr val="7030A0"/>
                </a:solidFill>
                <a:cs typeface="+mj-cs"/>
              </a:rPr>
            </a:br>
            <a:r>
              <a:rPr lang="th-TH" dirty="0">
                <a:solidFill>
                  <a:srgbClr val="7030A0"/>
                </a:solidFill>
                <a:cs typeface="+mj-cs"/>
              </a:rPr>
              <a:t>4.จังหวัดเพชรบูรณ์   จำนวน  </a:t>
            </a:r>
            <a:r>
              <a:rPr lang="th-TH" dirty="0" smtClean="0">
                <a:solidFill>
                  <a:srgbClr val="7030A0"/>
                </a:solidFill>
                <a:cs typeface="+mj-cs"/>
              </a:rPr>
              <a:t>4  </a:t>
            </a:r>
            <a:r>
              <a:rPr lang="th-TH" dirty="0">
                <a:solidFill>
                  <a:srgbClr val="7030A0"/>
                </a:solidFill>
                <a:cs typeface="+mj-cs"/>
              </a:rPr>
              <a:t>เรื่อง</a:t>
            </a:r>
            <a:br>
              <a:rPr lang="th-TH" dirty="0">
                <a:solidFill>
                  <a:srgbClr val="7030A0"/>
                </a:solidFill>
                <a:cs typeface="+mj-cs"/>
              </a:rPr>
            </a:br>
            <a:r>
              <a:rPr lang="th-TH" dirty="0">
                <a:solidFill>
                  <a:srgbClr val="7030A0"/>
                </a:solidFill>
                <a:cs typeface="+mj-cs"/>
              </a:rPr>
              <a:t>5.จังหวัดอุตรดิตถ์   จำนวน 1 </a:t>
            </a:r>
            <a:r>
              <a:rPr lang="th-TH" dirty="0" smtClean="0">
                <a:solidFill>
                  <a:srgbClr val="7030A0"/>
                </a:solidFill>
                <a:cs typeface="+mj-cs"/>
              </a:rPr>
              <a:t>เรื่อง</a:t>
            </a:r>
          </a:p>
          <a:p>
            <a:pPr marL="0" indent="0">
              <a:buNone/>
            </a:pPr>
            <a:r>
              <a:rPr lang="th-TH" dirty="0">
                <a:solidFill>
                  <a:srgbClr val="7030A0"/>
                </a:solidFill>
                <a:cs typeface="+mj-cs"/>
              </a:rPr>
              <a:t> </a:t>
            </a:r>
            <a:r>
              <a:rPr lang="th-TH" dirty="0" smtClean="0">
                <a:solidFill>
                  <a:srgbClr val="7030A0"/>
                </a:solidFill>
                <a:cs typeface="+mj-cs"/>
              </a:rPr>
              <a:t>                         </a:t>
            </a:r>
            <a:r>
              <a:rPr lang="th-TH" smtClean="0">
                <a:solidFill>
                  <a:srgbClr val="7030A0"/>
                </a:solidFill>
                <a:cs typeface="+mj-cs"/>
              </a:rPr>
              <a:t>รวม  </a:t>
            </a:r>
            <a:r>
              <a:rPr lang="th-TH" smtClean="0">
                <a:solidFill>
                  <a:srgbClr val="7030A0"/>
                </a:solidFill>
                <a:cs typeface="+mj-cs"/>
              </a:rPr>
              <a:t>13 </a:t>
            </a:r>
            <a:r>
              <a:rPr lang="th-TH" dirty="0" smtClean="0">
                <a:solidFill>
                  <a:srgbClr val="7030A0"/>
                </a:solidFill>
                <a:cs typeface="+mj-cs"/>
              </a:rPr>
              <a:t>เรื่อง</a:t>
            </a:r>
          </a:p>
          <a:p>
            <a:pPr marL="0" indent="0">
              <a:buNone/>
            </a:pPr>
            <a:r>
              <a:rPr lang="th-TH" dirty="0" smtClean="0">
                <a:cs typeface="+mj-cs"/>
              </a:rPr>
              <a:t> </a:t>
            </a:r>
            <a:r>
              <a:rPr lang="th-TH" dirty="0" smtClean="0">
                <a:solidFill>
                  <a:srgbClr val="002060"/>
                </a:solidFill>
                <a:cs typeface="+mj-cs"/>
              </a:rPr>
              <a:t>หมายเหตุ    กำหนดส่งผล</a:t>
            </a:r>
            <a:r>
              <a:rPr lang="th-TH" dirty="0">
                <a:solidFill>
                  <a:srgbClr val="002060"/>
                </a:solidFill>
                <a:cs typeface="+mj-cs"/>
              </a:rPr>
              <a:t>งานถึงวันที่ 16 พฤษภาคม  </a:t>
            </a:r>
            <a:r>
              <a:rPr lang="th-TH" dirty="0" smtClean="0">
                <a:solidFill>
                  <a:srgbClr val="002060"/>
                </a:solidFill>
                <a:cs typeface="+mj-cs"/>
              </a:rPr>
              <a:t>2565</a:t>
            </a:r>
          </a:p>
          <a:p>
            <a:pPr marL="0" indent="0">
              <a:buNone/>
            </a:pPr>
            <a:r>
              <a:rPr lang="th-TH" dirty="0" smtClean="0">
                <a:cs typeface="+mj-cs"/>
              </a:rPr>
              <a:t>                    </a:t>
            </a:r>
            <a:r>
              <a:rPr lang="th-TH" sz="2400" dirty="0" smtClean="0">
                <a:cs typeface="+mj-cs"/>
              </a:rPr>
              <a:t>ทาง</a:t>
            </a:r>
            <a:r>
              <a:rPr lang="en-US" sz="2400" b="1" dirty="0">
                <a:cs typeface="+mj-cs"/>
              </a:rPr>
              <a:t>http://http://203.157.71.172/academic</a:t>
            </a:r>
            <a:r>
              <a:rPr lang="en-US" sz="2400" dirty="0">
                <a:cs typeface="+mj-cs"/>
              </a:rPr>
              <a:t/>
            </a:r>
            <a:br>
              <a:rPr lang="en-US" sz="2400" dirty="0">
                <a:cs typeface="+mj-cs"/>
              </a:rPr>
            </a:br>
            <a:endParaRPr lang="en-US" sz="2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15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 แบบคลาสสิก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30</TotalTime>
  <Words>16</Words>
  <Application>Microsoft Office PowerPoint</Application>
  <PresentationFormat>นำเสนอทางหน้าจอ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ตรงกลาง</vt:lpstr>
      <vt:lpstr>จำนวนผลงานวิชาการของจังหวัดในเขตสุขภาพที่ 2  ข้อมูล ณ วันที่ 2 พฤษภาคม  2565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1.จังหวัดตาก  จำนวน 1 เรื่อง 2.จังหวัดพิษณุโลก จำนวน  2เรื่อว 3.จังหวัดสุโขทัย  จำนวน  5  เรื่อง 4.จังหวัดเพชนรบูรณ์   จำนวน  3  เรื่อง 5.จังหวัดอุตรดิตถ์   จำนวน 1 เรื่อง ส่งผลงานถึงวันที่ 16 พฤษภาคม  2565 ทางhttp://http://203.157.71.172/academic   ข้อมูล  ณ วันที่  2 พฤษภาคม 2565</dc:title>
  <dc:creator>SSJ-Wanrudee</dc:creator>
  <cp:lastModifiedBy>SSJ-Wanrudee</cp:lastModifiedBy>
  <cp:revision>5</cp:revision>
  <dcterms:created xsi:type="dcterms:W3CDTF">2022-05-02T06:30:14Z</dcterms:created>
  <dcterms:modified xsi:type="dcterms:W3CDTF">2022-05-02T09:15:24Z</dcterms:modified>
</cp:coreProperties>
</file>