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FF365-1FC9-4A07-96A3-DFBE883181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DCE172-0653-4993-859D-78951743D4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BF72D-80A1-4606-8ED0-9E9D3036C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273B-8C1B-4820-A099-3CF539C67AF2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A504A-94CB-4C0D-958B-62D2DE93C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1FDED-5AFD-4E29-9EFB-47A7C9524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6407-E51B-4D31-9128-A9E5DA569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8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2C67B-306E-43D7-A75C-84C1EC222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1765C7-8F29-4434-AC8E-20C31AE62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98891-BBA6-43DC-8AC5-4B925872A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273B-8C1B-4820-A099-3CF539C67AF2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E67A-79A5-446F-9A17-83C48E558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DFDD6-06D9-4736-B576-40C529BF9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6407-E51B-4D31-9128-A9E5DA569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9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BCEC33-D703-4B2B-8A10-FA45A3388C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C86092-78B7-475F-93CF-F81BE2D54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443A1-E5DC-4568-8B34-3D4F05863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273B-8C1B-4820-A099-3CF539C67AF2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3814A-BB7F-4C7A-9743-1341A2B5C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372C5-6E46-472D-9C0D-64B03DBC4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6407-E51B-4D31-9128-A9E5DA569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4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2DF73-37A2-4702-B2C0-C740B68F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0F8DC-5785-4321-9BB0-BD14F8679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BAABD-B960-4C86-B71E-5A5B3D3A5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273B-8C1B-4820-A099-3CF539C67AF2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A4153-E516-40B0-8691-9E2822F09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F0A97-7B29-44DC-AB6F-1DB815F6D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6407-E51B-4D31-9128-A9E5DA569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9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28BE4-0169-4EEA-8F6D-FA9E84D98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972B2-6B72-41ED-B1CC-4C661AB8C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0A3E3-138A-4891-BAE9-354E51141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273B-8C1B-4820-A099-3CF539C67AF2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65FB8-6580-484A-AA36-A5656C765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A0E41-6B59-49A8-8A05-0628509FA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6407-E51B-4D31-9128-A9E5DA569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1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61D9C-618D-436D-9449-E83E0F35D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B6C2E-A361-4E85-B7FA-41EC5452AA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F8FAE-09B7-4CE6-A75F-662A2079E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064BE0-9F12-49CD-836D-F36BCB586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273B-8C1B-4820-A099-3CF539C67AF2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830D9D-0F87-4826-8045-7CAA90D46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EAAE1A-0ED6-4967-A27D-1FDE50295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6407-E51B-4D31-9128-A9E5DA569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22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8E979-1EC6-4BE8-A8BD-E4FDFCFE7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4F4885-EC75-4EFD-96BE-0D86135C6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59460C-9807-409A-9FA4-B7D22709EF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25A487-078C-4932-98DF-FF48D6E9C5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8B43E-6CB7-4C71-8A44-0A245A1418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1DA1AE-E7DE-48D5-B4C8-C7669F239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273B-8C1B-4820-A099-3CF539C67AF2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F8EDCA-30D8-49BB-B491-162ADDA57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756178-C825-46A6-88D2-4BB608F0E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6407-E51B-4D31-9128-A9E5DA569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06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3C755-1C57-4298-B848-24541D2FE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AFD1C1-4B50-4229-A1DA-0C0B171BC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273B-8C1B-4820-A099-3CF539C67AF2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98FA64-F59F-4A7E-9D01-153BEF079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D851CC-A593-4CBB-8450-044D5DD58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6407-E51B-4D31-9128-A9E5DA569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06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00B5D0-D06E-427D-AF20-35E793314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273B-8C1B-4820-A099-3CF539C67AF2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29C939-BCE1-4AD1-96A3-48494B902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364E1F-5B04-412C-8049-D8176A552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6407-E51B-4D31-9128-A9E5DA569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00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BE2CC-25FF-4A7B-B2C5-AA372B2F5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6A192-B4FA-4125-BC46-3CEE5B30D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3C5491-5C85-4055-9EA0-57FD036D3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91A97C-DF61-44AD-BB4E-F7F746A27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273B-8C1B-4820-A099-3CF539C67AF2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2C05FD-19C1-4B44-A4E7-26310982C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76A85D-D3E6-4CA2-A1EC-AC2514AEE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6407-E51B-4D31-9128-A9E5DA569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1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2A619-EC2D-47E3-BCAB-A005EC930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36535A-9321-4C9E-B785-676887CF19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47334A-C779-4D81-9C13-9A3275E6C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8223F8-0F33-42BD-AAD1-92D448C3D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273B-8C1B-4820-A099-3CF539C67AF2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CCF638-6DD4-4962-A03E-AF06E4BF7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89CCCB-8B71-4139-B96C-93B496D09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6407-E51B-4D31-9128-A9E5DA569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6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A65DFC-734E-42FB-8C87-307DFF485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A307B3-BD4D-486B-B2DC-7DDF7CDE5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6F7D1-2443-4AF0-AFE4-8352A77B7F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C273B-8C1B-4820-A099-3CF539C67AF2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34F42-6C02-4679-8092-0D5914988D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859A6-8322-4174-B961-FC3318644A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86407-E51B-4D31-9128-A9E5DA569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06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6FEA6C6-CDB1-4060-91C9-0855BDE591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29" y="1483867"/>
            <a:ext cx="10869542" cy="43059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9E3C12-F640-45B2-BA0D-34F5089DDDD2}"/>
              </a:ext>
            </a:extLst>
          </p:cNvPr>
          <p:cNvSpPr txBox="1"/>
          <p:nvPr/>
        </p:nvSpPr>
        <p:spPr>
          <a:xfrm>
            <a:off x="2854036" y="415637"/>
            <a:ext cx="6483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accent1"/>
                </a:solidFill>
              </a:rPr>
              <a:t>จัดตั้ง รพ.สต. 1 แห่ง</a:t>
            </a:r>
            <a:endParaRPr lang="en-US" sz="5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866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688AA6-4E80-4480-81F5-1C38B378E8FB}"/>
              </a:ext>
            </a:extLst>
          </p:cNvPr>
          <p:cNvSpPr txBox="1"/>
          <p:nvPr/>
        </p:nvSpPr>
        <p:spPr>
          <a:xfrm>
            <a:off x="2854036" y="127321"/>
            <a:ext cx="6483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accent1"/>
                </a:solidFill>
              </a:rPr>
              <a:t>จัดตั้ง สสช. 3 แห่ง</a:t>
            </a:r>
            <a:endParaRPr lang="en-US" sz="5400" b="1" dirty="0">
              <a:solidFill>
                <a:schemeClr val="accent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CF9481-EADE-4D16-B817-7FB868650C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36" y="986302"/>
            <a:ext cx="11831782" cy="574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800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8CB801D-BDD4-4E58-A925-1B489C64190D}"/>
              </a:ext>
            </a:extLst>
          </p:cNvPr>
          <p:cNvSpPr txBox="1"/>
          <p:nvPr/>
        </p:nvSpPr>
        <p:spPr>
          <a:xfrm>
            <a:off x="2854036" y="58044"/>
            <a:ext cx="6483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>
                <a:solidFill>
                  <a:schemeClr val="accent1"/>
                </a:solidFill>
              </a:rPr>
              <a:t>ขยายเตียง รพ. 4 แห่ง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3C42A2-1282-49A7-8BD9-B59F97F7F4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382" y="663323"/>
            <a:ext cx="9825558" cy="489235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9780D63-E790-4FE3-999D-774CB53617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00"/>
          <a:stretch/>
        </p:blipFill>
        <p:spPr>
          <a:xfrm>
            <a:off x="1011382" y="5555676"/>
            <a:ext cx="9961418" cy="12748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B4A7554-B899-458C-9DC2-F857B5C7A1FA}"/>
              </a:ext>
            </a:extLst>
          </p:cNvPr>
          <p:cNvSpPr txBox="1"/>
          <p:nvPr/>
        </p:nvSpPr>
        <p:spPr>
          <a:xfrm>
            <a:off x="6428511" y="1535885"/>
            <a:ext cx="2618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150 </a:t>
            </a:r>
            <a:r>
              <a:rPr lang="en-US" sz="2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200</a:t>
            </a:r>
            <a:endParaRPr lang="en-US" sz="24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34CDAA-6FF1-4EEA-9668-5F5755FDA665}"/>
              </a:ext>
            </a:extLst>
          </p:cNvPr>
          <p:cNvSpPr txBox="1"/>
          <p:nvPr/>
        </p:nvSpPr>
        <p:spPr>
          <a:xfrm>
            <a:off x="6499128" y="2991526"/>
            <a:ext cx="2618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2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  <a:r>
              <a:rPr lang="th-TH" sz="2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150</a:t>
            </a:r>
            <a:endParaRPr lang="en-US" sz="24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258A9B-1A4B-4F4A-BD81-A1792C9F3BBB}"/>
              </a:ext>
            </a:extLst>
          </p:cNvPr>
          <p:cNvSpPr txBox="1"/>
          <p:nvPr/>
        </p:nvSpPr>
        <p:spPr>
          <a:xfrm>
            <a:off x="6499127" y="4216334"/>
            <a:ext cx="2618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  <a:r>
              <a:rPr lang="th-TH" sz="2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60</a:t>
            </a:r>
            <a:endParaRPr lang="en-US" sz="24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FE5C0F0-AE20-46FC-AEF0-501702FB0FD6}"/>
              </a:ext>
            </a:extLst>
          </p:cNvPr>
          <p:cNvSpPr txBox="1"/>
          <p:nvPr/>
        </p:nvSpPr>
        <p:spPr>
          <a:xfrm>
            <a:off x="6719455" y="5532849"/>
            <a:ext cx="2618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509</a:t>
            </a:r>
            <a:r>
              <a:rPr lang="th-TH" sz="2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536</a:t>
            </a:r>
            <a:endParaRPr lang="en-US" sz="24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003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27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2022-04-29T02:41:05Z</dcterms:created>
  <dcterms:modified xsi:type="dcterms:W3CDTF">2022-04-29T02:57:29Z</dcterms:modified>
</cp:coreProperties>
</file>