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3" r:id="rId6"/>
    <p:sldId id="266" r:id="rId7"/>
    <p:sldId id="267" r:id="rId8"/>
    <p:sldId id="257" r:id="rId9"/>
    <p:sldId id="264" r:id="rId10"/>
    <p:sldId id="265" r:id="rId11"/>
    <p:sldId id="268" r:id="rId12"/>
  </p:sldIdLst>
  <p:sldSz cx="12192000" cy="6858000"/>
  <p:notesSz cx="6858000" cy="9144000"/>
  <p:embeddedFontLst>
    <p:embeddedFont>
      <p:font typeface="Angsana New" panose="02020603050405020304" pitchFamily="18" charset="-34"/>
      <p:regular r:id="rId15"/>
      <p:bold r:id="rId16"/>
      <p:italic r:id="rId17"/>
      <p:boldItalic r:id="rId18"/>
    </p:embeddedFont>
    <p:embeddedFont>
      <p:font typeface="AngsanaUPC" panose="02020603050405020304" pitchFamily="18" charset="-34"/>
      <p:regular r:id="rId19"/>
      <p:bold r:id="rId20"/>
      <p:italic r:id="rId21"/>
      <p:boldItalic r:id="rId22"/>
    </p:embeddedFont>
    <p:embeddedFont>
      <p:font typeface="Impact" panose="020B0806030902050204" pitchFamily="34" charset="0"/>
      <p:regular r:id="rId23"/>
    </p:embeddedFont>
    <p:embeddedFont>
      <p:font typeface="Gill Sans MT" panose="020B0502020104020203" pitchFamily="34" charset="0"/>
      <p:regular r:id="rId24"/>
      <p:bold r:id="rId25"/>
      <p:italic r:id="rId26"/>
      <p:boldItalic r:id="rId27"/>
    </p:embeddedFont>
    <p:embeddedFont>
      <p:font typeface="Leelawadee" panose="020B0502040204020203" pitchFamily="34" charset="-34"/>
      <p:regular r:id="rId28"/>
      <p:bold r:id="rId29"/>
    </p:embeddedFont>
    <p:embeddedFont>
      <p:font typeface="Cordia New" panose="020B0304020202020204" pitchFamily="34" charset="-34"/>
      <p:regular r:id="rId30"/>
      <p:bold r:id="rId31"/>
      <p:italic r:id="rId32"/>
      <p:boldItalic r:id="rId33"/>
    </p:embeddedFont>
  </p:embeddedFontLst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ยินดีต้อนรับ" id="{E75E278A-FF0E-49A4-B170-79828D63BBAD}">
          <p14:sldIdLst>
            <p14:sldId id="256"/>
          </p14:sldIdLst>
        </p14:section>
        <p14:section name="ออกแบบ ทำให้ประทับใจ และทำงานร่วมกัน" id="{B9B51309-D148-4332-87C2-07BE32FBCA3B}">
          <p14:sldIdLst>
            <p14:sldId id="263"/>
            <p14:sldId id="266"/>
            <p14:sldId id="267"/>
            <p14:sldId id="257"/>
            <p14:sldId id="264"/>
            <p14:sldId id="265"/>
          </p14:sldIdLst>
        </p14:section>
        <p14:section name="เรียนรู้เพิ่มเติม" id="{2CC34DB2-6590-42C0-AD4B-A04C6060184E}">
          <p14:sldIdLst>
            <p14:sldId id="26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Tester th-TH" initials="Tt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62F"/>
    <a:srgbClr val="D2B4A6"/>
    <a:srgbClr val="734F29"/>
    <a:srgbClr val="D24726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0" autoAdjust="0"/>
    <p:restoredTop sz="91815" autoAdjust="0"/>
  </p:normalViewPr>
  <p:slideViewPr>
    <p:cSldViewPr snapToGrid="0">
      <p:cViewPr varScale="1">
        <p:scale>
          <a:sx n="67" d="100"/>
          <a:sy n="67" d="100"/>
        </p:scale>
        <p:origin x="-63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notesViewPr>
    <p:cSldViewPr snapToGrid="0">
      <p:cViewPr varScale="1">
        <p:scale>
          <a:sx n="96" d="100"/>
          <a:sy n="96" d="100"/>
        </p:scale>
        <p:origin x="364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font" Target="fonts/font19.fntdata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0.fntdata"/><Relationship Id="rId32" Type="http://schemas.openxmlformats.org/officeDocument/2006/relationships/font" Target="fonts/font18.fntdata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31" Type="http://schemas.openxmlformats.org/officeDocument/2006/relationships/font" Target="fonts/font17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8-09T03:54:48.853" v="58"/>
      <pc:docMkLst>
        <pc:docMk/>
      </pc:docMkLst>
      <pc:sldChg chg="modSp mod modNotes">
        <pc:chgData name="Fake Test User" userId="SID-0" providerId="Test" clId="FakeClientId" dt="2019-08-09T03:41:03.975" v="34" actId="790"/>
        <pc:sldMkLst>
          <pc:docMk/>
          <pc:sldMk cId="2471807738" sldId="256"/>
        </pc:sldMkLst>
        <pc:spChg chg="mod">
          <ac:chgData name="Fake Test User" userId="SID-0" providerId="Test" clId="FakeClientId" dt="2019-08-09T03:41:03.975" v="34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9T03:41:03.975" v="34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9T03:44:13.535" v="47" actId="14826"/>
        <pc:sldMkLst>
          <pc:docMk/>
          <pc:sldMk cId="1328676004" sldId="257"/>
        </pc:sldMkLst>
        <pc:spChg chg="mod">
          <ac:chgData name="Fake Test User" userId="SID-0" providerId="Test" clId="FakeClientId" dt="2019-08-09T03:41:20.786" v="36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9T03:43:38.335" v="45" actId="20577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9T03:43:55.365" v="46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9T03:43:31.913" v="44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9T03:44:13.535" v="47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9T03:43:24.179" v="41" actId="14826"/>
        <pc:sldMkLst>
          <pc:docMk/>
          <pc:sldMk cId="2090733893" sldId="262"/>
        </pc:sldMkLst>
        <pc:spChg chg="mod">
          <ac:chgData name="Fake Test User" userId="SID-0" providerId="Test" clId="FakeClientId" dt="2019-08-09T03:41:14.068" v="35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9T03:41:14.068" v="35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9T03:43:01.087" v="40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9T03:43:24.179" v="41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9T03:42:39.276" v="39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9T03:54:48.853" v="58"/>
        <pc:sldMkLst>
          <pc:docMk/>
          <pc:sldMk cId="2317502127" sldId="263"/>
        </pc:sldMkLst>
        <pc:spChg chg="mod">
          <ac:chgData name="Fake Test User" userId="SID-0" providerId="Test" clId="FakeClientId" dt="2019-08-09T03:45:38.364" v="53" actId="2711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9T03:45:38.364" v="53" actId="2711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9T03:47:09.424" v="55" actId="1410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9T03:54:48.853" v="58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9T03:54:40.885" v="57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addCm delCm modNotes">
        <pc:chgData name="Fake Test User" userId="SID-0" providerId="Test" clId="FakeClientId" dt="2019-08-09T03:44:53.861" v="50" actId="1589"/>
        <pc:sldMkLst>
          <pc:docMk/>
          <pc:sldMk cId="1531532291" sldId="264"/>
        </pc:sldMkLst>
        <pc:spChg chg="mod">
          <ac:chgData name="Fake Test User" userId="SID-0" providerId="Test" clId="FakeClientId" dt="2019-08-09T03:41:27.301" v="37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9T03:41:27.301" v="37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9T03:44:33.706" v="48" actId="14826"/>
          <ac:picMkLst>
            <pc:docMk/>
            <pc:sldMk cId="1531532291" sldId="264"/>
            <ac:picMk id="5" creationId="{00000000-0000-0000-0000-000000000000}"/>
          </ac:picMkLst>
        </pc:picChg>
        <pc:cmChg chg="add del">
          <pc:cmMkLst>
            <pc:docMk/>
            <pc:sldMk cId="1531532291" sldId="264"/>
            <pc:cmMk authorId="2" idx="1"/>
          </pc:cmMkLst>
        </pc:cmChg>
      </pc:sldChg>
      <pc:sldMasterChg chg="modSp mod modSldLayout">
        <pc:chgData name="Fake Test User" userId="SID-0" providerId="Test" clId="FakeClientId" dt="2019-08-09T03:38:33.657" v="26" actId="2711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9T03:36:10.580" v="8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9T03:36:10.580" v="8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9T03:36:10.580" v="8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9T03:36:10.580" v="8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9T03:36:10.580" v="8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9T03:36:47.977" v="12" actId="2711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9T03:36:47.977" v="12" actId="2711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6:47.977" v="12" actId="2711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6:47.977" v="12" actId="2711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6:47.977" v="12" actId="2711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6:47.977" v="12" actId="2711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6:47.977" v="12" actId="2711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9T03:36:47.977" v="12" actId="2711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6:35.016" v="11" actId="2711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9T03:36:35.016" v="11" actId="2711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6:35.016" v="11" actId="2711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6:35.016" v="11" actId="2711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6:35.016" v="11" actId="2711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6:35.016" v="11" actId="2711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6:35.016" v="11" actId="2711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9T03:36:35.016" v="11" actId="2711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7:05.382" v="13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9T03:37:05.382" v="13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7:05.382" v="13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7:05.382" v="13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7:05.382" v="13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7:05.382" v="13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7:05.382" v="13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9T03:37:05.382" v="13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7:19.084" v="15" actId="2711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9T03:37:19.084" v="15" actId="2711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7:19.084" v="15" actId="2711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7:19.084" v="15" actId="2711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7:19.084" v="15" actId="2711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7:19.084" v="15" actId="2711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7:19.084" v="15" actId="2711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9T03:37:19.084" v="15" actId="2711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9T03:37:19.084" v="15" actId="2711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7:30.302" v="17" actId="2711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9T03:37:30.302" v="17" actId="2711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7:43.661" v="19" actId="2711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9T03:37:43.661" v="19" actId="2711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7:43.661" v="19" actId="2711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7:43.661" v="19" actId="2711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7:43.661" v="19" actId="2711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7:43.661" v="19" actId="2711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7:43.661" v="19" actId="2711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7:52.207" v="20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9T03:37:52.207" v="20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7:52.207" v="20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7:52.207" v="20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8:01.785" v="21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9T03:38:01.785" v="21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8:01.785" v="21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8:01.785" v="21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8:01.785" v="21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8:01.785" v="21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8:01.785" v="21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8:07.769" v="22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9T03:38:07.769" v="22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8:07.769" v="22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8:07.769" v="22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8:07.769" v="22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8:07.769" v="22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8:07.769" v="22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8:33.657" v="26" actId="2711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9T03:38:33.657" v="26" actId="2711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8:33.657" v="26" actId="2711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8:33.657" v="26" actId="2711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8:33.657" v="26" actId="2711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8:33.657" v="26" actId="2711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8:33.657" v="26" actId="2711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9T03:38:33.657" v="26" actId="2711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9T03:38:26.845" v="25" actId="2711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9T03:38:26.845" v="25" actId="2711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9T03:38:26.845" v="25" actId="2711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9T03:38:26.845" v="25" actId="2711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9T03:38:26.845" v="25" actId="2711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9T03:38:26.845" v="25" actId="2711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9T03:38:26.845" v="25" actId="2711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9T03:38:26.845" v="25" actId="2711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SER\Downloads\Data_Exchange%20(20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/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r>
              <a:rPr lang="th-TH" sz="2000"/>
              <a:t>การควบคุมเบาหวาน</a:t>
            </a:r>
          </a:p>
        </c:rich>
      </c:tx>
      <c:layout>
        <c:manualLayout>
          <c:xMode val="edge"/>
          <c:yMode val="edge"/>
          <c:x val="0.37367344706911632"/>
          <c:y val="1.85185185185185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ราย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ไม่ได้ตรวจHbA1c</c:v>
                </c:pt>
                <c:pt idx="1">
                  <c:v>&lt;7%</c:v>
                </c:pt>
                <c:pt idx="2">
                  <c:v>7-&lt;9%</c:v>
                </c:pt>
                <c:pt idx="3">
                  <c:v>≥9%</c:v>
                </c:pt>
              </c:strCache>
            </c:strRef>
          </c:cat>
          <c:val>
            <c:numRef>
              <c:f>Sheet2!$B$2:$B$5</c:f>
              <c:numCache>
                <c:formatCode>_-* #,##0_-;\-* #,##0_-;_-* "-"??_-;_-@_-</c:formatCode>
                <c:ptCount val="4"/>
                <c:pt idx="0">
                  <c:v>22535</c:v>
                </c:pt>
                <c:pt idx="1">
                  <c:v>13809</c:v>
                </c:pt>
                <c:pt idx="2">
                  <c:v>12699</c:v>
                </c:pt>
                <c:pt idx="3">
                  <c:v>8276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rgbClr val="DD462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ไม่ได้ตรวจHbA1c</c:v>
                </c:pt>
                <c:pt idx="1">
                  <c:v>&lt;7%</c:v>
                </c:pt>
                <c:pt idx="2">
                  <c:v>7-&lt;9%</c:v>
                </c:pt>
                <c:pt idx="3">
                  <c:v>≥9%</c:v>
                </c:pt>
              </c:strCache>
            </c:strRef>
          </c:cat>
          <c:val>
            <c:numRef>
              <c:f>Sheet2!$C$2:$C$5</c:f>
              <c:numCache>
                <c:formatCode>0.00</c:formatCode>
                <c:ptCount val="4"/>
                <c:pt idx="0">
                  <c:v>39.315061323470402</c:v>
                </c:pt>
                <c:pt idx="1">
                  <c:v>24.091487988276139</c:v>
                </c:pt>
                <c:pt idx="2">
                  <c:v>22.15495734398716</c:v>
                </c:pt>
                <c:pt idx="3">
                  <c:v>14.438493344266298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7115648"/>
        <c:axId val="127117184"/>
      </c:barChart>
      <c:catAx>
        <c:axId val="127115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/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127117184"/>
        <c:crosses val="autoZero"/>
        <c:auto val="1"/>
        <c:lblAlgn val="ctr"/>
        <c:lblOffset val="100"/>
        <c:noMultiLvlLbl val="0"/>
      </c:catAx>
      <c:valAx>
        <c:axId val="127117184"/>
        <c:scaling>
          <c:orientation val="minMax"/>
          <c:max val="25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50" b="1" i="0" u="none" strike="noStrike" kern="1200" baseline="0">
                <a:solidFill>
                  <a:schemeClr val="tx1"/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127115648"/>
        <c:crosses val="autoZero"/>
        <c:crossBetween val="between"/>
        <c:majorUnit val="5000"/>
        <c:minorUnit val="1000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50" b="1" i="0" u="none" strike="noStrike" kern="1200" baseline="0">
                <a:solidFill>
                  <a:schemeClr val="tx1"/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rgbClr val="DD462F"/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AngsanaUPC" panose="02020603050405020304" pitchFamily="18" charset="-34"/>
          <a:cs typeface="AngsanaUPC" panose="02020603050405020304" pitchFamily="18" charset="-34"/>
        </a:defRPr>
      </a:pPr>
      <a:endParaRPr lang="th-TH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D00F2-61EB-4612-BABA-210A4C897797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E6C4BF0-A4BE-4EC6-890D-9058789984F8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คัดกรอง 76.16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45F4F137-2995-4890-99C1-17EF7A14B97B}" type="parTrans" cxnId="{18797C63-CBB3-4F2E-9B75-44B54D841107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FFF164F9-284A-4C3A-A26D-DACEF21DB6CA}" type="sibTrans" cxnId="{18797C63-CBB3-4F2E-9B75-44B54D841107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D0C565EE-AB72-4F5D-A697-000B51EFEA6A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สูงสุดวังโป่ง 94.20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5EB8CE2C-17DD-4B93-AD0B-51B02222723C}" type="parTrans" cxnId="{FB5C2818-8DBE-43C9-AF14-DAE74D6A8389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6196B933-975D-4297-B179-EA3855CF8A15}" type="sibTrans" cxnId="{FB5C2818-8DBE-43C9-AF14-DAE74D6A8389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FF9CB674-5D29-4261-8FB2-384BD47EA58F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ต่ำสุด</a:t>
          </a:r>
          <a:r>
            <a:rPr lang="th-TH" b="1" dirty="0" err="1" smtClean="0">
              <a:latin typeface="AngsanaUPC" panose="02020603050405020304" pitchFamily="18" charset="-34"/>
              <a:cs typeface="AngsanaUPC" panose="02020603050405020304" pitchFamily="18" charset="-34"/>
            </a:rPr>
            <a:t>เมืองพช</a:t>
          </a:r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. 54.87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26480366-44AF-434D-9ABD-DBF0D68DD620}" type="parTrans" cxnId="{D6539090-BE02-41B4-AFB9-188368BF96FD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C4437EE3-EAED-4141-BA8A-A62333376420}" type="sibTrans" cxnId="{D6539090-BE02-41B4-AFB9-188368BF96FD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8539B63D-4903-4453-AF22-A42EFF82B37C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ผลปกติ 83.17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A52D57FD-EF05-4121-8548-D98DFC48C40A}" type="parTrans" cxnId="{D13642A6-5747-4DB9-A1FD-B38867C94FAD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142C8BBA-4917-46A6-B18A-FBD4A75F9610}" type="sibTrans" cxnId="{D13642A6-5747-4DB9-A1FD-B38867C94FAD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7AEAB30A-7E93-4594-A98D-834567709787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สูงสุดหล่มเก่า 91.74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4251125A-9279-4D89-9C70-46A1373DA38D}" type="parTrans" cxnId="{32F098E6-5083-4F4C-889B-68E883AFEDF6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CB908108-0E3F-4114-9233-616716458BEA}" type="sibTrans" cxnId="{32F098E6-5083-4F4C-889B-68E883AFEDF6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7776AB78-2EF8-4818-B3C5-37E102AF62CA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ต่ำสุดศรีเทพ 76.14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ACCA9936-9BA6-4632-BA62-E8C918D9E771}" type="parTrans" cxnId="{5FB5667D-9A44-4D91-810B-119DB1FC55D0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03E5AEBB-5AFF-40D6-9B02-F3A4F580FAD0}" type="sibTrans" cxnId="{5FB5667D-9A44-4D91-810B-119DB1FC55D0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153EE8FE-7FDC-47DA-AF6D-491E1502D35C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กลุ่มเสี่ยง </a:t>
          </a:r>
          <a:r>
            <a:rPr lang="en-US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DM</a:t>
          </a:r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 14.68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21C0C1B6-31A8-4F2C-A23E-8FD13417F53B}" type="parTrans" cxnId="{BF159623-A506-4D36-B28A-28ACB7DB26A2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64D4624-C543-4A0C-8EE1-284E365FC2AC}" type="sibTrans" cxnId="{BF159623-A506-4D36-B28A-28ACB7DB26A2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05A6FEB-7019-47A0-8245-6DCCC6AEBE0A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สูงสุดศรีเทพ 22.44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26679BA7-4214-4BA6-8C3B-1C480B766535}" type="parTrans" cxnId="{6C6BD96E-FDA0-4763-86A9-3A668C756624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13B269CF-DEF1-4FFB-A77D-1C709EA2413D}" type="sibTrans" cxnId="{6C6BD96E-FDA0-4763-86A9-3A668C756624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61AD4CA2-689D-4CE2-9D56-0FF4105CE65F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ต่ำสุดวังโป่ง 7.00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76979F7F-FB31-4FEC-ABC2-BAA7A2E23DD2}" type="parTrans" cxnId="{A7EBDBD8-E506-46DA-ABF6-36EDAFA6A566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002DDA75-2E2A-4051-98A9-3D1E2FF2009C}" type="sibTrans" cxnId="{A7EBDBD8-E506-46DA-ABF6-36EDAFA6A566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9460565-E51C-45F1-A7F9-848867918ED1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กลุ่มสงสัยป่วย 1.50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48358A49-3711-449B-806E-865175D7F6E3}" type="parTrans" cxnId="{3C9E1E10-78BF-464E-8B35-D8BFBA87825B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5FD349F2-00C2-49F0-812D-F5143F97C525}" type="sibTrans" cxnId="{3C9E1E10-78BF-464E-8B35-D8BFBA87825B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3F676BD1-D94D-448D-9823-650A605C12D9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สูงสุดหนองไผ่ 2.44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472CB64-3C19-4095-9715-D3893E0E6BAC}" type="parTrans" cxnId="{15AAB11B-97D4-4733-BF85-F61D65E6BDFC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5F42395C-899C-40E0-BA33-C29469C00293}" type="sibTrans" cxnId="{15AAB11B-97D4-4733-BF85-F61D65E6BDFC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F2B0D398-6867-4F80-94C7-01F6CE4C5682}">
      <dgm:prSet phldrT="[ข้อความ]"/>
      <dgm:spPr/>
      <dgm:t>
        <a:bodyPr/>
        <a:lstStyle/>
        <a:p>
          <a:r>
            <a:rPr lang="th-TH" b="1" dirty="0" smtClean="0">
              <a:latin typeface="AngsanaUPC" panose="02020603050405020304" pitchFamily="18" charset="-34"/>
              <a:cs typeface="AngsanaUPC" panose="02020603050405020304" pitchFamily="18" charset="-34"/>
            </a:rPr>
            <a:t>ต่ำสุดหล่มเก่า 0.32</a:t>
          </a:r>
          <a:endParaRPr lang="en-US" b="1" dirty="0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1CF3BBEE-7873-47E4-B7EB-E003CBE5AC63}" type="parTrans" cxnId="{5ED0C770-0AB8-46C9-B634-3993BBC6A594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0C0BE144-5FE3-4588-8C1C-7510330FC494}" type="sibTrans" cxnId="{5ED0C770-0AB8-46C9-B634-3993BBC6A594}">
      <dgm:prSet/>
      <dgm:spPr/>
      <dgm:t>
        <a:bodyPr/>
        <a:lstStyle/>
        <a:p>
          <a:endParaRPr lang="en-US" b="1"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900910E4-BC3B-4FB4-8540-369467BE6752}" type="pres">
      <dgm:prSet presAssocID="{8E4D00F2-61EB-4612-BABA-210A4C8977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5BFE80C-441A-41D4-9935-404C8FCE9C8C}" type="pres">
      <dgm:prSet presAssocID="{8E4D00F2-61EB-4612-BABA-210A4C897797}" presName="tSp" presStyleCnt="0"/>
      <dgm:spPr/>
    </dgm:pt>
    <dgm:pt modelId="{F11FB359-965B-4A3A-996D-1636A625ABC0}" type="pres">
      <dgm:prSet presAssocID="{8E4D00F2-61EB-4612-BABA-210A4C897797}" presName="bSp" presStyleCnt="0"/>
      <dgm:spPr/>
    </dgm:pt>
    <dgm:pt modelId="{621ED8BB-CE4C-415F-A25A-639F8230D5BE}" type="pres">
      <dgm:prSet presAssocID="{8E4D00F2-61EB-4612-BABA-210A4C897797}" presName="process" presStyleCnt="0"/>
      <dgm:spPr/>
    </dgm:pt>
    <dgm:pt modelId="{09236651-8384-4829-9DDD-8E8C5A324F20}" type="pres">
      <dgm:prSet presAssocID="{5E6C4BF0-A4BE-4EC6-890D-9058789984F8}" presName="composite1" presStyleCnt="0"/>
      <dgm:spPr/>
    </dgm:pt>
    <dgm:pt modelId="{C6E5DEA8-90BE-4B51-8C44-773D839EA598}" type="pres">
      <dgm:prSet presAssocID="{5E6C4BF0-A4BE-4EC6-890D-9058789984F8}" presName="dummyNode1" presStyleLbl="node1" presStyleIdx="0" presStyleCnt="4"/>
      <dgm:spPr/>
    </dgm:pt>
    <dgm:pt modelId="{9721D890-F69A-40BB-B1C8-E1EA8C3C5A65}" type="pres">
      <dgm:prSet presAssocID="{5E6C4BF0-A4BE-4EC6-890D-9058789984F8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D98AAF-76AD-46CF-B8D9-DF7FED722C4D}" type="pres">
      <dgm:prSet presAssocID="{5E6C4BF0-A4BE-4EC6-890D-9058789984F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84CD08C-2149-4BD5-AB3C-BBC6690208D8}" type="pres">
      <dgm:prSet presAssocID="{5E6C4BF0-A4BE-4EC6-890D-9058789984F8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2057B09-EB86-4BB6-B2BE-B87682A5FED9}" type="pres">
      <dgm:prSet presAssocID="{5E6C4BF0-A4BE-4EC6-890D-9058789984F8}" presName="connSite1" presStyleCnt="0"/>
      <dgm:spPr/>
    </dgm:pt>
    <dgm:pt modelId="{99FE536C-BDC6-438F-9230-2B69EB20F14D}" type="pres">
      <dgm:prSet presAssocID="{FFF164F9-284A-4C3A-A26D-DACEF21DB6CA}" presName="Name9" presStyleLbl="sibTrans2D1" presStyleIdx="0" presStyleCnt="3"/>
      <dgm:spPr/>
      <dgm:t>
        <a:bodyPr/>
        <a:lstStyle/>
        <a:p>
          <a:endParaRPr lang="th-TH"/>
        </a:p>
      </dgm:t>
    </dgm:pt>
    <dgm:pt modelId="{27C37DBF-7F21-4F74-8B00-14D44D5B8E26}" type="pres">
      <dgm:prSet presAssocID="{8539B63D-4903-4453-AF22-A42EFF82B37C}" presName="composite2" presStyleCnt="0"/>
      <dgm:spPr/>
    </dgm:pt>
    <dgm:pt modelId="{72BDE087-4661-4CDD-86E1-EB86D353C161}" type="pres">
      <dgm:prSet presAssocID="{8539B63D-4903-4453-AF22-A42EFF82B37C}" presName="dummyNode2" presStyleLbl="node1" presStyleIdx="0" presStyleCnt="4"/>
      <dgm:spPr/>
    </dgm:pt>
    <dgm:pt modelId="{0CDB8670-ADFB-47ED-90C9-350E2C9A9E43}" type="pres">
      <dgm:prSet presAssocID="{8539B63D-4903-4453-AF22-A42EFF82B37C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D4665-1325-43CB-80FE-ED2A9B786A99}" type="pres">
      <dgm:prSet presAssocID="{8539B63D-4903-4453-AF22-A42EFF82B37C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548DA-ED49-478C-8AD8-2B0310CCF23E}" type="pres">
      <dgm:prSet presAssocID="{8539B63D-4903-4453-AF22-A42EFF82B37C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CE5AF-97A9-41C1-9F4E-5D90F8744ADB}" type="pres">
      <dgm:prSet presAssocID="{8539B63D-4903-4453-AF22-A42EFF82B37C}" presName="connSite2" presStyleCnt="0"/>
      <dgm:spPr/>
    </dgm:pt>
    <dgm:pt modelId="{03D632F5-A383-4026-929D-178D1470DF35}" type="pres">
      <dgm:prSet presAssocID="{142C8BBA-4917-46A6-B18A-FBD4A75F9610}" presName="Name18" presStyleLbl="sibTrans2D1" presStyleIdx="1" presStyleCnt="3"/>
      <dgm:spPr/>
      <dgm:t>
        <a:bodyPr/>
        <a:lstStyle/>
        <a:p>
          <a:endParaRPr lang="th-TH"/>
        </a:p>
      </dgm:t>
    </dgm:pt>
    <dgm:pt modelId="{0D046939-AFF2-482B-A61F-9C6E4A2840D1}" type="pres">
      <dgm:prSet presAssocID="{153EE8FE-7FDC-47DA-AF6D-491E1502D35C}" presName="composite1" presStyleCnt="0"/>
      <dgm:spPr/>
    </dgm:pt>
    <dgm:pt modelId="{6D54A825-3165-42E0-A73F-0D59F56E52AA}" type="pres">
      <dgm:prSet presAssocID="{153EE8FE-7FDC-47DA-AF6D-491E1502D35C}" presName="dummyNode1" presStyleLbl="node1" presStyleIdx="1" presStyleCnt="4"/>
      <dgm:spPr/>
    </dgm:pt>
    <dgm:pt modelId="{45CE64D7-2B0D-4946-8FE3-F82F91ADCE02}" type="pres">
      <dgm:prSet presAssocID="{153EE8FE-7FDC-47DA-AF6D-491E1502D35C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E0970-729B-4AA8-BD7E-5A1AD88A640C}" type="pres">
      <dgm:prSet presAssocID="{153EE8FE-7FDC-47DA-AF6D-491E1502D35C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81289-4293-47B4-88EA-AA6850653104}" type="pres">
      <dgm:prSet presAssocID="{153EE8FE-7FDC-47DA-AF6D-491E1502D35C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369D7-86DA-43FE-BAEF-92BCBAD245B5}" type="pres">
      <dgm:prSet presAssocID="{153EE8FE-7FDC-47DA-AF6D-491E1502D35C}" presName="connSite1" presStyleCnt="0"/>
      <dgm:spPr/>
    </dgm:pt>
    <dgm:pt modelId="{1FDC394E-109B-4C2A-876B-7043CA8BB771}" type="pres">
      <dgm:prSet presAssocID="{E64D4624-C543-4A0C-8EE1-284E365FC2AC}" presName="Name9" presStyleLbl="sibTrans2D1" presStyleIdx="2" presStyleCnt="3"/>
      <dgm:spPr/>
      <dgm:t>
        <a:bodyPr/>
        <a:lstStyle/>
        <a:p>
          <a:endParaRPr lang="th-TH"/>
        </a:p>
      </dgm:t>
    </dgm:pt>
    <dgm:pt modelId="{955F83BB-C958-45C5-B37E-F6B6F20A10FE}" type="pres">
      <dgm:prSet presAssocID="{99460565-E51C-45F1-A7F9-848867918ED1}" presName="composite2" presStyleCnt="0"/>
      <dgm:spPr/>
    </dgm:pt>
    <dgm:pt modelId="{2899681A-6935-4EB8-8E19-D03BCE65A3B7}" type="pres">
      <dgm:prSet presAssocID="{99460565-E51C-45F1-A7F9-848867918ED1}" presName="dummyNode2" presStyleLbl="node1" presStyleIdx="2" presStyleCnt="4"/>
      <dgm:spPr/>
    </dgm:pt>
    <dgm:pt modelId="{9C393C27-E9F0-4856-A318-097657B80710}" type="pres">
      <dgm:prSet presAssocID="{99460565-E51C-45F1-A7F9-848867918ED1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4B1F5-6A13-4205-977F-AF9782AA71D1}" type="pres">
      <dgm:prSet presAssocID="{99460565-E51C-45F1-A7F9-848867918ED1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959DF-795B-4F7C-B5CE-60A4A4421942}" type="pres">
      <dgm:prSet presAssocID="{99460565-E51C-45F1-A7F9-848867918ED1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5E622-BF5A-4AB8-849A-8962A6A35CD8}" type="pres">
      <dgm:prSet presAssocID="{99460565-E51C-45F1-A7F9-848867918ED1}" presName="connSite2" presStyleCnt="0"/>
      <dgm:spPr/>
    </dgm:pt>
  </dgm:ptLst>
  <dgm:cxnLst>
    <dgm:cxn modelId="{32F098E6-5083-4F4C-889B-68E883AFEDF6}" srcId="{8539B63D-4903-4453-AF22-A42EFF82B37C}" destId="{7AEAB30A-7E93-4594-A98D-834567709787}" srcOrd="0" destOrd="0" parTransId="{4251125A-9279-4D89-9C70-46A1373DA38D}" sibTransId="{CB908108-0E3F-4114-9233-616716458BEA}"/>
    <dgm:cxn modelId="{00413F4D-A919-4C63-98FE-C756A1FF4565}" type="presOf" srcId="{8E4D00F2-61EB-4612-BABA-210A4C897797}" destId="{900910E4-BC3B-4FB4-8540-369467BE6752}" srcOrd="0" destOrd="0" presId="urn:microsoft.com/office/officeart/2005/8/layout/hProcess4"/>
    <dgm:cxn modelId="{0542AD6F-A635-4663-90BB-94722A12E656}" type="presOf" srcId="{61AD4CA2-689D-4CE2-9D56-0FF4105CE65F}" destId="{45CE64D7-2B0D-4946-8FE3-F82F91ADCE02}" srcOrd="0" destOrd="1" presId="urn:microsoft.com/office/officeart/2005/8/layout/hProcess4"/>
    <dgm:cxn modelId="{4998C851-C654-41E2-A5EE-26B45FF55210}" type="presOf" srcId="{8539B63D-4903-4453-AF22-A42EFF82B37C}" destId="{398548DA-ED49-478C-8AD8-2B0310CCF23E}" srcOrd="0" destOrd="0" presId="urn:microsoft.com/office/officeart/2005/8/layout/hProcess4"/>
    <dgm:cxn modelId="{E0D9DB43-654B-42C0-8FB6-1DAFC15BE97B}" type="presOf" srcId="{F2B0D398-6867-4F80-94C7-01F6CE4C5682}" destId="{9C393C27-E9F0-4856-A318-097657B80710}" srcOrd="0" destOrd="1" presId="urn:microsoft.com/office/officeart/2005/8/layout/hProcess4"/>
    <dgm:cxn modelId="{CC25E097-7CDB-494A-8B82-824428235A18}" type="presOf" srcId="{D0C565EE-AB72-4F5D-A697-000B51EFEA6A}" destId="{B9D98AAF-76AD-46CF-B8D9-DF7FED722C4D}" srcOrd="1" destOrd="0" presId="urn:microsoft.com/office/officeart/2005/8/layout/hProcess4"/>
    <dgm:cxn modelId="{D6539090-BE02-41B4-AFB9-188368BF96FD}" srcId="{5E6C4BF0-A4BE-4EC6-890D-9058789984F8}" destId="{FF9CB674-5D29-4261-8FB2-384BD47EA58F}" srcOrd="1" destOrd="0" parTransId="{26480366-44AF-434D-9ABD-DBF0D68DD620}" sibTransId="{C4437EE3-EAED-4141-BA8A-A62333376420}"/>
    <dgm:cxn modelId="{5FB5667D-9A44-4D91-810B-119DB1FC55D0}" srcId="{8539B63D-4903-4453-AF22-A42EFF82B37C}" destId="{7776AB78-2EF8-4818-B3C5-37E102AF62CA}" srcOrd="1" destOrd="0" parTransId="{ACCA9936-9BA6-4632-BA62-E8C918D9E771}" sibTransId="{03E5AEBB-5AFF-40D6-9B02-F3A4F580FAD0}"/>
    <dgm:cxn modelId="{18797C63-CBB3-4F2E-9B75-44B54D841107}" srcId="{8E4D00F2-61EB-4612-BABA-210A4C897797}" destId="{5E6C4BF0-A4BE-4EC6-890D-9058789984F8}" srcOrd="0" destOrd="0" parTransId="{45F4F137-2995-4890-99C1-17EF7A14B97B}" sibTransId="{FFF164F9-284A-4C3A-A26D-DACEF21DB6CA}"/>
    <dgm:cxn modelId="{088320C0-8D4B-4FB0-BD10-34DF55BF6CB4}" type="presOf" srcId="{7776AB78-2EF8-4818-B3C5-37E102AF62CA}" destId="{25BD4665-1325-43CB-80FE-ED2A9B786A99}" srcOrd="1" destOrd="1" presId="urn:microsoft.com/office/officeart/2005/8/layout/hProcess4"/>
    <dgm:cxn modelId="{29FD72BD-889D-49DC-BD9A-731C287858FA}" type="presOf" srcId="{FFF164F9-284A-4C3A-A26D-DACEF21DB6CA}" destId="{99FE536C-BDC6-438F-9230-2B69EB20F14D}" srcOrd="0" destOrd="0" presId="urn:microsoft.com/office/officeart/2005/8/layout/hProcess4"/>
    <dgm:cxn modelId="{3C9E1E10-78BF-464E-8B35-D8BFBA87825B}" srcId="{8E4D00F2-61EB-4612-BABA-210A4C897797}" destId="{99460565-E51C-45F1-A7F9-848867918ED1}" srcOrd="3" destOrd="0" parTransId="{48358A49-3711-449B-806E-865175D7F6E3}" sibTransId="{5FD349F2-00C2-49F0-812D-F5143F97C525}"/>
    <dgm:cxn modelId="{1446170F-FC9E-43C5-A76F-3B151D19812A}" type="presOf" srcId="{142C8BBA-4917-46A6-B18A-FBD4A75F9610}" destId="{03D632F5-A383-4026-929D-178D1470DF35}" srcOrd="0" destOrd="0" presId="urn:microsoft.com/office/officeart/2005/8/layout/hProcess4"/>
    <dgm:cxn modelId="{1338193D-C53E-4D04-98D9-BCD78D312D35}" type="presOf" srcId="{3F676BD1-D94D-448D-9823-650A605C12D9}" destId="{9C54B1F5-6A13-4205-977F-AF9782AA71D1}" srcOrd="1" destOrd="0" presId="urn:microsoft.com/office/officeart/2005/8/layout/hProcess4"/>
    <dgm:cxn modelId="{938F2215-B483-45BD-9FBB-DD7AA84A3888}" type="presOf" srcId="{E64D4624-C543-4A0C-8EE1-284E365FC2AC}" destId="{1FDC394E-109B-4C2A-876B-7043CA8BB771}" srcOrd="0" destOrd="0" presId="urn:microsoft.com/office/officeart/2005/8/layout/hProcess4"/>
    <dgm:cxn modelId="{2D32649D-BCC3-44A3-B156-2CFB861C6309}" type="presOf" srcId="{E05A6FEB-7019-47A0-8245-6DCCC6AEBE0A}" destId="{45CE64D7-2B0D-4946-8FE3-F82F91ADCE02}" srcOrd="0" destOrd="0" presId="urn:microsoft.com/office/officeart/2005/8/layout/hProcess4"/>
    <dgm:cxn modelId="{DA7CB9DD-D48C-4C0D-B8C2-B6C26E818A58}" type="presOf" srcId="{3F676BD1-D94D-448D-9823-650A605C12D9}" destId="{9C393C27-E9F0-4856-A318-097657B80710}" srcOrd="0" destOrd="0" presId="urn:microsoft.com/office/officeart/2005/8/layout/hProcess4"/>
    <dgm:cxn modelId="{FA6F6C9C-855F-4E12-9FEE-B8CC6AE122B4}" type="presOf" srcId="{FF9CB674-5D29-4261-8FB2-384BD47EA58F}" destId="{B9D98AAF-76AD-46CF-B8D9-DF7FED722C4D}" srcOrd="1" destOrd="1" presId="urn:microsoft.com/office/officeart/2005/8/layout/hProcess4"/>
    <dgm:cxn modelId="{73F37738-D972-43C0-8F45-8D7F4B456C94}" type="presOf" srcId="{FF9CB674-5D29-4261-8FB2-384BD47EA58F}" destId="{9721D890-F69A-40BB-B1C8-E1EA8C3C5A65}" srcOrd="0" destOrd="1" presId="urn:microsoft.com/office/officeart/2005/8/layout/hProcess4"/>
    <dgm:cxn modelId="{6C6BD96E-FDA0-4763-86A9-3A668C756624}" srcId="{153EE8FE-7FDC-47DA-AF6D-491E1502D35C}" destId="{E05A6FEB-7019-47A0-8245-6DCCC6AEBE0A}" srcOrd="0" destOrd="0" parTransId="{26679BA7-4214-4BA6-8C3B-1C480B766535}" sibTransId="{13B269CF-DEF1-4FFB-A77D-1C709EA2413D}"/>
    <dgm:cxn modelId="{D13642A6-5747-4DB9-A1FD-B38867C94FAD}" srcId="{8E4D00F2-61EB-4612-BABA-210A4C897797}" destId="{8539B63D-4903-4453-AF22-A42EFF82B37C}" srcOrd="1" destOrd="0" parTransId="{A52D57FD-EF05-4121-8548-D98DFC48C40A}" sibTransId="{142C8BBA-4917-46A6-B18A-FBD4A75F9610}"/>
    <dgm:cxn modelId="{F432F41A-A835-463F-9D26-0FE142554D51}" type="presOf" srcId="{F2B0D398-6867-4F80-94C7-01F6CE4C5682}" destId="{9C54B1F5-6A13-4205-977F-AF9782AA71D1}" srcOrd="1" destOrd="1" presId="urn:microsoft.com/office/officeart/2005/8/layout/hProcess4"/>
    <dgm:cxn modelId="{3F5CC910-7859-4C89-8F39-31010F62B6D5}" type="presOf" srcId="{5E6C4BF0-A4BE-4EC6-890D-9058789984F8}" destId="{584CD08C-2149-4BD5-AB3C-BBC6690208D8}" srcOrd="0" destOrd="0" presId="urn:microsoft.com/office/officeart/2005/8/layout/hProcess4"/>
    <dgm:cxn modelId="{43E9BC75-C74C-4CB6-B2C4-1C029BD92B15}" type="presOf" srcId="{61AD4CA2-689D-4CE2-9D56-0FF4105CE65F}" destId="{0A7E0970-729B-4AA8-BD7E-5A1AD88A640C}" srcOrd="1" destOrd="1" presId="urn:microsoft.com/office/officeart/2005/8/layout/hProcess4"/>
    <dgm:cxn modelId="{418CC53E-DF7A-4453-9316-47ECC74F6C75}" type="presOf" srcId="{D0C565EE-AB72-4F5D-A697-000B51EFEA6A}" destId="{9721D890-F69A-40BB-B1C8-E1EA8C3C5A65}" srcOrd="0" destOrd="0" presId="urn:microsoft.com/office/officeart/2005/8/layout/hProcess4"/>
    <dgm:cxn modelId="{4B051F8A-2527-4038-8B53-59FF63357803}" type="presOf" srcId="{E05A6FEB-7019-47A0-8245-6DCCC6AEBE0A}" destId="{0A7E0970-729B-4AA8-BD7E-5A1AD88A640C}" srcOrd="1" destOrd="0" presId="urn:microsoft.com/office/officeart/2005/8/layout/hProcess4"/>
    <dgm:cxn modelId="{F0C57F9D-2E2B-47FA-ADDF-453D8E51E368}" type="presOf" srcId="{7AEAB30A-7E93-4594-A98D-834567709787}" destId="{25BD4665-1325-43CB-80FE-ED2A9B786A99}" srcOrd="1" destOrd="0" presId="urn:microsoft.com/office/officeart/2005/8/layout/hProcess4"/>
    <dgm:cxn modelId="{4233719E-5F85-4B5A-9105-FABE434B9609}" type="presOf" srcId="{7AEAB30A-7E93-4594-A98D-834567709787}" destId="{0CDB8670-ADFB-47ED-90C9-350E2C9A9E43}" srcOrd="0" destOrd="0" presId="urn:microsoft.com/office/officeart/2005/8/layout/hProcess4"/>
    <dgm:cxn modelId="{49437EBE-AAE0-4E7B-89A9-B54E77401535}" type="presOf" srcId="{153EE8FE-7FDC-47DA-AF6D-491E1502D35C}" destId="{26281289-4293-47B4-88EA-AA6850653104}" srcOrd="0" destOrd="0" presId="urn:microsoft.com/office/officeart/2005/8/layout/hProcess4"/>
    <dgm:cxn modelId="{1C56E17F-8553-4AD4-9846-EB9EE5639FCA}" type="presOf" srcId="{7776AB78-2EF8-4818-B3C5-37E102AF62CA}" destId="{0CDB8670-ADFB-47ED-90C9-350E2C9A9E43}" srcOrd="0" destOrd="1" presId="urn:microsoft.com/office/officeart/2005/8/layout/hProcess4"/>
    <dgm:cxn modelId="{FB5C2818-8DBE-43C9-AF14-DAE74D6A8389}" srcId="{5E6C4BF0-A4BE-4EC6-890D-9058789984F8}" destId="{D0C565EE-AB72-4F5D-A697-000B51EFEA6A}" srcOrd="0" destOrd="0" parTransId="{5EB8CE2C-17DD-4B93-AD0B-51B02222723C}" sibTransId="{6196B933-975D-4297-B179-EA3855CF8A15}"/>
    <dgm:cxn modelId="{A7EBDBD8-E506-46DA-ABF6-36EDAFA6A566}" srcId="{153EE8FE-7FDC-47DA-AF6D-491E1502D35C}" destId="{61AD4CA2-689D-4CE2-9D56-0FF4105CE65F}" srcOrd="1" destOrd="0" parTransId="{76979F7F-FB31-4FEC-ABC2-BAA7A2E23DD2}" sibTransId="{002DDA75-2E2A-4051-98A9-3D1E2FF2009C}"/>
    <dgm:cxn modelId="{5ED0C770-0AB8-46C9-B634-3993BBC6A594}" srcId="{99460565-E51C-45F1-A7F9-848867918ED1}" destId="{F2B0D398-6867-4F80-94C7-01F6CE4C5682}" srcOrd="1" destOrd="0" parTransId="{1CF3BBEE-7873-47E4-B7EB-E003CBE5AC63}" sibTransId="{0C0BE144-5FE3-4588-8C1C-7510330FC494}"/>
    <dgm:cxn modelId="{BF159623-A506-4D36-B28A-28ACB7DB26A2}" srcId="{8E4D00F2-61EB-4612-BABA-210A4C897797}" destId="{153EE8FE-7FDC-47DA-AF6D-491E1502D35C}" srcOrd="2" destOrd="0" parTransId="{21C0C1B6-31A8-4F2C-A23E-8FD13417F53B}" sibTransId="{E64D4624-C543-4A0C-8EE1-284E365FC2AC}"/>
    <dgm:cxn modelId="{F471B332-F172-439A-9A3B-D11505C5ED71}" type="presOf" srcId="{99460565-E51C-45F1-A7F9-848867918ED1}" destId="{B39959DF-795B-4F7C-B5CE-60A4A4421942}" srcOrd="0" destOrd="0" presId="urn:microsoft.com/office/officeart/2005/8/layout/hProcess4"/>
    <dgm:cxn modelId="{15AAB11B-97D4-4733-BF85-F61D65E6BDFC}" srcId="{99460565-E51C-45F1-A7F9-848867918ED1}" destId="{3F676BD1-D94D-448D-9823-650A605C12D9}" srcOrd="0" destOrd="0" parTransId="{E472CB64-3C19-4095-9715-D3893E0E6BAC}" sibTransId="{5F42395C-899C-40E0-BA33-C29469C00293}"/>
    <dgm:cxn modelId="{630C9CC8-19CC-4509-84B6-562067507E14}" type="presParOf" srcId="{900910E4-BC3B-4FB4-8540-369467BE6752}" destId="{85BFE80C-441A-41D4-9935-404C8FCE9C8C}" srcOrd="0" destOrd="0" presId="urn:microsoft.com/office/officeart/2005/8/layout/hProcess4"/>
    <dgm:cxn modelId="{A064B168-BE5D-4E67-91A2-911C1CE2EB3A}" type="presParOf" srcId="{900910E4-BC3B-4FB4-8540-369467BE6752}" destId="{F11FB359-965B-4A3A-996D-1636A625ABC0}" srcOrd="1" destOrd="0" presId="urn:microsoft.com/office/officeart/2005/8/layout/hProcess4"/>
    <dgm:cxn modelId="{5038DEEE-5E6A-4C5E-AA82-1F2C8D99BBEC}" type="presParOf" srcId="{900910E4-BC3B-4FB4-8540-369467BE6752}" destId="{621ED8BB-CE4C-415F-A25A-639F8230D5BE}" srcOrd="2" destOrd="0" presId="urn:microsoft.com/office/officeart/2005/8/layout/hProcess4"/>
    <dgm:cxn modelId="{E7BD8710-652A-4339-8827-E1A9C369D077}" type="presParOf" srcId="{621ED8BB-CE4C-415F-A25A-639F8230D5BE}" destId="{09236651-8384-4829-9DDD-8E8C5A324F20}" srcOrd="0" destOrd="0" presId="urn:microsoft.com/office/officeart/2005/8/layout/hProcess4"/>
    <dgm:cxn modelId="{9A148D9A-810B-4217-9998-8951F23476A5}" type="presParOf" srcId="{09236651-8384-4829-9DDD-8E8C5A324F20}" destId="{C6E5DEA8-90BE-4B51-8C44-773D839EA598}" srcOrd="0" destOrd="0" presId="urn:microsoft.com/office/officeart/2005/8/layout/hProcess4"/>
    <dgm:cxn modelId="{2F015D44-7266-4532-B304-D40DE0467AB9}" type="presParOf" srcId="{09236651-8384-4829-9DDD-8E8C5A324F20}" destId="{9721D890-F69A-40BB-B1C8-E1EA8C3C5A65}" srcOrd="1" destOrd="0" presId="urn:microsoft.com/office/officeart/2005/8/layout/hProcess4"/>
    <dgm:cxn modelId="{2CFFE70F-AF48-4A63-A936-34D8E4C053A3}" type="presParOf" srcId="{09236651-8384-4829-9DDD-8E8C5A324F20}" destId="{B9D98AAF-76AD-46CF-B8D9-DF7FED722C4D}" srcOrd="2" destOrd="0" presId="urn:microsoft.com/office/officeart/2005/8/layout/hProcess4"/>
    <dgm:cxn modelId="{AE9A0736-42BE-4C7B-AFB9-0FE09CD348AE}" type="presParOf" srcId="{09236651-8384-4829-9DDD-8E8C5A324F20}" destId="{584CD08C-2149-4BD5-AB3C-BBC6690208D8}" srcOrd="3" destOrd="0" presId="urn:microsoft.com/office/officeart/2005/8/layout/hProcess4"/>
    <dgm:cxn modelId="{E92F2C74-6698-4575-9A65-6010B75C5B63}" type="presParOf" srcId="{09236651-8384-4829-9DDD-8E8C5A324F20}" destId="{22057B09-EB86-4BB6-B2BE-B87682A5FED9}" srcOrd="4" destOrd="0" presId="urn:microsoft.com/office/officeart/2005/8/layout/hProcess4"/>
    <dgm:cxn modelId="{94F68B6A-0193-4A8F-B1A4-C2D195B566DE}" type="presParOf" srcId="{621ED8BB-CE4C-415F-A25A-639F8230D5BE}" destId="{99FE536C-BDC6-438F-9230-2B69EB20F14D}" srcOrd="1" destOrd="0" presId="urn:microsoft.com/office/officeart/2005/8/layout/hProcess4"/>
    <dgm:cxn modelId="{BD9FE834-F2E7-48F8-9A78-16DBA746F816}" type="presParOf" srcId="{621ED8BB-CE4C-415F-A25A-639F8230D5BE}" destId="{27C37DBF-7F21-4F74-8B00-14D44D5B8E26}" srcOrd="2" destOrd="0" presId="urn:microsoft.com/office/officeart/2005/8/layout/hProcess4"/>
    <dgm:cxn modelId="{217969EB-D0A6-4944-81C8-E304E1761158}" type="presParOf" srcId="{27C37DBF-7F21-4F74-8B00-14D44D5B8E26}" destId="{72BDE087-4661-4CDD-86E1-EB86D353C161}" srcOrd="0" destOrd="0" presId="urn:microsoft.com/office/officeart/2005/8/layout/hProcess4"/>
    <dgm:cxn modelId="{925DD26F-5A49-490C-A8D4-B2FF5A563B70}" type="presParOf" srcId="{27C37DBF-7F21-4F74-8B00-14D44D5B8E26}" destId="{0CDB8670-ADFB-47ED-90C9-350E2C9A9E43}" srcOrd="1" destOrd="0" presId="urn:microsoft.com/office/officeart/2005/8/layout/hProcess4"/>
    <dgm:cxn modelId="{933AB1E2-D51F-451F-BEBD-F4F6AFD62C8C}" type="presParOf" srcId="{27C37DBF-7F21-4F74-8B00-14D44D5B8E26}" destId="{25BD4665-1325-43CB-80FE-ED2A9B786A99}" srcOrd="2" destOrd="0" presId="urn:microsoft.com/office/officeart/2005/8/layout/hProcess4"/>
    <dgm:cxn modelId="{E2D5A025-F235-48E1-94E7-DEC4D98C4BB8}" type="presParOf" srcId="{27C37DBF-7F21-4F74-8B00-14D44D5B8E26}" destId="{398548DA-ED49-478C-8AD8-2B0310CCF23E}" srcOrd="3" destOrd="0" presId="urn:microsoft.com/office/officeart/2005/8/layout/hProcess4"/>
    <dgm:cxn modelId="{569693A2-E5D5-4A01-A2E2-9E808C1352BB}" type="presParOf" srcId="{27C37DBF-7F21-4F74-8B00-14D44D5B8E26}" destId="{198CE5AF-97A9-41C1-9F4E-5D90F8744ADB}" srcOrd="4" destOrd="0" presId="urn:microsoft.com/office/officeart/2005/8/layout/hProcess4"/>
    <dgm:cxn modelId="{CFF95457-BF0B-4E61-A6EF-F3314F4C3BC6}" type="presParOf" srcId="{621ED8BB-CE4C-415F-A25A-639F8230D5BE}" destId="{03D632F5-A383-4026-929D-178D1470DF35}" srcOrd="3" destOrd="0" presId="urn:microsoft.com/office/officeart/2005/8/layout/hProcess4"/>
    <dgm:cxn modelId="{23EA6E97-D439-40CB-B851-178A17D69E74}" type="presParOf" srcId="{621ED8BB-CE4C-415F-A25A-639F8230D5BE}" destId="{0D046939-AFF2-482B-A61F-9C6E4A2840D1}" srcOrd="4" destOrd="0" presId="urn:microsoft.com/office/officeart/2005/8/layout/hProcess4"/>
    <dgm:cxn modelId="{6B24348D-7E7D-4FFF-A97D-18A7342FC59A}" type="presParOf" srcId="{0D046939-AFF2-482B-A61F-9C6E4A2840D1}" destId="{6D54A825-3165-42E0-A73F-0D59F56E52AA}" srcOrd="0" destOrd="0" presId="urn:microsoft.com/office/officeart/2005/8/layout/hProcess4"/>
    <dgm:cxn modelId="{2DD48371-7B3B-4C24-A097-DB4ADFC92701}" type="presParOf" srcId="{0D046939-AFF2-482B-A61F-9C6E4A2840D1}" destId="{45CE64D7-2B0D-4946-8FE3-F82F91ADCE02}" srcOrd="1" destOrd="0" presId="urn:microsoft.com/office/officeart/2005/8/layout/hProcess4"/>
    <dgm:cxn modelId="{CE13FE21-CE1C-4EC1-A356-83F07FF1564E}" type="presParOf" srcId="{0D046939-AFF2-482B-A61F-9C6E4A2840D1}" destId="{0A7E0970-729B-4AA8-BD7E-5A1AD88A640C}" srcOrd="2" destOrd="0" presId="urn:microsoft.com/office/officeart/2005/8/layout/hProcess4"/>
    <dgm:cxn modelId="{E14122C1-3B29-42D3-9637-DDCEF579C80C}" type="presParOf" srcId="{0D046939-AFF2-482B-A61F-9C6E4A2840D1}" destId="{26281289-4293-47B4-88EA-AA6850653104}" srcOrd="3" destOrd="0" presId="urn:microsoft.com/office/officeart/2005/8/layout/hProcess4"/>
    <dgm:cxn modelId="{090C0DC5-88C0-4902-BCC8-46327FAD2808}" type="presParOf" srcId="{0D046939-AFF2-482B-A61F-9C6E4A2840D1}" destId="{5DE369D7-86DA-43FE-BAEF-92BCBAD245B5}" srcOrd="4" destOrd="0" presId="urn:microsoft.com/office/officeart/2005/8/layout/hProcess4"/>
    <dgm:cxn modelId="{D4C0DB12-E148-4679-A967-1D46E1418AA6}" type="presParOf" srcId="{621ED8BB-CE4C-415F-A25A-639F8230D5BE}" destId="{1FDC394E-109B-4C2A-876B-7043CA8BB771}" srcOrd="5" destOrd="0" presId="urn:microsoft.com/office/officeart/2005/8/layout/hProcess4"/>
    <dgm:cxn modelId="{22911F87-E488-4E00-A241-0EC9DC86D845}" type="presParOf" srcId="{621ED8BB-CE4C-415F-A25A-639F8230D5BE}" destId="{955F83BB-C958-45C5-B37E-F6B6F20A10FE}" srcOrd="6" destOrd="0" presId="urn:microsoft.com/office/officeart/2005/8/layout/hProcess4"/>
    <dgm:cxn modelId="{D2FC0CAD-BDDB-4235-ABF9-781EBF179669}" type="presParOf" srcId="{955F83BB-C958-45C5-B37E-F6B6F20A10FE}" destId="{2899681A-6935-4EB8-8E19-D03BCE65A3B7}" srcOrd="0" destOrd="0" presId="urn:microsoft.com/office/officeart/2005/8/layout/hProcess4"/>
    <dgm:cxn modelId="{B02822C2-C785-4BE4-A050-46CC44A94D69}" type="presParOf" srcId="{955F83BB-C958-45C5-B37E-F6B6F20A10FE}" destId="{9C393C27-E9F0-4856-A318-097657B80710}" srcOrd="1" destOrd="0" presId="urn:microsoft.com/office/officeart/2005/8/layout/hProcess4"/>
    <dgm:cxn modelId="{D9F228C3-942C-42F9-BE24-B183DD431332}" type="presParOf" srcId="{955F83BB-C958-45C5-B37E-F6B6F20A10FE}" destId="{9C54B1F5-6A13-4205-977F-AF9782AA71D1}" srcOrd="2" destOrd="0" presId="urn:microsoft.com/office/officeart/2005/8/layout/hProcess4"/>
    <dgm:cxn modelId="{1D9679B1-E0C7-46A2-854E-08B4420BF50B}" type="presParOf" srcId="{955F83BB-C958-45C5-B37E-F6B6F20A10FE}" destId="{B39959DF-795B-4F7C-B5CE-60A4A4421942}" srcOrd="3" destOrd="0" presId="urn:microsoft.com/office/officeart/2005/8/layout/hProcess4"/>
    <dgm:cxn modelId="{15608EB2-90EF-424A-962C-5A67D2A7A777}" type="presParOf" srcId="{955F83BB-C958-45C5-B37E-F6B6F20A10FE}" destId="{C245E622-BF5A-4AB8-849A-8962A6A35CD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C4EEAA-92DE-4255-9279-D951D24D8457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326FA2B-525D-45A4-A4E9-6A6B73F4AA31}">
      <dgm:prSet phldrT="[ข้อความ]" custT="1"/>
      <dgm:spPr>
        <a:solidFill>
          <a:srgbClr val="92D050"/>
        </a:solidFill>
      </dgm:spPr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เป้าหมาย 4238 คน</a:t>
          </a:r>
          <a:endParaRPr lang="en-US" sz="2800" b="1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666CA8D-BB4F-41BB-B650-42564B51DE39}" type="parTrans" cxnId="{3757B536-395E-47A5-B265-0FFFE8D38BAE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6BA461CD-3B34-4870-A52F-A4FC384B9323}" type="sibTrans" cxnId="{3757B536-395E-47A5-B265-0FFFE8D38BAE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0F462016-9C34-4F09-A065-F477DE47C16E}">
      <dgm:prSet phldrT="[ข้อความ]"/>
      <dgm:spPr>
        <a:solidFill>
          <a:srgbClr val="DD462F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ผลงาน</a:t>
          </a:r>
          <a:r>
            <a:rPr lang="en-US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KPI</a:t>
          </a:r>
          <a:r>
            <a:rPr lang="th-TH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739คน17.44</a:t>
          </a:r>
          <a:r>
            <a:rPr lang="en-US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b="1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511B90CD-2BC4-4F04-9700-EAB6B180F837}" type="parTrans" cxnId="{617E225C-F9DC-415B-8B95-0603E74DCCCF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14A8336A-10CB-444B-8184-33BBDF7E889B}" type="sibTrans" cxnId="{617E225C-F9DC-415B-8B95-0603E74DCCCF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CB8EC64-FC80-412A-A9EC-FA4BE26CCD3E}">
      <dgm:prSet phldrT="[ข้อความ]"/>
      <dgm:spPr>
        <a:solidFill>
          <a:srgbClr val="FFC000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สูงสุดวังโป่ง 56.46</a:t>
          </a:r>
          <a:r>
            <a:rPr lang="en-US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b="1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D4D63CBD-B23B-4790-B1ED-F266D39A0EE3}" type="parTrans" cxnId="{AFC1F36F-CA17-4264-AD88-5D02C7593362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61620F2B-A6D6-4793-B981-86FA9583FAFB}" type="sibTrans" cxnId="{AFC1F36F-CA17-4264-AD88-5D02C7593362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590B437C-74AB-47ED-8B23-455EE24578C7}">
      <dgm:prSet phldrT="[ข้อความ]"/>
      <dgm:spPr>
        <a:solidFill>
          <a:srgbClr val="FFC000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ต่ำสุดหล่มสัก 5.92</a:t>
          </a:r>
          <a:r>
            <a:rPr lang="en-US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b="1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439B7A3-FCE9-4A1B-A7A6-B6108BD9F506}" type="parTrans" cxnId="{80D749C4-65D8-40B8-B9A2-26E4EC634CDA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0845B33E-22C9-4BBF-A8FE-4B98EB0EC35C}" type="sibTrans" cxnId="{80D749C4-65D8-40B8-B9A2-26E4EC634CDA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407D787E-5CCB-4071-9DEE-1A497C739256}">
      <dgm:prSet phldrT="[ข้อความ]"/>
      <dgm:spPr>
        <a:solidFill>
          <a:srgbClr val="DD462F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ตรวจติดตามทั้งหมด</a:t>
          </a:r>
        </a:p>
        <a:p>
          <a:r>
            <a:rPr lang="th-TH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914 คน 21.57</a:t>
          </a:r>
          <a:r>
            <a:rPr lang="en-US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b="1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CFE08E55-711F-4BCD-8B4B-064145DD6C5C}" type="parTrans" cxnId="{8613E8D5-0B17-458A-BFD1-D4A2FAB2BF85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C70E1A23-B6C3-4F5D-95DA-C360941683A1}" type="sibTrans" cxnId="{8613E8D5-0B17-458A-BFD1-D4A2FAB2BF85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5C5ED620-B0D9-4DDE-9E02-3EB677A4BC38}">
      <dgm:prSet phldrT="[ข้อความ]"/>
      <dgm:spPr>
        <a:solidFill>
          <a:srgbClr val="FFC000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ผ่านเกณฑ์ 742 คน 81.18</a:t>
          </a:r>
          <a:r>
            <a:rPr lang="en-US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b="1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DFCC7F04-E60D-4A56-8751-0D06E2D8943E}" type="parTrans" cxnId="{151A7715-2295-4C91-8044-44E2A642B646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8319ED3E-8DFE-40F3-B4F6-E17871E66F72}" type="sibTrans" cxnId="{151A7715-2295-4C91-8044-44E2A642B646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E50C062B-ECD4-4FAA-A119-9BA445DDD0BC}">
      <dgm:prSet phldrT="[ข้อความ]"/>
      <dgm:spPr>
        <a:solidFill>
          <a:srgbClr val="FFC000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ไม่ทันเวลา/ผิดเงื่อนไข172 คน</a:t>
          </a:r>
          <a:r>
            <a:rPr lang="en-US" b="1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18.82%</a:t>
          </a:r>
          <a:endParaRPr lang="en-US" b="1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22717F78-F517-440E-AE87-036F4360964E}" type="parTrans" cxnId="{580DE993-BC98-4B36-8AB9-E24D32430493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7CF96A7F-0B53-4970-A323-91AC6E5A6D77}" type="sibTrans" cxnId="{580DE993-BC98-4B36-8AB9-E24D32430493}">
      <dgm:prSet/>
      <dgm:spPr/>
      <dgm:t>
        <a:bodyPr/>
        <a:lstStyle/>
        <a:p>
          <a:endParaRPr lang="en-US" b="1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gm:t>
    </dgm:pt>
    <dgm:pt modelId="{733595D8-249F-4D7D-A500-706948A8AEDE}" type="pres">
      <dgm:prSet presAssocID="{6DC4EEAA-92DE-4255-9279-D951D24D845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D11C391-9C7D-4C09-9226-629964283065}" type="pres">
      <dgm:prSet presAssocID="{5326FA2B-525D-45A4-A4E9-6A6B73F4AA31}" presName="root1" presStyleCnt="0"/>
      <dgm:spPr/>
    </dgm:pt>
    <dgm:pt modelId="{46DFCD28-DEBD-46A0-A811-FBAB91501D80}" type="pres">
      <dgm:prSet presAssocID="{5326FA2B-525D-45A4-A4E9-6A6B73F4AA3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B654B-25D3-42E0-A0B5-9473A4F01020}" type="pres">
      <dgm:prSet presAssocID="{5326FA2B-525D-45A4-A4E9-6A6B73F4AA31}" presName="level2hierChild" presStyleCnt="0"/>
      <dgm:spPr/>
    </dgm:pt>
    <dgm:pt modelId="{1B4B35F6-0F65-4DF4-B945-F6A1E02C214E}" type="pres">
      <dgm:prSet presAssocID="{511B90CD-2BC4-4F04-9700-EAB6B180F837}" presName="conn2-1" presStyleLbl="parChTrans1D2" presStyleIdx="0" presStyleCnt="2"/>
      <dgm:spPr/>
      <dgm:t>
        <a:bodyPr/>
        <a:lstStyle/>
        <a:p>
          <a:endParaRPr lang="th-TH"/>
        </a:p>
      </dgm:t>
    </dgm:pt>
    <dgm:pt modelId="{79A22FC8-1E66-49A8-B355-E53D384E93AA}" type="pres">
      <dgm:prSet presAssocID="{511B90CD-2BC4-4F04-9700-EAB6B180F837}" presName="connTx" presStyleLbl="parChTrans1D2" presStyleIdx="0" presStyleCnt="2"/>
      <dgm:spPr/>
      <dgm:t>
        <a:bodyPr/>
        <a:lstStyle/>
        <a:p>
          <a:endParaRPr lang="th-TH"/>
        </a:p>
      </dgm:t>
    </dgm:pt>
    <dgm:pt modelId="{2C31D2F8-A7D8-43B8-A75B-8424481F8CBC}" type="pres">
      <dgm:prSet presAssocID="{0F462016-9C34-4F09-A065-F477DE47C16E}" presName="root2" presStyleCnt="0"/>
      <dgm:spPr/>
    </dgm:pt>
    <dgm:pt modelId="{398C5A55-EE78-4EF5-BEA5-3D8F2A7BBC0D}" type="pres">
      <dgm:prSet presAssocID="{0F462016-9C34-4F09-A065-F477DE47C1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FACD29-832D-4C8B-A8CC-02183242B37B}" type="pres">
      <dgm:prSet presAssocID="{0F462016-9C34-4F09-A065-F477DE47C16E}" presName="level3hierChild" presStyleCnt="0"/>
      <dgm:spPr/>
    </dgm:pt>
    <dgm:pt modelId="{B009D580-282E-4FA6-A819-63E0AC52987D}" type="pres">
      <dgm:prSet presAssocID="{D4D63CBD-B23B-4790-B1ED-F266D39A0EE3}" presName="conn2-1" presStyleLbl="parChTrans1D3" presStyleIdx="0" presStyleCnt="4"/>
      <dgm:spPr/>
      <dgm:t>
        <a:bodyPr/>
        <a:lstStyle/>
        <a:p>
          <a:endParaRPr lang="th-TH"/>
        </a:p>
      </dgm:t>
    </dgm:pt>
    <dgm:pt modelId="{B4C1C70A-0005-40E2-AC56-84D5C8D84C9F}" type="pres">
      <dgm:prSet presAssocID="{D4D63CBD-B23B-4790-B1ED-F266D39A0EE3}" presName="connTx" presStyleLbl="parChTrans1D3" presStyleIdx="0" presStyleCnt="4"/>
      <dgm:spPr/>
      <dgm:t>
        <a:bodyPr/>
        <a:lstStyle/>
        <a:p>
          <a:endParaRPr lang="th-TH"/>
        </a:p>
      </dgm:t>
    </dgm:pt>
    <dgm:pt modelId="{C0987844-6850-4010-B603-D7E206CFE48E}" type="pres">
      <dgm:prSet presAssocID="{ECB8EC64-FC80-412A-A9EC-FA4BE26CCD3E}" presName="root2" presStyleCnt="0"/>
      <dgm:spPr/>
    </dgm:pt>
    <dgm:pt modelId="{30715F11-FDFB-4BDD-8A81-0E3E807BE573}" type="pres">
      <dgm:prSet presAssocID="{ECB8EC64-FC80-412A-A9EC-FA4BE26CCD3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C2075B-D00E-4AEE-81C0-EDBF08EC8848}" type="pres">
      <dgm:prSet presAssocID="{ECB8EC64-FC80-412A-A9EC-FA4BE26CCD3E}" presName="level3hierChild" presStyleCnt="0"/>
      <dgm:spPr/>
    </dgm:pt>
    <dgm:pt modelId="{198F65AD-2F14-40CE-8096-01D92083336D}" type="pres">
      <dgm:prSet presAssocID="{E439B7A3-FCE9-4A1B-A7A6-B6108BD9F506}" presName="conn2-1" presStyleLbl="parChTrans1D3" presStyleIdx="1" presStyleCnt="4"/>
      <dgm:spPr/>
      <dgm:t>
        <a:bodyPr/>
        <a:lstStyle/>
        <a:p>
          <a:endParaRPr lang="th-TH"/>
        </a:p>
      </dgm:t>
    </dgm:pt>
    <dgm:pt modelId="{B190D1EE-3F87-4711-96AE-62F2CFB7A374}" type="pres">
      <dgm:prSet presAssocID="{E439B7A3-FCE9-4A1B-A7A6-B6108BD9F506}" presName="connTx" presStyleLbl="parChTrans1D3" presStyleIdx="1" presStyleCnt="4"/>
      <dgm:spPr/>
      <dgm:t>
        <a:bodyPr/>
        <a:lstStyle/>
        <a:p>
          <a:endParaRPr lang="th-TH"/>
        </a:p>
      </dgm:t>
    </dgm:pt>
    <dgm:pt modelId="{F056DD41-6EF9-4574-ADAF-57172AAE62D9}" type="pres">
      <dgm:prSet presAssocID="{590B437C-74AB-47ED-8B23-455EE24578C7}" presName="root2" presStyleCnt="0"/>
      <dgm:spPr/>
    </dgm:pt>
    <dgm:pt modelId="{01B2E19D-1DA2-4901-9E6F-83761673CCCE}" type="pres">
      <dgm:prSet presAssocID="{590B437C-74AB-47ED-8B23-455EE24578C7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03D85F2B-4BA6-4E42-A750-EBD04D4F0933}" type="pres">
      <dgm:prSet presAssocID="{590B437C-74AB-47ED-8B23-455EE24578C7}" presName="level3hierChild" presStyleCnt="0"/>
      <dgm:spPr/>
    </dgm:pt>
    <dgm:pt modelId="{2BA0C2A6-CD0C-468A-82AD-87ED780E41ED}" type="pres">
      <dgm:prSet presAssocID="{CFE08E55-711F-4BCD-8B4B-064145DD6C5C}" presName="conn2-1" presStyleLbl="parChTrans1D2" presStyleIdx="1" presStyleCnt="2"/>
      <dgm:spPr/>
      <dgm:t>
        <a:bodyPr/>
        <a:lstStyle/>
        <a:p>
          <a:endParaRPr lang="th-TH"/>
        </a:p>
      </dgm:t>
    </dgm:pt>
    <dgm:pt modelId="{23C950D9-45D0-432F-BBFF-DD8F4A08B545}" type="pres">
      <dgm:prSet presAssocID="{CFE08E55-711F-4BCD-8B4B-064145DD6C5C}" presName="connTx" presStyleLbl="parChTrans1D2" presStyleIdx="1" presStyleCnt="2"/>
      <dgm:spPr/>
      <dgm:t>
        <a:bodyPr/>
        <a:lstStyle/>
        <a:p>
          <a:endParaRPr lang="th-TH"/>
        </a:p>
      </dgm:t>
    </dgm:pt>
    <dgm:pt modelId="{8051D6B3-9F01-441B-893B-C4BA4D5990B0}" type="pres">
      <dgm:prSet presAssocID="{407D787E-5CCB-4071-9DEE-1A497C739256}" presName="root2" presStyleCnt="0"/>
      <dgm:spPr/>
    </dgm:pt>
    <dgm:pt modelId="{9E98F628-60A6-4C0C-BB61-9C1624E24286}" type="pres">
      <dgm:prSet presAssocID="{407D787E-5CCB-4071-9DEE-1A497C73925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C06E34-F381-411E-8BDF-3E24D804E0F7}" type="pres">
      <dgm:prSet presAssocID="{407D787E-5CCB-4071-9DEE-1A497C739256}" presName="level3hierChild" presStyleCnt="0"/>
      <dgm:spPr/>
    </dgm:pt>
    <dgm:pt modelId="{B0CA369E-4420-4A85-A6D4-65B9AAEC97E2}" type="pres">
      <dgm:prSet presAssocID="{DFCC7F04-E60D-4A56-8751-0D06E2D8943E}" presName="conn2-1" presStyleLbl="parChTrans1D3" presStyleIdx="2" presStyleCnt="4"/>
      <dgm:spPr/>
      <dgm:t>
        <a:bodyPr/>
        <a:lstStyle/>
        <a:p>
          <a:endParaRPr lang="th-TH"/>
        </a:p>
      </dgm:t>
    </dgm:pt>
    <dgm:pt modelId="{EEC3C402-128C-46B9-9853-EABF78E0A0A8}" type="pres">
      <dgm:prSet presAssocID="{DFCC7F04-E60D-4A56-8751-0D06E2D8943E}" presName="connTx" presStyleLbl="parChTrans1D3" presStyleIdx="2" presStyleCnt="4"/>
      <dgm:spPr/>
      <dgm:t>
        <a:bodyPr/>
        <a:lstStyle/>
        <a:p>
          <a:endParaRPr lang="th-TH"/>
        </a:p>
      </dgm:t>
    </dgm:pt>
    <dgm:pt modelId="{12ECAE67-2A14-453F-8E3C-D7A5D86CCDD7}" type="pres">
      <dgm:prSet presAssocID="{5C5ED620-B0D9-4DDE-9E02-3EB677A4BC38}" presName="root2" presStyleCnt="0"/>
      <dgm:spPr/>
    </dgm:pt>
    <dgm:pt modelId="{AED36499-AD08-4770-826B-27799294B3EB}" type="pres">
      <dgm:prSet presAssocID="{5C5ED620-B0D9-4DDE-9E02-3EB677A4BC3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293789-4FF9-4698-B3E7-38021C4AA99E}" type="pres">
      <dgm:prSet presAssocID="{5C5ED620-B0D9-4DDE-9E02-3EB677A4BC38}" presName="level3hierChild" presStyleCnt="0"/>
      <dgm:spPr/>
    </dgm:pt>
    <dgm:pt modelId="{8A67877B-C4E4-4FD3-8C54-0A1FBF25B993}" type="pres">
      <dgm:prSet presAssocID="{22717F78-F517-440E-AE87-036F4360964E}" presName="conn2-1" presStyleLbl="parChTrans1D3" presStyleIdx="3" presStyleCnt="4"/>
      <dgm:spPr/>
      <dgm:t>
        <a:bodyPr/>
        <a:lstStyle/>
        <a:p>
          <a:endParaRPr lang="th-TH"/>
        </a:p>
      </dgm:t>
    </dgm:pt>
    <dgm:pt modelId="{2B45C8EE-D624-4047-92FC-3368B068BC53}" type="pres">
      <dgm:prSet presAssocID="{22717F78-F517-440E-AE87-036F4360964E}" presName="connTx" presStyleLbl="parChTrans1D3" presStyleIdx="3" presStyleCnt="4"/>
      <dgm:spPr/>
      <dgm:t>
        <a:bodyPr/>
        <a:lstStyle/>
        <a:p>
          <a:endParaRPr lang="th-TH"/>
        </a:p>
      </dgm:t>
    </dgm:pt>
    <dgm:pt modelId="{F0D3B122-99E8-406F-A70C-7354FFCCBA37}" type="pres">
      <dgm:prSet presAssocID="{E50C062B-ECD4-4FAA-A119-9BA445DDD0BC}" presName="root2" presStyleCnt="0"/>
      <dgm:spPr/>
    </dgm:pt>
    <dgm:pt modelId="{9E583C27-6EE0-43F7-9F75-D1EC10113D18}" type="pres">
      <dgm:prSet presAssocID="{E50C062B-ECD4-4FAA-A119-9BA445DDD0B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3A716-28A5-442E-A4DD-D606EF82EF2D}" type="pres">
      <dgm:prSet presAssocID="{E50C062B-ECD4-4FAA-A119-9BA445DDD0BC}" presName="level3hierChild" presStyleCnt="0"/>
      <dgm:spPr/>
    </dgm:pt>
  </dgm:ptLst>
  <dgm:cxnLst>
    <dgm:cxn modelId="{1F60979D-4A62-4225-A1B9-C4671121DB8A}" type="presOf" srcId="{5C5ED620-B0D9-4DDE-9E02-3EB677A4BC38}" destId="{AED36499-AD08-4770-826B-27799294B3EB}" srcOrd="0" destOrd="0" presId="urn:microsoft.com/office/officeart/2005/8/layout/hierarchy2"/>
    <dgm:cxn modelId="{26E4305D-DD05-4E90-A0D4-165F4011F0A9}" type="presOf" srcId="{D4D63CBD-B23B-4790-B1ED-F266D39A0EE3}" destId="{B009D580-282E-4FA6-A819-63E0AC52987D}" srcOrd="0" destOrd="0" presId="urn:microsoft.com/office/officeart/2005/8/layout/hierarchy2"/>
    <dgm:cxn modelId="{01ADFE08-25BD-4136-BC4F-136D0040B3E1}" type="presOf" srcId="{CFE08E55-711F-4BCD-8B4B-064145DD6C5C}" destId="{2BA0C2A6-CD0C-468A-82AD-87ED780E41ED}" srcOrd="0" destOrd="0" presId="urn:microsoft.com/office/officeart/2005/8/layout/hierarchy2"/>
    <dgm:cxn modelId="{FAD088BF-F5B5-47ED-8DF3-68572582A68E}" type="presOf" srcId="{407D787E-5CCB-4071-9DEE-1A497C739256}" destId="{9E98F628-60A6-4C0C-BB61-9C1624E24286}" srcOrd="0" destOrd="0" presId="urn:microsoft.com/office/officeart/2005/8/layout/hierarchy2"/>
    <dgm:cxn modelId="{F08EBC12-02D7-4F91-B90A-2E0E7978B200}" type="presOf" srcId="{DFCC7F04-E60D-4A56-8751-0D06E2D8943E}" destId="{B0CA369E-4420-4A85-A6D4-65B9AAEC97E2}" srcOrd="0" destOrd="0" presId="urn:microsoft.com/office/officeart/2005/8/layout/hierarchy2"/>
    <dgm:cxn modelId="{704BC486-8B84-4583-BF8A-83DC642E92E1}" type="presOf" srcId="{6DC4EEAA-92DE-4255-9279-D951D24D8457}" destId="{733595D8-249F-4D7D-A500-706948A8AEDE}" srcOrd="0" destOrd="0" presId="urn:microsoft.com/office/officeart/2005/8/layout/hierarchy2"/>
    <dgm:cxn modelId="{251569BE-552B-43F8-BFF3-83A12ABA0E3C}" type="presOf" srcId="{511B90CD-2BC4-4F04-9700-EAB6B180F837}" destId="{1B4B35F6-0F65-4DF4-B945-F6A1E02C214E}" srcOrd="0" destOrd="0" presId="urn:microsoft.com/office/officeart/2005/8/layout/hierarchy2"/>
    <dgm:cxn modelId="{3B438800-27CF-42BD-8A04-F4AA39929AEA}" type="presOf" srcId="{DFCC7F04-E60D-4A56-8751-0D06E2D8943E}" destId="{EEC3C402-128C-46B9-9853-EABF78E0A0A8}" srcOrd="1" destOrd="0" presId="urn:microsoft.com/office/officeart/2005/8/layout/hierarchy2"/>
    <dgm:cxn modelId="{01D0D580-9F9E-4096-9FFB-FF59100D017E}" type="presOf" srcId="{5326FA2B-525D-45A4-A4E9-6A6B73F4AA31}" destId="{46DFCD28-DEBD-46A0-A811-FBAB91501D80}" srcOrd="0" destOrd="0" presId="urn:microsoft.com/office/officeart/2005/8/layout/hierarchy2"/>
    <dgm:cxn modelId="{0B6CC21D-306D-435D-BEEE-2F2896241D6E}" type="presOf" srcId="{E439B7A3-FCE9-4A1B-A7A6-B6108BD9F506}" destId="{198F65AD-2F14-40CE-8096-01D92083336D}" srcOrd="0" destOrd="0" presId="urn:microsoft.com/office/officeart/2005/8/layout/hierarchy2"/>
    <dgm:cxn modelId="{617E225C-F9DC-415B-8B95-0603E74DCCCF}" srcId="{5326FA2B-525D-45A4-A4E9-6A6B73F4AA31}" destId="{0F462016-9C34-4F09-A065-F477DE47C16E}" srcOrd="0" destOrd="0" parTransId="{511B90CD-2BC4-4F04-9700-EAB6B180F837}" sibTransId="{14A8336A-10CB-444B-8184-33BBDF7E889B}"/>
    <dgm:cxn modelId="{9F1E4F2A-BF94-4E2E-BF43-BD49A4BD3239}" type="presOf" srcId="{22717F78-F517-440E-AE87-036F4360964E}" destId="{2B45C8EE-D624-4047-92FC-3368B068BC53}" srcOrd="1" destOrd="0" presId="urn:microsoft.com/office/officeart/2005/8/layout/hierarchy2"/>
    <dgm:cxn modelId="{80D749C4-65D8-40B8-B9A2-26E4EC634CDA}" srcId="{0F462016-9C34-4F09-A065-F477DE47C16E}" destId="{590B437C-74AB-47ED-8B23-455EE24578C7}" srcOrd="1" destOrd="0" parTransId="{E439B7A3-FCE9-4A1B-A7A6-B6108BD9F506}" sibTransId="{0845B33E-22C9-4BBF-A8FE-4B98EB0EC35C}"/>
    <dgm:cxn modelId="{151A7715-2295-4C91-8044-44E2A642B646}" srcId="{407D787E-5CCB-4071-9DEE-1A497C739256}" destId="{5C5ED620-B0D9-4DDE-9E02-3EB677A4BC38}" srcOrd="0" destOrd="0" parTransId="{DFCC7F04-E60D-4A56-8751-0D06E2D8943E}" sibTransId="{8319ED3E-8DFE-40F3-B4F6-E17871E66F72}"/>
    <dgm:cxn modelId="{580DE993-BC98-4B36-8AB9-E24D32430493}" srcId="{407D787E-5CCB-4071-9DEE-1A497C739256}" destId="{E50C062B-ECD4-4FAA-A119-9BA445DDD0BC}" srcOrd="1" destOrd="0" parTransId="{22717F78-F517-440E-AE87-036F4360964E}" sibTransId="{7CF96A7F-0B53-4970-A323-91AC6E5A6D77}"/>
    <dgm:cxn modelId="{1E84B30C-0A95-43C3-8D59-72CA11E1E96A}" type="presOf" srcId="{590B437C-74AB-47ED-8B23-455EE24578C7}" destId="{01B2E19D-1DA2-4901-9E6F-83761673CCCE}" srcOrd="0" destOrd="0" presId="urn:microsoft.com/office/officeart/2005/8/layout/hierarchy2"/>
    <dgm:cxn modelId="{804E4DE3-9133-4688-9FA6-923F7793904E}" type="presOf" srcId="{ECB8EC64-FC80-412A-A9EC-FA4BE26CCD3E}" destId="{30715F11-FDFB-4BDD-8A81-0E3E807BE573}" srcOrd="0" destOrd="0" presId="urn:microsoft.com/office/officeart/2005/8/layout/hierarchy2"/>
    <dgm:cxn modelId="{7AA971F5-35E1-49E8-B3B0-B3BEB6F5BC44}" type="presOf" srcId="{CFE08E55-711F-4BCD-8B4B-064145DD6C5C}" destId="{23C950D9-45D0-432F-BBFF-DD8F4A08B545}" srcOrd="1" destOrd="0" presId="urn:microsoft.com/office/officeart/2005/8/layout/hierarchy2"/>
    <dgm:cxn modelId="{173E75F4-B0B7-4859-8855-A42288369C53}" type="presOf" srcId="{D4D63CBD-B23B-4790-B1ED-F266D39A0EE3}" destId="{B4C1C70A-0005-40E2-AC56-84D5C8D84C9F}" srcOrd="1" destOrd="0" presId="urn:microsoft.com/office/officeart/2005/8/layout/hierarchy2"/>
    <dgm:cxn modelId="{8613E8D5-0B17-458A-BFD1-D4A2FAB2BF85}" srcId="{5326FA2B-525D-45A4-A4E9-6A6B73F4AA31}" destId="{407D787E-5CCB-4071-9DEE-1A497C739256}" srcOrd="1" destOrd="0" parTransId="{CFE08E55-711F-4BCD-8B4B-064145DD6C5C}" sibTransId="{C70E1A23-B6C3-4F5D-95DA-C360941683A1}"/>
    <dgm:cxn modelId="{AFC1F36F-CA17-4264-AD88-5D02C7593362}" srcId="{0F462016-9C34-4F09-A065-F477DE47C16E}" destId="{ECB8EC64-FC80-412A-A9EC-FA4BE26CCD3E}" srcOrd="0" destOrd="0" parTransId="{D4D63CBD-B23B-4790-B1ED-F266D39A0EE3}" sibTransId="{61620F2B-A6D6-4793-B981-86FA9583FAFB}"/>
    <dgm:cxn modelId="{B408A49A-1EE0-4081-BE99-5DC6BA07D0BC}" type="presOf" srcId="{E439B7A3-FCE9-4A1B-A7A6-B6108BD9F506}" destId="{B190D1EE-3F87-4711-96AE-62F2CFB7A374}" srcOrd="1" destOrd="0" presId="urn:microsoft.com/office/officeart/2005/8/layout/hierarchy2"/>
    <dgm:cxn modelId="{75672AB3-02C0-4116-B772-97CB9F7CCE58}" type="presOf" srcId="{511B90CD-2BC4-4F04-9700-EAB6B180F837}" destId="{79A22FC8-1E66-49A8-B355-E53D384E93AA}" srcOrd="1" destOrd="0" presId="urn:microsoft.com/office/officeart/2005/8/layout/hierarchy2"/>
    <dgm:cxn modelId="{70527241-945B-4F2F-8801-05BB4DC48DF2}" type="presOf" srcId="{22717F78-F517-440E-AE87-036F4360964E}" destId="{8A67877B-C4E4-4FD3-8C54-0A1FBF25B993}" srcOrd="0" destOrd="0" presId="urn:microsoft.com/office/officeart/2005/8/layout/hierarchy2"/>
    <dgm:cxn modelId="{5E380E5D-F311-47FB-AF6E-7DF32B26BE5E}" type="presOf" srcId="{E50C062B-ECD4-4FAA-A119-9BA445DDD0BC}" destId="{9E583C27-6EE0-43F7-9F75-D1EC10113D18}" srcOrd="0" destOrd="0" presId="urn:microsoft.com/office/officeart/2005/8/layout/hierarchy2"/>
    <dgm:cxn modelId="{80F8C99A-7DB3-4BC2-8A41-B487EBF974D6}" type="presOf" srcId="{0F462016-9C34-4F09-A065-F477DE47C16E}" destId="{398C5A55-EE78-4EF5-BEA5-3D8F2A7BBC0D}" srcOrd="0" destOrd="0" presId="urn:microsoft.com/office/officeart/2005/8/layout/hierarchy2"/>
    <dgm:cxn modelId="{3757B536-395E-47A5-B265-0FFFE8D38BAE}" srcId="{6DC4EEAA-92DE-4255-9279-D951D24D8457}" destId="{5326FA2B-525D-45A4-A4E9-6A6B73F4AA31}" srcOrd="0" destOrd="0" parTransId="{E666CA8D-BB4F-41BB-B650-42564B51DE39}" sibTransId="{6BA461CD-3B34-4870-A52F-A4FC384B9323}"/>
    <dgm:cxn modelId="{EE0C1689-027C-43C7-A8DC-9779423D134B}" type="presParOf" srcId="{733595D8-249F-4D7D-A500-706948A8AEDE}" destId="{FD11C391-9C7D-4C09-9226-629964283065}" srcOrd="0" destOrd="0" presId="urn:microsoft.com/office/officeart/2005/8/layout/hierarchy2"/>
    <dgm:cxn modelId="{E241D76E-D707-4C00-8CFA-F8F7E196EC03}" type="presParOf" srcId="{FD11C391-9C7D-4C09-9226-629964283065}" destId="{46DFCD28-DEBD-46A0-A811-FBAB91501D80}" srcOrd="0" destOrd="0" presId="urn:microsoft.com/office/officeart/2005/8/layout/hierarchy2"/>
    <dgm:cxn modelId="{D70FC799-983A-4EE8-AB39-F1ADD52DB008}" type="presParOf" srcId="{FD11C391-9C7D-4C09-9226-629964283065}" destId="{A03B654B-25D3-42E0-A0B5-9473A4F01020}" srcOrd="1" destOrd="0" presId="urn:microsoft.com/office/officeart/2005/8/layout/hierarchy2"/>
    <dgm:cxn modelId="{9A52481A-3E9F-4E52-BAB2-4A856322690A}" type="presParOf" srcId="{A03B654B-25D3-42E0-A0B5-9473A4F01020}" destId="{1B4B35F6-0F65-4DF4-B945-F6A1E02C214E}" srcOrd="0" destOrd="0" presId="urn:microsoft.com/office/officeart/2005/8/layout/hierarchy2"/>
    <dgm:cxn modelId="{3A70DC4D-5BAB-481F-87E0-8350BBC59108}" type="presParOf" srcId="{1B4B35F6-0F65-4DF4-B945-F6A1E02C214E}" destId="{79A22FC8-1E66-49A8-B355-E53D384E93AA}" srcOrd="0" destOrd="0" presId="urn:microsoft.com/office/officeart/2005/8/layout/hierarchy2"/>
    <dgm:cxn modelId="{4FEC0394-33FD-44FE-8E46-246B802C7658}" type="presParOf" srcId="{A03B654B-25D3-42E0-A0B5-9473A4F01020}" destId="{2C31D2F8-A7D8-43B8-A75B-8424481F8CBC}" srcOrd="1" destOrd="0" presId="urn:microsoft.com/office/officeart/2005/8/layout/hierarchy2"/>
    <dgm:cxn modelId="{A308D8FF-7689-4E54-9119-B664DC5883A0}" type="presParOf" srcId="{2C31D2F8-A7D8-43B8-A75B-8424481F8CBC}" destId="{398C5A55-EE78-4EF5-BEA5-3D8F2A7BBC0D}" srcOrd="0" destOrd="0" presId="urn:microsoft.com/office/officeart/2005/8/layout/hierarchy2"/>
    <dgm:cxn modelId="{2528EFED-6BCA-40CB-A2FA-2BDDBBD017CB}" type="presParOf" srcId="{2C31D2F8-A7D8-43B8-A75B-8424481F8CBC}" destId="{B8FACD29-832D-4C8B-A8CC-02183242B37B}" srcOrd="1" destOrd="0" presId="urn:microsoft.com/office/officeart/2005/8/layout/hierarchy2"/>
    <dgm:cxn modelId="{0F0D2F09-CC74-4C5F-9914-BBF7C275656F}" type="presParOf" srcId="{B8FACD29-832D-4C8B-A8CC-02183242B37B}" destId="{B009D580-282E-4FA6-A819-63E0AC52987D}" srcOrd="0" destOrd="0" presId="urn:microsoft.com/office/officeart/2005/8/layout/hierarchy2"/>
    <dgm:cxn modelId="{7D68506A-F81C-492B-BA67-8C34CEF3E5D5}" type="presParOf" srcId="{B009D580-282E-4FA6-A819-63E0AC52987D}" destId="{B4C1C70A-0005-40E2-AC56-84D5C8D84C9F}" srcOrd="0" destOrd="0" presId="urn:microsoft.com/office/officeart/2005/8/layout/hierarchy2"/>
    <dgm:cxn modelId="{3CF24B8E-E747-4D88-BD27-CDDD48A3F85F}" type="presParOf" srcId="{B8FACD29-832D-4C8B-A8CC-02183242B37B}" destId="{C0987844-6850-4010-B603-D7E206CFE48E}" srcOrd="1" destOrd="0" presId="urn:microsoft.com/office/officeart/2005/8/layout/hierarchy2"/>
    <dgm:cxn modelId="{93E4C2BF-BA37-4BD2-9630-EE94317E2325}" type="presParOf" srcId="{C0987844-6850-4010-B603-D7E206CFE48E}" destId="{30715F11-FDFB-4BDD-8A81-0E3E807BE573}" srcOrd="0" destOrd="0" presId="urn:microsoft.com/office/officeart/2005/8/layout/hierarchy2"/>
    <dgm:cxn modelId="{5C230944-3E49-4B96-A470-2029F5D87050}" type="presParOf" srcId="{C0987844-6850-4010-B603-D7E206CFE48E}" destId="{1CC2075B-D00E-4AEE-81C0-EDBF08EC8848}" srcOrd="1" destOrd="0" presId="urn:microsoft.com/office/officeart/2005/8/layout/hierarchy2"/>
    <dgm:cxn modelId="{6B2D7076-E5ED-4D28-9907-02A56DC57F50}" type="presParOf" srcId="{B8FACD29-832D-4C8B-A8CC-02183242B37B}" destId="{198F65AD-2F14-40CE-8096-01D92083336D}" srcOrd="2" destOrd="0" presId="urn:microsoft.com/office/officeart/2005/8/layout/hierarchy2"/>
    <dgm:cxn modelId="{A7CFAC98-8697-43B0-85CF-3B68F97B0CB8}" type="presParOf" srcId="{198F65AD-2F14-40CE-8096-01D92083336D}" destId="{B190D1EE-3F87-4711-96AE-62F2CFB7A374}" srcOrd="0" destOrd="0" presId="urn:microsoft.com/office/officeart/2005/8/layout/hierarchy2"/>
    <dgm:cxn modelId="{4E10D8D0-BC73-410F-80F0-55DB72A77945}" type="presParOf" srcId="{B8FACD29-832D-4C8B-A8CC-02183242B37B}" destId="{F056DD41-6EF9-4574-ADAF-57172AAE62D9}" srcOrd="3" destOrd="0" presId="urn:microsoft.com/office/officeart/2005/8/layout/hierarchy2"/>
    <dgm:cxn modelId="{E9600996-C3CC-4F1A-ACE2-499EBDFC2EAD}" type="presParOf" srcId="{F056DD41-6EF9-4574-ADAF-57172AAE62D9}" destId="{01B2E19D-1DA2-4901-9E6F-83761673CCCE}" srcOrd="0" destOrd="0" presId="urn:microsoft.com/office/officeart/2005/8/layout/hierarchy2"/>
    <dgm:cxn modelId="{D9E8C813-3958-4022-AC04-C3F6BCAD54E2}" type="presParOf" srcId="{F056DD41-6EF9-4574-ADAF-57172AAE62D9}" destId="{03D85F2B-4BA6-4E42-A750-EBD04D4F0933}" srcOrd="1" destOrd="0" presId="urn:microsoft.com/office/officeart/2005/8/layout/hierarchy2"/>
    <dgm:cxn modelId="{82A73ABB-9EA9-42CF-A6CD-E408154A7E3B}" type="presParOf" srcId="{A03B654B-25D3-42E0-A0B5-9473A4F01020}" destId="{2BA0C2A6-CD0C-468A-82AD-87ED780E41ED}" srcOrd="2" destOrd="0" presId="urn:microsoft.com/office/officeart/2005/8/layout/hierarchy2"/>
    <dgm:cxn modelId="{26239D6D-8D99-4150-97E7-A5E7C3FC43CC}" type="presParOf" srcId="{2BA0C2A6-CD0C-468A-82AD-87ED780E41ED}" destId="{23C950D9-45D0-432F-BBFF-DD8F4A08B545}" srcOrd="0" destOrd="0" presId="urn:microsoft.com/office/officeart/2005/8/layout/hierarchy2"/>
    <dgm:cxn modelId="{0F176D03-B6CC-44A5-97DE-AFD95E7BF7CB}" type="presParOf" srcId="{A03B654B-25D3-42E0-A0B5-9473A4F01020}" destId="{8051D6B3-9F01-441B-893B-C4BA4D5990B0}" srcOrd="3" destOrd="0" presId="urn:microsoft.com/office/officeart/2005/8/layout/hierarchy2"/>
    <dgm:cxn modelId="{351AD165-9300-4027-B632-4EB87E080842}" type="presParOf" srcId="{8051D6B3-9F01-441B-893B-C4BA4D5990B0}" destId="{9E98F628-60A6-4C0C-BB61-9C1624E24286}" srcOrd="0" destOrd="0" presId="urn:microsoft.com/office/officeart/2005/8/layout/hierarchy2"/>
    <dgm:cxn modelId="{730B85AB-D54E-4718-8A3D-AA9FB622DF8A}" type="presParOf" srcId="{8051D6B3-9F01-441B-893B-C4BA4D5990B0}" destId="{C4C06E34-F381-411E-8BDF-3E24D804E0F7}" srcOrd="1" destOrd="0" presId="urn:microsoft.com/office/officeart/2005/8/layout/hierarchy2"/>
    <dgm:cxn modelId="{F39625F9-B477-4950-972B-113308E3A12A}" type="presParOf" srcId="{C4C06E34-F381-411E-8BDF-3E24D804E0F7}" destId="{B0CA369E-4420-4A85-A6D4-65B9AAEC97E2}" srcOrd="0" destOrd="0" presId="urn:microsoft.com/office/officeart/2005/8/layout/hierarchy2"/>
    <dgm:cxn modelId="{5F780CD1-9DE4-4A6D-9279-39977E6B56A0}" type="presParOf" srcId="{B0CA369E-4420-4A85-A6D4-65B9AAEC97E2}" destId="{EEC3C402-128C-46B9-9853-EABF78E0A0A8}" srcOrd="0" destOrd="0" presId="urn:microsoft.com/office/officeart/2005/8/layout/hierarchy2"/>
    <dgm:cxn modelId="{B4446094-0B22-4363-AE2E-59A0FCB6AF3F}" type="presParOf" srcId="{C4C06E34-F381-411E-8BDF-3E24D804E0F7}" destId="{12ECAE67-2A14-453F-8E3C-D7A5D86CCDD7}" srcOrd="1" destOrd="0" presId="urn:microsoft.com/office/officeart/2005/8/layout/hierarchy2"/>
    <dgm:cxn modelId="{0A1BD040-92FE-405B-8916-6B633E5C8E08}" type="presParOf" srcId="{12ECAE67-2A14-453F-8E3C-D7A5D86CCDD7}" destId="{AED36499-AD08-4770-826B-27799294B3EB}" srcOrd="0" destOrd="0" presId="urn:microsoft.com/office/officeart/2005/8/layout/hierarchy2"/>
    <dgm:cxn modelId="{4CCC83E7-F939-420C-B6C7-A0B0EB2DF7C6}" type="presParOf" srcId="{12ECAE67-2A14-453F-8E3C-D7A5D86CCDD7}" destId="{BA293789-4FF9-4698-B3E7-38021C4AA99E}" srcOrd="1" destOrd="0" presId="urn:microsoft.com/office/officeart/2005/8/layout/hierarchy2"/>
    <dgm:cxn modelId="{601D07BB-CE2C-4A44-9116-298A91C09416}" type="presParOf" srcId="{C4C06E34-F381-411E-8BDF-3E24D804E0F7}" destId="{8A67877B-C4E4-4FD3-8C54-0A1FBF25B993}" srcOrd="2" destOrd="0" presId="urn:microsoft.com/office/officeart/2005/8/layout/hierarchy2"/>
    <dgm:cxn modelId="{F5D437B9-7C94-42BC-90B0-1B4990029DD8}" type="presParOf" srcId="{8A67877B-C4E4-4FD3-8C54-0A1FBF25B993}" destId="{2B45C8EE-D624-4047-92FC-3368B068BC53}" srcOrd="0" destOrd="0" presId="urn:microsoft.com/office/officeart/2005/8/layout/hierarchy2"/>
    <dgm:cxn modelId="{36CB93D4-6C06-4EEC-8C1D-51B45EECF012}" type="presParOf" srcId="{C4C06E34-F381-411E-8BDF-3E24D804E0F7}" destId="{F0D3B122-99E8-406F-A70C-7354FFCCBA37}" srcOrd="3" destOrd="0" presId="urn:microsoft.com/office/officeart/2005/8/layout/hierarchy2"/>
    <dgm:cxn modelId="{567ED2C6-1283-4E75-8A14-762DAB9D0B08}" type="presParOf" srcId="{F0D3B122-99E8-406F-A70C-7354FFCCBA37}" destId="{9E583C27-6EE0-43F7-9F75-D1EC10113D18}" srcOrd="0" destOrd="0" presId="urn:microsoft.com/office/officeart/2005/8/layout/hierarchy2"/>
    <dgm:cxn modelId="{58FDD8ED-0815-48C6-90ED-89B23A70C482}" type="presParOf" srcId="{F0D3B122-99E8-406F-A70C-7354FFCCBA37}" destId="{C373A716-28A5-442E-A4DD-D606EF82EF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1D890-F69A-40BB-B1C8-E1EA8C3C5A65}">
      <dsp:nvSpPr>
        <dsp:cNvPr id="0" name=""/>
        <dsp:cNvSpPr/>
      </dsp:nvSpPr>
      <dsp:spPr>
        <a:xfrm>
          <a:off x="4725" y="1697064"/>
          <a:ext cx="2218507" cy="1829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สูงสุดวังโป่ง 94.20</a:t>
          </a:r>
          <a:endParaRPr lang="en-US" sz="25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ต่ำสุด</a:t>
          </a:r>
          <a:r>
            <a:rPr lang="th-TH" sz="2500" b="1" kern="1200" dirty="0" err="1" smtClean="0">
              <a:latin typeface="AngsanaUPC" panose="02020603050405020304" pitchFamily="18" charset="-34"/>
              <a:cs typeface="AngsanaUPC" panose="02020603050405020304" pitchFamily="18" charset="-34"/>
            </a:rPr>
            <a:t>เมืองพช</a:t>
          </a:r>
          <a:r>
            <a:rPr lang="th-TH" sz="25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. 54.87</a:t>
          </a:r>
          <a:endParaRPr lang="en-US" sz="25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46834" y="1739173"/>
        <a:ext cx="2134289" cy="1353485"/>
      </dsp:txXfrm>
    </dsp:sp>
    <dsp:sp modelId="{99FE536C-BDC6-438F-9230-2B69EB20F14D}">
      <dsp:nvSpPr>
        <dsp:cNvPr id="0" name=""/>
        <dsp:cNvSpPr/>
      </dsp:nvSpPr>
      <dsp:spPr>
        <a:xfrm>
          <a:off x="1243111" y="2102851"/>
          <a:ext cx="2490943" cy="2490943"/>
        </a:xfrm>
        <a:prstGeom prst="leftCircularArrow">
          <a:avLst>
            <a:gd name="adj1" fmla="val 3331"/>
            <a:gd name="adj2" fmla="val 411657"/>
            <a:gd name="adj3" fmla="val 2187168"/>
            <a:gd name="adj4" fmla="val 9024489"/>
            <a:gd name="adj5" fmla="val 388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CD08C-2149-4BD5-AB3C-BBC6690208D8}">
      <dsp:nvSpPr>
        <dsp:cNvPr id="0" name=""/>
        <dsp:cNvSpPr/>
      </dsp:nvSpPr>
      <dsp:spPr>
        <a:xfrm>
          <a:off x="497727" y="3134767"/>
          <a:ext cx="1972006" cy="7842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คัดกรอง 76.16</a:t>
          </a:r>
          <a:endParaRPr lang="en-US" sz="26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520695" y="3157735"/>
        <a:ext cx="1926070" cy="738266"/>
      </dsp:txXfrm>
    </dsp:sp>
    <dsp:sp modelId="{0CDB8670-ADFB-47ED-90C9-350E2C9A9E43}">
      <dsp:nvSpPr>
        <dsp:cNvPr id="0" name=""/>
        <dsp:cNvSpPr/>
      </dsp:nvSpPr>
      <dsp:spPr>
        <a:xfrm>
          <a:off x="2864858" y="1697064"/>
          <a:ext cx="2218507" cy="1829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6371561"/>
              <a:satOff val="-13612"/>
              <a:lumOff val="-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สูงสุดหล่มเก่า 91.74</a:t>
          </a:r>
          <a:endParaRPr lang="en-US" sz="25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ต่ำสุดศรีเทพ 76.14</a:t>
          </a:r>
          <a:endParaRPr lang="en-US" sz="25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2906967" y="2131274"/>
        <a:ext cx="2134289" cy="1353485"/>
      </dsp:txXfrm>
    </dsp:sp>
    <dsp:sp modelId="{03D632F5-A383-4026-929D-178D1470DF35}">
      <dsp:nvSpPr>
        <dsp:cNvPr id="0" name=""/>
        <dsp:cNvSpPr/>
      </dsp:nvSpPr>
      <dsp:spPr>
        <a:xfrm>
          <a:off x="4084757" y="558392"/>
          <a:ext cx="2774419" cy="2774419"/>
        </a:xfrm>
        <a:prstGeom prst="circularArrow">
          <a:avLst>
            <a:gd name="adj1" fmla="val 2991"/>
            <a:gd name="adj2" fmla="val 366636"/>
            <a:gd name="adj3" fmla="val 19457853"/>
            <a:gd name="adj4" fmla="val 12575511"/>
            <a:gd name="adj5" fmla="val 3489"/>
          </a:avLst>
        </a:prstGeom>
        <a:solidFill>
          <a:schemeClr val="accent5">
            <a:hueOff val="9557342"/>
            <a:satOff val="-20419"/>
            <a:lumOff val="-8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548DA-ED49-478C-8AD8-2B0310CCF23E}">
      <dsp:nvSpPr>
        <dsp:cNvPr id="0" name=""/>
        <dsp:cNvSpPr/>
      </dsp:nvSpPr>
      <dsp:spPr>
        <a:xfrm>
          <a:off x="3357860" y="1304962"/>
          <a:ext cx="1972006" cy="784202"/>
        </a:xfrm>
        <a:prstGeom prst="roundRect">
          <a:avLst>
            <a:gd name="adj" fmla="val 10000"/>
          </a:avLst>
        </a:prstGeom>
        <a:solidFill>
          <a:schemeClr val="accent5">
            <a:hueOff val="6371561"/>
            <a:satOff val="-13612"/>
            <a:lumOff val="-568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ผลปกติ 83.17</a:t>
          </a:r>
          <a:endParaRPr lang="en-US" sz="26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3380828" y="1327930"/>
        <a:ext cx="1926070" cy="738266"/>
      </dsp:txXfrm>
    </dsp:sp>
    <dsp:sp modelId="{45CE64D7-2B0D-4946-8FE3-F82F91ADCE02}">
      <dsp:nvSpPr>
        <dsp:cNvPr id="0" name=""/>
        <dsp:cNvSpPr/>
      </dsp:nvSpPr>
      <dsp:spPr>
        <a:xfrm>
          <a:off x="5724992" y="1697064"/>
          <a:ext cx="2218507" cy="1829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12743123"/>
              <a:satOff val="-27225"/>
              <a:lumOff val="-1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สูงสุดศรีเทพ 22.44</a:t>
          </a:r>
          <a:endParaRPr lang="en-US" sz="25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ต่ำสุดวังโป่ง 7.00</a:t>
          </a:r>
          <a:endParaRPr lang="en-US" sz="25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5767101" y="1739173"/>
        <a:ext cx="2134289" cy="1353485"/>
      </dsp:txXfrm>
    </dsp:sp>
    <dsp:sp modelId="{1FDC394E-109B-4C2A-876B-7043CA8BB771}">
      <dsp:nvSpPr>
        <dsp:cNvPr id="0" name=""/>
        <dsp:cNvSpPr/>
      </dsp:nvSpPr>
      <dsp:spPr>
        <a:xfrm>
          <a:off x="6963378" y="2102851"/>
          <a:ext cx="2490943" cy="2490943"/>
        </a:xfrm>
        <a:prstGeom prst="leftCircularArrow">
          <a:avLst>
            <a:gd name="adj1" fmla="val 3331"/>
            <a:gd name="adj2" fmla="val 411657"/>
            <a:gd name="adj3" fmla="val 2187168"/>
            <a:gd name="adj4" fmla="val 9024489"/>
            <a:gd name="adj5" fmla="val 3886"/>
          </a:avLst>
        </a:prstGeom>
        <a:solidFill>
          <a:schemeClr val="accent5">
            <a:hueOff val="19114684"/>
            <a:satOff val="-40837"/>
            <a:lumOff val="-1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81289-4293-47B4-88EA-AA6850653104}">
      <dsp:nvSpPr>
        <dsp:cNvPr id="0" name=""/>
        <dsp:cNvSpPr/>
      </dsp:nvSpPr>
      <dsp:spPr>
        <a:xfrm>
          <a:off x="6217994" y="3134767"/>
          <a:ext cx="1972006" cy="784202"/>
        </a:xfrm>
        <a:prstGeom prst="roundRect">
          <a:avLst>
            <a:gd name="adj" fmla="val 10000"/>
          </a:avLst>
        </a:prstGeom>
        <a:solidFill>
          <a:schemeClr val="accent5">
            <a:hueOff val="12743123"/>
            <a:satOff val="-27225"/>
            <a:lumOff val="-1137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กลุ่มเสี่ยง </a:t>
          </a:r>
          <a:r>
            <a:rPr lang="en-US" sz="26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DM</a:t>
          </a:r>
          <a:r>
            <a:rPr lang="th-TH" sz="26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 14.68</a:t>
          </a:r>
          <a:endParaRPr lang="en-US" sz="26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6240962" y="3157735"/>
        <a:ext cx="1926070" cy="738266"/>
      </dsp:txXfrm>
    </dsp:sp>
    <dsp:sp modelId="{9C393C27-E9F0-4856-A318-097657B80710}">
      <dsp:nvSpPr>
        <dsp:cNvPr id="0" name=""/>
        <dsp:cNvSpPr/>
      </dsp:nvSpPr>
      <dsp:spPr>
        <a:xfrm>
          <a:off x="8585126" y="1697064"/>
          <a:ext cx="2218507" cy="1829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19114684"/>
              <a:satOff val="-40837"/>
              <a:lumOff val="-1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สูงสุดหนองไผ่ 2.44</a:t>
          </a:r>
          <a:endParaRPr lang="en-US" sz="25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ต่ำสุดหล่มเก่า 0.32</a:t>
          </a:r>
          <a:endParaRPr lang="en-US" sz="25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8627235" y="2131274"/>
        <a:ext cx="2134289" cy="1353485"/>
      </dsp:txXfrm>
    </dsp:sp>
    <dsp:sp modelId="{B39959DF-795B-4F7C-B5CE-60A4A4421942}">
      <dsp:nvSpPr>
        <dsp:cNvPr id="0" name=""/>
        <dsp:cNvSpPr/>
      </dsp:nvSpPr>
      <dsp:spPr>
        <a:xfrm>
          <a:off x="9078127" y="1304962"/>
          <a:ext cx="1972006" cy="784202"/>
        </a:xfrm>
        <a:prstGeom prst="roundRect">
          <a:avLst>
            <a:gd name="adj" fmla="val 10000"/>
          </a:avLst>
        </a:prstGeom>
        <a:solidFill>
          <a:schemeClr val="accent5">
            <a:hueOff val="19114684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AngsanaUPC" panose="02020603050405020304" pitchFamily="18" charset="-34"/>
              <a:cs typeface="AngsanaUPC" panose="02020603050405020304" pitchFamily="18" charset="-34"/>
            </a:rPr>
            <a:t>กลุ่มสงสัยป่วย 1.50</a:t>
          </a:r>
          <a:endParaRPr lang="en-US" sz="2600" b="1" kern="1200" dirty="0"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9101095" y="1327930"/>
        <a:ext cx="1926070" cy="738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FCD28-DEBD-46A0-A811-FBAB91501D80}">
      <dsp:nvSpPr>
        <dsp:cNvPr id="0" name=""/>
        <dsp:cNvSpPr/>
      </dsp:nvSpPr>
      <dsp:spPr>
        <a:xfrm>
          <a:off x="1445576" y="1845607"/>
          <a:ext cx="2138486" cy="1069243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เป้าหมาย 4238 คน</a:t>
          </a:r>
          <a:endParaRPr lang="en-US" sz="2800" b="1" kern="1200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1476893" y="1876924"/>
        <a:ext cx="2075852" cy="1006609"/>
      </dsp:txXfrm>
    </dsp:sp>
    <dsp:sp modelId="{1B4B35F6-0F65-4DF4-B945-F6A1E02C214E}">
      <dsp:nvSpPr>
        <dsp:cNvPr id="0" name=""/>
        <dsp:cNvSpPr/>
      </dsp:nvSpPr>
      <dsp:spPr>
        <a:xfrm rot="18289469">
          <a:off x="3262813" y="1745199"/>
          <a:ext cx="149789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97895" y="20214"/>
              </a:lnTo>
            </a:path>
          </a:pathLst>
        </a:custGeom>
        <a:noFill/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3974313" y="1727966"/>
        <a:ext cx="74894" cy="74894"/>
      </dsp:txXfrm>
    </dsp:sp>
    <dsp:sp modelId="{398C5A55-EE78-4EF5-BEA5-3D8F2A7BBC0D}">
      <dsp:nvSpPr>
        <dsp:cNvPr id="0" name=""/>
        <dsp:cNvSpPr/>
      </dsp:nvSpPr>
      <dsp:spPr>
        <a:xfrm>
          <a:off x="4439458" y="615977"/>
          <a:ext cx="2138486" cy="1069243"/>
        </a:xfrm>
        <a:prstGeom prst="roundRect">
          <a:avLst>
            <a:gd name="adj" fmla="val 10000"/>
          </a:avLst>
        </a:prstGeom>
        <a:solidFill>
          <a:srgbClr val="DD462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ผลงาน</a:t>
          </a:r>
          <a:r>
            <a:rPr lang="en-US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KPI</a:t>
          </a:r>
          <a:r>
            <a:rPr lang="th-TH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739คน17.44</a:t>
          </a:r>
          <a:r>
            <a:rPr lang="en-US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sz="2500" b="1" kern="1200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4470775" y="647294"/>
        <a:ext cx="2075852" cy="1006609"/>
      </dsp:txXfrm>
    </dsp:sp>
    <dsp:sp modelId="{B009D580-282E-4FA6-A819-63E0AC52987D}">
      <dsp:nvSpPr>
        <dsp:cNvPr id="0" name=""/>
        <dsp:cNvSpPr/>
      </dsp:nvSpPr>
      <dsp:spPr>
        <a:xfrm rot="19457599">
          <a:off x="6478931" y="822976"/>
          <a:ext cx="105342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53421" y="20214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6979307" y="816855"/>
        <a:ext cx="52671" cy="52671"/>
      </dsp:txXfrm>
    </dsp:sp>
    <dsp:sp modelId="{30715F11-FDFB-4BDD-8A81-0E3E807BE573}">
      <dsp:nvSpPr>
        <dsp:cNvPr id="0" name=""/>
        <dsp:cNvSpPr/>
      </dsp:nvSpPr>
      <dsp:spPr>
        <a:xfrm>
          <a:off x="7433340" y="1162"/>
          <a:ext cx="2138486" cy="106924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สูงสุดวังโป่ง 56.46</a:t>
          </a:r>
          <a:r>
            <a:rPr lang="en-US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sz="2500" b="1" kern="1200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7464657" y="32479"/>
        <a:ext cx="2075852" cy="1006609"/>
      </dsp:txXfrm>
    </dsp:sp>
    <dsp:sp modelId="{198F65AD-2F14-40CE-8096-01D92083336D}">
      <dsp:nvSpPr>
        <dsp:cNvPr id="0" name=""/>
        <dsp:cNvSpPr/>
      </dsp:nvSpPr>
      <dsp:spPr>
        <a:xfrm rot="2142401">
          <a:off x="6478931" y="1437791"/>
          <a:ext cx="105342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53421" y="20214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6979307" y="1431670"/>
        <a:ext cx="52671" cy="52671"/>
      </dsp:txXfrm>
    </dsp:sp>
    <dsp:sp modelId="{01B2E19D-1DA2-4901-9E6F-83761673CCCE}">
      <dsp:nvSpPr>
        <dsp:cNvPr id="0" name=""/>
        <dsp:cNvSpPr/>
      </dsp:nvSpPr>
      <dsp:spPr>
        <a:xfrm>
          <a:off x="7433340" y="1230792"/>
          <a:ext cx="2138486" cy="106924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ต่ำสุดหล่มสัก 5.92</a:t>
          </a:r>
          <a:r>
            <a:rPr lang="en-US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sz="2500" b="1" kern="1200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7464657" y="1262109"/>
        <a:ext cx="2075852" cy="1006609"/>
      </dsp:txXfrm>
    </dsp:sp>
    <dsp:sp modelId="{2BA0C2A6-CD0C-468A-82AD-87ED780E41ED}">
      <dsp:nvSpPr>
        <dsp:cNvPr id="0" name=""/>
        <dsp:cNvSpPr/>
      </dsp:nvSpPr>
      <dsp:spPr>
        <a:xfrm rot="3310531">
          <a:off x="3262813" y="2974829"/>
          <a:ext cx="149789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97895" y="20214"/>
              </a:lnTo>
            </a:path>
          </a:pathLst>
        </a:custGeom>
        <a:noFill/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3974313" y="2957596"/>
        <a:ext cx="74894" cy="74894"/>
      </dsp:txXfrm>
    </dsp:sp>
    <dsp:sp modelId="{9E98F628-60A6-4C0C-BB61-9C1624E24286}">
      <dsp:nvSpPr>
        <dsp:cNvPr id="0" name=""/>
        <dsp:cNvSpPr/>
      </dsp:nvSpPr>
      <dsp:spPr>
        <a:xfrm>
          <a:off x="4439458" y="3075237"/>
          <a:ext cx="2138486" cy="1069243"/>
        </a:xfrm>
        <a:prstGeom prst="roundRect">
          <a:avLst>
            <a:gd name="adj" fmla="val 10000"/>
          </a:avLst>
        </a:prstGeom>
        <a:solidFill>
          <a:srgbClr val="DD462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ตรวจติดตามทั้งหมด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914 คน 21.57</a:t>
          </a:r>
          <a:r>
            <a:rPr lang="en-US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sz="2500" b="1" kern="1200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4470775" y="3106554"/>
        <a:ext cx="2075852" cy="1006609"/>
      </dsp:txXfrm>
    </dsp:sp>
    <dsp:sp modelId="{B0CA369E-4420-4A85-A6D4-65B9AAEC97E2}">
      <dsp:nvSpPr>
        <dsp:cNvPr id="0" name=""/>
        <dsp:cNvSpPr/>
      </dsp:nvSpPr>
      <dsp:spPr>
        <a:xfrm rot="19457599">
          <a:off x="6478931" y="3282236"/>
          <a:ext cx="105342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53421" y="20214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6979307" y="3276115"/>
        <a:ext cx="52671" cy="52671"/>
      </dsp:txXfrm>
    </dsp:sp>
    <dsp:sp modelId="{AED36499-AD08-4770-826B-27799294B3EB}">
      <dsp:nvSpPr>
        <dsp:cNvPr id="0" name=""/>
        <dsp:cNvSpPr/>
      </dsp:nvSpPr>
      <dsp:spPr>
        <a:xfrm>
          <a:off x="7433340" y="2460422"/>
          <a:ext cx="2138486" cy="106924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ผ่านเกณฑ์ 742 คน 81.18</a:t>
          </a:r>
          <a:r>
            <a:rPr lang="en-US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%</a:t>
          </a:r>
          <a:endParaRPr lang="en-US" sz="2500" b="1" kern="1200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7464657" y="2491739"/>
        <a:ext cx="2075852" cy="1006609"/>
      </dsp:txXfrm>
    </dsp:sp>
    <dsp:sp modelId="{8A67877B-C4E4-4FD3-8C54-0A1FBF25B993}">
      <dsp:nvSpPr>
        <dsp:cNvPr id="0" name=""/>
        <dsp:cNvSpPr/>
      </dsp:nvSpPr>
      <dsp:spPr>
        <a:xfrm rot="2142401">
          <a:off x="6478931" y="3897051"/>
          <a:ext cx="105342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53421" y="20214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6979307" y="3890930"/>
        <a:ext cx="52671" cy="52671"/>
      </dsp:txXfrm>
    </dsp:sp>
    <dsp:sp modelId="{9E583C27-6EE0-43F7-9F75-D1EC10113D18}">
      <dsp:nvSpPr>
        <dsp:cNvPr id="0" name=""/>
        <dsp:cNvSpPr/>
      </dsp:nvSpPr>
      <dsp:spPr>
        <a:xfrm>
          <a:off x="7433340" y="3690052"/>
          <a:ext cx="2138486" cy="106924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ไม่ทันเวลา/ผิดเงื่อนไข172 คน</a:t>
          </a:r>
          <a:r>
            <a:rPr lang="en-US" sz="2500" b="1" kern="1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18.82%</a:t>
          </a:r>
          <a:endParaRPr lang="en-US" sz="2500" b="1" kern="1200" dirty="0">
            <a:solidFill>
              <a:schemeClr val="tx1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dsp:txBody>
      <dsp:txXfrm>
        <a:off x="7464657" y="3721369"/>
        <a:ext cx="2075852" cy="1006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xmlns="" id="{B6CC42C6-9B20-432C-A2B9-D39933546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0DB82EA2-EF41-4F2F-9CC1-FDC248501E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F6684-C995-4F52-A168-C5C9CBB7AB42}" type="datetime1">
              <a:rPr lang="th-TH" noProof="1" smtClean="0">
                <a:latin typeface="Leelawadee" panose="020B0502040204020203" pitchFamily="34" charset="-34"/>
                <a:cs typeface="Leelawadee" panose="020B0502040204020203" pitchFamily="34" charset="-34"/>
              </a:rPr>
              <a:t>02/05/65</a:t>
            </a:fld>
            <a:endParaRPr lang="th-TH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2697E1C4-02A6-42AD-92A6-7092FFDA20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E0280F43-A061-40A7-A6A5-99B1A197A7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6779D-DB78-4F13-A419-808821DC93E1}" type="slidenum">
              <a:rPr lang="th-TH" noProof="1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0286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1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11572F5-DC3A-4E7D-BD2F-3789E535BD0B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1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1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1"/>
              <a:t>ระดับที่สอง</a:t>
            </a:r>
          </a:p>
          <a:p>
            <a:pPr lvl="2" rtl="0"/>
            <a:r>
              <a:rPr lang="th-TH" noProof="1"/>
              <a:t>ระดับที่สาม</a:t>
            </a:r>
          </a:p>
          <a:p>
            <a:pPr lvl="3" rtl="0"/>
            <a:r>
              <a:rPr lang="th-TH" noProof="1"/>
              <a:t>ระดับที่สี่</a:t>
            </a:r>
          </a:p>
          <a:p>
            <a:pPr lvl="4" rtl="0"/>
            <a:r>
              <a:rPr lang="th-TH" noProof="1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1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F61EA0F-A667-4B49-8422-0062BC55E249}" type="slidenum">
              <a:rPr lang="th-TH" noProof="1" dirty="0" smtClean="0"/>
              <a:pPr/>
              <a:t>‹#›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noProof="1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th-TH" noProof="1" smtClean="0"/>
              <a:t>1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h-TH" noProof="1" smtClean="0"/>
              <a:t>ข้อแนะนำ</a:t>
            </a:r>
          </a:p>
          <a:p>
            <a:pPr rtl="0"/>
            <a:r>
              <a:rPr lang="th-TH" noProof="1" smtClean="0"/>
              <a:t>1.พยายามติดตามการยืนยันกลุ่มสงสัยป่วยเบาหวานภายใน</a:t>
            </a:r>
            <a:r>
              <a:rPr lang="th-TH" baseline="0" noProof="1" smtClean="0"/>
              <a:t> 90 วัน</a:t>
            </a:r>
          </a:p>
          <a:p>
            <a:pPr rtl="0"/>
            <a:r>
              <a:rPr lang="th-TH" baseline="0" noProof="1" smtClean="0"/>
              <a:t>2.หากเกิน90 วันพยายามมีการติดตาม </a:t>
            </a:r>
            <a:r>
              <a:rPr lang="en-US" baseline="0" noProof="1" smtClean="0"/>
              <a:t>FPG </a:t>
            </a:r>
            <a:r>
              <a:rPr lang="th-TH" baseline="0" noProof="1" smtClean="0"/>
              <a:t>ภายใน ไตรมาสที่3 เพื่อเข้าถึงการวินิจฉัย/การรักษา</a:t>
            </a:r>
          </a:p>
          <a:p>
            <a:pPr rtl="0"/>
            <a:r>
              <a:rPr lang="th-TH" baseline="0" noProof="1" smtClean="0"/>
              <a:t>3.การเจาะแลปในพท.นำส่งเฉพาะ</a:t>
            </a:r>
            <a:r>
              <a:rPr lang="en-US" baseline="0" noProof="1" smtClean="0"/>
              <a:t>specimen</a:t>
            </a:r>
            <a:r>
              <a:rPr lang="th-TH" baseline="0" noProof="1" smtClean="0"/>
              <a:t> มาตรวจที่ห้องปฎิบัติการณ์โดยผู้รับบริการไม่ต้องเข้ามาในรพ</a:t>
            </a:r>
            <a:endParaRPr lang="th-TH" noProof="1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th-TH" noProof="1" smtClean="0"/>
              <a:t>2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th-TH" noProof="1" smtClean="0"/>
              <a:pPr/>
              <a:t>3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439220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noProof="1" smtClean="0"/>
              <a:t>ข้อเสนอแนะ</a:t>
            </a:r>
          </a:p>
          <a:p>
            <a:r>
              <a:rPr lang="th-TH" noProof="1" smtClean="0"/>
              <a:t>1.กลุ่ม</a:t>
            </a:r>
            <a:r>
              <a:rPr lang="en-US" noProof="1" smtClean="0"/>
              <a:t>HbA1c </a:t>
            </a:r>
            <a:r>
              <a:rPr lang="th-TH" noProof="1" smtClean="0"/>
              <a:t>7-9</a:t>
            </a:r>
            <a:r>
              <a:rPr lang="en-US" noProof="1" smtClean="0"/>
              <a:t>%</a:t>
            </a:r>
            <a:r>
              <a:rPr lang="th-TH" noProof="1" smtClean="0"/>
              <a:t>ให้นำมาตรวจซ้ำอีกรอบ(ห่างจากรอบแรกมากกว่า3ดือน)หลังปรับยาหรือปรับพฤติกรรม</a:t>
            </a:r>
          </a:p>
          <a:p>
            <a:r>
              <a:rPr lang="th-TH" noProof="1" smtClean="0"/>
              <a:t>2.กลุ่ม</a:t>
            </a:r>
            <a:r>
              <a:rPr lang="en-US" baseline="0" noProof="1" smtClean="0"/>
              <a:t> &gt;9%</a:t>
            </a:r>
            <a:r>
              <a:rPr lang="th-TH" baseline="0" noProof="1" smtClean="0"/>
              <a:t> ให้ประเมิน</a:t>
            </a:r>
            <a:r>
              <a:rPr lang="en-US" baseline="0" noProof="1" smtClean="0"/>
              <a:t>CVD risk</a:t>
            </a:r>
            <a:r>
              <a:rPr lang="th-TH" baseline="0" noProof="1" smtClean="0"/>
              <a:t>และติดตามประเมินซ้ำภายใน6เดือนเพื่อป้องกันภาวะ</a:t>
            </a:r>
            <a:r>
              <a:rPr lang="en-US" baseline="0" noProof="1" smtClean="0"/>
              <a:t>Stroke/STEMI</a:t>
            </a:r>
          </a:p>
          <a:p>
            <a:r>
              <a:rPr lang="en-US" baseline="0" noProof="1" smtClean="0"/>
              <a:t>3.</a:t>
            </a:r>
            <a:r>
              <a:rPr lang="th-TH" baseline="0" noProof="1" smtClean="0"/>
              <a:t>แนะนำการทำ</a:t>
            </a:r>
            <a:r>
              <a:rPr lang="en-US" baseline="0" noProof="1" smtClean="0"/>
              <a:t>GIS </a:t>
            </a:r>
            <a:r>
              <a:rPr lang="th-TH" baseline="0" noProof="1" smtClean="0"/>
              <a:t>กลุ่มที่มี</a:t>
            </a:r>
            <a:r>
              <a:rPr lang="en-US" baseline="0" noProof="1" smtClean="0"/>
              <a:t>CVD risk</a:t>
            </a:r>
            <a:r>
              <a:rPr lang="th-TH" baseline="0" noProof="1" smtClean="0"/>
              <a:t>มากกว่าหรือเท่ากับ 20</a:t>
            </a:r>
            <a:r>
              <a:rPr lang="en-US" baseline="0" noProof="1" smtClean="0"/>
              <a:t>%</a:t>
            </a:r>
            <a:endParaRPr lang="th-TH" noProof="1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th-TH" noProof="1" dirty="0" smtClean="0"/>
              <a:pPr/>
              <a:t>5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170899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noProof="1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th-TH" noProof="1" smtClean="0"/>
              <a:t>6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2369062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แนวทางการแก้ไข</a:t>
            </a:r>
          </a:p>
          <a:p>
            <a:pPr marL="228600" indent="-228600">
              <a:buAutoNum type="arabicPeriod"/>
            </a:pPr>
            <a:r>
              <a:rPr lang="th-TH" dirty="0" smtClean="0"/>
              <a:t>การประมวลผล </a:t>
            </a:r>
            <a:r>
              <a:rPr lang="en-US" dirty="0" smtClean="0"/>
              <a:t>IDATA </a:t>
            </a:r>
            <a:r>
              <a:rPr lang="th-TH" dirty="0" smtClean="0"/>
              <a:t>ในโปรแกรม</a:t>
            </a:r>
            <a:r>
              <a:rPr lang="en-US" dirty="0" err="1" smtClean="0"/>
              <a:t>Hosp.xp</a:t>
            </a:r>
            <a:r>
              <a:rPr lang="en-US" dirty="0" smtClean="0"/>
              <a:t> </a:t>
            </a:r>
            <a:r>
              <a:rPr lang="th-TH" dirty="0" smtClean="0"/>
              <a:t>แล้วส่งออก43แฟ้ม</a:t>
            </a:r>
          </a:p>
          <a:p>
            <a:pPr marL="228600" indent="-228600">
              <a:buAutoNum type="arabicPeriod"/>
            </a:pPr>
            <a:r>
              <a:rPr lang="th-TH" dirty="0" smtClean="0"/>
              <a:t>การนำข้อมูลกลุ่มโรค</a:t>
            </a:r>
            <a:r>
              <a:rPr lang="en-US" dirty="0" smtClean="0"/>
              <a:t>HT</a:t>
            </a:r>
            <a:r>
              <a:rPr lang="en-US" baseline="0" dirty="0" smtClean="0"/>
              <a:t> </a:t>
            </a:r>
            <a:r>
              <a:rPr lang="th-TH" baseline="0" dirty="0" smtClean="0"/>
              <a:t>ที่มารับวัคซีนโควิด 19(608)มาบันทึกในระบบบริการแบบบริการในชุมชนหรือบริการเยี่ยมบ้าน </a:t>
            </a:r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th-TH" noProof="1" smtClean="0"/>
              <a:pPr/>
              <a:t>7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247123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AD00CB-C041-47E9-B8E0-7B85BA88DE4D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h-TH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สี่เหลี่ยมผืนผ้า 8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1800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255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0428-7821-4B0F-B5BF-B4FB3A659395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  <p:sp>
        <p:nvSpPr>
          <p:cNvPr id="7" name="สี่เหลี่ยมผืนผ้า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1800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38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DFED-C7FF-49F0-8396-4B726C9E46C3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246919817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E880-4E7A-47A7-A9F9-36A1789B78F9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  <p:sp>
        <p:nvSpPr>
          <p:cNvPr id="7" name="สี่เหลี่ยมผืนผ้า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1800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715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4F47CBB-C8DD-4750-BEAC-A85884AA8709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th-TH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9860EDB8-5305-433F-BE41-D7A86D811DB3}" type="slidenum">
              <a:rPr lang="th-TH" noProof="1" smtClean="0"/>
              <a:t>‹#›</a:t>
            </a:fld>
            <a:endParaRPr lang="th-TH" noProof="1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0" name="สี่เหลี่ยมผืนผ้า 9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1800" noProof="1">
              <a:latin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1332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DFED-C7FF-49F0-8396-4B726C9E46C3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1951427407"/>
      </p:ext>
    </p:extLst>
  </p:cSld>
  <p:clrMapOvr>
    <a:masterClrMapping/>
  </p:clrMapOvr>
  <p:hf sldNum="0" hdr="0" ftr="0" dt="0"/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3DEA-5139-425C-8F14-659171A4F1F2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  <p:sp>
        <p:nvSpPr>
          <p:cNvPr id="10" name="สี่เหลี่ยมผืนผ้า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1800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10334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DFED-C7FF-49F0-8396-4B726C9E46C3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262370155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DFED-C7FF-49F0-8396-4B726C9E46C3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187753843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59BDFED-C7FF-49F0-8396-4B726C9E46C3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h-TH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8819428"/>
      </p:ext>
    </p:extLst>
  </p:cSld>
  <p:clrMapOvr>
    <a:masterClrMapping/>
  </p:clrMapOvr>
  <p:hf sldNum="0" hdr="0" ftr="0" dt="0"/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59BDFED-C7FF-49F0-8396-4B726C9E46C3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h-TH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39727139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9BDFED-C7FF-49F0-8396-4B726C9E46C3}" type="datetime1">
              <a:rPr lang="th-TH" noProof="1" smtClean="0"/>
              <a:t>02/05/65</a:t>
            </a:fld>
            <a:endParaRPr lang="th-TH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h-TH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th-TH" noProof="1" smtClean="0"/>
              <a:pPr/>
              <a:t>‹#›</a:t>
            </a:fld>
            <a:endParaRPr lang="th-TH" noProof="1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368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78522" y="1064934"/>
            <a:ext cx="10318418" cy="4394988"/>
          </a:xfrm>
        </p:spPr>
        <p:txBody>
          <a:bodyPr rtlCol="0"/>
          <a:lstStyle/>
          <a:p>
            <a:pPr rtl="0"/>
            <a:r>
              <a:rPr lang="th-TH" sz="6600" b="1" noProof="1" smtClean="0"/>
              <a:t>สรุปผลงานไตรมาสที่2 ปีงบประมาณ 2565</a:t>
            </a:r>
            <a:r>
              <a:rPr lang="en-US" sz="6600" noProof="1" smtClean="0"/>
              <a:t>DM – HT</a:t>
            </a:r>
            <a:endParaRPr lang="th-TH" sz="6600" noProof="1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th-TH" noProof="1" smtClean="0"/>
              <a:t>สำนักงานสาธารณสุขจังหวัดเพชรบูรณ์</a:t>
            </a:r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2728" y="218942"/>
            <a:ext cx="10172700" cy="953036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b="1" noProof="1" smtClean="0"/>
              <a:t>KPI</a:t>
            </a:r>
            <a:r>
              <a:rPr lang="en-US" b="1" noProof="1"/>
              <a:t>:</a:t>
            </a:r>
            <a:r>
              <a:rPr lang="th-TH" b="1" noProof="1" smtClean="0"/>
              <a:t>การติดตามยืนยันการวินิจฉัยกลุ่มสงสัย </a:t>
            </a:r>
            <a:r>
              <a:rPr lang="en-US" b="1" noProof="1" smtClean="0"/>
              <a:t>DM</a:t>
            </a:r>
            <a:endParaRPr lang="th-TH" b="1" noProof="1"/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9540554"/>
              </p:ext>
            </p:extLst>
          </p:nvPr>
        </p:nvGraphicFramePr>
        <p:xfrm>
          <a:off x="6010507" y="1561167"/>
          <a:ext cx="5698273" cy="5107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5396"/>
                <a:gridCol w="1953583"/>
                <a:gridCol w="1280336"/>
                <a:gridCol w="898958"/>
              </a:tblGrid>
              <a:tr h="75325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อำเภอ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กลุ่มสงสัยป่วย</a:t>
                      </a:r>
                      <a:r>
                        <a:rPr lang="en-US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DM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ตรวจยืนยัน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ร้อยละ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วังโป่ง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189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110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58.20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น้ำหนาว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48.91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ศรีเทพ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256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30.08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บึงสามพัน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297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23.57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เขาค้อ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20.34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หล่มเก่า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19.05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วิเชียรบุรี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415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17.59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หนองไผ่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791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139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17.57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ชนแดน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354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12.99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793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เมืองเพชรบูรณ์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832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11.66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หล่มสัก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869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6.21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613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จังหวัด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4,238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739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17.44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8346" marR="834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32114" y="1874517"/>
            <a:ext cx="4644218" cy="4615493"/>
          </a:xfrm>
        </p:spPr>
        <p:txBody>
          <a:bodyPr rtlCol="0" anchor="t">
            <a:noAutofit/>
          </a:bodyPr>
          <a:lstStyle/>
          <a:p>
            <a:pPr marL="0" indent="0" algn="thaiDist" rtl="0">
              <a:buNone/>
            </a:pPr>
            <a:r>
              <a:rPr lang="th-TH" sz="2000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ข้อค้นพบ</a:t>
            </a:r>
          </a:p>
          <a:p>
            <a:pPr marL="342900" indent="-342900" algn="thaiDist" rtl="0">
              <a:buFontTx/>
              <a:buChar char="-"/>
            </a:pPr>
            <a:r>
              <a:rPr lang="th-TH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จังหวัดเพชรบูรณ์มีกลุ่มสงสัยป่วยโรคเบาหวานจำนวน 4,238 คนที่ต้องรับการตรวจยืนยันทางห้องปฎิบัติการณ์ภายใน 90 วันหลังการคัดกรอง </a:t>
            </a:r>
            <a:r>
              <a:rPr lang="en-US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KPI </a:t>
            </a:r>
            <a:r>
              <a:rPr lang="th-TH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รอบ 6 เดือน </a:t>
            </a:r>
            <a:r>
              <a:rPr lang="en-US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&gt;</a:t>
            </a:r>
            <a:r>
              <a:rPr lang="th-TH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4</a:t>
            </a:r>
            <a:r>
              <a:rPr lang="en-US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0%</a:t>
            </a:r>
            <a:r>
              <a:rPr lang="th-TH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(ปรับลดเหลือ30</a:t>
            </a:r>
            <a:r>
              <a:rPr lang="en-US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%</a:t>
            </a:r>
            <a:r>
              <a:rPr lang="th-TH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r>
              <a:rPr lang="en-US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ครบปีงบประมาณ</a:t>
            </a:r>
            <a:r>
              <a:rPr lang="en-US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&gt;80%</a:t>
            </a:r>
          </a:p>
          <a:p>
            <a:pPr marL="342900" indent="-342900" algn="thaiDist" rtl="0">
              <a:buFontTx/>
              <a:buChar char="-"/>
            </a:pPr>
            <a:r>
              <a:rPr lang="th-TH" sz="20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การตรวจยืนยันสูงสุดสามอันดับแรกคือ วังโป่ง น้ำหนาว และศรีเทพ คิดเป็นร้อยละ 58.20,48.91 และ 30.08 ตามลำดับ</a:t>
            </a:r>
          </a:p>
          <a:p>
            <a:pPr marL="342900" indent="-342900" algn="thaiDist" rtl="0">
              <a:buFontTx/>
              <a:buChar char="-"/>
            </a:pPr>
            <a:endParaRPr lang="en-US" sz="2000" noProof="1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342900" indent="-342900" algn="thaiDist" rtl="0">
              <a:buFontTx/>
              <a:buChar char="-"/>
            </a:pPr>
            <a:r>
              <a:rPr lang="th-TH" sz="1800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ข้อมูล </a:t>
            </a:r>
            <a:r>
              <a:rPr lang="en-US" sz="1800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HDC </a:t>
            </a:r>
            <a:r>
              <a:rPr lang="th-TH" sz="1800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วันที่ 25 เม.ย.2565</a:t>
            </a:r>
          </a:p>
          <a:p>
            <a:pPr algn="thaiDist" rtl="0"/>
            <a:endParaRPr lang="th-TH" sz="2000" b="1" noProof="1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1181340" y="452724"/>
            <a:ext cx="10178322" cy="1492132"/>
          </a:xfrm>
        </p:spPr>
        <p:txBody>
          <a:bodyPr/>
          <a:lstStyle/>
          <a:p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การตรวจคัดกรองเบาหวานปี 2565</a:t>
            </a:r>
            <a:endParaRPr lang="en-US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941660978"/>
              </p:ext>
            </p:extLst>
          </p:nvPr>
        </p:nvGraphicFramePr>
        <p:xfrm>
          <a:off x="825132" y="1141698"/>
          <a:ext cx="11054860" cy="5223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กล่องข้อความ 7"/>
          <p:cNvSpPr txBox="1"/>
          <p:nvPr/>
        </p:nvSpPr>
        <p:spPr>
          <a:xfrm>
            <a:off x="3150817" y="6213230"/>
            <a:ext cx="6239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นอกเกณฑ์(มีผลค่าน้ำตาลน้อยกว่า 70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m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g.%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 ร้อยละ 0.64 สูงสุด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เมืองพช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. ต่ำสุดบึงสามพัน 0.26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66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4771" y="137058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th-TH" sz="4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ติดตามการตรวจยืนยันการวินิจฉัยโรคเบาหวานด้วยวิธีการตรวจทางหลอดเลือดดำส่งตรวจทางห้องปฏิบัติการ(</a:t>
            </a:r>
            <a:r>
              <a:rPr lang="en-US" sz="4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KPI </a:t>
            </a:r>
            <a:r>
              <a:rPr lang="th-TH" sz="4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80</a:t>
            </a:r>
            <a:r>
              <a:rPr lang="en-US" sz="4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%</a:t>
            </a:r>
            <a:r>
              <a:rPr lang="th-TH" sz="4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endParaRPr lang="en-US" sz="4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252269"/>
              </p:ext>
            </p:extLst>
          </p:nvPr>
        </p:nvGraphicFramePr>
        <p:xfrm>
          <a:off x="892098" y="1484225"/>
          <a:ext cx="11017404" cy="4760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กล่องข้อความ 4"/>
          <p:cNvSpPr txBox="1"/>
          <p:nvPr/>
        </p:nvSpPr>
        <p:spPr>
          <a:xfrm>
            <a:off x="992456" y="6322741"/>
            <a:ext cx="838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***ผิดเงื่อนไขสูงสุด หนองไผ่ </a:t>
            </a:r>
            <a:r>
              <a:rPr lang="th-TH" sz="2000" b="1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เมืองพช</a:t>
            </a:r>
            <a:r>
              <a:rPr lang="th-TH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น้ำหนาว ศรีเทพ และวังโป่ง ร้อยละ25.00</a:t>
            </a:r>
            <a:r>
              <a:rPr lang="en-US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,22.09,11.05,8.72 </a:t>
            </a:r>
            <a:r>
              <a:rPr lang="th-TH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และ</a:t>
            </a:r>
            <a:r>
              <a:rPr lang="en-US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8.72</a:t>
            </a:r>
            <a:r>
              <a:rPr lang="th-TH" sz="2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ตามลำดับ</a:t>
            </a:r>
            <a:endParaRPr lang="en-US" sz="2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73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b="1" noProof="1" smtClean="0"/>
              <a:t>Dm </a:t>
            </a:r>
            <a:r>
              <a:rPr lang="th-TH" b="1" noProof="1" smtClean="0"/>
              <a:t>ที่ควบคุมได้ดีปี 2565</a:t>
            </a:r>
            <a:endParaRPr lang="th-TH" b="1" noProof="1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32114" y="1874517"/>
            <a:ext cx="4223657" cy="4362997"/>
          </a:xfrm>
        </p:spPr>
        <p:txBody>
          <a:bodyPr rtlCol="0">
            <a:noAutofit/>
          </a:bodyPr>
          <a:lstStyle/>
          <a:p>
            <a:pPr marL="0" indent="0" algn="thaiDist" rtl="0">
              <a:buNone/>
            </a:pP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ข้อค้นพบ</a:t>
            </a:r>
          </a:p>
          <a:p>
            <a:pPr algn="thaiDist"/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การตรวจ</a:t>
            </a:r>
            <a:r>
              <a:rPr lang="en-US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HbA1c 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ภาพรวมจังหวัดเพชรบูรณ์ 57,319 คน ได้รับการ</a:t>
            </a:r>
            <a:r>
              <a:rPr lang="en-US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34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,</a:t>
            </a:r>
            <a:r>
              <a:rPr lang="en-US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297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คน </a:t>
            </a:r>
            <a:r>
              <a:rPr lang="th-TH" b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คิดเป็นร้อยละ 59.84 สูงสุด 3 อันดับแรกของจังหวัดดังนี้ 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น้ำ</a:t>
            </a:r>
            <a:r>
              <a:rPr lang="th-TH" b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หนาว 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วังโป่ง และ</a:t>
            </a:r>
            <a:r>
              <a:rPr lang="th-TH" b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หล่มเก่า 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คิด</a:t>
            </a:r>
            <a:r>
              <a:rPr lang="th-TH" b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เป็นร้อยละ 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77.84,73.78 </a:t>
            </a:r>
            <a:r>
              <a:rPr lang="th-TH" b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และ 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69.88 </a:t>
            </a:r>
            <a:r>
              <a:rPr lang="th-TH" b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ตามลำดับ</a:t>
            </a:r>
          </a:p>
          <a:p>
            <a:pPr algn="thaiDist" rtl="0"/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ควบคุมได้ดี 13,332 คน คิดเป็นร้อยละ 24.09 อำเภอที่ควบคุมได้ดีสูงสุด3อำเภอแรกดังนี้ ชนแดน น้ำหนาว และวังโป่ง คิดเป็นร้อยละ 37.62,35.93 และ 32.56 ตามลำดับ</a:t>
            </a:r>
          </a:p>
          <a:p>
            <a:pPr algn="thaiDist"/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ระดับ</a:t>
            </a:r>
            <a:r>
              <a:rPr lang="en-US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HbA1c ≥9% 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ทั้งหมด 8,276 คน คิดเป็นร้อยละ 14.44 มีระดับ</a:t>
            </a:r>
            <a:r>
              <a:rPr lang="en-US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HbA1c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มากกว่าหรือเท่ากับ 9</a:t>
            </a:r>
            <a:r>
              <a:rPr lang="en-US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%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สูงสุด 3 อำเภอแรกดังนี้ เขาค้อ หนองไผ่ และศรีเทพ คิด</a:t>
            </a:r>
            <a:r>
              <a:rPr lang="th-TH" b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เป็นร้อยละ </a:t>
            </a:r>
            <a:r>
              <a:rPr lang="th-TH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27.53,25.52 22.50 ตามลำดับ</a:t>
            </a:r>
          </a:p>
          <a:p>
            <a:pPr marL="0" indent="0" algn="thaiDist">
              <a:buNone/>
            </a:pPr>
            <a:r>
              <a:rPr lang="th-TH" sz="1800" b="1" i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ข้อมูล </a:t>
            </a:r>
            <a:r>
              <a:rPr lang="en-US" sz="1800" b="1" i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HDC </a:t>
            </a:r>
            <a:r>
              <a:rPr lang="th-TH" sz="1800" b="1" i="1" noProof="1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วันที่ 25 เม.ย.2565</a:t>
            </a:r>
          </a:p>
          <a:p>
            <a:pPr marL="0" indent="0" algn="thaiDist">
              <a:buNone/>
            </a:pPr>
            <a:endParaRPr lang="th-TH" b="1" noProof="1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 rtl="0"/>
            <a:endParaRPr lang="th-TH" b="1" noProof="1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12" name="แผนภูมิ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053984"/>
              </p:ext>
            </p:extLst>
          </p:nvPr>
        </p:nvGraphicFramePr>
        <p:xfrm>
          <a:off x="5548813" y="1658369"/>
          <a:ext cx="6077129" cy="4709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n-US" b="1" noProof="1" smtClean="0"/>
              <a:t>KPI</a:t>
            </a:r>
            <a:r>
              <a:rPr lang="en-US" b="1" noProof="1"/>
              <a:t>:</a:t>
            </a:r>
            <a:r>
              <a:rPr lang="th-TH" b="1" noProof="1" smtClean="0"/>
              <a:t>การติดตามยืนยันการวินิจฉัยกลุ่มสงสัย </a:t>
            </a:r>
            <a:r>
              <a:rPr lang="en-US" b="1" noProof="1" smtClean="0"/>
              <a:t>HT</a:t>
            </a:r>
            <a:endParaRPr lang="th-TH" b="1" noProof="1"/>
          </a:p>
        </p:txBody>
      </p:sp>
      <p:sp>
        <p:nvSpPr>
          <p:cNvPr id="11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427357"/>
            <a:ext cx="3416483" cy="4973444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 anchor="t">
            <a:noAutofit/>
          </a:bodyPr>
          <a:lstStyle/>
          <a:p>
            <a:pPr marL="0" indent="0" algn="thaiDist" rtl="0">
              <a:buNone/>
            </a:pPr>
            <a:r>
              <a:rPr lang="th-TH" sz="1800" b="1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ข้อค้นพบ</a:t>
            </a:r>
          </a:p>
          <a:p>
            <a:pPr marL="342900" indent="-342900" rtl="0">
              <a:buFontTx/>
              <a:buChar char="-"/>
            </a:pPr>
            <a:r>
              <a:rPr lang="th-TH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จังหวัดเพชรบูรณ์มีกลุ่มสงสัยป่วยโรคความดันโลหิตสูงจำนวน 19,584 คนที่ต้องรับการตรวจยืนยันภายใน 90 วันหลังการคัดกรอง </a:t>
            </a:r>
            <a:r>
              <a:rPr lang="en-US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KPI </a:t>
            </a:r>
            <a:r>
              <a:rPr lang="th-TH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รอบ 6 เดือน </a:t>
            </a:r>
            <a:r>
              <a:rPr lang="en-US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&gt;</a:t>
            </a:r>
            <a:r>
              <a:rPr lang="th-TH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4</a:t>
            </a:r>
            <a:r>
              <a:rPr lang="en-US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0% </a:t>
            </a:r>
            <a:r>
              <a:rPr lang="th-TH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ครบปีงบประมาณ</a:t>
            </a:r>
            <a:r>
              <a:rPr lang="en-US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&gt;80%</a:t>
            </a:r>
          </a:p>
          <a:p>
            <a:pPr marL="342900" indent="-342900" rtl="0">
              <a:buFontTx/>
              <a:buChar char="-"/>
            </a:pPr>
            <a:r>
              <a:rPr lang="th-TH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การตรวจยืนยันทำได้ 2 วิธี คือการทำ </a:t>
            </a:r>
            <a:r>
              <a:rPr lang="en-US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HBPM/OBPM </a:t>
            </a:r>
            <a:r>
              <a:rPr lang="th-TH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การติดตามสูงสุดสามอันดับแรกคือ ชนแดน ศรีเทพ และหนองไผ่ คิดเป็นร้อยละ 99.85,99.19 และ 99.16 ตามลำดับ</a:t>
            </a:r>
          </a:p>
          <a:p>
            <a:pPr marL="342900" indent="-342900" rtl="0">
              <a:buFontTx/>
              <a:buChar char="-"/>
            </a:pPr>
            <a:r>
              <a:rPr lang="th-TH" sz="1800" noProof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การแลกเปลี่ยนเรียนรู้ภายในจังหวัดจาก อ.น้ำหนาว ใช้การบูรณาการการคัดกรอง/การตรวจยืนยันพร้อมกับการฉีดวัคซีนโควิด 19 ขยายไปใช้ภาพรวมของจังหวัดเพชรบูรณ์</a:t>
            </a:r>
          </a:p>
          <a:p>
            <a:pPr marL="342900" indent="-342900" algn="thaiDist" rtl="0">
              <a:buFontTx/>
              <a:buChar char="-"/>
            </a:pPr>
            <a:endParaRPr lang="en-US" sz="1800" noProof="1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 rtl="0"/>
            <a:endParaRPr lang="th-TH" sz="1800" b="1" noProof="1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41155"/>
              </p:ext>
            </p:extLst>
          </p:nvPr>
        </p:nvGraphicFramePr>
        <p:xfrm>
          <a:off x="3445727" y="1405054"/>
          <a:ext cx="8432524" cy="5007071"/>
        </p:xfrm>
        <a:graphic>
          <a:graphicData uri="http://schemas.openxmlformats.org/drawingml/2006/table">
            <a:tbl>
              <a:tblPr/>
              <a:tblGrid>
                <a:gridCol w="1226634"/>
                <a:gridCol w="1272824"/>
                <a:gridCol w="1673302"/>
                <a:gridCol w="755569"/>
                <a:gridCol w="972262"/>
                <a:gridCol w="972262"/>
                <a:gridCol w="972262"/>
                <a:gridCol w="587409"/>
              </a:tblGrid>
              <a:tr h="37753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อำเภอ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ปีงบประมาณ 2565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1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กลุ่มสงสัยป่วย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HT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คน)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ติดตามวินิจฉัย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ไม่นับ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ซ้ำ</a:t>
                      </a:r>
                    </a:p>
                    <a:p>
                      <a:pPr algn="ctr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คน)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ร้อยละ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HBPM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คน)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ร้อยละ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OBPM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คน)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ร้อยละ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ชนแดน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1,356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1,354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99.85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944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69.62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1,323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97.57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ศรีเทพ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983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975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99.19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385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39.17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970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98.68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หนองไผ่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2,612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2,590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99.16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648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24.81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2,589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99.12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วังโป่ง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655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642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98.02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268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40.92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636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97.10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น้ำหนาว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598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584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97.66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464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77.59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454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75.92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เมืองเพชรบูรณ์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3,139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2,963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94.39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522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16.63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2,956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94.17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เขาค้อ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860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802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93.26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109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12.67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801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93.14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หล่มสัก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4,155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3,776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90.88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1,118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26.91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3,772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90.78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บึงสามพัน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1,720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1,496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86.98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706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41.05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1,478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85.93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หล่มเก่า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811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675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83.23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337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41.55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673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82.98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วิเชียรบุรี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2,695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1,708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63.38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1,215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45.08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1,171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43.45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2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จังหวัด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19,584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17,565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89.69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6,716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34.29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16,823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85.90</a:t>
                      </a:r>
                    </a:p>
                  </a:txBody>
                  <a:tcPr marL="8770" marR="8770" marT="87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3416483" y="6488668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thaiDist">
              <a:spcBef>
                <a:spcPts val="700"/>
              </a:spcBef>
              <a:buClr>
                <a:srgbClr val="2A1A00"/>
              </a:buClr>
            </a:pPr>
            <a:r>
              <a:rPr lang="th-TH" b="1" cap="all" spc="200" noProof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ข้อมูล </a:t>
            </a:r>
            <a:r>
              <a:rPr lang="en-US" b="1" cap="all" spc="200" noProof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HDC </a:t>
            </a:r>
            <a:r>
              <a:rPr lang="th-TH" b="1" cap="all" spc="200" noProof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วันที่ 25 เม.ย.2565</a:t>
            </a:r>
          </a:p>
        </p:txBody>
      </p:sp>
    </p:spTree>
    <p:extLst>
      <p:ext uri="{BB962C8B-B14F-4D97-AF65-F5344CB8AC3E}">
        <p14:creationId xmlns:p14="http://schemas.microsoft.com/office/powerpoint/2010/main" val="28440221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0956"/>
          </a:xfrm>
        </p:spPr>
        <p:txBody>
          <a:bodyPr>
            <a:normAutofit fontScale="90000"/>
          </a:bodyPr>
          <a:lstStyle/>
          <a:p>
            <a:r>
              <a:rPr lang="en-US" b="1" noProof="1" smtClean="0"/>
              <a:t>HT </a:t>
            </a:r>
            <a:r>
              <a:rPr lang="th-TH" b="1" noProof="1"/>
              <a:t>ที่ควบคุมได้ดีปี 2565</a:t>
            </a:r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460264"/>
              </p:ext>
            </p:extLst>
          </p:nvPr>
        </p:nvGraphicFramePr>
        <p:xfrm>
          <a:off x="4416310" y="1491611"/>
          <a:ext cx="7434980" cy="4998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939"/>
                <a:gridCol w="1374477"/>
                <a:gridCol w="1043131"/>
                <a:gridCol w="748599"/>
                <a:gridCol w="1242552"/>
                <a:gridCol w="1086454"/>
                <a:gridCol w="724828"/>
              </a:tblGrid>
              <a:tr h="49340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อำเภอ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ผู้ป่วย </a:t>
                      </a:r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Type 1,3(</a:t>
                      </a:r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คน)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ผิดนัด(คน)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ร้อยละ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มารับบริการ(คน)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คุม</a:t>
                      </a:r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BP</a:t>
                      </a:r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ได้ดี(คน)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ร้อยละ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วังโป่ง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4,571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21.72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1,030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3,331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72.87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หล่มเก่า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10,522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3,444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32.73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2,917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6,620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62.92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ศรีเทพ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7,864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2,357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29.97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1,307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4,566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58.06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น้ำหนาว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2,147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26.13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452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1,203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56.03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วิเชียรบุรี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17,085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4,413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25.83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2,763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9,202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53.86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บึงสามพัน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10,037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3,603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35.90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3,135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4,841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48.23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หล่มสัก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18,671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6,760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36.21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4,421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8,519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45.63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หนองไผ่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12,517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4,587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36.65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2,633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5,431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43.39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เมืองเพชรบูรณ์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25,851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10,446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40.41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6,635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9,605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37.16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เขาค้อ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3,704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1,646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44.44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1,054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1,357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36.64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ชนแดน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9,090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5,950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65.46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1,502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2,396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26.36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1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จังหวัด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122,059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44,760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36.67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27,849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57,071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46.76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858" marR="5858" marT="58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892098" y="1723744"/>
            <a:ext cx="33899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ข้อค้นพบ</a:t>
            </a:r>
          </a:p>
          <a:p>
            <a:pPr marL="285750" indent="-285750" algn="thaiDist">
              <a:buFontTx/>
              <a:buChar char="-"/>
            </a:pPr>
            <a:r>
              <a:rPr lang="en-US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HT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ควบคุมได้ดี</a:t>
            </a:r>
            <a:r>
              <a:rPr lang="en-US" noProof="1">
                <a:latin typeface="AngsanaUPC" panose="02020603050405020304" pitchFamily="18" charset="-34"/>
                <a:cs typeface="AngsanaUPC" panose="02020603050405020304" pitchFamily="18" charset="-34"/>
              </a:rPr>
              <a:t> KPI</a:t>
            </a:r>
            <a:r>
              <a:rPr lang="en-US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≥ 60%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จังหวัดเพชรบูรณ์ผลงานคิด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เป็นร้อยละ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46.76 การควบคุมได้ดีสูงสุด 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3 อันดับแรกของจังหวัดดังนี้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วัง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โป่ง หล่มเก่า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และศรีเทพ คิด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เป็นร้อยละ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72.87,62.92 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และ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58.06 ตามลำดับ</a:t>
            </a:r>
          </a:p>
          <a:p>
            <a:pPr marL="285750" indent="-285750" algn="thaiDist">
              <a:buFontTx/>
              <a:buChar char="-"/>
            </a:pP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ผู้ป่วยผิดนัดหรือไม่พบประวัติมารับบริการ 44,760 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คน คิดเป็นร้อยละ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36.67 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อำเภอ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ที่ผิดนัดสูงสุด 3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อำเภอแรกดังนี้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ชนแดน เขาค้อ และเมืองเพชรบูรณ์คิด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เป็นร้อยละ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65.46,44.44 </a:t>
            </a:r>
            <a:r>
              <a:rPr lang="th-TH" noProof="1">
                <a:latin typeface="AngsanaUPC" panose="02020603050405020304" pitchFamily="18" charset="-34"/>
                <a:cs typeface="AngsanaUPC" panose="02020603050405020304" pitchFamily="18" charset="-34"/>
              </a:rPr>
              <a:t>และ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40.41 ตามลำดับ</a:t>
            </a:r>
          </a:p>
          <a:p>
            <a:pPr marL="285750" indent="-285750" algn="thaiDist">
              <a:buFontTx/>
              <a:buChar char="-"/>
            </a:pP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การผิดนัดปัญหาที่สำคัญทีร่สุดคือการไม่ส่งออกแฟ้ม</a:t>
            </a:r>
            <a:r>
              <a:rPr lang="en-US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 Chronic FU </a:t>
            </a:r>
            <a:r>
              <a:rPr lang="th-TH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ในการมารับบริการของผู้ป่วยทำให้ไม่นับผลงานจากการประมวลผลของ</a:t>
            </a:r>
            <a:r>
              <a:rPr lang="en-US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 HDC </a:t>
            </a:r>
            <a:r>
              <a:rPr lang="th-TH" i="1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(หากคิดจากการมา</a:t>
            </a:r>
            <a:r>
              <a:rPr lang="en-US" i="1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OP visit</a:t>
            </a:r>
            <a:r>
              <a:rPr lang="th-TH" i="1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 จริงพบการผิดนัดเพียงร้อยละ 19.37 (ชนแดน 21.79</a:t>
            </a:r>
            <a:r>
              <a:rPr lang="en-US" i="1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%</a:t>
            </a:r>
            <a:r>
              <a:rPr lang="th-TH" i="1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 เขาค้อ 20.99</a:t>
            </a:r>
            <a:r>
              <a:rPr lang="en-US" i="1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%</a:t>
            </a:r>
            <a:r>
              <a:rPr lang="th-TH" i="1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 และเมือง 23.33</a:t>
            </a:r>
            <a:r>
              <a:rPr lang="en-US" i="1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%</a:t>
            </a:r>
            <a:r>
              <a:rPr lang="th-TH" i="1" noProof="1" smtClean="0">
                <a:latin typeface="AngsanaUPC" panose="02020603050405020304" pitchFamily="18" charset="-34"/>
                <a:cs typeface="AngsanaUPC" panose="02020603050405020304" pitchFamily="18" charset="-34"/>
              </a:rPr>
              <a:t>))</a:t>
            </a:r>
            <a:endParaRPr lang="en-US" i="1" noProof="1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noProof="1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377601" y="6488668"/>
            <a:ext cx="2098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/>
            <a:r>
              <a:rPr lang="th-TH" b="1" i="1" noProof="1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 </a:t>
            </a:r>
            <a:r>
              <a:rPr lang="en-US" b="1" i="1" noProof="1">
                <a:latin typeface="AngsanaUPC" panose="02020603050405020304" pitchFamily="18" charset="-34"/>
                <a:cs typeface="AngsanaUPC" panose="02020603050405020304" pitchFamily="18" charset="-34"/>
              </a:rPr>
              <a:t>HDC </a:t>
            </a:r>
            <a:r>
              <a:rPr lang="th-TH" b="1" i="1" noProof="1">
                <a:latin typeface="AngsanaUPC" panose="02020603050405020304" pitchFamily="18" charset="-34"/>
                <a:cs typeface="AngsanaUPC" panose="02020603050405020304" pitchFamily="18" charset="-34"/>
              </a:rPr>
              <a:t>วันที่ 25 เม.ย.2565</a:t>
            </a:r>
          </a:p>
        </p:txBody>
      </p:sp>
    </p:spTree>
    <p:extLst>
      <p:ext uri="{BB962C8B-B14F-4D97-AF65-F5344CB8AC3E}">
        <p14:creationId xmlns:p14="http://schemas.microsoft.com/office/powerpoint/2010/main" val="34863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94" y="1497941"/>
            <a:ext cx="11093651" cy="44940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5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70C04F-E7AC-41AB-9C6D-1B1BB88BFF7F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TM10001106[[fn=ป้าย]]</Template>
  <TotalTime>227</TotalTime>
  <Words>1176</Words>
  <Application>Microsoft Office PowerPoint</Application>
  <PresentationFormat>กำหนดเอง</PresentationFormat>
  <Paragraphs>320</Paragraphs>
  <Slides>8</Slides>
  <Notes>6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7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16" baseType="lpstr">
      <vt:lpstr>Arial</vt:lpstr>
      <vt:lpstr>Angsana New</vt:lpstr>
      <vt:lpstr>AngsanaUPC</vt:lpstr>
      <vt:lpstr>Impact</vt:lpstr>
      <vt:lpstr>Gill Sans MT</vt:lpstr>
      <vt:lpstr>Leelawadee</vt:lpstr>
      <vt:lpstr>Cordia New</vt:lpstr>
      <vt:lpstr>Badge</vt:lpstr>
      <vt:lpstr>สรุปผลงานไตรมาสที่2 ปีงบประมาณ 2565DM – HT</vt:lpstr>
      <vt:lpstr>KPI:การติดตามยืนยันการวินิจฉัยกลุ่มสงสัย DM</vt:lpstr>
      <vt:lpstr>การตรวจคัดกรองเบาหวานปี 2565</vt:lpstr>
      <vt:lpstr>การติดตามการตรวจยืนยันการวินิจฉัยโรคเบาหวานด้วยวิธีการตรวจทางหลอดเลือดดำส่งตรวจทางห้องปฏิบัติการ(KPI 80%)</vt:lpstr>
      <vt:lpstr>Dm ที่ควบคุมได้ดีปี 2565</vt:lpstr>
      <vt:lpstr>KPI:การติดตามยืนยันการวินิจฉัยกลุ่มสงสัย HT</vt:lpstr>
      <vt:lpstr>HT ที่ควบคุมได้ดีปี 2565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ยินดีต้อนรับสู่ PowerPoint</dc:title>
  <dc:creator>ขรรชัย สุวรรณชาติ</dc:creator>
  <cp:lastModifiedBy>Windows User</cp:lastModifiedBy>
  <cp:revision>25</cp:revision>
  <dcterms:created xsi:type="dcterms:W3CDTF">2022-04-25T05:25:30Z</dcterms:created>
  <dcterms:modified xsi:type="dcterms:W3CDTF">2022-05-02T04:14:09Z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