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Angsana New" panose="02020603050405020304" pitchFamily="18" charset="-34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rdia New" panose="020B0304020202020204" pitchFamily="34" charset="-34"/>
      <p:regular r:id="rId18"/>
      <p:bold r:id="rId19"/>
      <p:italic r:id="rId20"/>
      <p:boldItalic r:id="rId21"/>
    </p:embeddedFont>
    <p:embeddedFont>
      <p:font typeface="AngsanaUPC" panose="02020603050405020304" pitchFamily="18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407F1-0377-4C83-9558-C802BF93DD2C}" v="136" dt="2022-06-29T07:46:4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06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74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34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09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996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343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999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822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15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852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213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483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6ADFC-3C05-4889-A6D9-1FB9C8AC5B81}" type="datetimeFigureOut">
              <a:rPr lang="th-TH" smtClean="0"/>
              <a:t>29/06/65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D433-A3C6-4DFF-8587-7568F60AEA6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346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3" descr="รูปภาพประกอบด้วย ข้อควา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xmlns="" id="{F0F95C1D-BBEF-4A3D-557B-818999674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7" y="359677"/>
            <a:ext cx="11101765" cy="62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9" t="16031" r="20762" b="9450"/>
          <a:stretch/>
        </p:blipFill>
        <p:spPr bwMode="auto">
          <a:xfrm>
            <a:off x="2128352" y="567559"/>
            <a:ext cx="8189984" cy="602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5" descr="รูปภาพประกอบด้วย ข้อควา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xmlns="" id="{0951A54D-B14A-46E0-D8BE-10FA4AF2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7" y="202022"/>
            <a:ext cx="11466046" cy="64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7">
            <a:extLst>
              <a:ext uri="{FF2B5EF4-FFF2-40B4-BE49-F238E27FC236}">
                <a16:creationId xmlns:a16="http://schemas.microsoft.com/office/drawing/2014/main" xmlns="" id="{0EAC43EA-3DDA-55FE-4F81-17A1653D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06" y="-2930"/>
            <a:ext cx="12199813" cy="68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6" descr="รูปภาพประกอบด้วย โต๊ะ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xmlns="" id="{47593C95-DFDD-63BF-D978-062EB85C2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" y="-2931"/>
            <a:ext cx="12188650" cy="68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3">
            <a:extLst>
              <a:ext uri="{FF2B5EF4-FFF2-40B4-BE49-F238E27FC236}">
                <a16:creationId xmlns:a16="http://schemas.microsoft.com/office/drawing/2014/main" xmlns="" id="{D0E00B39-9C05-E0F2-18F9-4BE153F08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71"/>
          <a:stretch/>
        </p:blipFill>
        <p:spPr>
          <a:xfrm>
            <a:off x="1140" y="455979"/>
            <a:ext cx="12190860" cy="6260131"/>
          </a:xfrm>
        </p:spPr>
      </p:pic>
    </p:spTree>
    <p:extLst>
      <p:ext uri="{BB962C8B-B14F-4D97-AF65-F5344CB8AC3E}">
        <p14:creationId xmlns:p14="http://schemas.microsoft.com/office/powerpoint/2010/main" val="38263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10">
            <a:extLst>
              <a:ext uri="{FF2B5EF4-FFF2-40B4-BE49-F238E27FC236}">
                <a16:creationId xmlns:a16="http://schemas.microsoft.com/office/drawing/2014/main" xmlns="" id="{17DD0A0B-0599-48DC-B1EB-45FDCCD2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5" y="268718"/>
            <a:ext cx="11529176" cy="6361987"/>
          </a:xfrm>
          <a:prstGeom prst="rect">
            <a:avLst/>
          </a:prstGeom>
        </p:spPr>
      </p:pic>
      <p:pic>
        <p:nvPicPr>
          <p:cNvPr id="3" name="รูปภาพ 8">
            <a:extLst>
              <a:ext uri="{FF2B5EF4-FFF2-40B4-BE49-F238E27FC236}">
                <a16:creationId xmlns:a16="http://schemas.microsoft.com/office/drawing/2014/main" xmlns="" id="{1590F758-4E66-95A0-5429-6A3EC45AF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3" t="25860" r="14679"/>
          <a:stretch/>
        </p:blipFill>
        <p:spPr>
          <a:xfrm>
            <a:off x="4887464" y="1061174"/>
            <a:ext cx="2353337" cy="15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7">
            <a:extLst>
              <a:ext uri="{FF2B5EF4-FFF2-40B4-BE49-F238E27FC236}">
                <a16:creationId xmlns:a16="http://schemas.microsoft.com/office/drawing/2014/main" xmlns="" id="{F85DC66B-3F13-1211-5141-977AD0DAA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" y="-1221"/>
            <a:ext cx="12190860" cy="6862030"/>
          </a:xfrm>
        </p:spPr>
      </p:pic>
    </p:spTree>
    <p:extLst>
      <p:ext uri="{BB962C8B-B14F-4D97-AF65-F5344CB8AC3E}">
        <p14:creationId xmlns:p14="http://schemas.microsoft.com/office/powerpoint/2010/main" val="15535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7" descr="รูปภาพประกอบด้วย ข้อความ&#10;&#10;คำอธิบายจะถูกสร้างขึ้นโดยอัตโนมัติ">
            <a:extLst>
              <a:ext uri="{FF2B5EF4-FFF2-40B4-BE49-F238E27FC236}">
                <a16:creationId xmlns:a16="http://schemas.microsoft.com/office/drawing/2014/main" xmlns="" id="{14500FD8-9003-0824-7999-3CE9230B0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" y="-1221"/>
            <a:ext cx="12190860" cy="6862030"/>
          </a:xfrm>
        </p:spPr>
      </p:pic>
    </p:spTree>
    <p:extLst>
      <p:ext uri="{BB962C8B-B14F-4D97-AF65-F5344CB8AC3E}">
        <p14:creationId xmlns:p14="http://schemas.microsoft.com/office/powerpoint/2010/main" val="32878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10311" r="16223" b="14253"/>
          <a:stretch/>
        </p:blipFill>
        <p:spPr bwMode="auto">
          <a:xfrm>
            <a:off x="1870666" y="394855"/>
            <a:ext cx="8743742" cy="556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4056185" y="3622431"/>
            <a:ext cx="1699846" cy="11371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369168" y="3571909"/>
            <a:ext cx="174673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จังหวัดละ 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770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ชุด</a:t>
            </a:r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0521" y="1739479"/>
            <a:ext cx="20749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จังหวัดละ </a:t>
            </a:r>
            <a:r>
              <a:rPr lang="en-US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1,540 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ราย</a:t>
            </a:r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11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Office PowerPoint</Application>
  <PresentationFormat>กำหนดเอง</PresentationFormat>
  <Paragraphs>2</Paragraphs>
  <Slides>10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7" baseType="lpstr">
      <vt:lpstr>Arial</vt:lpstr>
      <vt:lpstr>Angsana New</vt:lpstr>
      <vt:lpstr>Calibri Light</vt:lpstr>
      <vt:lpstr>Cordia New</vt:lpstr>
      <vt:lpstr>AngsanaUPC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Napaporn</dc:creator>
  <cp:lastModifiedBy>Windows User</cp:lastModifiedBy>
  <cp:revision>75</cp:revision>
  <dcterms:created xsi:type="dcterms:W3CDTF">2022-06-29T07:35:43Z</dcterms:created>
  <dcterms:modified xsi:type="dcterms:W3CDTF">2022-06-29T14:06:12Z</dcterms:modified>
</cp:coreProperties>
</file>