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handoutMasterIdLst>
    <p:handoutMasterId r:id="rId7"/>
  </p:handoutMasterIdLst>
  <p:sldIdLst>
    <p:sldId id="310" r:id="rId5"/>
  </p:sldIdLst>
  <p:sldSz cx="12188825" cy="6858000"/>
  <p:notesSz cx="9388475" cy="7102475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626"/>
    <a:srgbClr val="FF5050"/>
    <a:srgbClr val="F3B56C"/>
    <a:srgbClr val="66CCFF"/>
    <a:srgbClr val="CCFF99"/>
    <a:srgbClr val="FFFF99"/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738" y="48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258" y="102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 rtl="0"/>
            <a:fld id="{FA60D09E-6580-4B7F-8AE5-BFDDF0FF22AC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27/06/65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76314E3-0AE8-48ED-A194-851A556C3B9A}" type="datetime1">
              <a:rPr lang="th-TH" noProof="0" smtClean="0"/>
              <a:pPr/>
              <a:t>27/06/65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533400"/>
            <a:ext cx="4729163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51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E61351F-DBB1-4664-ADA9-83BC7CB8848D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104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A169F836-62FD-4FD3-A8FC-F0500F107F13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28761B-6446-4614-9546-3F5820E6CA48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76329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41912112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814033-EBD9-4C74-9CF1-50BA5418130F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5806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marL="0" algn="ctr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675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6695047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20B2D4-EF1A-4180-9338-82D153DE3A9B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0422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9997324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36625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510533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870287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DE48F4C-4676-4372-8703-6CAB92B5A6A7}" type="datetime1">
              <a:rPr lang="th-TH" noProof="0" smtClean="0"/>
              <a:t>27/06/65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84427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2246312" y="178990"/>
            <a:ext cx="7696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ผลการดำเนินงานด้านการบำบัดรักษา ระบบสมัครใจแยกรายอำเภอ ปีงบประมาณ 256</a:t>
            </a:r>
            <a:r>
              <a:rPr lang="en-US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5</a:t>
            </a:r>
            <a:r>
              <a:rPr lang="th-TH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  </a:t>
            </a:r>
          </a:p>
          <a:p>
            <a:pPr algn="ctr"/>
            <a:r>
              <a:rPr lang="th-TH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1 ตุลาคม </a:t>
            </a:r>
            <a:r>
              <a:rPr lang="en-US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2564 </a:t>
            </a:r>
            <a:r>
              <a:rPr lang="th-TH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– 27 มิถุนายน </a:t>
            </a:r>
            <a:r>
              <a:rPr lang="en-US" sz="24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2565</a:t>
            </a:r>
            <a:endParaRPr lang="th-TH" sz="2400" b="1" cap="small" dirty="0">
              <a:solidFill>
                <a:schemeClr val="tx1"/>
              </a:solidFill>
              <a:latin typeface="TH Sarabun New" panose="020B0500040200020003" pitchFamily="34" charset="-34"/>
              <a:ea typeface="微软雅黑" panose="020B0503020204020204" pitchFamily="34" charset="-122"/>
              <a:cs typeface="TH Sarabun New" panose="020B0500040200020003" pitchFamily="34" charset="-34"/>
            </a:endParaRPr>
          </a:p>
        </p:txBody>
      </p:sp>
      <p:sp>
        <p:nvSpPr>
          <p:cNvPr id="11" name="กล่องข้อความ 4">
            <a:extLst>
              <a:ext uri="{FF2B5EF4-FFF2-40B4-BE49-F238E27FC236}">
                <a16:creationId xmlns:a16="http://schemas.microsoft.com/office/drawing/2014/main" id="{F24D7D45-6841-4BFD-ADDE-1A48A247ED00}"/>
              </a:ext>
            </a:extLst>
          </p:cNvPr>
          <p:cNvSpPr txBox="1"/>
          <p:nvPr/>
        </p:nvSpPr>
        <p:spPr>
          <a:xfrm>
            <a:off x="8456612" y="6519569"/>
            <a:ext cx="404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ระบบรายงาน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บสต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ณ วันที่ 27 มิ.ย.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2565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EC1A83-3ABE-46D8-B040-AB6F68804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30336"/>
              </p:ext>
            </p:extLst>
          </p:nvPr>
        </p:nvGraphicFramePr>
        <p:xfrm>
          <a:off x="954733" y="1122132"/>
          <a:ext cx="10515600" cy="528529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9047441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827996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51125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8824459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9748582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57465612"/>
                    </a:ext>
                  </a:extLst>
                </a:gridCol>
              </a:tblGrid>
              <a:tr h="7823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เป้าหมาย (คน)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ผป.ที่เข้าระบบ</a:t>
                      </a: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จำนวนที่บันทึกใน บสต.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ร้อยละผลงาน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4595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529790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เมืองเพชรบูรณ์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275.68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62.16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92433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227901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73.33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73434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29206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594112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336148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00475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0661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sng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86192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85.71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606110"/>
                  </a:ext>
                </a:extLst>
              </a:tr>
              <a:tr h="29040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68.75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485" marR="9485" marT="9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16598"/>
                  </a:ext>
                </a:extLst>
              </a:tr>
            </a:tbl>
          </a:graphicData>
        </a:graphic>
      </p:graphicFrame>
      <p:pic>
        <p:nvPicPr>
          <p:cNvPr id="1026" name="Picture 2" descr="เครื่องหมายถูก เครื่องหมายขีด - กราฟิกแบบเวกเตอร์ฟรีบน Pixabay">
            <a:extLst>
              <a:ext uri="{FF2B5EF4-FFF2-40B4-BE49-F238E27FC236}">
                <a16:creationId xmlns:a16="http://schemas.microsoft.com/office/drawing/2014/main" id="{78DED816-498C-4630-B2DB-B804CC2BB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813" y="3657600"/>
            <a:ext cx="584074" cy="57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เครื่องหมายถูก เครื่องหมายขีด - กราฟิกแบบเวกเตอร์ฟรีบน Pixabay">
            <a:extLst>
              <a:ext uri="{FF2B5EF4-FFF2-40B4-BE49-F238E27FC236}">
                <a16:creationId xmlns:a16="http://schemas.microsoft.com/office/drawing/2014/main" id="{4CFB365F-0B11-4A4C-90FF-DF140A22B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1245" y="4580834"/>
            <a:ext cx="584074" cy="57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08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พื้นฐาน">
  <a:themeElements>
    <a:clrScheme name="พื้นฐาน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พื้นฐาน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พื้นฐาน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27FAC-CD3A-494C-985C-09E26C5EA507}">
  <ds:schemaRefs>
    <ds:schemaRef ds:uri="a4f35948-e619-41b3-aa29-22878b09cfd2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พื้นฐาน</Template>
  <TotalTime>1850</TotalTime>
  <Words>138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Leelawadee</vt:lpstr>
      <vt:lpstr>TH Sarabun New</vt:lpstr>
      <vt:lpstr>TH SarabunPSK</vt:lpstr>
      <vt:lpstr>พื้นฐาน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rawinon thanin</dc:creator>
  <cp:lastModifiedBy>กัมปนาท รูปขาว</cp:lastModifiedBy>
  <cp:revision>101</cp:revision>
  <cp:lastPrinted>2022-04-28T08:47:28Z</cp:lastPrinted>
  <dcterms:created xsi:type="dcterms:W3CDTF">2018-10-19T08:21:57Z</dcterms:created>
  <dcterms:modified xsi:type="dcterms:W3CDTF">2022-06-27T10:01:06Z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