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9" r:id="rId3"/>
    <p:sldId id="267" r:id="rId4"/>
    <p:sldId id="270" r:id="rId5"/>
    <p:sldId id="266" r:id="rId6"/>
  </p:sldIdLst>
  <p:sldSz cx="12192000" cy="6858000"/>
  <p:notesSz cx="6888163" cy="1002188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6C5"/>
    <a:srgbClr val="FDCFD9"/>
    <a:srgbClr val="FDFDFD"/>
    <a:srgbClr val="EAEFF7"/>
    <a:srgbClr val="D2DEEF"/>
    <a:srgbClr val="F7C3FD"/>
    <a:srgbClr val="F4B183"/>
    <a:srgbClr val="D6DCE5"/>
    <a:srgbClr val="FBE5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สไตล์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สไตล์ธีม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454" autoAdjust="0"/>
  </p:normalViewPr>
  <p:slideViewPr>
    <p:cSldViewPr snapToGrid="0">
      <p:cViewPr varScale="1">
        <p:scale>
          <a:sx n="69" d="100"/>
          <a:sy n="69" d="100"/>
        </p:scale>
        <p:origin x="-5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0244A-F807-4340-97F3-4787FD4E7F6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F6F0-B2DD-4730-B281-1BDE4691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3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4919-88BE-49D4-A2CB-77AFE5A917D1}" type="datetimeFigureOut">
              <a:rPr lang="th-TH" smtClean="0"/>
              <a:t>28/06/65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624C-AD7B-4F62-A2A5-0A4FB288EC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365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624C-AD7B-4F62-A2A5-0A4FB288EC8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22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38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4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4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5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93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16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75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9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-297"/>
            <a:ext cx="12192000" cy="6858594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51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6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4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4C9D-4C0D-4472-AE75-C7D0372CBDB7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8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五边形 19"/>
          <p:cNvSpPr/>
          <p:nvPr/>
        </p:nvSpPr>
        <p:spPr>
          <a:xfrm>
            <a:off x="4642171" y="939562"/>
            <a:ext cx="3290884" cy="3134176"/>
          </a:xfrm>
          <a:prstGeom prst="pentagon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4080318" y="404461"/>
            <a:ext cx="4414590" cy="4204372"/>
          </a:xfrm>
          <a:custGeom>
            <a:avLst/>
            <a:gdLst>
              <a:gd name="connsiteX0" fmla="*/ 1815747 w 3631494"/>
              <a:gd name="connsiteY0" fmla="*/ 277315 h 3458565"/>
              <a:gd name="connsiteX1" fmla="*/ 284084 w 3631494"/>
              <a:gd name="connsiteY1" fmla="*/ 1391683 h 3458565"/>
              <a:gd name="connsiteX2" fmla="*/ 869127 w 3631494"/>
              <a:gd name="connsiteY2" fmla="*/ 3194768 h 3458565"/>
              <a:gd name="connsiteX3" fmla="*/ 2762367 w 3631494"/>
              <a:gd name="connsiteY3" fmla="*/ 3194768 h 3458565"/>
              <a:gd name="connsiteX4" fmla="*/ 3347410 w 3631494"/>
              <a:gd name="connsiteY4" fmla="*/ 1391683 h 3458565"/>
              <a:gd name="connsiteX5" fmla="*/ 1815747 w 3631494"/>
              <a:gd name="connsiteY5" fmla="*/ 0 h 3458565"/>
              <a:gd name="connsiteX6" fmla="*/ 3631494 w 3631494"/>
              <a:gd name="connsiteY6" fmla="*/ 1321054 h 3458565"/>
              <a:gd name="connsiteX7" fmla="*/ 2937940 w 3631494"/>
              <a:gd name="connsiteY7" fmla="*/ 3458565 h 3458565"/>
              <a:gd name="connsiteX8" fmla="*/ 693554 w 3631494"/>
              <a:gd name="connsiteY8" fmla="*/ 3458565 h 3458565"/>
              <a:gd name="connsiteX9" fmla="*/ 0 w 3631494"/>
              <a:gd name="connsiteY9" fmla="*/ 1321054 h 345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1494" h="3458565">
                <a:moveTo>
                  <a:pt x="1815747" y="277315"/>
                </a:moveTo>
                <a:lnTo>
                  <a:pt x="284084" y="1391683"/>
                </a:lnTo>
                <a:lnTo>
                  <a:pt x="869127" y="3194768"/>
                </a:lnTo>
                <a:lnTo>
                  <a:pt x="2762367" y="3194768"/>
                </a:lnTo>
                <a:lnTo>
                  <a:pt x="3347410" y="1391683"/>
                </a:lnTo>
                <a:close/>
                <a:moveTo>
                  <a:pt x="1815747" y="0"/>
                </a:moveTo>
                <a:lnTo>
                  <a:pt x="3631494" y="1321054"/>
                </a:lnTo>
                <a:lnTo>
                  <a:pt x="2937940" y="3458565"/>
                </a:lnTo>
                <a:lnTo>
                  <a:pt x="693554" y="3458565"/>
                </a:lnTo>
                <a:lnTo>
                  <a:pt x="0" y="132105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6" descr="C:\Users\u\Desktop\16265706_768647479953724_532737097339954309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483" y="1401625"/>
            <a:ext cx="2568260" cy="2541036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3" name="Title 1">
            <a:extLst>
              <a:ext uri="{FF2B5EF4-FFF2-40B4-BE49-F238E27FC236}">
                <a16:creationId xmlns="" xmlns:a16="http://schemas.microsoft.com/office/drawing/2014/main" id="{7A55F11D-A055-474D-9E7A-1A32787C4D33}"/>
              </a:ext>
            </a:extLst>
          </p:cNvPr>
          <p:cNvSpPr txBox="1">
            <a:spLocks/>
          </p:cNvSpPr>
          <p:nvPr/>
        </p:nvSpPr>
        <p:spPr>
          <a:xfrm>
            <a:off x="1923896" y="5013904"/>
            <a:ext cx="8336812" cy="1066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โครงการรณรงค์ป้องกันและแก้ไขปัญหายาเสพติด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TO BE NUMBER ONE</a:t>
            </a:r>
          </a:p>
        </p:txBody>
      </p:sp>
      <p:sp>
        <p:nvSpPr>
          <p:cNvPr id="134" name="Subtitle 2">
            <a:extLst>
              <a:ext uri="{FF2B5EF4-FFF2-40B4-BE49-F238E27FC236}">
                <a16:creationId xmlns="" xmlns:a16="http://schemas.microsoft.com/office/drawing/2014/main" id="{E00EE749-116D-4783-BE5F-1F40465505AC}"/>
              </a:ext>
            </a:extLst>
          </p:cNvPr>
          <p:cNvSpPr txBox="1">
            <a:spLocks/>
          </p:cNvSpPr>
          <p:nvPr/>
        </p:nvSpPr>
        <p:spPr>
          <a:xfrm>
            <a:off x="4563166" y="6290100"/>
            <a:ext cx="2860982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2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กลุ่มงานส่งเสริมสุขภาพ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541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SJ-Rawinon\Desktop\LINE_ALBUM_โลโก้+งานต่างๆ_๒๒๐๖๒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0" t="63205" r="1784" b="9740"/>
          <a:stretch/>
        </p:blipFill>
        <p:spPr bwMode="auto">
          <a:xfrm>
            <a:off x="0" y="1524000"/>
            <a:ext cx="546840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SSJ-Rawinon\Desktop\LINE_ALBUM_โลโก้+งานต่างๆ_๒๒๐๖๒๘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7" b="64516"/>
          <a:stretch/>
        </p:blipFill>
        <p:spPr bwMode="auto">
          <a:xfrm>
            <a:off x="0" y="0"/>
            <a:ext cx="546840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SJ-Rawinon\Desktop\LINE_ALBUM_โลโก้+งานต่างๆ_๒๒๐๖๒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28199" r="8702" b="43695"/>
          <a:stretch/>
        </p:blipFill>
        <p:spPr bwMode="auto">
          <a:xfrm>
            <a:off x="5468409" y="0"/>
            <a:ext cx="6728638" cy="31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SJ-Rawinon\Desktop\LINE_ALBUM_โลโก้+งานต่างๆ_๒๒๐๖๒๘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8253" r="9015" b="44309"/>
          <a:stretch/>
        </p:blipFill>
        <p:spPr bwMode="auto">
          <a:xfrm>
            <a:off x="5468409" y="3150974"/>
            <a:ext cx="6723591" cy="37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3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SJ-Rawinon\Desktop\LINE_ALBUM_โลโก้+งานต่างๆ_๒๒๐๖๒๘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7" b="64516"/>
          <a:stretch/>
        </p:blipFill>
        <p:spPr bwMode="auto">
          <a:xfrm>
            <a:off x="2863913" y="344054"/>
            <a:ext cx="619298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SJ-Rawinon\Desktop\LINE_ALBUM_โลโก้+งานต่างๆ_๒๒๐๖๒๘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55354" r="51476" b="11645"/>
          <a:stretch/>
        </p:blipFill>
        <p:spPr bwMode="auto">
          <a:xfrm>
            <a:off x="3990109" y="2285542"/>
            <a:ext cx="3940593" cy="40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SJ-Rawinon\Desktop\LINE_ALBUM_โลโก้+งานต่างๆ_๒๒๐๖๒๘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096" r="2968" b="10534"/>
          <a:stretch/>
        </p:blipFill>
        <p:spPr bwMode="auto">
          <a:xfrm>
            <a:off x="0" y="2285542"/>
            <a:ext cx="3990109" cy="40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SJ-Rawinon\Desktop\LINE_ALBUM_โลโก้+งานต่างๆ_๒๒๐๖๒๘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5" t="63158" b="9406"/>
          <a:stretch/>
        </p:blipFill>
        <p:spPr bwMode="auto">
          <a:xfrm>
            <a:off x="7930702" y="2285542"/>
            <a:ext cx="4261298" cy="40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2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SJ-Rawinon\Desktop\LINE_ALBUM_โลโก้+งานต่างๆ_๒๒๐๖๒๘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2" b="8733"/>
          <a:stretch/>
        </p:blipFill>
        <p:spPr bwMode="auto">
          <a:xfrm>
            <a:off x="244423" y="147780"/>
            <a:ext cx="7077565" cy="6516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SJ-Rawinon\Desktop\S__55951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88" y="2924821"/>
            <a:ext cx="4773030" cy="357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SJ-Rawinon\Desktop\S__561152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01" y="381803"/>
            <a:ext cx="4457754" cy="2229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4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1950" y="190500"/>
            <a:ext cx="1028700" cy="1028700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390650" y="352425"/>
            <a:ext cx="152400" cy="152400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790699" y="428624"/>
            <a:ext cx="200025" cy="200025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38274" y="600074"/>
            <a:ext cx="352426" cy="352426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190748" y="188083"/>
            <a:ext cx="9669155" cy="1031118"/>
          </a:xfrm>
          <a:prstGeom prst="roundRect">
            <a:avLst/>
          </a:prstGeom>
          <a:solidFill>
            <a:srgbClr val="FDCFD9">
              <a:alpha val="38000"/>
            </a:srgbClr>
          </a:solidFill>
          <a:ln>
            <a:solidFill>
              <a:srgbClr val="FCB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แจ้งการลงพื้นที่เพื่อเก็บคะแนนการประกวดกิจกรรมในโครงการ 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 BE NUMBER ONE 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ระดับประเทศ </a:t>
            </a: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 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 BE NUMBER ONE 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กลุ่มรักษามาตรฐานพร้อมเป็นต้นแบบระดับเพชร ประจำปี </a:t>
            </a:r>
            <a:r>
              <a:rPr lang="en-US" sz="24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6" descr="C:\Users\u\Desktop\16265706_768647479953724_53273709733995430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66" y="231498"/>
            <a:ext cx="967772" cy="957513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สี่เหลี่ยมผืนผ้า 7"/>
          <p:cNvSpPr/>
          <p:nvPr/>
        </p:nvSpPr>
        <p:spPr>
          <a:xfrm>
            <a:off x="687809" y="1399603"/>
            <a:ext cx="11172093" cy="5437386"/>
          </a:xfrm>
          <a:prstGeom prst="rect">
            <a:avLst/>
          </a:prstGeom>
          <a:ln w="12700">
            <a:solidFill>
              <a:srgbClr val="FCB6C5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เวลา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09.30 - 10.00 น.	</a:t>
            </a:r>
            <a:r>
              <a:rPr lang="th-TH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-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ลงทะเบียนผู้เข้าร่วมกิจกรรม</a:t>
            </a:r>
          </a:p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เวลา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10.00 – 11.00 น.	</a:t>
            </a:r>
            <a:r>
              <a:rPr lang="th-TH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-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เตรียมความพร้อม ซักซ้อมการนำเสนอผลการดำเนินงานจังหวัด </a:t>
            </a:r>
            <a:r>
              <a:rPr lang="en-US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TO BE 			</a:t>
            </a:r>
            <a:r>
              <a:rPr lang="th-TH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en-US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  </a:t>
            </a:r>
            <a:r>
              <a:rPr lang="th-TH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 	  </a:t>
            </a:r>
            <a:r>
              <a:rPr lang="en-US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NUMBER </a:t>
            </a:r>
            <a:r>
              <a:rPr lang="en-US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ONE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จังหวัดเพชรบูรณ์  </a:t>
            </a:r>
          </a:p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เวลา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11.00 – 12.00 น.	</a:t>
            </a:r>
            <a:r>
              <a:rPr lang="th-TH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-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ตรวจเยี่ยมเครือข่ายชมรม </a:t>
            </a:r>
            <a:r>
              <a:rPr lang="en-US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TO BE NUMBER ONE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ที่มาร่วม</a:t>
            </a:r>
            <a:r>
              <a:rPr lang="th-TH" sz="2200" dirty="0" err="1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จัดบูธนิทรรศ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การ</a:t>
            </a:r>
          </a:p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			- พักรับประทานอาหารกลางวัน</a:t>
            </a:r>
          </a:p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เวลา 13.00 – 14.00 น.	</a:t>
            </a:r>
            <a:r>
              <a:rPr lang="th-TH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-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คณะกรรมการตรวจเยี่ยม จังหวัด </a:t>
            </a:r>
            <a:r>
              <a:rPr lang="en-US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TO BE NUMBER ONE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จังหวัดเพชรบูรณ์  </a:t>
            </a:r>
          </a:p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			  (เกณฑ์ที่ใช้ : รักษามาตรฐานพร้อมเป็นต้นแบบระดับเพชร ปีที่ 2)</a:t>
            </a:r>
          </a:p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			- กล่าวต้อนรับ โดย นาย</a:t>
            </a:r>
            <a:r>
              <a:rPr lang="th-TH" sz="2200" dirty="0" err="1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ชัชวาลย์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 เบญจสิริวงศ์ รองผู้ว่าราชการจังหวัดเพชรบูรณ์</a:t>
            </a:r>
          </a:p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			- นำเสนอผลการดำเนินงาน </a:t>
            </a:r>
          </a:p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			   โดย นาย</a:t>
            </a:r>
            <a:r>
              <a:rPr lang="th-TH" sz="2200" dirty="0" err="1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ชัชวาลย์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 เบญจสิริวงศ์ รองผู้ว่าราชการจังหวัดเพชรบูรณ์ </a:t>
            </a:r>
          </a:p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			         นายแพทย์กมล กัญญาประสิทธิ์ นายแพทย์สาธารณสุขจังหวัดเพชรบูรณ์	</a:t>
            </a:r>
            <a:endParaRPr lang="th-TH" sz="2200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>
              <a:spcAft>
                <a:spcPts val="1000"/>
              </a:spcAft>
            </a:pP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sz="22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เวลา 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14.00 – 16.30 น.	- คณะกรรมการเดินทางกลับ </a:t>
            </a:r>
            <a:r>
              <a:rPr lang="th-TH" sz="2200" dirty="0" err="1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กทม</a:t>
            </a:r>
            <a:r>
              <a:rPr lang="th-TH" sz="22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โดยรถตู้ </a:t>
            </a:r>
          </a:p>
        </p:txBody>
      </p:sp>
    </p:spTree>
    <p:extLst>
      <p:ext uri="{BB962C8B-B14F-4D97-AF65-F5344CB8AC3E}">
        <p14:creationId xmlns:p14="http://schemas.microsoft.com/office/powerpoint/2010/main" val="3934247689"/>
      </p:ext>
    </p:extLst>
  </p:cSld>
  <p:clrMapOvr>
    <a:masterClrMapping/>
  </p:clrMapOvr>
</p:sld>
</file>

<file path=ppt/theme/theme1.xml><?xml version="1.0" encoding="utf-8"?>
<a:theme xmlns:a="http://schemas.openxmlformats.org/drawingml/2006/main" name="www.home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>
            <a:alpha val="38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51</Words>
  <Application>Microsoft Office PowerPoint</Application>
  <PresentationFormat>กำหนดเอง</PresentationFormat>
  <Paragraphs>15</Paragraphs>
  <Slides>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www.homeppt.com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SSJ-Rawinon</cp:lastModifiedBy>
  <cp:revision>302</cp:revision>
  <cp:lastPrinted>2021-11-29T04:36:55Z</cp:lastPrinted>
  <dcterms:created xsi:type="dcterms:W3CDTF">2014-10-16T06:53:09Z</dcterms:created>
  <dcterms:modified xsi:type="dcterms:W3CDTF">2022-06-28T04:34:33Z</dcterms:modified>
</cp:coreProperties>
</file>