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66"/>
    <a:srgbClr val="484532"/>
    <a:srgbClr val="0066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C4882-F9AD-4BD1-996A-0DD57484FF9D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C2780-D88F-4998-A5B0-6919103D7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4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92275" y="1780267"/>
            <a:ext cx="4795200" cy="293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92275" y="5256132"/>
            <a:ext cx="4403700" cy="6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42137" y="6171645"/>
            <a:ext cx="4294024" cy="145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0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849751"/>
            <a:ext cx="6576000" cy="249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8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subTitle" idx="1"/>
          </p:nvPr>
        </p:nvSpPr>
        <p:spPr>
          <a:xfrm>
            <a:off x="1284000" y="4345451"/>
            <a:ext cx="6576000" cy="6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7" name="Google Shape;47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5914783" y="956583"/>
            <a:ext cx="396678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1197868" y="4815983"/>
            <a:ext cx="3966785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6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579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2025526" y="2169600"/>
            <a:ext cx="2410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0"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ubTitle" idx="1"/>
          </p:nvPr>
        </p:nvSpPr>
        <p:spPr>
          <a:xfrm>
            <a:off x="2025526" y="2873200"/>
            <a:ext cx="2435100" cy="7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2"/>
          </p:nvPr>
        </p:nvSpPr>
        <p:spPr>
          <a:xfrm>
            <a:off x="5878875" y="2169600"/>
            <a:ext cx="2410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0"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3"/>
          </p:nvPr>
        </p:nvSpPr>
        <p:spPr>
          <a:xfrm>
            <a:off x="5878875" y="2873200"/>
            <a:ext cx="2435100" cy="7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4"/>
          </p:nvPr>
        </p:nvSpPr>
        <p:spPr>
          <a:xfrm>
            <a:off x="2025526" y="4183804"/>
            <a:ext cx="2410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0"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5"/>
          </p:nvPr>
        </p:nvSpPr>
        <p:spPr>
          <a:xfrm>
            <a:off x="2025526" y="4887408"/>
            <a:ext cx="2435100" cy="7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 idx="6"/>
          </p:nvPr>
        </p:nvSpPr>
        <p:spPr>
          <a:xfrm>
            <a:off x="5878875" y="4183804"/>
            <a:ext cx="24102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0">
                <a:latin typeface="Work Sans Regular"/>
                <a:ea typeface="Work Sans Regular"/>
                <a:cs typeface="Work Sans Regular"/>
                <a:sym typeface="Work Sans Regula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7"/>
          </p:nvPr>
        </p:nvSpPr>
        <p:spPr>
          <a:xfrm>
            <a:off x="5878875" y="4887408"/>
            <a:ext cx="2435100" cy="7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 idx="8" hasCustomPrompt="1"/>
          </p:nvPr>
        </p:nvSpPr>
        <p:spPr>
          <a:xfrm>
            <a:off x="830025" y="2177284"/>
            <a:ext cx="1048200" cy="139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9" hasCustomPrompt="1"/>
          </p:nvPr>
        </p:nvSpPr>
        <p:spPr>
          <a:xfrm>
            <a:off x="830025" y="4204233"/>
            <a:ext cx="1048200" cy="139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13" hasCustomPrompt="1"/>
          </p:nvPr>
        </p:nvSpPr>
        <p:spPr>
          <a:xfrm>
            <a:off x="4680200" y="2177284"/>
            <a:ext cx="1048200" cy="139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2" name="Google Shape;62;p13"/>
          <p:cNvSpPr txBox="1">
            <a:spLocks noGrp="1"/>
          </p:cNvSpPr>
          <p:nvPr>
            <p:ph type="title" idx="14" hasCustomPrompt="1"/>
          </p:nvPr>
        </p:nvSpPr>
        <p:spPr>
          <a:xfrm>
            <a:off x="4680200" y="4204233"/>
            <a:ext cx="1048200" cy="139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15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137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391900" y="4386484"/>
            <a:ext cx="4360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ubTitle" idx="1"/>
          </p:nvPr>
        </p:nvSpPr>
        <p:spPr>
          <a:xfrm>
            <a:off x="1956450" y="2781284"/>
            <a:ext cx="5231100" cy="1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2606827" y="2789147"/>
            <a:ext cx="5316999" cy="168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950" y="5205167"/>
            <a:ext cx="1525500" cy="2034000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649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Title and text 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3701225" y="4018067"/>
            <a:ext cx="4099500" cy="1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701250" y="3001300"/>
            <a:ext cx="4573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4275" y="458429"/>
            <a:ext cx="4483644" cy="16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/>
          <p:nvPr/>
        </p:nvSpPr>
        <p:spPr>
          <a:xfrm rot="1308085">
            <a:off x="6005572" y="1651908"/>
            <a:ext cx="1395835" cy="444109"/>
          </a:xfrm>
          <a:prstGeom prst="rect">
            <a:avLst/>
          </a:prstGeom>
          <a:solidFill>
            <a:srgbClr val="D6B47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2785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title" idx="2"/>
          </p:nvPr>
        </p:nvSpPr>
        <p:spPr>
          <a:xfrm>
            <a:off x="761000" y="4057180"/>
            <a:ext cx="25287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ubTitle" idx="1"/>
          </p:nvPr>
        </p:nvSpPr>
        <p:spPr>
          <a:xfrm>
            <a:off x="761000" y="4688900"/>
            <a:ext cx="2528700" cy="11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title" idx="3"/>
          </p:nvPr>
        </p:nvSpPr>
        <p:spPr>
          <a:xfrm>
            <a:off x="3307726" y="4057180"/>
            <a:ext cx="25287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ubTitle" idx="4"/>
          </p:nvPr>
        </p:nvSpPr>
        <p:spPr>
          <a:xfrm>
            <a:off x="3307728" y="4688900"/>
            <a:ext cx="2528700" cy="11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title" idx="5"/>
          </p:nvPr>
        </p:nvSpPr>
        <p:spPr>
          <a:xfrm>
            <a:off x="5854450" y="4057180"/>
            <a:ext cx="25287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ubTitle" idx="6"/>
          </p:nvPr>
        </p:nvSpPr>
        <p:spPr>
          <a:xfrm>
            <a:off x="5854454" y="4688900"/>
            <a:ext cx="2528700" cy="11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670333" y="5831705"/>
            <a:ext cx="1631967" cy="2314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39" y="-1513516"/>
            <a:ext cx="1223975" cy="308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66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title" idx="2"/>
          </p:nvPr>
        </p:nvSpPr>
        <p:spPr>
          <a:xfrm>
            <a:off x="5371425" y="1845869"/>
            <a:ext cx="2528700" cy="6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1"/>
          </p:nvPr>
        </p:nvSpPr>
        <p:spPr>
          <a:xfrm>
            <a:off x="5371425" y="2332959"/>
            <a:ext cx="25287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title" idx="3"/>
          </p:nvPr>
        </p:nvSpPr>
        <p:spPr>
          <a:xfrm>
            <a:off x="5371425" y="3344767"/>
            <a:ext cx="2528700" cy="6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ubTitle" idx="4"/>
          </p:nvPr>
        </p:nvSpPr>
        <p:spPr>
          <a:xfrm>
            <a:off x="5371425" y="3831859"/>
            <a:ext cx="25287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title" idx="5"/>
          </p:nvPr>
        </p:nvSpPr>
        <p:spPr>
          <a:xfrm>
            <a:off x="5371425" y="4843668"/>
            <a:ext cx="2528700" cy="6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subTitle" idx="6"/>
          </p:nvPr>
        </p:nvSpPr>
        <p:spPr>
          <a:xfrm>
            <a:off x="5371425" y="5330759"/>
            <a:ext cx="25287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956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title" idx="2"/>
          </p:nvPr>
        </p:nvSpPr>
        <p:spPr>
          <a:xfrm>
            <a:off x="3361845" y="2157667"/>
            <a:ext cx="22671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ubTitle" idx="1"/>
          </p:nvPr>
        </p:nvSpPr>
        <p:spPr>
          <a:xfrm>
            <a:off x="3361845" y="2736500"/>
            <a:ext cx="22671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title" idx="3"/>
          </p:nvPr>
        </p:nvSpPr>
        <p:spPr>
          <a:xfrm>
            <a:off x="5812504" y="2157667"/>
            <a:ext cx="22671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subTitle" idx="4"/>
          </p:nvPr>
        </p:nvSpPr>
        <p:spPr>
          <a:xfrm>
            <a:off x="5812499" y="2736500"/>
            <a:ext cx="22671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title" idx="5"/>
          </p:nvPr>
        </p:nvSpPr>
        <p:spPr>
          <a:xfrm>
            <a:off x="3361845" y="4272067"/>
            <a:ext cx="22671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ubTitle" idx="6"/>
          </p:nvPr>
        </p:nvSpPr>
        <p:spPr>
          <a:xfrm>
            <a:off x="3361845" y="4850900"/>
            <a:ext cx="22671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title" idx="7"/>
          </p:nvPr>
        </p:nvSpPr>
        <p:spPr>
          <a:xfrm>
            <a:off x="5812504" y="4272067"/>
            <a:ext cx="22671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subTitle" idx="8"/>
          </p:nvPr>
        </p:nvSpPr>
        <p:spPr>
          <a:xfrm>
            <a:off x="5812499" y="4850900"/>
            <a:ext cx="22671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2701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 idx="2"/>
          </p:nvPr>
        </p:nvSpPr>
        <p:spPr>
          <a:xfrm>
            <a:off x="1050124" y="2157667"/>
            <a:ext cx="21315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subTitle" idx="1"/>
          </p:nvPr>
        </p:nvSpPr>
        <p:spPr>
          <a:xfrm>
            <a:off x="1050124" y="2736500"/>
            <a:ext cx="21315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title" idx="3"/>
          </p:nvPr>
        </p:nvSpPr>
        <p:spPr>
          <a:xfrm>
            <a:off x="5962530" y="2157667"/>
            <a:ext cx="21315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subTitle" idx="4"/>
          </p:nvPr>
        </p:nvSpPr>
        <p:spPr>
          <a:xfrm>
            <a:off x="5962526" y="2736500"/>
            <a:ext cx="21315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title" idx="5"/>
          </p:nvPr>
        </p:nvSpPr>
        <p:spPr>
          <a:xfrm>
            <a:off x="1050124" y="4272067"/>
            <a:ext cx="21315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ubTitle" idx="6"/>
          </p:nvPr>
        </p:nvSpPr>
        <p:spPr>
          <a:xfrm>
            <a:off x="1050124" y="4850900"/>
            <a:ext cx="21315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title" idx="7"/>
          </p:nvPr>
        </p:nvSpPr>
        <p:spPr>
          <a:xfrm>
            <a:off x="5962530" y="4272067"/>
            <a:ext cx="21315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subTitle" idx="8"/>
          </p:nvPr>
        </p:nvSpPr>
        <p:spPr>
          <a:xfrm>
            <a:off x="5962526" y="4850900"/>
            <a:ext cx="2131500" cy="88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6012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title" idx="2"/>
          </p:nvPr>
        </p:nvSpPr>
        <p:spPr>
          <a:xfrm>
            <a:off x="1101175" y="2519417"/>
            <a:ext cx="1986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subTitle" idx="1"/>
          </p:nvPr>
        </p:nvSpPr>
        <p:spPr>
          <a:xfrm>
            <a:off x="1101175" y="3098251"/>
            <a:ext cx="1986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title" idx="3"/>
          </p:nvPr>
        </p:nvSpPr>
        <p:spPr>
          <a:xfrm>
            <a:off x="3578951" y="2519417"/>
            <a:ext cx="1986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subTitle" idx="4"/>
          </p:nvPr>
        </p:nvSpPr>
        <p:spPr>
          <a:xfrm>
            <a:off x="3578951" y="3098251"/>
            <a:ext cx="1986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title" idx="5"/>
          </p:nvPr>
        </p:nvSpPr>
        <p:spPr>
          <a:xfrm>
            <a:off x="1101175" y="4837017"/>
            <a:ext cx="1986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subTitle" idx="6"/>
          </p:nvPr>
        </p:nvSpPr>
        <p:spPr>
          <a:xfrm>
            <a:off x="1101175" y="5415851"/>
            <a:ext cx="1986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title" idx="7"/>
          </p:nvPr>
        </p:nvSpPr>
        <p:spPr>
          <a:xfrm>
            <a:off x="3578951" y="4837017"/>
            <a:ext cx="1986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subTitle" idx="8"/>
          </p:nvPr>
        </p:nvSpPr>
        <p:spPr>
          <a:xfrm>
            <a:off x="3578951" y="5415851"/>
            <a:ext cx="1986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title" idx="9"/>
          </p:nvPr>
        </p:nvSpPr>
        <p:spPr>
          <a:xfrm>
            <a:off x="6056727" y="2519417"/>
            <a:ext cx="1986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ubTitle" idx="13"/>
          </p:nvPr>
        </p:nvSpPr>
        <p:spPr>
          <a:xfrm>
            <a:off x="6056727" y="3098251"/>
            <a:ext cx="1986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title" idx="14"/>
          </p:nvPr>
        </p:nvSpPr>
        <p:spPr>
          <a:xfrm>
            <a:off x="6056727" y="4837017"/>
            <a:ext cx="1986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subTitle" idx="15"/>
          </p:nvPr>
        </p:nvSpPr>
        <p:spPr>
          <a:xfrm>
            <a:off x="6056727" y="5415851"/>
            <a:ext cx="19860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24242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127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720000" y="2453100"/>
            <a:ext cx="4068000" cy="25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899667"/>
            <a:ext cx="1056900" cy="14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3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720000" y="5007100"/>
            <a:ext cx="2556600" cy="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" name="Google Shape;1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5714" y="-1391700"/>
            <a:ext cx="1400175" cy="353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87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4288000" y="2453100"/>
            <a:ext cx="4068000" cy="25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title" idx="2" hasCustomPrompt="1"/>
          </p:nvPr>
        </p:nvSpPr>
        <p:spPr>
          <a:xfrm>
            <a:off x="7222300" y="899667"/>
            <a:ext cx="1133700" cy="14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3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29" name="Google Shape;129;p21"/>
          <p:cNvSpPr txBox="1">
            <a:spLocks noGrp="1"/>
          </p:cNvSpPr>
          <p:nvPr>
            <p:ph type="subTitle" idx="1"/>
          </p:nvPr>
        </p:nvSpPr>
        <p:spPr>
          <a:xfrm>
            <a:off x="5867400" y="5007100"/>
            <a:ext cx="2556600" cy="9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0" name="Google Shape;13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2330500" y="-185110"/>
            <a:ext cx="2861701" cy="2324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003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title" hasCustomPrompt="1"/>
          </p:nvPr>
        </p:nvSpPr>
        <p:spPr>
          <a:xfrm>
            <a:off x="2223600" y="893633"/>
            <a:ext cx="4696800" cy="10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3" name="Google Shape;133;p22"/>
          <p:cNvSpPr txBox="1">
            <a:spLocks noGrp="1"/>
          </p:cNvSpPr>
          <p:nvPr>
            <p:ph type="subTitle" idx="1"/>
          </p:nvPr>
        </p:nvSpPr>
        <p:spPr>
          <a:xfrm>
            <a:off x="2223600" y="1671500"/>
            <a:ext cx="46968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title" idx="2" hasCustomPrompt="1"/>
          </p:nvPr>
        </p:nvSpPr>
        <p:spPr>
          <a:xfrm>
            <a:off x="2223600" y="2623908"/>
            <a:ext cx="4696800" cy="10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5" name="Google Shape;135;p22"/>
          <p:cNvSpPr txBox="1">
            <a:spLocks noGrp="1"/>
          </p:cNvSpPr>
          <p:nvPr>
            <p:ph type="subTitle" idx="3"/>
          </p:nvPr>
        </p:nvSpPr>
        <p:spPr>
          <a:xfrm>
            <a:off x="2223600" y="3418725"/>
            <a:ext cx="46968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title" idx="4" hasCustomPrompt="1"/>
          </p:nvPr>
        </p:nvSpPr>
        <p:spPr>
          <a:xfrm>
            <a:off x="2223600" y="4354184"/>
            <a:ext cx="4696800" cy="10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7" name="Google Shape;137;p22"/>
          <p:cNvSpPr txBox="1">
            <a:spLocks noGrp="1"/>
          </p:cNvSpPr>
          <p:nvPr>
            <p:ph type="subTitle" idx="5"/>
          </p:nvPr>
        </p:nvSpPr>
        <p:spPr>
          <a:xfrm>
            <a:off x="2223600" y="5165951"/>
            <a:ext cx="46968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1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pic>
        <p:nvPicPr>
          <p:cNvPr id="138" name="Google Shape;13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1088303" y="2000189"/>
            <a:ext cx="2467900" cy="35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/>
          <p:nvPr/>
        </p:nvSpPr>
        <p:spPr>
          <a:xfrm rot="9868949">
            <a:off x="-552410" y="2341363"/>
            <a:ext cx="1396089" cy="443796"/>
          </a:xfrm>
          <a:prstGeom prst="rect">
            <a:avLst/>
          </a:prstGeom>
          <a:solidFill>
            <a:srgbClr val="D6B47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40" name="Google Shape;14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6511863" y="1866690"/>
            <a:ext cx="5596700" cy="3124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383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title" idx="2"/>
          </p:nvPr>
        </p:nvSpPr>
        <p:spPr>
          <a:xfrm>
            <a:off x="1726825" y="4294167"/>
            <a:ext cx="22536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title" idx="3"/>
          </p:nvPr>
        </p:nvSpPr>
        <p:spPr>
          <a:xfrm>
            <a:off x="5163550" y="4294167"/>
            <a:ext cx="22536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subTitle" idx="1"/>
          </p:nvPr>
        </p:nvSpPr>
        <p:spPr>
          <a:xfrm>
            <a:off x="5163550" y="4944333"/>
            <a:ext cx="2253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subTitle" idx="4"/>
          </p:nvPr>
        </p:nvSpPr>
        <p:spPr>
          <a:xfrm>
            <a:off x="1727016" y="4944333"/>
            <a:ext cx="2253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pic>
        <p:nvPicPr>
          <p:cNvPr id="147" name="Google Shape;1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8102430" y="-912212"/>
            <a:ext cx="1631967" cy="2314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904796" y="5117021"/>
            <a:ext cx="1631967" cy="2314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847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body" idx="1"/>
          </p:nvPr>
        </p:nvSpPr>
        <p:spPr>
          <a:xfrm>
            <a:off x="895050" y="2300500"/>
            <a:ext cx="4128300" cy="34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AutoNum type="arabicPeriod"/>
              <a:defRPr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2486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pic>
        <p:nvPicPr>
          <p:cNvPr id="154" name="Google Shape;15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4988" y="6272445"/>
            <a:ext cx="4294024" cy="145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63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8294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461750" y="1411520"/>
            <a:ext cx="3570900" cy="2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subTitle" idx="1"/>
          </p:nvPr>
        </p:nvSpPr>
        <p:spPr>
          <a:xfrm>
            <a:off x="1033000" y="4151567"/>
            <a:ext cx="2999700" cy="14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0791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>
            <a:spLocks noGrp="1"/>
          </p:cNvSpPr>
          <p:nvPr>
            <p:ph type="subTitle" idx="1"/>
          </p:nvPr>
        </p:nvSpPr>
        <p:spPr>
          <a:xfrm>
            <a:off x="720000" y="2279733"/>
            <a:ext cx="4045800" cy="38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1367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>
            <a:spLocks noGrp="1"/>
          </p:cNvSpPr>
          <p:nvPr>
            <p:ph type="subTitle" idx="1"/>
          </p:nvPr>
        </p:nvSpPr>
        <p:spPr>
          <a:xfrm>
            <a:off x="2702825" y="2270467"/>
            <a:ext cx="3996600" cy="3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F0F0F"/>
              </a:buClr>
              <a:buSzPts val="1400"/>
              <a:buFont typeface="Montserra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F0F0F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4474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2274325" y="1237267"/>
            <a:ext cx="4595400" cy="7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6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168" name="Google Shape;168;p30"/>
          <p:cNvSpPr txBox="1">
            <a:spLocks noGrp="1"/>
          </p:cNvSpPr>
          <p:nvPr>
            <p:ph type="subTitle" idx="1"/>
          </p:nvPr>
        </p:nvSpPr>
        <p:spPr>
          <a:xfrm>
            <a:off x="1556850" y="2457900"/>
            <a:ext cx="6030300" cy="7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30"/>
          <p:cNvSpPr txBox="1"/>
          <p:nvPr/>
        </p:nvSpPr>
        <p:spPr>
          <a:xfrm>
            <a:off x="1684975" y="4779967"/>
            <a:ext cx="5774100" cy="6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1200" kern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CREDITS: This presentation template was created by </a:t>
            </a:r>
            <a:r>
              <a:rPr lang="en" sz="1200" b="1" kern="0">
                <a:solidFill>
                  <a:srgbClr val="000000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200" kern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, including icons by </a:t>
            </a:r>
            <a:r>
              <a:rPr lang="en" sz="1200" b="1" kern="0">
                <a:solidFill>
                  <a:srgbClr val="000000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200" kern="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, and infographics &amp; images by </a:t>
            </a:r>
            <a:r>
              <a:rPr lang="en" sz="1200" b="1" kern="0">
                <a:solidFill>
                  <a:srgbClr val="000000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r>
              <a:rPr lang="en" sz="1200" kern="0">
                <a:solidFill>
                  <a:srgbClr val="000000"/>
                </a:solidFill>
                <a:uFill>
                  <a:noFill/>
                </a:uFill>
                <a:latin typeface="Work Sans"/>
                <a:ea typeface="Work Sans"/>
                <a:cs typeface="Work Sans"/>
                <a:sym typeface="Work Sans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endParaRPr sz="1200" kern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40166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720000" y="1722603"/>
            <a:ext cx="77040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1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-2896158" y="6353341"/>
            <a:ext cx="5725365" cy="109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8838" y="5970511"/>
            <a:ext cx="4294024" cy="145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207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2606827" y="2789147"/>
            <a:ext cx="5316999" cy="168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950" y="5205167"/>
            <a:ext cx="1525500" cy="203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73" name="Google Shape;17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6426699" y="628047"/>
            <a:ext cx="5316999" cy="168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248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626" y="5021667"/>
            <a:ext cx="3664751" cy="5094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01325" y="6145467"/>
            <a:ext cx="1525500" cy="20340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77" name="Google Shape;177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-1326028" y="-1342377"/>
            <a:ext cx="2467900" cy="35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2"/>
          <p:cNvSpPr/>
          <p:nvPr/>
        </p:nvSpPr>
        <p:spPr>
          <a:xfrm rot="9868949">
            <a:off x="117566" y="1030263"/>
            <a:ext cx="1396089" cy="443796"/>
          </a:xfrm>
          <a:prstGeom prst="rect">
            <a:avLst/>
          </a:prstGeom>
          <a:solidFill>
            <a:srgbClr val="D6B47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79" name="Google Shape;179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5400000">
            <a:off x="9101447" y="-1400011"/>
            <a:ext cx="2467900" cy="35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94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/>
          </p:nvPr>
        </p:nvSpPr>
        <p:spPr>
          <a:xfrm>
            <a:off x="1528775" y="4090967"/>
            <a:ext cx="26499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 idx="3"/>
          </p:nvPr>
        </p:nvSpPr>
        <p:spPr>
          <a:xfrm>
            <a:off x="4965400" y="4090967"/>
            <a:ext cx="26499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2000">
                <a:latin typeface="Work Sans"/>
                <a:ea typeface="Work Sans"/>
                <a:cs typeface="Work Sans"/>
                <a:sym typeface="Work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1"/>
          </p:nvPr>
        </p:nvSpPr>
        <p:spPr>
          <a:xfrm>
            <a:off x="4965400" y="4741133"/>
            <a:ext cx="2649900" cy="11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4"/>
          </p:nvPr>
        </p:nvSpPr>
        <p:spPr>
          <a:xfrm>
            <a:off x="1529000" y="4741133"/>
            <a:ext cx="2649900" cy="111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950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429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1980150" y="1834200"/>
            <a:ext cx="5183700" cy="23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10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ubTitle" idx="1"/>
          </p:nvPr>
        </p:nvSpPr>
        <p:spPr>
          <a:xfrm>
            <a:off x="2254050" y="4250533"/>
            <a:ext cx="4635900" cy="8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3" name="Google Shape;3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4988" y="5970511"/>
            <a:ext cx="4294024" cy="145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816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1278675" y="1742800"/>
            <a:ext cx="65865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36" name="Google Shape;36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4913" y="5970511"/>
            <a:ext cx="4294024" cy="145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78675" y="5408467"/>
            <a:ext cx="1459500" cy="1946000"/>
          </a:xfrm>
          <a:prstGeom prst="ellipse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759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3932200" y="2264600"/>
            <a:ext cx="4637700" cy="24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3932200" y="4772000"/>
            <a:ext cx="4637700" cy="11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6338" y="6314845"/>
            <a:ext cx="4294024" cy="145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93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843950" y="1965699"/>
            <a:ext cx="3260100" cy="32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226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rata"/>
              <a:buNone/>
              <a:defRPr sz="3400" b="1">
                <a:solidFill>
                  <a:schemeClr val="dk2"/>
                </a:solidFill>
                <a:latin typeface="Prata"/>
                <a:ea typeface="Prata"/>
                <a:cs typeface="Prata"/>
                <a:sym typeface="Pra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Playfair Display"/>
              <a:buNone/>
              <a:defRPr sz="3400" b="1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●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Work Sans"/>
              <a:buChar char="○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Work Sans"/>
              <a:buChar char="■"/>
              <a:defRPr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899315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517167"/>
            <a:ext cx="7704000" cy="625833"/>
          </a:xfrm>
          <a:solidFill>
            <a:srgbClr val="006666"/>
          </a:solidFill>
        </p:spPr>
        <p:txBody>
          <a:bodyPr/>
          <a:lstStyle/>
          <a:p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มูลค่ายาสมุนไพรที่ซื้อจากโรงงานผลิตยา 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GMP </a:t>
            </a:r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เขตสุขภาพที่ 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2 (</a:t>
            </a:r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ต.ค.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64-</a:t>
            </a:r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ก.ย.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65)</a:t>
            </a:r>
            <a:endParaRPr lang="en-GB" sz="2600" dirty="0">
              <a:solidFill>
                <a:schemeClr val="accent2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54170"/>
              </p:ext>
            </p:extLst>
          </p:nvPr>
        </p:nvGraphicFramePr>
        <p:xfrm>
          <a:off x="762000" y="1295397"/>
          <a:ext cx="7696200" cy="494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214"/>
                <a:gridCol w="1507503"/>
                <a:gridCol w="1428161"/>
                <a:gridCol w="1428161"/>
                <a:gridCol w="1428161"/>
              </a:tblGrid>
              <a:tr h="404560"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solidFill>
                            <a:schemeClr val="accent2"/>
                          </a:solidFill>
                          <a:latin typeface="2547_Ddinya-05" pitchFamily="2" charset="0"/>
                          <a:cs typeface="2547_Ddinya-05" pitchFamily="2" charset="0"/>
                        </a:rPr>
                        <a:t>โรงพยาบาล</a:t>
                      </a:r>
                      <a:endParaRPr lang="en-GB" sz="2000" b="0" dirty="0">
                        <a:solidFill>
                          <a:schemeClr val="accent2"/>
                        </a:solidFill>
                        <a:latin typeface="2547_Ddinya-05" pitchFamily="2" charset="0"/>
                        <a:cs typeface="2547_Ddinya-05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accent2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รพ.พิชัย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accent2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รพ.บางกระทุ่ม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chemeClr val="accent2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รพ.บ้านตาก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0" dirty="0" smtClean="0">
                          <a:solidFill>
                            <a:schemeClr val="accent2"/>
                          </a:solidFill>
                          <a:latin typeface="2547_Ddinya-05" pitchFamily="2" charset="0"/>
                          <a:cs typeface="2547_Ddinya-05" pitchFamily="2" charset="0"/>
                        </a:rPr>
                        <a:t>รวมมูลค่า</a:t>
                      </a:r>
                      <a:endParaRPr lang="en-GB" sz="2000" b="0" dirty="0">
                        <a:solidFill>
                          <a:schemeClr val="accent2"/>
                        </a:solidFill>
                        <a:latin typeface="2547_Ddinya-05" pitchFamily="2" charset="0"/>
                        <a:cs typeface="2547_Ddinya-05" pitchFamily="2" charset="0"/>
                      </a:endParaRPr>
                    </a:p>
                  </a:txBody>
                  <a:tcPr/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เขาค้อ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13,115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13,115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ชนแดน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30,450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124,750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155,200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น้ำหนาว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บึงสามพัน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21,040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21,040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42,080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วิเชียรบุรี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87,000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87,000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ศรีเทพ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48,790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86,050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134,840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หนองไผ่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98,600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98,600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หล่มเก่า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หล่มสัก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วังโป่ง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25,000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25,000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สสจ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.เพชรบูรณ์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17,996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2,880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32,250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53,126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  <a:tr h="38122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รวม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156,391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2,880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449,690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2547_Ddinya-05" pitchFamily="2" charset="0"/>
                          <a:cs typeface="2547_Ddinya-05" pitchFamily="2" charset="0"/>
                        </a:rPr>
                        <a:t>608,961</a:t>
                      </a:r>
                    </a:p>
                  </a:txBody>
                  <a:tcPr marL="7620" marR="7620" marT="7620" marB="0" anchor="b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32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2000" y="517167"/>
            <a:ext cx="7704000" cy="930633"/>
          </a:xfrm>
          <a:solidFill>
            <a:srgbClr val="006666"/>
          </a:solidFill>
        </p:spPr>
        <p:txBody>
          <a:bodyPr/>
          <a:lstStyle/>
          <a:p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มูลค่ายาสมุนไพรที่ซื้อจากโรงงานผลิตยา 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GMP </a:t>
            </a:r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เขตสุขภาพที่ 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2 (</a:t>
            </a:r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ต.ค.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6</a:t>
            </a:r>
            <a:r>
              <a:rPr lang="en-US" sz="2600" dirty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4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-</a:t>
            </a:r>
            <a:r>
              <a:rPr lang="th-TH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ก.ย.</a:t>
            </a:r>
            <a: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  <a:t>65)</a:t>
            </a:r>
            <a:br>
              <a:rPr lang="en-US" sz="2600" dirty="0" smtClean="0">
                <a:solidFill>
                  <a:schemeClr val="accent2"/>
                </a:solidFill>
                <a:latin typeface="TH Sarabun New" pitchFamily="34" charset="-34"/>
                <a:cs typeface="TH Sarabun New" pitchFamily="34" charset="-34"/>
              </a:rPr>
            </a:br>
            <a:r>
              <a:rPr lang="th-TH" sz="2600" dirty="0" smtClean="0">
                <a:solidFill>
                  <a:srgbClr val="FFFF00"/>
                </a:solidFill>
                <a:latin typeface="TH Sarabun New" pitchFamily="34" charset="-34"/>
                <a:cs typeface="TH Sarabun New" pitchFamily="34" charset="-34"/>
              </a:rPr>
              <a:t>(ไม่รวม </a:t>
            </a:r>
            <a:r>
              <a:rPr lang="th-TH" sz="2600" dirty="0" err="1" smtClean="0">
                <a:solidFill>
                  <a:srgbClr val="FFFF00"/>
                </a:solidFill>
                <a:latin typeface="TH Sarabun New" pitchFamily="34" charset="-34"/>
                <a:cs typeface="TH Sarabun New" pitchFamily="34" charset="-34"/>
              </a:rPr>
              <a:t>สสจ</a:t>
            </a:r>
            <a:r>
              <a:rPr lang="th-TH" sz="2600" dirty="0" smtClean="0">
                <a:solidFill>
                  <a:srgbClr val="FFFF00"/>
                </a:solidFill>
                <a:latin typeface="TH Sarabun New" pitchFamily="34" charset="-34"/>
                <a:cs typeface="TH Sarabun New" pitchFamily="34" charset="-34"/>
              </a:rPr>
              <a:t>.เพชรบูรณ์)</a:t>
            </a:r>
            <a:endParaRPr lang="en-GB" sz="2600" dirty="0">
              <a:solidFill>
                <a:srgbClr val="FFFF00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897968"/>
              </p:ext>
            </p:extLst>
          </p:nvPr>
        </p:nvGraphicFramePr>
        <p:xfrm>
          <a:off x="762000" y="1686724"/>
          <a:ext cx="7696200" cy="456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214"/>
                <a:gridCol w="1507503"/>
                <a:gridCol w="1428161"/>
                <a:gridCol w="1428161"/>
                <a:gridCol w="1428161"/>
              </a:tblGrid>
              <a:tr h="40456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โรงพยาบาล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รพ.พิชัย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รพ.บางกระทุ่ม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chemeClr val="accent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รพ.บ้านตาก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accent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รวมมูลค่า</a:t>
                      </a:r>
                      <a:endParaRPr lang="en-GB" sz="2000" b="1" dirty="0">
                        <a:solidFill>
                          <a:schemeClr val="accent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เขาค้อ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13,115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13,115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ชนแดน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30,450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124,750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155,200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6825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น้ำหนาว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บึงสามพัน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21,040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21,040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42,080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วิเชียรบุรี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87,000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87,000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ศรีเทพ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48,790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86,050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134,840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หนองไผ่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98,600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98,600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หล่มเก่า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หล่มสัก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7862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วังโป่ง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25,000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25,000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  <a:tr h="38122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138,395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417,440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555,835</a:t>
                      </a:r>
                    </a:p>
                  </a:txBody>
                  <a:tcPr marL="7620" marR="7620" marT="7620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049291"/>
      </p:ext>
    </p:extLst>
  </p:cSld>
  <p:clrMapOvr>
    <a:masterClrMapping/>
  </p:clrMapOvr>
</p:sld>
</file>

<file path=ppt/theme/theme1.xml><?xml version="1.0" encoding="utf-8"?>
<a:theme xmlns:a="http://schemas.openxmlformats.org/drawingml/2006/main" name="Moodboarding for Professionals Workshop by Slidesgo">
  <a:themeElements>
    <a:clrScheme name="Simple Light">
      <a:dk1>
        <a:srgbClr val="000000"/>
      </a:dk1>
      <a:lt1>
        <a:srgbClr val="E9E8E3"/>
      </a:lt1>
      <a:dk2>
        <a:srgbClr val="194229"/>
      </a:dk2>
      <a:lt2>
        <a:srgbClr val="B79D86"/>
      </a:lt2>
      <a:accent1>
        <a:srgbClr val="5A5559"/>
      </a:accent1>
      <a:accent2>
        <a:srgbClr val="FFFFFF"/>
      </a:accent2>
      <a:accent3>
        <a:srgbClr val="D6B47F"/>
      </a:accent3>
      <a:accent4>
        <a:srgbClr val="CCCCCC"/>
      </a:accent4>
      <a:accent5>
        <a:srgbClr val="B7B7B7"/>
      </a:accent5>
      <a:accent6>
        <a:srgbClr val="D9D9D9"/>
      </a:accent6>
      <a:hlink>
        <a:srgbClr val="1B1A1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194</Words>
  <Application>Microsoft Office PowerPoint</Application>
  <PresentationFormat>นำเสนอทางหน้าจอ (4:3)</PresentationFormat>
  <Paragraphs>127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Moodboarding for Professionals Workshop by Slidesgo</vt:lpstr>
      <vt:lpstr>มูลค่ายาสมุนไพรที่ซื้อจากโรงงานผลิตยา GMP เขตสุขภาพที่ 2 (ต.ค.64-ก.ย.65)</vt:lpstr>
      <vt:lpstr>มูลค่ายาสมุนไพรที่ซื้อจากโรงงานผลิตยา GMP เขตสุขภาพที่ 2 (ต.ค.64-ก.ย.65) (ไม่รวม สสจ.เพชรบูรณ์)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Supawadee</dc:creator>
  <cp:lastModifiedBy>Supawadee</cp:lastModifiedBy>
  <cp:revision>19</cp:revision>
  <dcterms:created xsi:type="dcterms:W3CDTF">2021-12-29T08:47:47Z</dcterms:created>
  <dcterms:modified xsi:type="dcterms:W3CDTF">2022-08-30T02:39:31Z</dcterms:modified>
</cp:coreProperties>
</file>