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7"/>
  </p:notesMasterIdLst>
  <p:handoutMasterIdLst>
    <p:handoutMasterId r:id="rId8"/>
  </p:handoutMasterIdLst>
  <p:sldIdLst>
    <p:sldId id="282" r:id="rId5"/>
    <p:sldId id="303" r:id="rId6"/>
  </p:sldIdLst>
  <p:sldSz cx="12188825" cy="6858000"/>
  <p:notesSz cx="7102475" cy="9388475"/>
  <p:defaultTextStyle>
    <a:defPPr rtl="0">
      <a:defRPr lang="th-T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2496">
          <p15:clr>
            <a:srgbClr val="A4A3A4"/>
          </p15:clr>
        </p15:guide>
        <p15:guide id="3" orient="horz" pos="2880">
          <p15:clr>
            <a:srgbClr val="A4A3A4"/>
          </p15:clr>
        </p15:guide>
        <p15:guide id="4" orient="horz" pos="1056">
          <p15:clr>
            <a:srgbClr val="A4A3A4"/>
          </p15:clr>
        </p15:guide>
        <p15:guide id="5" orient="horz" pos="3888">
          <p15:clr>
            <a:srgbClr val="A4A3A4"/>
          </p15:clr>
        </p15:guide>
        <p15:guide id="6" orient="horz" pos="240">
          <p15:clr>
            <a:srgbClr val="A4A3A4"/>
          </p15:clr>
        </p15:guide>
        <p15:guide id="7" pos="3839">
          <p15:clr>
            <a:srgbClr val="A4A3A4"/>
          </p15:clr>
        </p15:guide>
        <p15:guide id="8" pos="527">
          <p15:clr>
            <a:srgbClr val="A4A3A4"/>
          </p15:clr>
        </p15:guide>
        <p15:guide id="9" pos="815">
          <p15:clr>
            <a:srgbClr val="A4A3A4"/>
          </p15:clr>
        </p15:guide>
        <p15:guide id="10" pos="6863">
          <p15:clr>
            <a:srgbClr val="A4A3A4"/>
          </p15:clr>
        </p15:guide>
        <p15:guide id="11" pos="6143">
          <p15:clr>
            <a:srgbClr val="A4A3A4"/>
          </p15:clr>
        </p15:guide>
        <p15:guide id="12" pos="470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7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5C5C"/>
    <a:srgbClr val="D7233D"/>
    <a:srgbClr val="F5C1C8"/>
    <a:srgbClr val="6BDC85"/>
    <a:srgbClr val="F3B56C"/>
    <a:srgbClr val="2AC69D"/>
    <a:srgbClr val="FFFF99"/>
    <a:srgbClr val="BD58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สไตล์สีอ่อน 3 - เน้น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สไตล์สีอ่อน 3 - เน้น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3296810-A885-4BE3-A3E7-6D5BEEA58F35}" styleName="สไตล์สีปานกลาง 2 - เน้น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สไตล์สีปานกลาง 2 - เน้น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8D230F3-CF80-4859-8CE7-A43EE81993B5}" styleName="สไตล์สีอ่อน 1 - เน้น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E3FDE45-AF77-4B5C-9715-49D594BDF05E}" styleName="สไตล์สีอ่อน 1 - เน้น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7B26C5-4107-4FEC-AEDC-1716B250A1EF}" styleName="สไตล์สีอ่อน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593" autoAdjust="0"/>
    <p:restoredTop sz="94660"/>
  </p:normalViewPr>
  <p:slideViewPr>
    <p:cSldViewPr>
      <p:cViewPr varScale="1">
        <p:scale>
          <a:sx n="104" d="100"/>
          <a:sy n="104" d="100"/>
        </p:scale>
        <p:origin x="720" y="200"/>
      </p:cViewPr>
      <p:guideLst>
        <p:guide orient="horz" pos="2160"/>
        <p:guide orient="horz" pos="2496"/>
        <p:guide orient="horz" pos="2880"/>
        <p:guide orient="horz" pos="1056"/>
        <p:guide orient="horz" pos="3888"/>
        <p:guide orient="horz" pos="240"/>
        <p:guide pos="3839"/>
        <p:guide pos="527"/>
        <p:guide pos="815"/>
        <p:guide pos="6863"/>
        <p:guide pos="6143"/>
        <p:guide pos="4703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1" d="100"/>
          <a:sy n="81" d="100"/>
        </p:scale>
        <p:origin x="3258" y="102"/>
      </p:cViewPr>
      <p:guideLst>
        <p:guide orient="horz" pos="2957"/>
        <p:guide pos="223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7739" cy="46942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quarter" idx="1"/>
          </p:nvPr>
        </p:nvSpPr>
        <p:spPr>
          <a:xfrm>
            <a:off x="4023093" y="1"/>
            <a:ext cx="3077739" cy="46942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A60D09E-6580-4B7F-8AE5-BFDDF0FF22AC}" type="datetime1">
              <a:rPr lang="th-TH" smtClean="0">
                <a:latin typeface="Leelawadee" panose="020B0502040204020203" pitchFamily="34" charset="-34"/>
                <a:cs typeface="Leelawadee" panose="020B0502040204020203" pitchFamily="34" charset="-34"/>
              </a:rPr>
              <a:t>29/08/65</a:t>
            </a:fld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1" y="8917424"/>
            <a:ext cx="3077739" cy="46942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3"/>
          </p:nvPr>
        </p:nvSpPr>
        <p:spPr>
          <a:xfrm>
            <a:off x="4023093" y="8917424"/>
            <a:ext cx="3077739" cy="46942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C567D4A-04CB-4EDF-8FB1-342A02FC8EC5}" type="slidenum">
              <a:rPr lang="th-TH">
                <a:latin typeface="Leelawadee" panose="020B0502040204020203" pitchFamily="34" charset="-34"/>
                <a:cs typeface="Leelawadee" panose="020B0502040204020203" pitchFamily="34" charset="-34"/>
              </a:rPr>
              <a:t>‹#›</a:t>
            </a:fld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8012531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7739" cy="46942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endParaRPr lang="th-TH" noProof="0" dirty="0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4023093" y="1"/>
            <a:ext cx="3077739" cy="46942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676314E3-0AE8-48ED-A194-851A556C3B9A}" type="datetime1">
              <a:rPr lang="th-TH" noProof="0" smtClean="0"/>
              <a:pPr/>
              <a:t>29/08/65</a:t>
            </a:fld>
            <a:endParaRPr lang="th-TH" noProof="0" dirty="0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04850"/>
            <a:ext cx="62547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th-TH" noProof="0" dirty="0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th-TH" noProof="0" dirty="0"/>
              <a:t>คลิกเพื่อแก้ไขสไตล์ของข้อความต้นแบบ</a:t>
            </a:r>
          </a:p>
          <a:p>
            <a:pPr lvl="1" rtl="0"/>
            <a:r>
              <a:rPr lang="th-TH" noProof="0" dirty="0"/>
              <a:t>ระดับที่สอง</a:t>
            </a:r>
          </a:p>
          <a:p>
            <a:pPr lvl="2" rtl="0"/>
            <a:r>
              <a:rPr lang="th-TH" noProof="0" dirty="0"/>
              <a:t>ระดับที่สาม</a:t>
            </a:r>
          </a:p>
          <a:p>
            <a:pPr lvl="3" rtl="0"/>
            <a:r>
              <a:rPr lang="th-TH" noProof="0" dirty="0"/>
              <a:t>ระดับที่สี่</a:t>
            </a:r>
          </a:p>
          <a:p>
            <a:pPr lvl="4" rtl="0"/>
            <a:r>
              <a:rPr lang="th-TH" noProof="0" dirty="0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1" y="8917424"/>
            <a:ext cx="3077739" cy="46942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endParaRPr lang="th-TH" noProof="0" dirty="0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4023093" y="8917424"/>
            <a:ext cx="3077739" cy="46942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2E61351F-DBB1-4664-ADA9-83BC7CB8848D}" type="slidenum">
              <a:rPr lang="th-TH" noProof="0" smtClean="0"/>
              <a:pPr/>
              <a:t>‹#›</a:t>
            </a:fld>
            <a:endParaRPr lang="th-TH" noProof="0" dirty="0"/>
          </a:p>
        </p:txBody>
      </p:sp>
    </p:spTree>
    <p:extLst>
      <p:ext uri="{BB962C8B-B14F-4D97-AF65-F5344CB8AC3E}">
        <p14:creationId xmlns:p14="http://schemas.microsoft.com/office/powerpoint/2010/main" val="364236207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Leelawadee" panose="020B0502040204020203" pitchFamily="34" charset="-34"/>
        <a:ea typeface="+mn-ea"/>
        <a:cs typeface="Leelawadee" panose="020B0502040204020203" pitchFamily="34" charset="-34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Leelawadee" panose="020B0502040204020203" pitchFamily="34" charset="-34"/>
        <a:ea typeface="+mn-ea"/>
        <a:cs typeface="Leelawadee" panose="020B0502040204020203" pitchFamily="34" charset="-34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Leelawadee" panose="020B0502040204020203" pitchFamily="34" charset="-34"/>
        <a:ea typeface="+mn-ea"/>
        <a:cs typeface="Leelawadee" panose="020B0502040204020203" pitchFamily="34" charset="-34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Leelawadee" panose="020B0502040204020203" pitchFamily="34" charset="-34"/>
        <a:ea typeface="+mn-ea"/>
        <a:cs typeface="Leelawadee" panose="020B0502040204020203" pitchFamily="34" charset="-34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Leelawadee" panose="020B0502040204020203" pitchFamily="34" charset="-34"/>
        <a:ea typeface="+mn-ea"/>
        <a:cs typeface="Leelawadee" panose="020B0502040204020203" pitchFamily="34" charset="-34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2E61351F-DBB1-4664-ADA9-83BC7CB8848D}" type="slidenum">
              <a:rPr lang="th-TH" smtClean="0">
                <a:latin typeface="Leelawadee" panose="020B0502040204020203" pitchFamily="34" charset="-34"/>
                <a:cs typeface="Leelawadee" panose="020B0502040204020203" pitchFamily="34" charset="-34"/>
              </a:rPr>
              <a:t>2</a:t>
            </a:fld>
            <a:endParaRPr lang="th-TH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25568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565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565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6994" y="758952"/>
            <a:ext cx="10055781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998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9764" y="4455621"/>
            <a:ext cx="10055781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399" cap="all" spc="200" baseline="0">
                <a:solidFill>
                  <a:schemeClr val="tx2"/>
                </a:solidFill>
                <a:latin typeface="+mj-lt"/>
              </a:defRPr>
            </a:lvl1pPr>
            <a:lvl2pPr marL="457063" indent="0" algn="ctr">
              <a:buNone/>
              <a:defRPr sz="2399"/>
            </a:lvl2pPr>
            <a:lvl3pPr marL="914126" indent="0" algn="ctr">
              <a:buNone/>
              <a:defRPr sz="2399"/>
            </a:lvl3pPr>
            <a:lvl4pPr marL="1371189" indent="0" algn="ctr">
              <a:buNone/>
              <a:defRPr sz="1999"/>
            </a:lvl4pPr>
            <a:lvl5pPr marL="1828251" indent="0" algn="ctr">
              <a:buNone/>
              <a:defRPr sz="1999"/>
            </a:lvl5pPr>
            <a:lvl6pPr marL="2285314" indent="0" algn="ctr">
              <a:buNone/>
              <a:defRPr sz="1999"/>
            </a:lvl6pPr>
            <a:lvl7pPr marL="2742377" indent="0" algn="ctr">
              <a:buNone/>
              <a:defRPr sz="1999"/>
            </a:lvl7pPr>
            <a:lvl8pPr marL="3199440" indent="0" algn="ctr">
              <a:buNone/>
              <a:defRPr sz="1999"/>
            </a:lvl8pPr>
            <a:lvl9pPr marL="3656503" indent="0" algn="ctr">
              <a:buNone/>
              <a:defRPr sz="1999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169F836-62FD-4FD3-A8FC-F0500F107F13}" type="datetime1">
              <a:rPr lang="th-TH" noProof="0" smtClean="0"/>
              <a:t>29/08/65</a:t>
            </a:fld>
            <a:endParaRPr lang="th-TH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th-TH" noProof="0"/>
              <a:t>เพิ่มท้ายกระดาษ</a:t>
            </a:r>
            <a:endParaRPr lang="th-TH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1FEFA0A-2F20-4B60-98C6-5FFDA469AA1C}" type="slidenum">
              <a:rPr lang="th-TH" noProof="0" smtClean="0"/>
              <a:t>‹#›</a:t>
            </a:fld>
            <a:endParaRPr lang="th-TH" noProof="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344" y="4343400"/>
            <a:ext cx="987294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0110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228761B-6446-4614-9546-3F5820E6CA48}" type="datetime1">
              <a:rPr lang="th-TH" noProof="0" smtClean="0"/>
              <a:t>29/08/65</a:t>
            </a:fld>
            <a:endParaRPr lang="th-TH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th-TH" noProof="0"/>
              <a:t>เพิ่มท้ายกระดาษ</a:t>
            </a:r>
            <a:endParaRPr lang="th-TH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1FEFA0A-2F20-4B60-98C6-5FFDA469AA1C}" type="slidenum">
              <a:rPr lang="th-TH" noProof="0" smtClean="0"/>
              <a:t>‹#›</a:t>
            </a:fld>
            <a:endParaRPr lang="th-TH" noProof="0" dirty="0"/>
          </a:p>
        </p:txBody>
      </p:sp>
    </p:spTree>
    <p:extLst>
      <p:ext uri="{BB962C8B-B14F-4D97-AF65-F5344CB8AC3E}">
        <p14:creationId xmlns:p14="http://schemas.microsoft.com/office/powerpoint/2010/main" val="2461659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565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565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2628" y="412302"/>
            <a:ext cx="2628215" cy="575989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7982" y="412302"/>
            <a:ext cx="7732286" cy="5759898"/>
          </a:xfrm>
        </p:spPr>
        <p:txBody>
          <a:bodyPr vert="eaVert" lIns="45720" tIns="0" rIns="45720" bIns="0"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48F4C-4676-4372-8703-6CAB92B5A6A7}" type="datetime1">
              <a:rPr lang="th-TH" noProof="0" smtClean="0"/>
              <a:t>29/08/65</a:t>
            </a:fld>
            <a:endParaRPr lang="th-TH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noProof="0"/>
              <a:t>เพิ่มท้ายกระดาษ</a:t>
            </a:r>
            <a:endParaRPr lang="th-TH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th-TH" noProof="0" smtClean="0"/>
              <a:pPr/>
              <a:t>‹#›</a:t>
            </a:fld>
            <a:endParaRPr lang="th-TH" noProof="0" dirty="0"/>
          </a:p>
        </p:txBody>
      </p:sp>
    </p:spTree>
    <p:extLst>
      <p:ext uri="{BB962C8B-B14F-4D97-AF65-F5344CB8AC3E}">
        <p14:creationId xmlns:p14="http://schemas.microsoft.com/office/powerpoint/2010/main" val="616173225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8814033-EBD9-4C74-9CF1-50BA5418130F}" type="datetime1">
              <a:rPr lang="th-TH" noProof="0" smtClean="0"/>
              <a:t>29/08/65</a:t>
            </a:fld>
            <a:endParaRPr lang="th-TH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th-TH" noProof="0"/>
              <a:t>เพิ่มท้ายกระดาษ</a:t>
            </a:r>
            <a:endParaRPr lang="th-TH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1FEFA0A-2F20-4B60-98C6-5FFDA469AA1C}" type="slidenum">
              <a:rPr lang="th-TH" noProof="0" smtClean="0"/>
              <a:t>‹#›</a:t>
            </a:fld>
            <a:endParaRPr lang="th-TH" noProof="0" dirty="0"/>
          </a:p>
        </p:txBody>
      </p:sp>
    </p:spTree>
    <p:extLst>
      <p:ext uri="{BB962C8B-B14F-4D97-AF65-F5344CB8AC3E}">
        <p14:creationId xmlns:p14="http://schemas.microsoft.com/office/powerpoint/2010/main" val="1504390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ของส่วน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565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565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6994" y="758952"/>
            <a:ext cx="10055781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7998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6994" y="4453128"/>
            <a:ext cx="10055781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399" cap="all" spc="200" baseline="0">
                <a:solidFill>
                  <a:schemeClr val="tx2"/>
                </a:solidFill>
                <a:latin typeface="+mj-lt"/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48F4C-4676-4372-8703-6CAB92B5A6A7}" type="datetime1">
              <a:rPr lang="th-TH" noProof="0" smtClean="0"/>
              <a:t>29/08/65</a:t>
            </a:fld>
            <a:endParaRPr lang="th-TH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noProof="0"/>
              <a:t>เพิ่มท้ายกระดาษ</a:t>
            </a:r>
            <a:endParaRPr lang="th-TH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th-TH" noProof="0" smtClean="0"/>
              <a:pPr/>
              <a:t>‹#›</a:t>
            </a:fld>
            <a:endParaRPr lang="th-TH" noProof="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344" y="4343400"/>
            <a:ext cx="987294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4301442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6994" y="286604"/>
            <a:ext cx="10055781" cy="1450757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6992" y="1845734"/>
            <a:ext cx="4936474" cy="4023360"/>
          </a:xfrm>
        </p:spPr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6301" y="1845735"/>
            <a:ext cx="4936474" cy="4023360"/>
          </a:xfrm>
        </p:spPr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48F4C-4676-4372-8703-6CAB92B5A6A7}" type="datetime1">
              <a:rPr lang="th-TH" noProof="0" smtClean="0"/>
              <a:t>29/08/65</a:t>
            </a:fld>
            <a:endParaRPr lang="th-TH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noProof="0"/>
              <a:t>เพิ่มท้ายกระดาษ</a:t>
            </a:r>
            <a:endParaRPr lang="th-TH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th-TH" noProof="0" smtClean="0"/>
              <a:pPr/>
              <a:t>‹#›</a:t>
            </a:fld>
            <a:endParaRPr lang="th-TH" noProof="0" dirty="0"/>
          </a:p>
        </p:txBody>
      </p:sp>
    </p:spTree>
    <p:extLst>
      <p:ext uri="{BB962C8B-B14F-4D97-AF65-F5344CB8AC3E}">
        <p14:creationId xmlns:p14="http://schemas.microsoft.com/office/powerpoint/2010/main" val="2058281545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6994" y="286604"/>
            <a:ext cx="10055781" cy="1450757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6994" y="1846052"/>
            <a:ext cx="4936474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999" b="0" cap="all" baseline="0">
                <a:solidFill>
                  <a:schemeClr val="tx2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6994" y="2582334"/>
            <a:ext cx="4936474" cy="3378200"/>
          </a:xfrm>
        </p:spPr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6301" y="1846052"/>
            <a:ext cx="4936474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999" b="0" cap="all" baseline="0">
                <a:solidFill>
                  <a:schemeClr val="tx2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6301" y="2582334"/>
            <a:ext cx="4936474" cy="3378200"/>
          </a:xfrm>
        </p:spPr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220B2D4-EF1A-4180-9338-82D153DE3A9B}" type="datetime1">
              <a:rPr lang="th-TH" noProof="0" smtClean="0"/>
              <a:t>29/08/65</a:t>
            </a:fld>
            <a:endParaRPr lang="th-TH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th-TH" noProof="0"/>
              <a:t>เพิ่มท้ายกระดาษ</a:t>
            </a:r>
            <a:endParaRPr lang="th-TH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1FEFA0A-2F20-4B60-98C6-5FFDA469AA1C}" type="slidenum">
              <a:rPr lang="th-TH" noProof="0" smtClean="0"/>
              <a:t>‹#›</a:t>
            </a:fld>
            <a:endParaRPr lang="th-TH" noProof="0" dirty="0"/>
          </a:p>
        </p:txBody>
      </p:sp>
    </p:spTree>
    <p:extLst>
      <p:ext uri="{BB962C8B-B14F-4D97-AF65-F5344CB8AC3E}">
        <p14:creationId xmlns:p14="http://schemas.microsoft.com/office/powerpoint/2010/main" val="1444845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48F4C-4676-4372-8703-6CAB92B5A6A7}" type="datetime1">
              <a:rPr lang="th-TH" noProof="0" smtClean="0"/>
              <a:t>29/08/65</a:t>
            </a:fld>
            <a:endParaRPr lang="th-TH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noProof="0"/>
              <a:t>เพิ่มท้ายกระดาษ</a:t>
            </a:r>
            <a:endParaRPr lang="th-TH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th-TH" noProof="0" smtClean="0"/>
              <a:pPr/>
              <a:t>‹#›</a:t>
            </a:fld>
            <a:endParaRPr lang="th-TH" noProof="0" dirty="0"/>
          </a:p>
        </p:txBody>
      </p:sp>
    </p:spTree>
    <p:extLst>
      <p:ext uri="{BB962C8B-B14F-4D97-AF65-F5344CB8AC3E}">
        <p14:creationId xmlns:p14="http://schemas.microsoft.com/office/powerpoint/2010/main" val="1667266374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565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565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48F4C-4676-4372-8703-6CAB92B5A6A7}" type="datetime1">
              <a:rPr lang="th-TH" noProof="0" smtClean="0"/>
              <a:t>29/08/65</a:t>
            </a:fld>
            <a:endParaRPr lang="th-TH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th-TH" noProof="0"/>
              <a:t>เพิ่มท้ายกระดาษ</a:t>
            </a:r>
            <a:endParaRPr lang="th-TH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th-TH" noProof="0" smtClean="0"/>
              <a:pPr/>
              <a:t>‹#›</a:t>
            </a:fld>
            <a:endParaRPr lang="th-TH" noProof="0" dirty="0"/>
          </a:p>
        </p:txBody>
      </p:sp>
    </p:spTree>
    <p:extLst>
      <p:ext uri="{BB962C8B-B14F-4D97-AF65-F5344CB8AC3E}">
        <p14:creationId xmlns:p14="http://schemas.microsoft.com/office/powerpoint/2010/main" val="1334440946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7" y="0"/>
            <a:ext cx="404973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39019" y="0"/>
            <a:ext cx="6399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081" y="594359"/>
            <a:ext cx="3199567" cy="2286000"/>
          </a:xfrm>
        </p:spPr>
        <p:txBody>
          <a:bodyPr anchor="b">
            <a:normAutofit/>
          </a:bodyPr>
          <a:lstStyle>
            <a:lvl1pPr>
              <a:defRPr sz="3599" b="0">
                <a:solidFill>
                  <a:srgbClr val="FFFFFF"/>
                </a:solidFill>
              </a:defRPr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9350" y="731520"/>
            <a:ext cx="6490549" cy="5257800"/>
          </a:xfrm>
        </p:spPr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081" y="2926080"/>
            <a:ext cx="3199567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391" y="6459786"/>
            <a:ext cx="2617828" cy="365125"/>
          </a:xfrm>
        </p:spPr>
        <p:txBody>
          <a:bodyPr/>
          <a:lstStyle>
            <a:lvl1pPr algn="l">
              <a:defRPr/>
            </a:lvl1pPr>
          </a:lstStyle>
          <a:p>
            <a:fld id="{8DE48F4C-4676-4372-8703-6CAB92B5A6A7}" type="datetime1">
              <a:rPr lang="th-TH" noProof="0" smtClean="0"/>
              <a:t>29/08/65</a:t>
            </a:fld>
            <a:endParaRPr lang="th-TH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799350" y="6459786"/>
            <a:ext cx="464699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th-TH" noProof="0"/>
              <a:t>เพิ่มท้ายกระดาษ</a:t>
            </a:r>
            <a:endParaRPr lang="th-TH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1FEFA0A-2F20-4B60-98C6-5FFDA469AA1C}" type="slidenum">
              <a:rPr lang="th-TH" noProof="0" smtClean="0"/>
              <a:pPr/>
              <a:t>‹#›</a:t>
            </a:fld>
            <a:endParaRPr lang="th-TH" noProof="0" dirty="0"/>
          </a:p>
        </p:txBody>
      </p:sp>
    </p:spTree>
    <p:extLst>
      <p:ext uri="{BB962C8B-B14F-4D97-AF65-F5344CB8AC3E}">
        <p14:creationId xmlns:p14="http://schemas.microsoft.com/office/powerpoint/2010/main" val="1962583938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5651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565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6995" y="5074920"/>
            <a:ext cx="10111011" cy="822960"/>
          </a:xfrm>
        </p:spPr>
        <p:txBody>
          <a:bodyPr lIns="91440" tIns="0" rIns="91440" bIns="0" anchor="b">
            <a:noAutofit/>
          </a:bodyPr>
          <a:lstStyle>
            <a:lvl1pPr>
              <a:defRPr sz="3599" b="0">
                <a:solidFill>
                  <a:srgbClr val="FFFFFF"/>
                </a:solidFill>
              </a:defRPr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88810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6994" y="5907024"/>
            <a:ext cx="1011063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48F4C-4676-4372-8703-6CAB92B5A6A7}" type="datetime1">
              <a:rPr lang="th-TH" noProof="0" smtClean="0"/>
              <a:t>29/08/65</a:t>
            </a:fld>
            <a:endParaRPr lang="th-TH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noProof="0"/>
              <a:t>เพิ่มท้ายกระดาษ</a:t>
            </a:r>
            <a:endParaRPr lang="th-TH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th-TH" noProof="0" smtClean="0"/>
              <a:pPr/>
              <a:t>‹#›</a:t>
            </a:fld>
            <a:endParaRPr lang="th-TH" noProof="0" dirty="0"/>
          </a:p>
        </p:txBody>
      </p:sp>
    </p:spTree>
    <p:extLst>
      <p:ext uri="{BB962C8B-B14F-4D97-AF65-F5344CB8AC3E}">
        <p14:creationId xmlns:p14="http://schemas.microsoft.com/office/powerpoint/2010/main" val="2585487876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1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6994" y="286604"/>
            <a:ext cx="10055781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6994" y="1845734"/>
            <a:ext cx="1005578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6995" y="6459786"/>
            <a:ext cx="24716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DE48F4C-4676-4372-8703-6CAB92B5A6A7}" type="datetime1">
              <a:rPr lang="th-TH" noProof="0" smtClean="0"/>
              <a:t>29/08/65</a:t>
            </a:fld>
            <a:endParaRPr lang="th-TH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5225" y="6459786"/>
            <a:ext cx="48215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th-TH" noProof="0"/>
              <a:t>เพิ่มท้ายกระดาษ</a:t>
            </a:r>
            <a:endParaRPr lang="th-TH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97880" y="6459786"/>
            <a:ext cx="13116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1FEFA0A-2F20-4B60-98C6-5FFDA469AA1C}" type="slidenum">
              <a:rPr lang="th-TH" noProof="0" smtClean="0"/>
              <a:pPr/>
              <a:t>‹#›</a:t>
            </a:fld>
            <a:endParaRPr lang="th-TH" noProof="0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221" y="1737845"/>
            <a:ext cx="9964364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2789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126" rtl="0" eaLnBrk="1" latinLnBrk="0" hangingPunct="1">
        <a:lnSpc>
          <a:spcPct val="85000"/>
        </a:lnSpc>
        <a:spcBef>
          <a:spcPct val="0"/>
        </a:spcBef>
        <a:buNone/>
        <a:defRPr sz="4799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13" indent="-91413" algn="l" defTabSz="914126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99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3933" indent="-182825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799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758" indent="-182825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583" indent="-182825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408" indent="-182825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099670" indent="-228531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299610" indent="-228531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499550" indent="-228531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699490" indent="-228531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สี่เหลี่ยมผืนผ้า 8"/>
          <p:cNvSpPr/>
          <p:nvPr/>
        </p:nvSpPr>
        <p:spPr>
          <a:xfrm>
            <a:off x="284273" y="152400"/>
            <a:ext cx="11620276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th-TH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พิธีมอบประกาศนียบัตรรางวัลชุมชนที่มีผลการดำเนินงานบำบัดฟื้นฟูผู้ใช้ยาเสพติดโดยมีชุมชนเป็นฐาน (</a:t>
            </a:r>
            <a:r>
              <a:rPr lang="en-US" sz="2800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CBTx</a:t>
            </a:r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</a:t>
            </a:r>
            <a:r>
              <a:rPr lang="th-TH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ระดับดีเด่น</a:t>
            </a:r>
            <a:r>
              <a:rPr lang="en-TH" sz="40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th-TH" sz="4000" cap="small" dirty="0">
              <a:solidFill>
                <a:schemeClr val="tx1"/>
              </a:solidFill>
              <a:latin typeface="TH SarabunPSK" panose="020B0500040200020003" pitchFamily="34" charset="-34"/>
              <a:ea typeface="微软雅黑" panose="020B0503020204020204" pitchFamily="34" charset="-122"/>
              <a:cs typeface="TH SarabunPSK" panose="020B0500040200020003" pitchFamily="34" charset="-3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71AD1B-1097-A8BD-DB99-EFE798F373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8" t="8687" r="5478" b="-1"/>
          <a:stretch/>
        </p:blipFill>
        <p:spPr>
          <a:xfrm>
            <a:off x="114718" y="4149236"/>
            <a:ext cx="2734401" cy="20591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ED7F0A-A725-ED89-8F18-0944D550EDF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6" t="18437" r="5308" b="33739"/>
          <a:stretch/>
        </p:blipFill>
        <p:spPr>
          <a:xfrm>
            <a:off x="104892" y="962514"/>
            <a:ext cx="8832123" cy="308449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742782A-90CC-D02E-4B97-74A8E8DE5F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9119" y="4149235"/>
            <a:ext cx="3092669" cy="205914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0DAF481-CECE-CCD0-06CB-E0B4541F05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1788" y="4149235"/>
            <a:ext cx="3092670" cy="20591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2D2153D-ED3B-C44F-303C-D0D96FED66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1540" y="4149234"/>
            <a:ext cx="3092672" cy="205915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D0FCFD3-F2CA-73EC-0500-E7224638D600}"/>
              </a:ext>
            </a:extLst>
          </p:cNvPr>
          <p:cNvSpPr txBox="1"/>
          <p:nvPr/>
        </p:nvSpPr>
        <p:spPr>
          <a:xfrm>
            <a:off x="9034458" y="1066800"/>
            <a:ext cx="3049475" cy="27068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thaiDi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900430" algn="l"/>
              </a:tabLst>
            </a:pPr>
            <a:r>
              <a:rPr lang="th-TH" sz="1800" b="1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ชุมชนหมู่ 3 บ้านนายม ตำบลนายม อำเภอเมืองเพชรบูรณ์</a:t>
            </a:r>
            <a:endParaRPr lang="en-TH" sz="1100" b="1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342900" lvl="0" indent="-342900" algn="thaiDi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900430" algn="l"/>
              </a:tabLst>
            </a:pPr>
            <a:r>
              <a:rPr lang="th-TH" sz="1800" b="1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ชุมชนหมู่ 7 บ้านระนามสวนหมาก </a:t>
            </a:r>
            <a:br>
              <a:rPr lang="th-TH" sz="1800" b="1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</a:br>
            <a:r>
              <a:rPr lang="th-TH" sz="1800" b="1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ตำบลบึงกระจับ อำเภอวิเชียรบุรี</a:t>
            </a:r>
            <a:endParaRPr lang="en-TH" sz="1100" b="1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342900" lvl="0" indent="-342900" algn="thaiDi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900430" algn="l"/>
              </a:tabLst>
            </a:pPr>
            <a:r>
              <a:rPr lang="th-TH" sz="1800" b="1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ชุมชนหมู่ 5 บ้านเล่ากี่ ตำบลสะเดาะพง อำเภอเขาค้อ</a:t>
            </a:r>
            <a:endParaRPr lang="en-TH" sz="1100" b="1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342900" lvl="0" indent="-342900" algn="thaiDi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900430" algn="l"/>
              </a:tabLst>
            </a:pPr>
            <a:r>
              <a:rPr lang="th-TH" sz="1800" b="1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ชุมชนตำบลท่าแดง อำเภอหนองไผ่</a:t>
            </a:r>
            <a:endParaRPr lang="en-TH" sz="1100" b="1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6396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8">
            <a:extLst>
              <a:ext uri="{FF2B5EF4-FFF2-40B4-BE49-F238E27FC236}">
                <a16:creationId xmlns:a16="http://schemas.microsoft.com/office/drawing/2014/main" id="{AC449D5D-6F8B-C16A-3CEB-6FE673074928}"/>
              </a:ext>
            </a:extLst>
          </p:cNvPr>
          <p:cNvSpPr/>
          <p:nvPr/>
        </p:nvSpPr>
        <p:spPr>
          <a:xfrm>
            <a:off x="1360543" y="77884"/>
            <a:ext cx="9467737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th-TH" sz="2800" cap="small" dirty="0">
                <a:solidFill>
                  <a:schemeClr val="tx1"/>
                </a:solidFill>
                <a:latin typeface="TH SarabunPSK" panose="020B0500040200020003" pitchFamily="34" charset="-34"/>
                <a:ea typeface="微软雅黑" panose="020B0503020204020204" pitchFamily="34" charset="-122"/>
                <a:cs typeface="TH SarabunPSK" panose="020B0500040200020003" pitchFamily="34" charset="-34"/>
              </a:rPr>
              <a:t>กิจกรรมเยี่ยมเสริมพลังการให้บริการบำบัดฟื้นฟูผู้ป่วยยาเสพติดโดยมีชุมชนเป็นฐาน(</a:t>
            </a:r>
            <a:r>
              <a:rPr lang="en-US" sz="2800" cap="small" dirty="0" err="1">
                <a:solidFill>
                  <a:schemeClr val="tx1"/>
                </a:solidFill>
                <a:latin typeface="TH SarabunPSK" panose="020B0500040200020003" pitchFamily="34" charset="-34"/>
                <a:ea typeface="微软雅黑" panose="020B0503020204020204" pitchFamily="34" charset="-122"/>
                <a:cs typeface="TH SarabunPSK" panose="020B0500040200020003" pitchFamily="34" charset="-34"/>
              </a:rPr>
              <a:t>CBTx</a:t>
            </a:r>
            <a:r>
              <a:rPr lang="th-TH" sz="2800" cap="small" dirty="0">
                <a:solidFill>
                  <a:schemeClr val="tx1"/>
                </a:solidFill>
                <a:latin typeface="TH SarabunPSK" panose="020B0500040200020003" pitchFamily="34" charset="-34"/>
                <a:ea typeface="微软雅黑" panose="020B0503020204020204" pitchFamily="34" charset="-122"/>
                <a:cs typeface="TH SarabunPSK" panose="020B0500040200020003" pitchFamily="34" charset="-34"/>
              </a:rPr>
              <a:t>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6F5F5C-E8EF-9C28-C58D-03876D41A90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3173"/>
          <a:stretch/>
        </p:blipFill>
        <p:spPr>
          <a:xfrm>
            <a:off x="4250236" y="685802"/>
            <a:ext cx="3124199" cy="22733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ACF50C9-C51C-C360-EB67-0173914E301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555" t="10555" r="10369" b="10368"/>
          <a:stretch/>
        </p:blipFill>
        <p:spPr>
          <a:xfrm>
            <a:off x="1126035" y="685801"/>
            <a:ext cx="3017986" cy="226246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0EB3F6A-093C-E045-20F7-3361E788C51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655"/>
          <a:stretch/>
        </p:blipFill>
        <p:spPr>
          <a:xfrm>
            <a:off x="7466012" y="685800"/>
            <a:ext cx="3750893" cy="471543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C75D80F-0B24-0509-EC30-1B9906A18A4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035" y="3138771"/>
            <a:ext cx="3001786" cy="225032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BA5EC72-4267-029F-530D-27332A9FE78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5599" y="3128591"/>
            <a:ext cx="3124198" cy="2260503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36640B4C-F415-4EA2-E2A4-662E32C7B465}"/>
              </a:ext>
            </a:extLst>
          </p:cNvPr>
          <p:cNvSpPr txBox="1"/>
          <p:nvPr/>
        </p:nvSpPr>
        <p:spPr>
          <a:xfrm>
            <a:off x="150812" y="5485934"/>
            <a:ext cx="11811000" cy="9443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th-TH" b="0" i="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	กิจกรรมเยี่ยมเสริมพลังการให้บริการบำบัดฟื้นฟูผู้ป่วยยาเสพติดโดยมีชุมชนเป็นฐาน</a:t>
            </a:r>
            <a:r>
              <a:rPr lang="en-US" b="0" i="0" dirty="0" err="1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CBTx</a:t>
            </a:r>
            <a:r>
              <a:rPr lang="en-US" b="0" i="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) </a:t>
            </a:r>
            <a:r>
              <a:rPr lang="th-TH" b="0" i="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ในพื้นที่ </a:t>
            </a:r>
            <a:r>
              <a:rPr lang="en-US" b="0" i="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11 </a:t>
            </a:r>
            <a:r>
              <a:rPr lang="th-TH" b="0" i="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อำเภอในจังหวัดเพชรบูรณ์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b="0" i="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โดยมีคณะกรรมการเยี่ยมเสริมพลัง</a:t>
            </a:r>
            <a:r>
              <a:rPr lang="th-TH" b="0" i="0" dirty="0" err="1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ฯ</a:t>
            </a:r>
            <a:r>
              <a:rPr lang="th-TH" b="0" i="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 ประกอบด้วย หน่วยงานที่เกี่ยวข้องจำนวน 8 หน่วยงาน (สสจ.เพชรบูรณ์ /แรงงานจังหวัดเพชรบูรณ์/กศน.เพชรบูรณ์/ตำรวจภูธรจังหวัดเพชรบูรณ์/พมจ.เพชรบูรณ์/ท้องถิ่นจังหวัดเพชรบูรณ์/อบจ.เพชรบูรณ์/</a:t>
            </a:r>
            <a:br>
              <a:rPr lang="th-TH" b="0" i="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b="0" i="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ศึกษาธิการจังหวัดเพชรบูรณ์)</a:t>
            </a:r>
          </a:p>
        </p:txBody>
      </p:sp>
    </p:spTree>
    <p:extLst>
      <p:ext uri="{BB962C8B-B14F-4D97-AF65-F5344CB8AC3E}">
        <p14:creationId xmlns:p14="http://schemas.microsoft.com/office/powerpoint/2010/main" val="1501194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ย้อนยุค">
  <a:themeElements>
    <a:clrScheme name="ตรงกลาง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ย้อนยุค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ย้อนยุค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ธีมของ Office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entury Gothic-Palatino Linotype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ธีมของ Office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entury Gothic-Palatino Linotype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11D6E40-F509-498A-BF02-00C895783B4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2427FAC-CD3A-494C-985C-09E26C5EA507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40262f94-9f35-4ac3-9a90-690165a166b7"/>
    <ds:schemaRef ds:uri="http://schemas.microsoft.com/office/2006/documentManagement/types"/>
    <ds:schemaRef ds:uri="a4f35948-e619-41b3-aa29-22878b09cfd2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E5ED73A5-C2D2-4D49-BB89-167E8E32C95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8640</TotalTime>
  <Words>160</Words>
  <Application>Microsoft Macintosh PowerPoint</Application>
  <PresentationFormat>Custom</PresentationFormat>
  <Paragraphs>8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Calibri</vt:lpstr>
      <vt:lpstr>Calibri Light</vt:lpstr>
      <vt:lpstr>Leelawadee</vt:lpstr>
      <vt:lpstr>TH SarabunPSK</vt:lpstr>
      <vt:lpstr>ย้อนยุค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rawinon thanin</dc:creator>
  <cp:lastModifiedBy>Microsoft Office User</cp:lastModifiedBy>
  <cp:revision>363</cp:revision>
  <cp:lastPrinted>2022-02-23T09:39:15Z</cp:lastPrinted>
  <dcterms:created xsi:type="dcterms:W3CDTF">2018-10-19T08:21:57Z</dcterms:created>
  <dcterms:modified xsi:type="dcterms:W3CDTF">2022-08-29T15:10:57Z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74063900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