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62" r:id="rId2"/>
    <p:sldId id="270" r:id="rId3"/>
    <p:sldId id="272" r:id="rId4"/>
  </p:sldIdLst>
  <p:sldSz cx="9144000" cy="6858000" type="screen4x3"/>
  <p:notesSz cx="6888163" cy="100218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6B99F69-1E28-47AC-8DF0-6292D5ED5C67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002CA320-350F-4E08-B78E-3C4F008B32B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922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Shape 1805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Shape 1806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29" cy="4509850"/>
          </a:xfrm>
          <a:prstGeom prst="rect">
            <a:avLst/>
          </a:prstGeom>
        </p:spPr>
        <p:txBody>
          <a:bodyPr lIns="96609" tIns="96609" rIns="96609" bIns="96609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97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55D4B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8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2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056A9D-FE5E-4106-AB84-71020E965D2A}" type="datetimeFigureOut">
              <a:rPr lang="th-TH" smtClean="0"/>
              <a:pPr/>
              <a:t>27/09/65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712" y="1556792"/>
            <a:ext cx="8136904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การดำเนินงาน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ผู้สูงอายุและวัดส่งเสริมสุขภาพ</a:t>
            </a: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800" b="1" dirty="0"/>
              <a:t>ผลการคัดเลือกและ</a:t>
            </a:r>
            <a:r>
              <a:rPr lang="th-TH" sz="4800" b="1" dirty="0" smtClean="0"/>
              <a:t>ประเมินผลงาน</a:t>
            </a:r>
            <a:r>
              <a:rPr lang="th-TH" sz="4800" b="1" dirty="0"/>
              <a:t>ดีเด่นด้านการส่งเสริมสุขภาพ</a:t>
            </a:r>
            <a:r>
              <a:rPr lang="th-TH" sz="4800" b="1" dirty="0" smtClean="0"/>
              <a:t>ผู้สูงอายุ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และ         วัด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ส่งเสริมสุขภาพ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860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69640"/>
            <a:ext cx="8064896" cy="4680520"/>
          </a:xfrm>
        </p:spPr>
        <p:txBody>
          <a:bodyPr>
            <a:noAutofit/>
          </a:bodyPr>
          <a:lstStyle/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ตามที่สำนักงานสาธารณสุขจังหวัดเพชรบูรณ์ ดำเนินการคัดเลือกผลงานดีเด่นด้านการส่งเสริมสุขภาพผู้สูงอายุ ระดับจังหวัด ประจำปีงบประมาณ 256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วัด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ส่งเสริมสุขภาพดีเด่น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โดยมีวัตถุประสงค์เพื่อพัฒนาและสนับสนุนการดำเนินงานด้านการส่งเสริมสุขภาพผู้สูงอายุ และกระตุ้นให้เกิดการพัฒนาสร้างนวัตกรรมให้เกิดในชุมชนภายใต้โครงการพัฒนาระบบการดูแลสุขภาพผู้สูงอายุระยะยาว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Long Term Care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) ในชุมชนปีงบประมาณ 256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รวม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ประเภท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ดังนี้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7388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66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7388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24936" cy="3888432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1.วัดส่งเสริมสุขภาพดีเด่นระดับจังหวัด  วัดน้ำซับกุ้งกั้ง อ.ศรีเทพ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วัดส่งเสริม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สุขภาพสู่วัดรอบรู้ด้านสุขภาพ ระดับก้าวหน้า วัด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โนนดู่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สอ.หนองไผ่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ตำบลดูแลสุขภาพผู้สูงอายุระยะยาว 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Long Term Care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ระดับเขต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ตำบลสักหลง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สอ.หล่ม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สัก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 รับโล่เกียรติยศ กระทรวงสาธารณสุข )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ชมรมผู้สูงอายุ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ดีเด่น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ระดับจังหวัด ชมรม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ผู้สูงอายุตำบลปากช่อง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สอ.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หล่มสัก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>
                <a:latin typeface="TH SarabunPSK" pitchFamily="34" charset="-34"/>
                <a:cs typeface="TH SarabunPSK" pitchFamily="34" charset="-34"/>
              </a:rPr>
            </a:br>
            <a:r>
              <a:rPr lang="en-US" b="1" dirty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สอ.หล่ม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สัก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ผู้สูงอายุต้นแบบสุขภาพดี ชีวีมีสุข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นายสุ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วิทย์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เพ็ง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สุข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สอ.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ศรีเทพ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Care Manager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ดีเด่น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ระดับ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จังหวัด  นาง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สุธากานต์ เชาว์ดี	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สอ.หล่มสัก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7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Care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Giver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ดีเด่น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ระดับจังหวัด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นางสาวธัญลักษณ์ ศรีนาราง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สอ.ศรีเทพ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>
                <a:latin typeface="TH SarabunPSK" pitchFamily="34" charset="-34"/>
                <a:cs typeface="TH SarabunPSK" pitchFamily="34" charset="-34"/>
              </a:rPr>
            </a:br>
            <a:r>
              <a:rPr lang="en-US" b="1" dirty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นวัตกรรมด้านการส่งเสริมสุขภาพผู้สูงอายุ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รพสต.หนองผักบุ้ง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สอ.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เมืองเพชรบูรณ์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>
                <a:latin typeface="TH SarabunPSK" pitchFamily="34" charset="-34"/>
                <a:cs typeface="TH SarabunPSK" pitchFamily="34" charset="-34"/>
              </a:rPr>
            </a:b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80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">
  <a:themeElements>
    <a:clrScheme name="มุม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มุม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มุ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443</TotalTime>
  <Words>113</Words>
  <Application>Microsoft Office PowerPoint</Application>
  <PresentationFormat>นำเสนอทางหน้าจอ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มุม</vt:lpstr>
      <vt:lpstr>งานนำเสนอ PowerPoint</vt:lpstr>
      <vt:lpstr>ตามที่สำนักงานสาธารณสุขจังหวัดเพชรบูรณ์ ดำเนินการคัดเลือกผลงานดีเด่นด้านการส่งเสริมสุขภาพผู้สูงอายุ ระดับจังหวัด ประจำปีงบประมาณ 2565 และวัดส่งเสริมสุขภาพดีเด่น โดยมีวัตถุประสงค์เพื่อพัฒนาและสนับสนุนการดำเนินงานด้านการส่งเสริมสุขภาพผู้สูงอายุ และกระตุ้นให้เกิดการพัฒนาสร้างนวัตกรรมให้เกิดในชุมชนภายใต้โครงการพัฒนาระบบการดูแลสุขภาพผู้สูงอายุระยะยาว (Long Term Care) ในชุมชนปีงบประมาณ 2565 รวม 8 ประเภทดังนี้</vt:lpstr>
      <vt:lpstr>1.วัดส่งเสริมสุขภาพดีเด่นระดับจังหวัด  วัดน้ำซับกุ้งกั้ง อ.ศรีเทพ 2. วัดส่งเสริมสุขภาพสู่วัดรอบรู้ด้านสุขภาพ ระดับก้าวหน้า วัดโนนดู่ คปสอ.หนองไผ่ 3. ตำบลดูแลสุขภาพผู้สูงอายุระยะยาว (Long Term Care) ระดับเขต       ตำบลสักหลง คปสอ.หล่มสัก ( รับโล่เกียรติยศ กระทรวงสาธารณสุข ) 4.ชมรมผู้สูงอายุดีเด่น ระดับจังหวัด ชมรมผู้สูงอายุตำบลปากช่อง คปสอ.หล่มสัก 5. คปสอ.หล่มสักผู้สูงอายุต้นแบบสุขภาพดี ชีวีมีสุข นายสุวิทย์ เพ็งสุข คปสอ.ศรีเทพ 6.Care Manager ดีเด่น ระดับจังหวัด  นางสุธากานต์ เชาว์ดี คปสอ.หล่มสัก 7.Care Giver ดีเด่น ระดับจังหวัด  นางสาวธัญลักษณ์ ศรีนาราง คปสอ.ศรีเทพ 8.นวัตกรรมด้านการส่งเสริมสุขภาพผู้สูงอายุ รพสต.หนองผักบุ้ง คปสอ.เมืองเพชรบูรณ์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Windows User</cp:lastModifiedBy>
  <cp:revision>96</cp:revision>
  <cp:lastPrinted>2018-05-31T13:23:05Z</cp:lastPrinted>
  <dcterms:created xsi:type="dcterms:W3CDTF">2017-06-28T01:19:40Z</dcterms:created>
  <dcterms:modified xsi:type="dcterms:W3CDTF">2022-09-27T02:06:55Z</dcterms:modified>
</cp:coreProperties>
</file>