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"/>
  </p:notesMasterIdLst>
  <p:handoutMasterIdLst>
    <p:handoutMasterId r:id="rId6"/>
  </p:handoutMasterIdLst>
  <p:sldIdLst>
    <p:sldId id="269" r:id="rId2"/>
    <p:sldId id="371" r:id="rId3"/>
    <p:sldId id="374" r:id="rId4"/>
  </p:sldIdLst>
  <p:sldSz cx="9144000" cy="5143500" type="screen16x9"/>
  <p:notesSz cx="6888163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93C"/>
    <a:srgbClr val="E3007B"/>
    <a:srgbClr val="8E8E8E"/>
    <a:srgbClr val="00B034"/>
    <a:srgbClr val="8C6635"/>
    <a:srgbClr val="0DCDCE"/>
    <a:srgbClr val="13BFCB"/>
    <a:srgbClr val="508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09765D4-7E65-4FC6-9C2C-973FA62C7F84}">
  <a:tblStyle styleId="{009765D4-7E65-4FC6-9C2C-973FA62C7F8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8AE1467-6F32-45E1-AD1D-B4F74A88ACE6}" type="datetimeFigureOut">
              <a:rPr lang="th-TH" smtClean="0"/>
              <a:t>27/09/65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BAB052F-8422-4992-8C8F-CCA54B6E2D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46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29" cy="4509850"/>
          </a:xfrm>
          <a:prstGeom prst="rect">
            <a:avLst/>
          </a:prstGeom>
          <a:noFill/>
          <a:ln>
            <a:noFill/>
          </a:ln>
        </p:spPr>
        <p:txBody>
          <a:bodyPr lIns="96609" tIns="96609" rIns="96609" bIns="96609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0630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Shape 1551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29" cy="4509850"/>
          </a:xfrm>
          <a:prstGeom prst="rect">
            <a:avLst/>
          </a:prstGeom>
        </p:spPr>
        <p:txBody>
          <a:bodyPr lIns="96609" tIns="96609" rIns="96609" bIns="966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Shape 1265"/>
          <p:cNvGrpSpPr/>
          <p:nvPr/>
        </p:nvGrpSpPr>
        <p:grpSpPr>
          <a:xfrm rot="10800000" flipH="1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1266" name="Shape 1266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3" name="Shape 1313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 rot="10800000" flipH="1">
            <a:off x="503115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5" name="Shape 1315"/>
          <p:cNvSpPr/>
          <p:nvPr/>
        </p:nvSpPr>
        <p:spPr>
          <a:xfrm rot="10800000" flipH="1">
            <a:off x="1208423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6" name="Shape 1316"/>
          <p:cNvSpPr/>
          <p:nvPr/>
        </p:nvSpPr>
        <p:spPr>
          <a:xfrm rot="10800000" flipH="1">
            <a:off x="247753" y="49692"/>
            <a:ext cx="295199" cy="255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17" name="Shape 1317"/>
          <p:cNvGrpSpPr/>
          <p:nvPr/>
        </p:nvGrpSpPr>
        <p:grpSpPr>
          <a:xfrm rot="10800000" flipH="1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1318" name="Shape 1318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00" name="Shape 1400"/>
          <p:cNvSpPr/>
          <p:nvPr/>
        </p:nvSpPr>
        <p:spPr>
          <a:xfrm rot="10800000" flipH="1">
            <a:off x="8763567" y="4485979"/>
            <a:ext cx="542999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1" name="Shape 1401"/>
          <p:cNvSpPr/>
          <p:nvPr/>
        </p:nvSpPr>
        <p:spPr>
          <a:xfrm rot="10800000" flipH="1">
            <a:off x="8523810" y="4741099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2" name="Shape 1402"/>
          <p:cNvSpPr/>
          <p:nvPr/>
        </p:nvSpPr>
        <p:spPr>
          <a:xfrm rot="10800000" flipH="1">
            <a:off x="8322785" y="3628022"/>
            <a:ext cx="542999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3" name="Shape 1403"/>
          <p:cNvSpPr/>
          <p:nvPr/>
        </p:nvSpPr>
        <p:spPr>
          <a:xfrm rot="10800000" flipH="1">
            <a:off x="8763568" y="4009882"/>
            <a:ext cx="237599" cy="205799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/>
          <p:nvPr/>
        </p:nvSpPr>
        <p:spPr>
          <a:xfrm>
            <a:off x="875675" y="1285876"/>
            <a:ext cx="7451645" cy="354979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4" name="Shape 1554"/>
          <p:cNvSpPr txBox="1">
            <a:spLocks noGrp="1"/>
          </p:cNvSpPr>
          <p:nvPr>
            <p:ph type="title" idx="4294967295"/>
          </p:nvPr>
        </p:nvSpPr>
        <p:spPr>
          <a:xfrm>
            <a:off x="29497" y="2068419"/>
            <a:ext cx="9144000" cy="15680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th-TH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" sz="4400" dirty="0">
              <a:solidFill>
                <a:schemeClr val="accent1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4" y="316289"/>
            <a:ext cx="686722" cy="710856"/>
          </a:xfrm>
          <a:prstGeom prst="rect">
            <a:avLst/>
          </a:prstGeom>
        </p:spPr>
      </p:pic>
      <p:pic>
        <p:nvPicPr>
          <p:cNvPr id="10" name="Picture 6" descr="C:\Users\u\Desktop\16265706_768647479953724_5327370973399543095_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35130" y="484686"/>
            <a:ext cx="2513973" cy="2487325"/>
          </a:xfrm>
          <a:prstGeom prst="ellipse">
            <a:avLst/>
          </a:prstGeom>
          <a:noFill/>
          <a:extLst/>
        </p:spPr>
      </p:pic>
      <p:sp>
        <p:nvSpPr>
          <p:cNvPr id="11" name="Rectangle 150"/>
          <p:cNvSpPr txBox="1">
            <a:spLocks noChangeArrowheads="1"/>
          </p:cNvSpPr>
          <p:nvPr/>
        </p:nvSpPr>
        <p:spPr>
          <a:xfrm>
            <a:off x="736727" y="3212368"/>
            <a:ext cx="7729538" cy="6477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BE NUMBER ONE</a:t>
            </a:r>
            <a:endParaRPr lang="es-ES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50"/>
          <p:cNvSpPr txBox="1">
            <a:spLocks noChangeArrowheads="1"/>
          </p:cNvSpPr>
          <p:nvPr/>
        </p:nvSpPr>
        <p:spPr bwMode="auto">
          <a:xfrm>
            <a:off x="527347" y="3852488"/>
            <a:ext cx="77295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กลุ่มงานส่งเสริมสุขภาพ</a:t>
            </a:r>
            <a:endParaRPr lang="es-ES" sz="4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3290" y="92467"/>
            <a:ext cx="8907694" cy="4941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/>
            </a:extLst>
          </p:cNvPr>
          <p:cNvSpPr/>
          <p:nvPr/>
        </p:nvSpPr>
        <p:spPr>
          <a:xfrm>
            <a:off x="123290" y="2926068"/>
            <a:ext cx="8907694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h-TH" sz="2000" b="1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องค์ประธานโครงการ </a:t>
            </a:r>
            <a:r>
              <a:rPr lang="en-US" sz="2000" b="1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TO BE NUMBER ONE </a:t>
            </a:r>
            <a:r>
              <a:rPr lang="th-TH" sz="2000" b="1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พระราชทานวโรกาสกำหนดเสด็จเปิดศูนย์เพื่อนใจ </a:t>
            </a:r>
            <a:endParaRPr lang="en-US" sz="2000" b="1" dirty="0" smtClean="0">
              <a:latin typeface="TH NiramitIT๙ " panose="02000506000000020004" pitchFamily="2" charset="-34"/>
              <a:ea typeface="Cordia New" panose="020B0304020202020204" pitchFamily="34" charset="-34"/>
              <a:cs typeface="TH NiramitIT๙ " panose="02000506000000020004" pitchFamily="2" charset="-34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2000" b="1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TO </a:t>
            </a:r>
            <a:r>
              <a:rPr lang="en-US" sz="2000" b="1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BE NUMBER ONE </a:t>
            </a:r>
            <a:r>
              <a:rPr lang="th-TH" sz="2000" b="1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และติดตามผลการดำเนินงาน ณ จังหวัดเพชรบูรณ์   </a:t>
            </a:r>
          </a:p>
          <a:p>
            <a:pPr algn="ctr"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ในวันพุธที่ 21 ธันวาคม  2565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 " panose="02000506000000020004" pitchFamily="2" charset="-34"/>
              <a:ea typeface="Cordia New" panose="020B0304020202020204" pitchFamily="34" charset="-34"/>
              <a:cs typeface="TH NiramitIT๙ " panose="02000506000000020004" pitchFamily="2" charset="-34"/>
            </a:endParaRPr>
          </a:p>
          <a:p>
            <a:pPr algn="ctr">
              <a:defRPr/>
            </a:pPr>
            <a:r>
              <a:rPr lang="th-TH" sz="1800" b="1" spc="-30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เพื่อเตรียมความพร้อมในส่วนที่เกี่ยวข้อง ขอเชิญคณะกรรมการ </a:t>
            </a:r>
            <a:r>
              <a:rPr lang="en-US" sz="1800" b="1" spc="-30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TO BE NUMBER ONE </a:t>
            </a:r>
            <a:r>
              <a:rPr lang="th-TH" sz="1800" b="1" spc="-30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ระดับจังหวัด</a:t>
            </a:r>
          </a:p>
          <a:p>
            <a:pPr algn="ctr">
              <a:spcAft>
                <a:spcPts val="0"/>
              </a:spcAft>
              <a:defRPr/>
            </a:pPr>
            <a:r>
              <a:rPr lang="th-TH" sz="1800" b="1" spc="-30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ประชุม</a:t>
            </a:r>
            <a:r>
              <a:rPr lang="th-TH" sz="1800" b="1" spc="-30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เตรียมความพร้อมรับเสด็จองค์ประธานโครงการ </a:t>
            </a:r>
            <a:r>
              <a:rPr lang="en-US" sz="1800" b="1" spc="-30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TO BE NUMBER ONE</a:t>
            </a:r>
            <a:endParaRPr lang="th-TH" sz="1800" b="1" spc="-30" dirty="0">
              <a:latin typeface="TH NiramitIT๙ " panose="02000506000000020004" pitchFamily="2" charset="-34"/>
              <a:ea typeface="Cordia New" panose="020B0304020202020204" pitchFamily="34" charset="-34"/>
              <a:cs typeface="TH NiramitIT๙ " panose="02000506000000020004" pitchFamily="2" charset="-34"/>
            </a:endParaRPr>
          </a:p>
          <a:p>
            <a:pPr algn="ctr">
              <a:defRPr/>
            </a:pPr>
            <a:r>
              <a:rPr lang="th-TH" sz="1800" b="1" u="sng" spc="-30" dirty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วันอังคารที่ 4 ตุลาคม 2565 เวลา 09.0๐ น. </a:t>
            </a:r>
            <a:endParaRPr lang="th-TH" sz="1800" b="1" u="sng" spc="-30" dirty="0" smtClean="0">
              <a:latin typeface="TH NiramitIT๙ " panose="02000506000000020004" pitchFamily="2" charset="-34"/>
              <a:ea typeface="Cordia New" panose="020B0304020202020204" pitchFamily="34" charset="-34"/>
              <a:cs typeface="TH NiramitIT๙ " panose="02000506000000020004" pitchFamily="2" charset="-34"/>
            </a:endParaRPr>
          </a:p>
          <a:p>
            <a:pPr algn="ctr">
              <a:defRPr/>
            </a:pPr>
            <a:r>
              <a:rPr lang="th-TH" sz="1800" b="1" spc="-30" dirty="0" smtClean="0">
                <a:latin typeface="TH NiramitIT๙ " panose="02000506000000020004" pitchFamily="2" charset="-34"/>
                <a:ea typeface="Cordia New" panose="020B0304020202020204" pitchFamily="34" charset="-34"/>
                <a:cs typeface="TH NiramitIT๙ " panose="02000506000000020004" pitchFamily="2" charset="-34"/>
              </a:rPr>
              <a:t>ณ ห้องประชุมพ่อขุนผาเมือง  สำนักงานสาธารณสุขจังหวัดเพชรบูรณ์</a:t>
            </a:r>
            <a:endParaRPr lang="th-TH" sz="1800" b="1" spc="-30" dirty="0">
              <a:latin typeface="TH NiramitIT๙ " panose="02000506000000020004" pitchFamily="2" charset="-34"/>
              <a:ea typeface="Cordia New" panose="020B0304020202020204" pitchFamily="34" charset="-34"/>
              <a:cs typeface="TH NiramitIT๙ " panose="02000506000000020004" pitchFamily="2" charset="-34"/>
            </a:endParaRPr>
          </a:p>
        </p:txBody>
      </p:sp>
      <p:pic>
        <p:nvPicPr>
          <p:cNvPr id="1026" name="Picture 2" descr="E:\0ปีงบประมาณ\12pic\1รูปทูลกระหม่อม\รูปเดี่ยว 2565 ณ 25 พค 65\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22" y="92466"/>
            <a:ext cx="1889417" cy="28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499"/>
            <a:ext cx="9144000" cy="1003077"/>
          </a:xfrm>
          <a:prstGeom prst="rect">
            <a:avLst/>
          </a:prstGeom>
          <a:solidFill>
            <a:srgbClr val="0099CC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400" dirty="0"/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กิจกรรมในโครงการรณรงค์ป้องกันและแก้ไขปัญหา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</a:t>
            </a:r>
          </a:p>
          <a:p>
            <a:pPr algn="ctr"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การประกวด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 TEEN  DANCERCISE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2023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ระหว่างวันที่ 10 – 11 ธันวาคม 2565 ณ ห้างสรรพสินค้า</a:t>
            </a:r>
            <a:r>
              <a:rPr lang="th-TH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เซ็นทรัล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 </a:t>
            </a:r>
            <a:r>
              <a:rPr lang="th-TH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แอร์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พอร์ต จังหวัดเชียงใหม่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5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1"/>
          <a:stretch/>
        </p:blipFill>
        <p:spPr bwMode="auto">
          <a:xfrm>
            <a:off x="2411415" y="1113236"/>
            <a:ext cx="3854304" cy="1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896703" y="2779678"/>
            <a:ext cx="4883727" cy="13234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eaLnBrk="1" hangingPunct="1"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แบ่งการแข่งขันออกเป็น 3  รุ่น  ได้แก่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57200" eaLnBrk="1" hangingPunct="1"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Junior  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อายุระหว่าง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6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indent="457200" eaLnBrk="1" hangingPunct="1"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Pre-Teenage 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10 – 14 ปี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57200" eaLnBrk="1" hangingPunct="1">
              <a:spcAft>
                <a:spcPts val="0"/>
              </a:spcAft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Teenage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อายุระหว่าง 15 – 22 ปี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4299942"/>
            <a:ext cx="8424936" cy="46166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ทีมที่ได้รับการคัดเลือกเป็นตัวแทนจังหวัดเพชรบูรณ์ได้แก่ ทีมจากโรงเรียนเสรีศึกษา  อำเภอชนแดน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90823897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TM03457475[[fn=เฟรม]]</Template>
  <TotalTime>2220</TotalTime>
  <Words>151</Words>
  <Application>Microsoft Office PowerPoint</Application>
  <PresentationFormat>นำเสนอทางหน้าจอ (16:9)</PresentationFormat>
  <Paragraphs>18</Paragraphs>
  <Slides>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Imogen template</vt:lpstr>
      <vt:lpstr> 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Pabhasi Gayanandana</dc:creator>
  <cp:lastModifiedBy>SSJ-Rawinon</cp:lastModifiedBy>
  <cp:revision>171</cp:revision>
  <cp:lastPrinted>2017-11-17T11:02:05Z</cp:lastPrinted>
  <dcterms:modified xsi:type="dcterms:W3CDTF">2022-09-27T07:52:07Z</dcterms:modified>
</cp:coreProperties>
</file>