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6" r:id="rId2"/>
    <p:sldId id="295" r:id="rId3"/>
    <p:sldId id="296" r:id="rId4"/>
    <p:sldId id="297" r:id="rId5"/>
    <p:sldId id="298" r:id="rId6"/>
    <p:sldId id="299" r:id="rId7"/>
    <p:sldId id="300" r:id="rId8"/>
    <p:sldId id="294" r:id="rId9"/>
    <p:sldId id="293" r:id="rId10"/>
  </p:sldIdLst>
  <p:sldSz cx="9144000" cy="6858000" type="screen4x3"/>
  <p:notesSz cx="6807200" cy="9939338"/>
  <p:embeddedFontLst>
    <p:embeddedFont>
      <p:font typeface="Angsana New" pitchFamily="18" charset="-34"/>
      <p:regular r:id="rId13"/>
      <p:bold r:id="rId14"/>
      <p:italic r:id="rId15"/>
      <p:boldItalic r:id="rId16"/>
    </p:embeddedFont>
    <p:embeddedFont>
      <p:font typeface="Cordia New" pitchFamily="34" charset="-34"/>
      <p:regular r:id="rId17"/>
      <p:bold r:id="rId18"/>
      <p:italic r:id="rId19"/>
      <p:boldItalic r:id="rId20"/>
    </p:embeddedFon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TH SarabunPSK" pitchFamily="34" charset="-34"/>
      <p:regular r:id="rId25"/>
      <p:bold r:id="rId26"/>
      <p:italic r:id="rId27"/>
      <p:boldItalic r:id="rId28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3189" autoAdjust="0"/>
  </p:normalViewPr>
  <p:slideViewPr>
    <p:cSldViewPr>
      <p:cViewPr>
        <p:scale>
          <a:sx n="70" d="100"/>
          <a:sy n="70" d="100"/>
        </p:scale>
        <p:origin x="-1164" y="-7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55839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06DB1-9416-4C42-B691-3ED8F1B68EAE}" type="datetimeFigureOut">
              <a:rPr lang="th-TH" smtClean="0"/>
              <a:t>31/10/65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1" y="9440647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55839" y="9440647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763FE-1162-44A5-BC73-1D57A6A2C6D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19171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BB330-F561-461A-81F8-ED1C966A346B}" type="datetimeFigureOut">
              <a:rPr lang="th-TH" smtClean="0"/>
              <a:t>31/10/65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CEC25-45FC-45C7-BCDB-7F1331458BC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194675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81399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6138" y="746514"/>
            <a:ext cx="5936493" cy="372626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C7A5E-FF60-4AB9-BD0E-30DBAC91F07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36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6138" y="746514"/>
            <a:ext cx="5936493" cy="372626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C7A5E-FF60-4AB9-BD0E-30DBAC91F0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36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6138" y="746514"/>
            <a:ext cx="5936493" cy="372626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C7A5E-FF60-4AB9-BD0E-30DBAC91F0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36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6138" y="746514"/>
            <a:ext cx="5936493" cy="372626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C7A5E-FF60-4AB9-BD0E-30DBAC91F07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36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6138" y="746514"/>
            <a:ext cx="5936493" cy="372626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C7A5E-FF60-4AB9-BD0E-30DBAC91F07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36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0542-4586-4431-AD9B-C20FD62E1449}" type="datetimeFigureOut">
              <a:rPr lang="th-TH" smtClean="0"/>
              <a:t>31/10/65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D16DE-A66D-405D-A126-B050B7EB64C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15921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0542-4586-4431-AD9B-C20FD62E1449}" type="datetimeFigureOut">
              <a:rPr lang="th-TH" smtClean="0"/>
              <a:t>31/10/65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D16DE-A66D-405D-A126-B050B7EB64C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13843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0542-4586-4431-AD9B-C20FD62E1449}" type="datetimeFigureOut">
              <a:rPr lang="th-TH" smtClean="0"/>
              <a:t>31/10/65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D16DE-A66D-405D-A126-B050B7EB64C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07878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0542-4586-4431-AD9B-C20FD62E1449}" type="datetimeFigureOut">
              <a:rPr lang="th-TH" smtClean="0"/>
              <a:t>31/10/65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D16DE-A66D-405D-A126-B050B7EB64C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18177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0542-4586-4431-AD9B-C20FD62E1449}" type="datetimeFigureOut">
              <a:rPr lang="th-TH" smtClean="0"/>
              <a:t>31/10/65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D16DE-A66D-405D-A126-B050B7EB64C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78931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0542-4586-4431-AD9B-C20FD62E1449}" type="datetimeFigureOut">
              <a:rPr lang="th-TH" smtClean="0"/>
              <a:t>31/10/65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D16DE-A66D-405D-A126-B050B7EB64C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2785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0542-4586-4431-AD9B-C20FD62E1449}" type="datetimeFigureOut">
              <a:rPr lang="th-TH" smtClean="0"/>
              <a:t>31/10/65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D16DE-A66D-405D-A126-B050B7EB64C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70411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0542-4586-4431-AD9B-C20FD62E1449}" type="datetimeFigureOut">
              <a:rPr lang="th-TH" smtClean="0"/>
              <a:t>31/10/65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D16DE-A66D-405D-A126-B050B7EB64C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45179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0542-4586-4431-AD9B-C20FD62E1449}" type="datetimeFigureOut">
              <a:rPr lang="th-TH" smtClean="0"/>
              <a:t>31/10/65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D16DE-A66D-405D-A126-B050B7EB64C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0426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0542-4586-4431-AD9B-C20FD62E1449}" type="datetimeFigureOut">
              <a:rPr lang="th-TH" smtClean="0"/>
              <a:t>31/10/65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D16DE-A66D-405D-A126-B050B7EB64C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57858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0542-4586-4431-AD9B-C20FD62E1449}" type="datetimeFigureOut">
              <a:rPr lang="th-TH" smtClean="0"/>
              <a:t>31/10/65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D16DE-A66D-405D-A126-B050B7EB64C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82428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F0542-4586-4431-AD9B-C20FD62E1449}" type="datetimeFigureOut">
              <a:rPr lang="th-TH" smtClean="0"/>
              <a:t>31/10/65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D16DE-A66D-405D-A126-B050B7EB64C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86467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สี่เหลี่ยมผืนผ้า 6"/>
          <p:cNvSpPr/>
          <p:nvPr/>
        </p:nvSpPr>
        <p:spPr>
          <a:xfrm>
            <a:off x="1421867" y="980728"/>
            <a:ext cx="657186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endParaRPr lang="th-TH" sz="72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555476" y="14348"/>
            <a:ext cx="657186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th-TH" sz="72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กลุ่มงานประกันสุขภาพ </a:t>
            </a:r>
            <a:endParaRPr lang="th-TH" sz="72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287429" y="2181057"/>
            <a:ext cx="61024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 smtClean="0">
                <a:latin typeface="Angsana New" pitchFamily="18" charset="-34"/>
                <a:cs typeface="+mj-cs"/>
              </a:rPr>
              <a:t>1. </a:t>
            </a:r>
            <a:r>
              <a:rPr lang="th-TH" sz="3600" b="1" dirty="0" smtClean="0">
                <a:latin typeface="Angsana New" pitchFamily="18" charset="-34"/>
                <a:cs typeface="+mj-cs"/>
              </a:rPr>
              <a:t>การปรับเกลี่ย</a:t>
            </a:r>
            <a:r>
              <a:rPr lang="th-TH" sz="3600" b="1" dirty="0" smtClean="0">
                <a:cs typeface="+mj-cs"/>
              </a:rPr>
              <a:t>การ</a:t>
            </a:r>
            <a:r>
              <a:rPr lang="th-TH" sz="3600" b="1" dirty="0">
                <a:cs typeface="+mj-cs"/>
              </a:rPr>
              <a:t>จัดสรรเงินเหมาจ่ายรายหัว</a:t>
            </a:r>
          </a:p>
          <a:p>
            <a:pPr algn="ctr"/>
            <a:r>
              <a:rPr lang="th-TH" sz="3600" b="1" dirty="0">
                <a:cs typeface="+mj-cs"/>
              </a:rPr>
              <a:t>จังหวัดเพชรบูรณ์ ปีงบประมาณ 2566</a:t>
            </a:r>
          </a:p>
          <a:p>
            <a:pPr marL="514350" indent="-514350">
              <a:buAutoNum type="arabicPeriod"/>
            </a:pPr>
            <a:endParaRPr lang="th-TH" b="1" u="sng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4195" y="1377642"/>
            <a:ext cx="2195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cs typeface="+mj-cs"/>
              </a:rPr>
              <a:t>เพื่อพิจารณา</a:t>
            </a:r>
            <a:endParaRPr lang="th-TH" sz="36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5659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7991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874" y="5285606"/>
            <a:ext cx="2250126" cy="2706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409698" y="2205042"/>
            <a:ext cx="648417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solidFill>
                  <a:schemeClr val="bg1"/>
                </a:solidFill>
              </a:rPr>
              <a:t>การจัดสรรเงินเหมาจ่าย</a:t>
            </a:r>
            <a:r>
              <a:rPr lang="th-TH" sz="4400" b="1" dirty="0" smtClean="0">
                <a:solidFill>
                  <a:schemeClr val="bg1"/>
                </a:solidFill>
              </a:rPr>
              <a:t>รายหัว</a:t>
            </a:r>
          </a:p>
          <a:p>
            <a:pPr algn="ctr"/>
            <a:r>
              <a:rPr lang="th-TH" sz="4400" b="1" dirty="0" smtClean="0">
                <a:solidFill>
                  <a:schemeClr val="bg1"/>
                </a:solidFill>
              </a:rPr>
              <a:t>จังหวัด</a:t>
            </a:r>
            <a:r>
              <a:rPr lang="th-TH" sz="4400" b="1" dirty="0">
                <a:solidFill>
                  <a:schemeClr val="bg1"/>
                </a:solidFill>
              </a:rPr>
              <a:t>เพชรบูรณ์ ปีงบประมาณ 2566</a:t>
            </a:r>
          </a:p>
        </p:txBody>
      </p:sp>
    </p:spTree>
    <p:extLst>
      <p:ext uri="{BB962C8B-B14F-4D97-AF65-F5344CB8AC3E}">
        <p14:creationId xmlns:p14="http://schemas.microsoft.com/office/powerpoint/2010/main" val="262463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224554" y="153904"/>
            <a:ext cx="5742278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th-TH" sz="2400" b="1" dirty="0" smtClean="0">
                <a:cs typeface="+mj-cs"/>
              </a:rPr>
              <a:t>การ</a:t>
            </a:r>
            <a:r>
              <a:rPr lang="th-TH" sz="2400" b="1" dirty="0">
                <a:cs typeface="+mj-cs"/>
              </a:rPr>
              <a:t>จัดสรรเงินเหมาจ่ายรายหัวจังหวัดเพชรบูรณ์ ปีงบประมาณ </a:t>
            </a:r>
            <a:r>
              <a:rPr lang="th-TH" sz="2400" b="1" dirty="0" smtClean="0">
                <a:cs typeface="+mj-cs"/>
              </a:rPr>
              <a:t>2566</a:t>
            </a:r>
            <a:endParaRPr lang="en-US" sz="2400" b="1" dirty="0"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1" b="98497" l="0" r="99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" y="-56510"/>
            <a:ext cx="3057525" cy="2441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" y="1153031"/>
            <a:ext cx="8167688" cy="5360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360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224554" y="153904"/>
            <a:ext cx="5742278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th-TH" sz="2400" b="1" dirty="0" smtClean="0">
                <a:cs typeface="+mj-cs"/>
              </a:rPr>
              <a:t>การ</a:t>
            </a:r>
            <a:r>
              <a:rPr lang="th-TH" sz="2400" b="1" dirty="0">
                <a:cs typeface="+mj-cs"/>
              </a:rPr>
              <a:t>จัดสรรเงินเหมาจ่ายรายหัวจังหวัดเพชรบูรณ์ ปีงบประมาณ </a:t>
            </a:r>
            <a:r>
              <a:rPr lang="th-TH" sz="2400" b="1" dirty="0" smtClean="0">
                <a:cs typeface="+mj-cs"/>
              </a:rPr>
              <a:t>2566</a:t>
            </a:r>
            <a:endParaRPr lang="en-US" sz="2400" b="1" dirty="0"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1" b="98497" l="0" r="99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" y="-56510"/>
            <a:ext cx="3057525" cy="2441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045846"/>
            <a:ext cx="8696326" cy="5360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699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224554" y="153904"/>
            <a:ext cx="5742278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th-TH" sz="2400" b="1" dirty="0" smtClean="0">
                <a:cs typeface="+mj-cs"/>
              </a:rPr>
              <a:t>การ</a:t>
            </a:r>
            <a:r>
              <a:rPr lang="th-TH" sz="2400" b="1" dirty="0">
                <a:cs typeface="+mj-cs"/>
              </a:rPr>
              <a:t>จัดสรรเงินเหมาจ่ายรายหัวจังหวัดเพชรบูรณ์ ปีงบประมาณ </a:t>
            </a:r>
            <a:r>
              <a:rPr lang="th-TH" sz="2400" b="1" dirty="0" smtClean="0">
                <a:cs typeface="+mj-cs"/>
              </a:rPr>
              <a:t>2566</a:t>
            </a:r>
            <a:endParaRPr lang="en-US" sz="2400" b="1" dirty="0"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1" b="98497" l="0" r="99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" y="-56510"/>
            <a:ext cx="3057525" cy="2441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64461"/>
            <a:ext cx="8458200" cy="5360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088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497687" y="282158"/>
            <a:ext cx="5742278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th-TH" sz="2400" b="1" dirty="0" smtClean="0">
                <a:cs typeface="+mj-cs"/>
              </a:rPr>
              <a:t>การ</a:t>
            </a:r>
            <a:r>
              <a:rPr lang="th-TH" sz="2400" b="1" dirty="0">
                <a:cs typeface="+mj-cs"/>
              </a:rPr>
              <a:t>จัดสรรเงินเหมาจ่ายรายหัวจังหวัดเพชรบูรณ์ ปีงบประมาณ </a:t>
            </a:r>
            <a:r>
              <a:rPr lang="th-TH" sz="2400" b="1" dirty="0" smtClean="0">
                <a:cs typeface="+mj-cs"/>
              </a:rPr>
              <a:t>2566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1" b="98497" l="0" r="99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" y="-56510"/>
            <a:ext cx="3057525" cy="2441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4460"/>
            <a:ext cx="9144000" cy="5305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727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224554" y="153904"/>
            <a:ext cx="5742278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th-TH" sz="2400" b="1" dirty="0" smtClean="0">
                <a:cs typeface="+mj-cs"/>
              </a:rPr>
              <a:t>การ</a:t>
            </a:r>
            <a:r>
              <a:rPr lang="th-TH" sz="2400" b="1" dirty="0">
                <a:cs typeface="+mj-cs"/>
              </a:rPr>
              <a:t>จัดสรรเงินเหมาจ่ายรายหัวจังหวัดเพชรบูรณ์ ปีงบประมาณ </a:t>
            </a:r>
            <a:r>
              <a:rPr lang="th-TH" sz="2400" b="1" dirty="0" smtClean="0">
                <a:cs typeface="+mj-cs"/>
              </a:rPr>
              <a:t>2566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1" b="98497" l="0" r="99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" y="-56510"/>
            <a:ext cx="3057525" cy="2441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4461"/>
            <a:ext cx="9144000" cy="5152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สี่เหลี่ยมผืนผ้ามุมมน 3"/>
          <p:cNvSpPr/>
          <p:nvPr/>
        </p:nvSpPr>
        <p:spPr>
          <a:xfrm>
            <a:off x="6709559" y="1164461"/>
            <a:ext cx="1425039" cy="531946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5187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2">
            <a:extLst>
              <a:ext uri="{FF2B5EF4-FFF2-40B4-BE49-F238E27FC236}">
                <a16:creationId xmlns:a16="http://schemas.microsoft.com/office/drawing/2014/main" xmlns="" id="{8B8944E5-3B7C-1040-B1B4-AEE30C99421B}"/>
              </a:ext>
            </a:extLst>
          </p:cNvPr>
          <p:cNvSpPr/>
          <p:nvPr/>
        </p:nvSpPr>
        <p:spPr>
          <a:xfrm>
            <a:off x="177814" y="13722"/>
            <a:ext cx="8895134" cy="656947"/>
          </a:xfrm>
          <a:prstGeom prst="roundRect">
            <a:avLst/>
          </a:prstGeom>
          <a:solidFill>
            <a:srgbClr val="FFD57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การจัดสรรค่าบริการทางการแพทย์ค่าใช้จ่ายสูงของหน่วยบริการจังหวัดเพชรบูรณ์</a:t>
            </a:r>
          </a:p>
          <a:p>
            <a:pPr algn="ctr"/>
            <a:r>
              <a:rPr lang="th-TH" sz="19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ปีงบประมาณ  </a:t>
            </a:r>
            <a:r>
              <a:rPr lang="th-TH" sz="19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2565 </a:t>
            </a:r>
            <a:r>
              <a:rPr lang="th-TH" sz="190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ไตรมาส</a:t>
            </a:r>
            <a:r>
              <a:rPr lang="th-TH" sz="19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 2</a:t>
            </a:r>
            <a:r>
              <a:rPr lang="th-TH" sz="1900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/2565  ( มกราคม - มีนาคม  2565)</a:t>
            </a:r>
            <a:endParaRPr lang="en-US" sz="19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965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586" y="612103"/>
            <a:ext cx="4694830" cy="5633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573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1148</TotalTime>
  <Words>117</Words>
  <Application>Microsoft Office PowerPoint</Application>
  <PresentationFormat>นำเสนอทางหน้าจอ (4:3)</PresentationFormat>
  <Paragraphs>18</Paragraphs>
  <Slides>9</Slides>
  <Notes>6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5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9</vt:i4>
      </vt:variant>
    </vt:vector>
  </HeadingPairs>
  <TitlesOfParts>
    <vt:vector size="15" baseType="lpstr">
      <vt:lpstr>Arial</vt:lpstr>
      <vt:lpstr>Angsana New</vt:lpstr>
      <vt:lpstr>Cordia New</vt:lpstr>
      <vt:lpstr>Calibri</vt:lpstr>
      <vt:lpstr>TH SarabunPSK</vt:lpstr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Lelouch</dc:creator>
  <cp:lastModifiedBy>SSJ-Phattharasuda</cp:lastModifiedBy>
  <cp:revision>188</cp:revision>
  <cp:lastPrinted>2017-12-27T10:31:01Z</cp:lastPrinted>
  <dcterms:created xsi:type="dcterms:W3CDTF">2017-12-26T03:34:17Z</dcterms:created>
  <dcterms:modified xsi:type="dcterms:W3CDTF">2022-10-31T02:21:20Z</dcterms:modified>
</cp:coreProperties>
</file>