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774" r:id="rId2"/>
    <p:sldId id="775" r:id="rId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ไม่มีสไตล์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สไตล์สีอ่อน 2 - เน้น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3B29B-B737-4597-86AD-121FBFF2C771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66950-97F9-45EC-BE1A-213823270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76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99f2f57a71_0_18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9215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66950-97F9-45EC-BE1A-2138232700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81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BB5215C2-C27F-477C-90F5-BB2BC1052A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xmlns="" id="{B1CBCA9F-E95B-4C6E-AAE3-18CA8A7C6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C9E89B9C-4FCB-4A6B-934A-291AA7D0F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E12D-9A97-4838-9310-C65D5270017B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3D2566A6-B0B7-428C-B531-F5FCCDA0E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B45B75CE-AA05-40BA-97D5-C3DB862D5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4399-CB34-49D5-9E67-42EA6C7DA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27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8834C1F2-91E2-415A-A659-70F9C856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A5150678-74AE-4135-8B57-9FFAACFD0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135E4A4E-359B-4E60-BCA4-86FDB70C3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E12D-9A97-4838-9310-C65D5270017B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62CFDA07-C8D2-46A8-8EE8-D322A6D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C6350A35-1E0B-4FCC-B58D-BCB820825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4399-CB34-49D5-9E67-42EA6C7DA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65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xmlns="" id="{522AFF06-CF28-4823-B9A2-27FDE2AFC5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9AE7041D-DAF2-4A3E-9A83-ADFE0DFC2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B6EF5A64-6F95-49D2-BF5F-4747AEBBE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E12D-9A97-4838-9310-C65D5270017B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890C1947-EA5E-4207-BC94-F7624ABF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2476E048-5879-4527-BD6E-5B32CC9B6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4399-CB34-49D5-9E67-42EA6C7DA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83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 rot="162883">
            <a:off x="-183685" y="3106756"/>
            <a:ext cx="2994061" cy="2928552"/>
          </a:xfrm>
          <a:custGeom>
            <a:avLst/>
            <a:gdLst/>
            <a:ahLst/>
            <a:cxnLst/>
            <a:rect l="l" t="t" r="r" b="b"/>
            <a:pathLst>
              <a:path w="11166" h="10921" extrusionOk="0">
                <a:moveTo>
                  <a:pt x="1673" y="7592"/>
                </a:moveTo>
                <a:lnTo>
                  <a:pt x="1673" y="7592"/>
                </a:lnTo>
                <a:cubicBezTo>
                  <a:pt x="1816" y="7679"/>
                  <a:pt x="3771" y="8857"/>
                  <a:pt x="5537" y="8857"/>
                </a:cubicBezTo>
                <a:cubicBezTo>
                  <a:pt x="5872" y="8857"/>
                  <a:pt x="6201" y="8815"/>
                  <a:pt x="6508" y="8714"/>
                </a:cubicBezTo>
                <a:cubicBezTo>
                  <a:pt x="8495" y="8060"/>
                  <a:pt x="5159" y="8942"/>
                  <a:pt x="1673" y="7592"/>
                </a:cubicBezTo>
                <a:close/>
                <a:moveTo>
                  <a:pt x="7844" y="0"/>
                </a:moveTo>
                <a:cubicBezTo>
                  <a:pt x="7777" y="0"/>
                  <a:pt x="7590" y="59"/>
                  <a:pt x="7249" y="178"/>
                </a:cubicBezTo>
                <a:cubicBezTo>
                  <a:pt x="5478" y="795"/>
                  <a:pt x="4339" y="3386"/>
                  <a:pt x="4124" y="3912"/>
                </a:cubicBezTo>
                <a:lnTo>
                  <a:pt x="3958" y="4082"/>
                </a:lnTo>
                <a:cubicBezTo>
                  <a:pt x="3838" y="4194"/>
                  <a:pt x="3726" y="4318"/>
                  <a:pt x="3619" y="4442"/>
                </a:cubicBezTo>
                <a:cubicBezTo>
                  <a:pt x="3586" y="4475"/>
                  <a:pt x="3553" y="4512"/>
                  <a:pt x="3519" y="4550"/>
                </a:cubicBezTo>
                <a:lnTo>
                  <a:pt x="3495" y="4550"/>
                </a:lnTo>
                <a:cubicBezTo>
                  <a:pt x="3495" y="4550"/>
                  <a:pt x="3503" y="4550"/>
                  <a:pt x="3519" y="4554"/>
                </a:cubicBezTo>
                <a:cubicBezTo>
                  <a:pt x="3503" y="4566"/>
                  <a:pt x="3490" y="4583"/>
                  <a:pt x="3478" y="4595"/>
                </a:cubicBezTo>
                <a:cubicBezTo>
                  <a:pt x="3395" y="4694"/>
                  <a:pt x="3308" y="4802"/>
                  <a:pt x="3217" y="4910"/>
                </a:cubicBezTo>
                <a:cubicBezTo>
                  <a:pt x="3884" y="2044"/>
                  <a:pt x="5621" y="47"/>
                  <a:pt x="5430" y="47"/>
                </a:cubicBezTo>
                <a:cubicBezTo>
                  <a:pt x="5384" y="47"/>
                  <a:pt x="5225" y="164"/>
                  <a:pt x="4910" y="414"/>
                </a:cubicBezTo>
                <a:cubicBezTo>
                  <a:pt x="3457" y="1565"/>
                  <a:pt x="3221" y="4330"/>
                  <a:pt x="3188" y="4947"/>
                </a:cubicBezTo>
                <a:cubicBezTo>
                  <a:pt x="3002" y="5183"/>
                  <a:pt x="2807" y="5440"/>
                  <a:pt x="2629" y="5713"/>
                </a:cubicBezTo>
                <a:cubicBezTo>
                  <a:pt x="2621" y="5721"/>
                  <a:pt x="2617" y="5734"/>
                  <a:pt x="2609" y="5746"/>
                </a:cubicBezTo>
                <a:cubicBezTo>
                  <a:pt x="2592" y="2791"/>
                  <a:pt x="3837" y="432"/>
                  <a:pt x="3676" y="432"/>
                </a:cubicBezTo>
                <a:cubicBezTo>
                  <a:pt x="3636" y="432"/>
                  <a:pt x="3506" y="581"/>
                  <a:pt x="3246" y="907"/>
                </a:cubicBezTo>
                <a:cubicBezTo>
                  <a:pt x="2054" y="2401"/>
                  <a:pt x="2509" y="5274"/>
                  <a:pt x="2596" y="5763"/>
                </a:cubicBezTo>
                <a:cubicBezTo>
                  <a:pt x="2369" y="6102"/>
                  <a:pt x="2157" y="6462"/>
                  <a:pt x="1963" y="6835"/>
                </a:cubicBezTo>
                <a:cubicBezTo>
                  <a:pt x="1524" y="3906"/>
                  <a:pt x="2434" y="1379"/>
                  <a:pt x="2283" y="1379"/>
                </a:cubicBezTo>
                <a:cubicBezTo>
                  <a:pt x="2245" y="1379"/>
                  <a:pt x="2138" y="1544"/>
                  <a:pt x="1921" y="1908"/>
                </a:cubicBezTo>
                <a:cubicBezTo>
                  <a:pt x="916" y="3602"/>
                  <a:pt x="1843" y="6504"/>
                  <a:pt x="1959" y="6847"/>
                </a:cubicBezTo>
                <a:cubicBezTo>
                  <a:pt x="1793" y="7162"/>
                  <a:pt x="1640" y="7489"/>
                  <a:pt x="1499" y="7828"/>
                </a:cubicBezTo>
                <a:cubicBezTo>
                  <a:pt x="640" y="5016"/>
                  <a:pt x="1148" y="2410"/>
                  <a:pt x="1006" y="2410"/>
                </a:cubicBezTo>
                <a:cubicBezTo>
                  <a:pt x="969" y="2410"/>
                  <a:pt x="887" y="2589"/>
                  <a:pt x="725" y="2989"/>
                </a:cubicBezTo>
                <a:cubicBezTo>
                  <a:pt x="1" y="4777"/>
                  <a:pt x="1284" y="7435"/>
                  <a:pt x="1491" y="7841"/>
                </a:cubicBezTo>
                <a:cubicBezTo>
                  <a:pt x="1441" y="7961"/>
                  <a:pt x="1392" y="8081"/>
                  <a:pt x="1346" y="8201"/>
                </a:cubicBezTo>
                <a:cubicBezTo>
                  <a:pt x="990" y="9141"/>
                  <a:pt x="754" y="10051"/>
                  <a:pt x="646" y="10912"/>
                </a:cubicBezTo>
                <a:lnTo>
                  <a:pt x="717" y="10921"/>
                </a:lnTo>
                <a:cubicBezTo>
                  <a:pt x="824" y="10068"/>
                  <a:pt x="1056" y="9161"/>
                  <a:pt x="1412" y="8226"/>
                </a:cubicBezTo>
                <a:cubicBezTo>
                  <a:pt x="1495" y="8010"/>
                  <a:pt x="1582" y="7799"/>
                  <a:pt x="1673" y="7592"/>
                </a:cubicBezTo>
                <a:cubicBezTo>
                  <a:pt x="1826" y="7249"/>
                  <a:pt x="1988" y="6922"/>
                  <a:pt x="2166" y="6607"/>
                </a:cubicBezTo>
                <a:cubicBezTo>
                  <a:pt x="2279" y="6665"/>
                  <a:pt x="4074" y="7553"/>
                  <a:pt x="5750" y="7553"/>
                </a:cubicBezTo>
                <a:cubicBezTo>
                  <a:pt x="6215" y="7553"/>
                  <a:pt x="6671" y="7484"/>
                  <a:pt x="7080" y="7311"/>
                </a:cubicBezTo>
                <a:cubicBezTo>
                  <a:pt x="7668" y="7060"/>
                  <a:pt x="7772" y="6995"/>
                  <a:pt x="7532" y="6995"/>
                </a:cubicBezTo>
                <a:cubicBezTo>
                  <a:pt x="7270" y="6995"/>
                  <a:pt x="6595" y="7073"/>
                  <a:pt x="5688" y="7073"/>
                </a:cubicBezTo>
                <a:cubicBezTo>
                  <a:pt x="4708" y="7073"/>
                  <a:pt x="3459" y="6982"/>
                  <a:pt x="2166" y="6603"/>
                </a:cubicBezTo>
                <a:cubicBezTo>
                  <a:pt x="2331" y="6309"/>
                  <a:pt x="2505" y="6023"/>
                  <a:pt x="2687" y="5750"/>
                </a:cubicBezTo>
                <a:cubicBezTo>
                  <a:pt x="2845" y="5510"/>
                  <a:pt x="3014" y="5278"/>
                  <a:pt x="3184" y="5067"/>
                </a:cubicBezTo>
                <a:cubicBezTo>
                  <a:pt x="3184" y="5066"/>
                  <a:pt x="3184" y="5064"/>
                  <a:pt x="3184" y="5063"/>
                </a:cubicBezTo>
                <a:cubicBezTo>
                  <a:pt x="3304" y="4914"/>
                  <a:pt x="3420" y="4773"/>
                  <a:pt x="3532" y="4641"/>
                </a:cubicBezTo>
                <a:cubicBezTo>
                  <a:pt x="3553" y="4616"/>
                  <a:pt x="3573" y="4595"/>
                  <a:pt x="3594" y="4570"/>
                </a:cubicBezTo>
                <a:cubicBezTo>
                  <a:pt x="3870" y="4625"/>
                  <a:pt x="4688" y="4773"/>
                  <a:pt x="5627" y="4773"/>
                </a:cubicBezTo>
                <a:cubicBezTo>
                  <a:pt x="6591" y="4773"/>
                  <a:pt x="7682" y="4617"/>
                  <a:pt x="8442" y="4045"/>
                </a:cubicBezTo>
                <a:cubicBezTo>
                  <a:pt x="8858" y="3729"/>
                  <a:pt x="8992" y="3612"/>
                  <a:pt x="8899" y="3612"/>
                </a:cubicBezTo>
                <a:cubicBezTo>
                  <a:pt x="8636" y="3612"/>
                  <a:pt x="6539" y="4559"/>
                  <a:pt x="3932" y="4559"/>
                </a:cubicBezTo>
                <a:cubicBezTo>
                  <a:pt x="3826" y="4559"/>
                  <a:pt x="3718" y="4557"/>
                  <a:pt x="3611" y="4554"/>
                </a:cubicBezTo>
                <a:cubicBezTo>
                  <a:pt x="3631" y="4529"/>
                  <a:pt x="3652" y="4508"/>
                  <a:pt x="3668" y="4487"/>
                </a:cubicBezTo>
                <a:cubicBezTo>
                  <a:pt x="3776" y="4367"/>
                  <a:pt x="3888" y="4243"/>
                  <a:pt x="4004" y="4131"/>
                </a:cubicBezTo>
                <a:lnTo>
                  <a:pt x="4252" y="3883"/>
                </a:lnTo>
                <a:lnTo>
                  <a:pt x="4397" y="3746"/>
                </a:lnTo>
                <a:cubicBezTo>
                  <a:pt x="4419" y="3748"/>
                  <a:pt x="4549" y="3755"/>
                  <a:pt x="4752" y="3755"/>
                </a:cubicBezTo>
                <a:cubicBezTo>
                  <a:pt x="5577" y="3755"/>
                  <a:pt x="7615" y="3640"/>
                  <a:pt x="8611" y="2587"/>
                </a:cubicBezTo>
                <a:cubicBezTo>
                  <a:pt x="8911" y="2270"/>
                  <a:pt x="9015" y="2145"/>
                  <a:pt x="8956" y="2145"/>
                </a:cubicBezTo>
                <a:cubicBezTo>
                  <a:pt x="8765" y="2145"/>
                  <a:pt x="6889" y="3431"/>
                  <a:pt x="4401" y="3746"/>
                </a:cubicBezTo>
                <a:lnTo>
                  <a:pt x="4509" y="3647"/>
                </a:lnTo>
                <a:cubicBezTo>
                  <a:pt x="4753" y="3428"/>
                  <a:pt x="5006" y="3221"/>
                  <a:pt x="5271" y="3022"/>
                </a:cubicBezTo>
                <a:cubicBezTo>
                  <a:pt x="8131" y="1060"/>
                  <a:pt x="11166" y="985"/>
                  <a:pt x="9174" y="915"/>
                </a:cubicBezTo>
                <a:cubicBezTo>
                  <a:pt x="9144" y="914"/>
                  <a:pt x="9114" y="913"/>
                  <a:pt x="9084" y="913"/>
                </a:cubicBezTo>
                <a:cubicBezTo>
                  <a:pt x="7439" y="913"/>
                  <a:pt x="5727" y="2446"/>
                  <a:pt x="5093" y="3076"/>
                </a:cubicBezTo>
                <a:cubicBezTo>
                  <a:pt x="4873" y="3241"/>
                  <a:pt x="4662" y="3415"/>
                  <a:pt x="4463" y="3597"/>
                </a:cubicBezTo>
                <a:lnTo>
                  <a:pt x="4203" y="3833"/>
                </a:lnTo>
                <a:lnTo>
                  <a:pt x="4178" y="3858"/>
                </a:lnTo>
                <a:cubicBezTo>
                  <a:pt x="5793" y="1313"/>
                  <a:pt x="8159" y="0"/>
                  <a:pt x="78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14"/>
          <p:cNvSpPr/>
          <p:nvPr/>
        </p:nvSpPr>
        <p:spPr>
          <a:xfrm rot="3459225" flipH="1">
            <a:off x="9407224" y="4068885"/>
            <a:ext cx="2936433" cy="2656353"/>
          </a:xfrm>
          <a:custGeom>
            <a:avLst/>
            <a:gdLst/>
            <a:ahLst/>
            <a:cxnLst/>
            <a:rect l="l" t="t" r="r" b="b"/>
            <a:pathLst>
              <a:path w="11166" h="10921" extrusionOk="0">
                <a:moveTo>
                  <a:pt x="1673" y="7592"/>
                </a:moveTo>
                <a:lnTo>
                  <a:pt x="1673" y="7592"/>
                </a:lnTo>
                <a:cubicBezTo>
                  <a:pt x="1816" y="7679"/>
                  <a:pt x="3771" y="8857"/>
                  <a:pt x="5537" y="8857"/>
                </a:cubicBezTo>
                <a:cubicBezTo>
                  <a:pt x="5872" y="8857"/>
                  <a:pt x="6201" y="8815"/>
                  <a:pt x="6508" y="8714"/>
                </a:cubicBezTo>
                <a:cubicBezTo>
                  <a:pt x="8495" y="8060"/>
                  <a:pt x="5159" y="8942"/>
                  <a:pt x="1673" y="7592"/>
                </a:cubicBezTo>
                <a:close/>
                <a:moveTo>
                  <a:pt x="7844" y="0"/>
                </a:moveTo>
                <a:cubicBezTo>
                  <a:pt x="7777" y="0"/>
                  <a:pt x="7590" y="59"/>
                  <a:pt x="7249" y="178"/>
                </a:cubicBezTo>
                <a:cubicBezTo>
                  <a:pt x="5478" y="795"/>
                  <a:pt x="4339" y="3386"/>
                  <a:pt x="4124" y="3912"/>
                </a:cubicBezTo>
                <a:lnTo>
                  <a:pt x="3958" y="4082"/>
                </a:lnTo>
                <a:cubicBezTo>
                  <a:pt x="3838" y="4194"/>
                  <a:pt x="3726" y="4318"/>
                  <a:pt x="3619" y="4442"/>
                </a:cubicBezTo>
                <a:cubicBezTo>
                  <a:pt x="3586" y="4475"/>
                  <a:pt x="3553" y="4512"/>
                  <a:pt x="3519" y="4550"/>
                </a:cubicBezTo>
                <a:lnTo>
                  <a:pt x="3495" y="4550"/>
                </a:lnTo>
                <a:cubicBezTo>
                  <a:pt x="3495" y="4550"/>
                  <a:pt x="3503" y="4550"/>
                  <a:pt x="3519" y="4554"/>
                </a:cubicBezTo>
                <a:cubicBezTo>
                  <a:pt x="3503" y="4566"/>
                  <a:pt x="3490" y="4583"/>
                  <a:pt x="3478" y="4595"/>
                </a:cubicBezTo>
                <a:cubicBezTo>
                  <a:pt x="3395" y="4694"/>
                  <a:pt x="3308" y="4802"/>
                  <a:pt x="3217" y="4910"/>
                </a:cubicBezTo>
                <a:cubicBezTo>
                  <a:pt x="3884" y="2044"/>
                  <a:pt x="5621" y="47"/>
                  <a:pt x="5430" y="47"/>
                </a:cubicBezTo>
                <a:cubicBezTo>
                  <a:pt x="5384" y="47"/>
                  <a:pt x="5225" y="164"/>
                  <a:pt x="4910" y="414"/>
                </a:cubicBezTo>
                <a:cubicBezTo>
                  <a:pt x="3457" y="1565"/>
                  <a:pt x="3221" y="4330"/>
                  <a:pt x="3188" y="4947"/>
                </a:cubicBezTo>
                <a:cubicBezTo>
                  <a:pt x="3002" y="5183"/>
                  <a:pt x="2807" y="5440"/>
                  <a:pt x="2629" y="5713"/>
                </a:cubicBezTo>
                <a:cubicBezTo>
                  <a:pt x="2621" y="5721"/>
                  <a:pt x="2617" y="5734"/>
                  <a:pt x="2609" y="5746"/>
                </a:cubicBezTo>
                <a:cubicBezTo>
                  <a:pt x="2592" y="2791"/>
                  <a:pt x="3837" y="432"/>
                  <a:pt x="3676" y="432"/>
                </a:cubicBezTo>
                <a:cubicBezTo>
                  <a:pt x="3636" y="432"/>
                  <a:pt x="3506" y="581"/>
                  <a:pt x="3246" y="907"/>
                </a:cubicBezTo>
                <a:cubicBezTo>
                  <a:pt x="2054" y="2401"/>
                  <a:pt x="2509" y="5274"/>
                  <a:pt x="2596" y="5763"/>
                </a:cubicBezTo>
                <a:cubicBezTo>
                  <a:pt x="2369" y="6102"/>
                  <a:pt x="2157" y="6462"/>
                  <a:pt x="1963" y="6835"/>
                </a:cubicBezTo>
                <a:cubicBezTo>
                  <a:pt x="1524" y="3906"/>
                  <a:pt x="2434" y="1379"/>
                  <a:pt x="2283" y="1379"/>
                </a:cubicBezTo>
                <a:cubicBezTo>
                  <a:pt x="2245" y="1379"/>
                  <a:pt x="2138" y="1544"/>
                  <a:pt x="1921" y="1908"/>
                </a:cubicBezTo>
                <a:cubicBezTo>
                  <a:pt x="916" y="3602"/>
                  <a:pt x="1843" y="6504"/>
                  <a:pt x="1959" y="6847"/>
                </a:cubicBezTo>
                <a:cubicBezTo>
                  <a:pt x="1793" y="7162"/>
                  <a:pt x="1640" y="7489"/>
                  <a:pt x="1499" y="7828"/>
                </a:cubicBezTo>
                <a:cubicBezTo>
                  <a:pt x="640" y="5016"/>
                  <a:pt x="1148" y="2410"/>
                  <a:pt x="1006" y="2410"/>
                </a:cubicBezTo>
                <a:cubicBezTo>
                  <a:pt x="969" y="2410"/>
                  <a:pt x="887" y="2589"/>
                  <a:pt x="725" y="2989"/>
                </a:cubicBezTo>
                <a:cubicBezTo>
                  <a:pt x="1" y="4777"/>
                  <a:pt x="1284" y="7435"/>
                  <a:pt x="1491" y="7841"/>
                </a:cubicBezTo>
                <a:cubicBezTo>
                  <a:pt x="1441" y="7961"/>
                  <a:pt x="1392" y="8081"/>
                  <a:pt x="1346" y="8201"/>
                </a:cubicBezTo>
                <a:cubicBezTo>
                  <a:pt x="990" y="9141"/>
                  <a:pt x="754" y="10051"/>
                  <a:pt x="646" y="10912"/>
                </a:cubicBezTo>
                <a:lnTo>
                  <a:pt x="717" y="10921"/>
                </a:lnTo>
                <a:cubicBezTo>
                  <a:pt x="824" y="10068"/>
                  <a:pt x="1056" y="9161"/>
                  <a:pt x="1412" y="8226"/>
                </a:cubicBezTo>
                <a:cubicBezTo>
                  <a:pt x="1495" y="8010"/>
                  <a:pt x="1582" y="7799"/>
                  <a:pt x="1673" y="7592"/>
                </a:cubicBezTo>
                <a:cubicBezTo>
                  <a:pt x="1826" y="7249"/>
                  <a:pt x="1988" y="6922"/>
                  <a:pt x="2166" y="6607"/>
                </a:cubicBezTo>
                <a:cubicBezTo>
                  <a:pt x="2279" y="6665"/>
                  <a:pt x="4074" y="7553"/>
                  <a:pt x="5750" y="7553"/>
                </a:cubicBezTo>
                <a:cubicBezTo>
                  <a:pt x="6215" y="7553"/>
                  <a:pt x="6671" y="7484"/>
                  <a:pt x="7080" y="7311"/>
                </a:cubicBezTo>
                <a:cubicBezTo>
                  <a:pt x="7668" y="7060"/>
                  <a:pt x="7772" y="6995"/>
                  <a:pt x="7532" y="6995"/>
                </a:cubicBezTo>
                <a:cubicBezTo>
                  <a:pt x="7270" y="6995"/>
                  <a:pt x="6595" y="7073"/>
                  <a:pt x="5688" y="7073"/>
                </a:cubicBezTo>
                <a:cubicBezTo>
                  <a:pt x="4708" y="7073"/>
                  <a:pt x="3459" y="6982"/>
                  <a:pt x="2166" y="6603"/>
                </a:cubicBezTo>
                <a:cubicBezTo>
                  <a:pt x="2331" y="6309"/>
                  <a:pt x="2505" y="6023"/>
                  <a:pt x="2687" y="5750"/>
                </a:cubicBezTo>
                <a:cubicBezTo>
                  <a:pt x="2845" y="5510"/>
                  <a:pt x="3014" y="5278"/>
                  <a:pt x="3184" y="5067"/>
                </a:cubicBezTo>
                <a:cubicBezTo>
                  <a:pt x="3184" y="5066"/>
                  <a:pt x="3184" y="5064"/>
                  <a:pt x="3184" y="5063"/>
                </a:cubicBezTo>
                <a:cubicBezTo>
                  <a:pt x="3304" y="4914"/>
                  <a:pt x="3420" y="4773"/>
                  <a:pt x="3532" y="4641"/>
                </a:cubicBezTo>
                <a:cubicBezTo>
                  <a:pt x="3553" y="4616"/>
                  <a:pt x="3573" y="4595"/>
                  <a:pt x="3594" y="4570"/>
                </a:cubicBezTo>
                <a:cubicBezTo>
                  <a:pt x="3870" y="4625"/>
                  <a:pt x="4688" y="4773"/>
                  <a:pt x="5627" y="4773"/>
                </a:cubicBezTo>
                <a:cubicBezTo>
                  <a:pt x="6591" y="4773"/>
                  <a:pt x="7682" y="4617"/>
                  <a:pt x="8442" y="4045"/>
                </a:cubicBezTo>
                <a:cubicBezTo>
                  <a:pt x="8858" y="3729"/>
                  <a:pt x="8992" y="3612"/>
                  <a:pt x="8899" y="3612"/>
                </a:cubicBezTo>
                <a:cubicBezTo>
                  <a:pt x="8636" y="3612"/>
                  <a:pt x="6539" y="4559"/>
                  <a:pt x="3932" y="4559"/>
                </a:cubicBezTo>
                <a:cubicBezTo>
                  <a:pt x="3826" y="4559"/>
                  <a:pt x="3718" y="4557"/>
                  <a:pt x="3611" y="4554"/>
                </a:cubicBezTo>
                <a:cubicBezTo>
                  <a:pt x="3631" y="4529"/>
                  <a:pt x="3652" y="4508"/>
                  <a:pt x="3668" y="4487"/>
                </a:cubicBezTo>
                <a:cubicBezTo>
                  <a:pt x="3776" y="4367"/>
                  <a:pt x="3888" y="4243"/>
                  <a:pt x="4004" y="4131"/>
                </a:cubicBezTo>
                <a:lnTo>
                  <a:pt x="4252" y="3883"/>
                </a:lnTo>
                <a:lnTo>
                  <a:pt x="4397" y="3746"/>
                </a:lnTo>
                <a:cubicBezTo>
                  <a:pt x="4419" y="3748"/>
                  <a:pt x="4549" y="3755"/>
                  <a:pt x="4752" y="3755"/>
                </a:cubicBezTo>
                <a:cubicBezTo>
                  <a:pt x="5577" y="3755"/>
                  <a:pt x="7615" y="3640"/>
                  <a:pt x="8611" y="2587"/>
                </a:cubicBezTo>
                <a:cubicBezTo>
                  <a:pt x="8911" y="2270"/>
                  <a:pt x="9015" y="2145"/>
                  <a:pt x="8956" y="2145"/>
                </a:cubicBezTo>
                <a:cubicBezTo>
                  <a:pt x="8765" y="2145"/>
                  <a:pt x="6889" y="3431"/>
                  <a:pt x="4401" y="3746"/>
                </a:cubicBezTo>
                <a:lnTo>
                  <a:pt x="4509" y="3647"/>
                </a:lnTo>
                <a:cubicBezTo>
                  <a:pt x="4753" y="3428"/>
                  <a:pt x="5006" y="3221"/>
                  <a:pt x="5271" y="3022"/>
                </a:cubicBezTo>
                <a:cubicBezTo>
                  <a:pt x="8131" y="1060"/>
                  <a:pt x="11166" y="985"/>
                  <a:pt x="9174" y="915"/>
                </a:cubicBezTo>
                <a:cubicBezTo>
                  <a:pt x="9144" y="914"/>
                  <a:pt x="9114" y="913"/>
                  <a:pt x="9084" y="913"/>
                </a:cubicBezTo>
                <a:cubicBezTo>
                  <a:pt x="7439" y="913"/>
                  <a:pt x="5727" y="2446"/>
                  <a:pt x="5093" y="3076"/>
                </a:cubicBezTo>
                <a:cubicBezTo>
                  <a:pt x="4873" y="3241"/>
                  <a:pt x="4662" y="3415"/>
                  <a:pt x="4463" y="3597"/>
                </a:cubicBezTo>
                <a:lnTo>
                  <a:pt x="4203" y="3833"/>
                </a:lnTo>
                <a:lnTo>
                  <a:pt x="4178" y="3858"/>
                </a:lnTo>
                <a:cubicBezTo>
                  <a:pt x="5793" y="1313"/>
                  <a:pt x="8159" y="0"/>
                  <a:pt x="78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4157700" y="3635700"/>
            <a:ext cx="3815200" cy="1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1"/>
          </p:nvPr>
        </p:nvSpPr>
        <p:spPr>
          <a:xfrm>
            <a:off x="2847400" y="4898933"/>
            <a:ext cx="649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17178DD6-54F2-4FD4-9A14-E907295D35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713C9-DEE7-42D0-A01F-8F1E9DE8E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4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4E9A1650-9F29-4216-9989-31090E99C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C5F043C9-525F-4CE9-BD35-031114590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65503E99-74DA-4EAF-88CC-AB245AEBB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E12D-9A97-4838-9310-C65D5270017B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850411AB-B400-461A-9FA2-72A54D31D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50641637-0EE0-4FDD-A94A-FE50AEF46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4399-CB34-49D5-9E67-42EA6C7DA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7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EAFBC30-E52C-4F09-96FF-9AC659161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FE436CF0-EA83-4D9C-BF50-55853B4AB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9A9CCA6F-C8EA-4078-AE6D-57036A024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E12D-9A97-4838-9310-C65D5270017B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80D403DF-0194-4425-B1DD-B4BF04B82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5FBB2285-1976-4851-ADCF-308D4EFEC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4399-CB34-49D5-9E67-42EA6C7DA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4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B5141FED-734A-4C1F-8CC3-1F4E703E4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55A8B0C6-D7B6-43F0-BA16-EFF24E0D5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D41EECE6-B992-44ED-AEED-F1A6AAE27D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B2F273B0-7A76-46E4-B985-7B107075C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E12D-9A97-4838-9310-C65D5270017B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84580A75-E4FC-4922-BF0F-DD6515C5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60DAF96D-4F2F-48CA-8012-78CB20A19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4399-CB34-49D5-9E67-42EA6C7DA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04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CE1D22C-A78E-48D1-BA1E-27ACC219A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83895C06-2C71-499D-9DB2-004A1907F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C7783B9B-8407-46D2-AD11-CFF6CE31A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xmlns="" id="{0764A467-6FA9-4336-87FD-617BED670D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xmlns="" id="{2924E98D-1236-4F37-B084-820871AED8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xmlns="" id="{92168934-7EF4-407A-99B6-34BD6A666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E12D-9A97-4838-9310-C65D5270017B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xmlns="" id="{63AFABC3-FB2B-4E24-BF86-2CFB445BD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xmlns="" id="{A7C143FC-0F8D-4713-901F-7F3075614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4399-CB34-49D5-9E67-42EA6C7DA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0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E9B4DD8A-3551-4731-BD42-4DB7CEAA4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xmlns="" id="{E647936D-A078-4065-BA3F-4EAB0C88C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E12D-9A97-4838-9310-C65D5270017B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xmlns="" id="{F30E3BCE-579F-49BF-AA8E-9D9D6E04F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xmlns="" id="{BE059FA9-A945-4F61-8482-843E8B260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4399-CB34-49D5-9E67-42EA6C7DA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03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xmlns="" id="{BAF5BDE3-9C83-4508-8D6C-898FDCB2A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E12D-9A97-4838-9310-C65D5270017B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xmlns="" id="{A3882207-5C04-4E02-B52F-5515328DA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A0CFB6D0-E45C-4BA3-B565-999066553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4399-CB34-49D5-9E67-42EA6C7DA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62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46EA2A6-1DEC-4CEF-9D56-D7378ED7C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5AA34912-B783-4746-8AED-172E7CD67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0F9B7231-546E-49FC-833E-A9045753B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34E3CA7A-35AA-43BF-AC57-C0D7CEAD2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E12D-9A97-4838-9310-C65D5270017B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F3276F02-46C6-4517-838A-6DF95E1B9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A9ED7D9C-F4DA-4626-A730-AD1F8BD33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4399-CB34-49D5-9E67-42EA6C7DA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80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60BA9B5D-9A3D-464D-9382-480E17941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xmlns="" id="{404AA408-CA6A-459F-98E1-E19D8C0030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5D201AE3-69EE-4D40-9B3B-F058AAA4F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410A00DA-65C9-4050-A7D2-41A5ACCF5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E12D-9A97-4838-9310-C65D5270017B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36A093A4-E0F0-46A2-9DC4-B5CE2FF09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11446B3F-38FC-4817-8D8F-C976CD0A0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4399-CB34-49D5-9E67-42EA6C7DA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8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xmlns="" id="{8510A6A5-3596-49BE-A043-7B8C2FFBF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2FE987FA-1CBD-4F13-8516-B0275FB05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C834F15E-00E6-4AE9-B71D-52ADFBBE4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BE12D-9A97-4838-9310-C65D5270017B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874FAC44-3A16-45D0-974A-B40C268A9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CBE4AE65-206B-4087-97CA-C49A373C5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54399-CB34-49D5-9E67-42EA6C7DA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9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รูปภาพประกอบด้วย บุคคล, กลุ่ม, กลางแจ้ง, ทำท่าทา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3D06E201-8072-4AE2-B3D9-944B21B2CF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44" y="1664234"/>
            <a:ext cx="2922860" cy="2191156"/>
          </a:xfrm>
          <a:prstGeom prst="rect">
            <a:avLst/>
          </a:prstGeom>
        </p:spPr>
      </p:pic>
      <p:pic>
        <p:nvPicPr>
          <p:cNvPr id="13" name="รูปภาพ 12" descr="รูปภาพประกอบด้วย บุคคล, ทำท่าทาง, ยืน, กลุ่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9B1A8F9C-1FC7-4907-A597-A2C93201DC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89" y="1691833"/>
            <a:ext cx="2864445" cy="2191157"/>
          </a:xfrm>
          <a:prstGeom prst="rect">
            <a:avLst/>
          </a:prstGeom>
        </p:spPr>
      </p:pic>
      <p:sp>
        <p:nvSpPr>
          <p:cNvPr id="47" name="สี่เหลี่ยมผืนผ้า 46">
            <a:extLst>
              <a:ext uri="{FF2B5EF4-FFF2-40B4-BE49-F238E27FC236}">
                <a16:creationId xmlns:a16="http://schemas.microsoft.com/office/drawing/2014/main" xmlns="" id="{888DF2BA-CE37-4408-A270-8649D493E69B}"/>
              </a:ext>
            </a:extLst>
          </p:cNvPr>
          <p:cNvSpPr/>
          <p:nvPr/>
        </p:nvSpPr>
        <p:spPr>
          <a:xfrm>
            <a:off x="0" y="5780441"/>
            <a:ext cx="12192000" cy="102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5" name="Google Shape;805;p40"/>
          <p:cNvGrpSpPr/>
          <p:nvPr/>
        </p:nvGrpSpPr>
        <p:grpSpPr>
          <a:xfrm>
            <a:off x="6893213" y="55789"/>
            <a:ext cx="5068956" cy="2154740"/>
            <a:chOff x="5169909" y="41841"/>
            <a:chExt cx="3801717" cy="1616055"/>
          </a:xfrm>
        </p:grpSpPr>
        <p:grpSp>
          <p:nvGrpSpPr>
            <p:cNvPr id="806" name="Google Shape;806;p40"/>
            <p:cNvGrpSpPr/>
            <p:nvPr/>
          </p:nvGrpSpPr>
          <p:grpSpPr>
            <a:xfrm rot="801535" flipH="1">
              <a:off x="8155499" y="372616"/>
              <a:ext cx="358655" cy="576063"/>
              <a:chOff x="1042578" y="1405969"/>
              <a:chExt cx="336176" cy="539958"/>
            </a:xfrm>
          </p:grpSpPr>
          <p:sp>
            <p:nvSpPr>
              <p:cNvPr id="807" name="Google Shape;807;p40"/>
              <p:cNvSpPr/>
              <p:nvPr/>
            </p:nvSpPr>
            <p:spPr>
              <a:xfrm rot="-4474691">
                <a:off x="959598" y="1570840"/>
                <a:ext cx="502137" cy="210215"/>
              </a:xfrm>
              <a:custGeom>
                <a:avLst/>
                <a:gdLst/>
                <a:ahLst/>
                <a:cxnLst/>
                <a:rect l="l" t="t" r="r" b="b"/>
                <a:pathLst>
                  <a:path w="12027" h="5035" extrusionOk="0">
                    <a:moveTo>
                      <a:pt x="787" y="1486"/>
                    </a:moveTo>
                    <a:cubicBezTo>
                      <a:pt x="2567" y="406"/>
                      <a:pt x="4745" y="0"/>
                      <a:pt x="6794" y="373"/>
                    </a:cubicBezTo>
                    <a:cubicBezTo>
                      <a:pt x="8843" y="741"/>
                      <a:pt x="10739" y="1888"/>
                      <a:pt x="12027" y="3523"/>
                    </a:cubicBezTo>
                    <a:cubicBezTo>
                      <a:pt x="9498" y="4773"/>
                      <a:pt x="6492" y="5034"/>
                      <a:pt x="3785" y="4239"/>
                    </a:cubicBezTo>
                    <a:cubicBezTo>
                      <a:pt x="3147" y="4049"/>
                      <a:pt x="2518" y="3805"/>
                      <a:pt x="1942" y="3469"/>
                    </a:cubicBezTo>
                    <a:cubicBezTo>
                      <a:pt x="1189" y="3035"/>
                      <a:pt x="527" y="2447"/>
                      <a:pt x="1" y="1756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40"/>
              <p:cNvSpPr/>
              <p:nvPr/>
            </p:nvSpPr>
            <p:spPr>
              <a:xfrm rot="-4474691">
                <a:off x="927753" y="1600081"/>
                <a:ext cx="495582" cy="139155"/>
              </a:xfrm>
              <a:custGeom>
                <a:avLst/>
                <a:gdLst/>
                <a:ahLst/>
                <a:cxnLst/>
                <a:rect l="l" t="t" r="r" b="b"/>
                <a:pathLst>
                  <a:path w="11870" h="3333" extrusionOk="0">
                    <a:moveTo>
                      <a:pt x="4314" y="2174"/>
                    </a:moveTo>
                    <a:cubicBezTo>
                      <a:pt x="5722" y="2306"/>
                      <a:pt x="7121" y="2476"/>
                      <a:pt x="8516" y="2708"/>
                    </a:cubicBezTo>
                    <a:cubicBezTo>
                      <a:pt x="9626" y="2890"/>
                      <a:pt x="10773" y="3047"/>
                      <a:pt x="11870" y="3333"/>
                    </a:cubicBezTo>
                    <a:cubicBezTo>
                      <a:pt x="10590" y="1801"/>
                      <a:pt x="8761" y="729"/>
                      <a:pt x="6794" y="373"/>
                    </a:cubicBezTo>
                    <a:cubicBezTo>
                      <a:pt x="4745" y="0"/>
                      <a:pt x="2567" y="406"/>
                      <a:pt x="787" y="1486"/>
                    </a:cubicBezTo>
                    <a:lnTo>
                      <a:pt x="1" y="1756"/>
                    </a:lnTo>
                    <a:cubicBezTo>
                      <a:pt x="38" y="1805"/>
                      <a:pt x="79" y="1855"/>
                      <a:pt x="121" y="1905"/>
                    </a:cubicBezTo>
                    <a:cubicBezTo>
                      <a:pt x="1520" y="1958"/>
                      <a:pt x="2919" y="2045"/>
                      <a:pt x="4314" y="217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9" name="Google Shape;809;p40"/>
            <p:cNvSpPr/>
            <p:nvPr/>
          </p:nvSpPr>
          <p:spPr>
            <a:xfrm rot="10800000" flipH="1">
              <a:off x="7459484" y="575070"/>
              <a:ext cx="53687" cy="41545"/>
            </a:xfrm>
            <a:custGeom>
              <a:avLst/>
              <a:gdLst/>
              <a:ahLst/>
              <a:cxnLst/>
              <a:rect l="l" t="t" r="r" b="b"/>
              <a:pathLst>
                <a:path w="535" h="414" extrusionOk="0">
                  <a:moveTo>
                    <a:pt x="270" y="414"/>
                  </a:moveTo>
                  <a:cubicBezTo>
                    <a:pt x="535" y="414"/>
                    <a:pt x="535" y="0"/>
                    <a:pt x="270" y="0"/>
                  </a:cubicBezTo>
                  <a:cubicBezTo>
                    <a:pt x="1" y="0"/>
                    <a:pt x="1" y="414"/>
                    <a:pt x="270" y="4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40"/>
            <p:cNvSpPr/>
            <p:nvPr/>
          </p:nvSpPr>
          <p:spPr>
            <a:xfrm rot="10800000" flipH="1">
              <a:off x="8819813" y="1044262"/>
              <a:ext cx="53687" cy="41645"/>
            </a:xfrm>
            <a:custGeom>
              <a:avLst/>
              <a:gdLst/>
              <a:ahLst/>
              <a:cxnLst/>
              <a:rect l="l" t="t" r="r" b="b"/>
              <a:pathLst>
                <a:path w="535" h="415" extrusionOk="0">
                  <a:moveTo>
                    <a:pt x="270" y="415"/>
                  </a:moveTo>
                  <a:cubicBezTo>
                    <a:pt x="535" y="415"/>
                    <a:pt x="535" y="1"/>
                    <a:pt x="270" y="1"/>
                  </a:cubicBezTo>
                  <a:cubicBezTo>
                    <a:pt x="1" y="1"/>
                    <a:pt x="1" y="415"/>
                    <a:pt x="270" y="4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40"/>
            <p:cNvSpPr/>
            <p:nvPr/>
          </p:nvSpPr>
          <p:spPr>
            <a:xfrm rot="10800000" flipH="1">
              <a:off x="8072085" y="237263"/>
              <a:ext cx="63622" cy="62418"/>
            </a:xfrm>
            <a:custGeom>
              <a:avLst/>
              <a:gdLst/>
              <a:ahLst/>
              <a:cxnLst/>
              <a:rect l="l" t="t" r="r" b="b"/>
              <a:pathLst>
                <a:path w="634" h="622" extrusionOk="0">
                  <a:moveTo>
                    <a:pt x="319" y="622"/>
                  </a:moveTo>
                  <a:cubicBezTo>
                    <a:pt x="481" y="622"/>
                    <a:pt x="634" y="477"/>
                    <a:pt x="630" y="311"/>
                  </a:cubicBezTo>
                  <a:cubicBezTo>
                    <a:pt x="622" y="142"/>
                    <a:pt x="493" y="1"/>
                    <a:pt x="319" y="1"/>
                  </a:cubicBezTo>
                  <a:cubicBezTo>
                    <a:pt x="154" y="1"/>
                    <a:pt x="1" y="142"/>
                    <a:pt x="9" y="311"/>
                  </a:cubicBezTo>
                  <a:cubicBezTo>
                    <a:pt x="13" y="477"/>
                    <a:pt x="145" y="622"/>
                    <a:pt x="319" y="6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12" name="Google Shape;812;p40"/>
            <p:cNvGrpSpPr/>
            <p:nvPr/>
          </p:nvGrpSpPr>
          <p:grpSpPr>
            <a:xfrm rot="5041525" flipH="1">
              <a:off x="6798162" y="129598"/>
              <a:ext cx="260641" cy="418635"/>
              <a:chOff x="1042578" y="1405969"/>
              <a:chExt cx="336176" cy="539958"/>
            </a:xfrm>
          </p:grpSpPr>
          <p:sp>
            <p:nvSpPr>
              <p:cNvPr id="813" name="Google Shape;813;p40"/>
              <p:cNvSpPr/>
              <p:nvPr/>
            </p:nvSpPr>
            <p:spPr>
              <a:xfrm rot="-4474691">
                <a:off x="959598" y="1570840"/>
                <a:ext cx="502137" cy="210215"/>
              </a:xfrm>
              <a:custGeom>
                <a:avLst/>
                <a:gdLst/>
                <a:ahLst/>
                <a:cxnLst/>
                <a:rect l="l" t="t" r="r" b="b"/>
                <a:pathLst>
                  <a:path w="12027" h="5035" extrusionOk="0">
                    <a:moveTo>
                      <a:pt x="787" y="1486"/>
                    </a:moveTo>
                    <a:cubicBezTo>
                      <a:pt x="2567" y="406"/>
                      <a:pt x="4745" y="0"/>
                      <a:pt x="6794" y="373"/>
                    </a:cubicBezTo>
                    <a:cubicBezTo>
                      <a:pt x="8843" y="741"/>
                      <a:pt x="10739" y="1888"/>
                      <a:pt x="12027" y="3523"/>
                    </a:cubicBezTo>
                    <a:cubicBezTo>
                      <a:pt x="9498" y="4773"/>
                      <a:pt x="6492" y="5034"/>
                      <a:pt x="3785" y="4239"/>
                    </a:cubicBezTo>
                    <a:cubicBezTo>
                      <a:pt x="3147" y="4049"/>
                      <a:pt x="2518" y="3805"/>
                      <a:pt x="1942" y="3469"/>
                    </a:cubicBezTo>
                    <a:cubicBezTo>
                      <a:pt x="1189" y="3035"/>
                      <a:pt x="527" y="2447"/>
                      <a:pt x="1" y="1756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40"/>
              <p:cNvSpPr/>
              <p:nvPr/>
            </p:nvSpPr>
            <p:spPr>
              <a:xfrm rot="-4474691">
                <a:off x="927753" y="1600081"/>
                <a:ext cx="495582" cy="139155"/>
              </a:xfrm>
              <a:custGeom>
                <a:avLst/>
                <a:gdLst/>
                <a:ahLst/>
                <a:cxnLst/>
                <a:rect l="l" t="t" r="r" b="b"/>
                <a:pathLst>
                  <a:path w="11870" h="3333" extrusionOk="0">
                    <a:moveTo>
                      <a:pt x="4314" y="2174"/>
                    </a:moveTo>
                    <a:cubicBezTo>
                      <a:pt x="5722" y="2306"/>
                      <a:pt x="7121" y="2476"/>
                      <a:pt x="8516" y="2708"/>
                    </a:cubicBezTo>
                    <a:cubicBezTo>
                      <a:pt x="9626" y="2890"/>
                      <a:pt x="10773" y="3047"/>
                      <a:pt x="11870" y="3333"/>
                    </a:cubicBezTo>
                    <a:cubicBezTo>
                      <a:pt x="10590" y="1801"/>
                      <a:pt x="8761" y="729"/>
                      <a:pt x="6794" y="373"/>
                    </a:cubicBezTo>
                    <a:cubicBezTo>
                      <a:pt x="4745" y="0"/>
                      <a:pt x="2567" y="406"/>
                      <a:pt x="787" y="1486"/>
                    </a:cubicBezTo>
                    <a:lnTo>
                      <a:pt x="1" y="1756"/>
                    </a:lnTo>
                    <a:cubicBezTo>
                      <a:pt x="38" y="1805"/>
                      <a:pt x="79" y="1855"/>
                      <a:pt x="121" y="1905"/>
                    </a:cubicBezTo>
                    <a:cubicBezTo>
                      <a:pt x="1520" y="1958"/>
                      <a:pt x="2919" y="2045"/>
                      <a:pt x="4314" y="217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15" name="Google Shape;815;p40"/>
            <p:cNvSpPr/>
            <p:nvPr/>
          </p:nvSpPr>
          <p:spPr>
            <a:xfrm rot="10800000" flipH="1">
              <a:off x="8915309" y="407133"/>
              <a:ext cx="53687" cy="41545"/>
            </a:xfrm>
            <a:custGeom>
              <a:avLst/>
              <a:gdLst/>
              <a:ahLst/>
              <a:cxnLst/>
              <a:rect l="l" t="t" r="r" b="b"/>
              <a:pathLst>
                <a:path w="535" h="414" extrusionOk="0">
                  <a:moveTo>
                    <a:pt x="270" y="414"/>
                  </a:moveTo>
                  <a:cubicBezTo>
                    <a:pt x="535" y="414"/>
                    <a:pt x="535" y="0"/>
                    <a:pt x="270" y="0"/>
                  </a:cubicBezTo>
                  <a:cubicBezTo>
                    <a:pt x="1" y="0"/>
                    <a:pt x="1" y="414"/>
                    <a:pt x="270" y="4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16" name="Google Shape;816;p40"/>
            <p:cNvGrpSpPr/>
            <p:nvPr/>
          </p:nvGrpSpPr>
          <p:grpSpPr>
            <a:xfrm rot="5033321" flipH="1">
              <a:off x="8773141" y="1454420"/>
              <a:ext cx="146836" cy="235844"/>
              <a:chOff x="1042578" y="1405969"/>
              <a:chExt cx="336176" cy="539958"/>
            </a:xfrm>
          </p:grpSpPr>
          <p:sp>
            <p:nvSpPr>
              <p:cNvPr id="817" name="Google Shape;817;p40"/>
              <p:cNvSpPr/>
              <p:nvPr/>
            </p:nvSpPr>
            <p:spPr>
              <a:xfrm rot="-4474691">
                <a:off x="959598" y="1570840"/>
                <a:ext cx="502137" cy="210215"/>
              </a:xfrm>
              <a:custGeom>
                <a:avLst/>
                <a:gdLst/>
                <a:ahLst/>
                <a:cxnLst/>
                <a:rect l="l" t="t" r="r" b="b"/>
                <a:pathLst>
                  <a:path w="12027" h="5035" extrusionOk="0">
                    <a:moveTo>
                      <a:pt x="787" y="1486"/>
                    </a:moveTo>
                    <a:cubicBezTo>
                      <a:pt x="2567" y="406"/>
                      <a:pt x="4745" y="0"/>
                      <a:pt x="6794" y="373"/>
                    </a:cubicBezTo>
                    <a:cubicBezTo>
                      <a:pt x="8843" y="741"/>
                      <a:pt x="10739" y="1888"/>
                      <a:pt x="12027" y="3523"/>
                    </a:cubicBezTo>
                    <a:cubicBezTo>
                      <a:pt x="9498" y="4773"/>
                      <a:pt x="6492" y="5034"/>
                      <a:pt x="3785" y="4239"/>
                    </a:cubicBezTo>
                    <a:cubicBezTo>
                      <a:pt x="3147" y="4049"/>
                      <a:pt x="2518" y="3805"/>
                      <a:pt x="1942" y="3469"/>
                    </a:cubicBezTo>
                    <a:cubicBezTo>
                      <a:pt x="1189" y="3035"/>
                      <a:pt x="527" y="2447"/>
                      <a:pt x="1" y="1756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40"/>
              <p:cNvSpPr/>
              <p:nvPr/>
            </p:nvSpPr>
            <p:spPr>
              <a:xfrm rot="-4474691">
                <a:off x="927753" y="1600081"/>
                <a:ext cx="495582" cy="139155"/>
              </a:xfrm>
              <a:custGeom>
                <a:avLst/>
                <a:gdLst/>
                <a:ahLst/>
                <a:cxnLst/>
                <a:rect l="l" t="t" r="r" b="b"/>
                <a:pathLst>
                  <a:path w="11870" h="3333" extrusionOk="0">
                    <a:moveTo>
                      <a:pt x="4314" y="2174"/>
                    </a:moveTo>
                    <a:cubicBezTo>
                      <a:pt x="5722" y="2306"/>
                      <a:pt x="7121" y="2476"/>
                      <a:pt x="8516" y="2708"/>
                    </a:cubicBezTo>
                    <a:cubicBezTo>
                      <a:pt x="9626" y="2890"/>
                      <a:pt x="10773" y="3047"/>
                      <a:pt x="11870" y="3333"/>
                    </a:cubicBezTo>
                    <a:cubicBezTo>
                      <a:pt x="10590" y="1801"/>
                      <a:pt x="8761" y="729"/>
                      <a:pt x="6794" y="373"/>
                    </a:cubicBezTo>
                    <a:cubicBezTo>
                      <a:pt x="4745" y="0"/>
                      <a:pt x="2567" y="406"/>
                      <a:pt x="787" y="1486"/>
                    </a:cubicBezTo>
                    <a:lnTo>
                      <a:pt x="1" y="1756"/>
                    </a:lnTo>
                    <a:cubicBezTo>
                      <a:pt x="38" y="1805"/>
                      <a:pt x="79" y="1855"/>
                      <a:pt x="121" y="1905"/>
                    </a:cubicBezTo>
                    <a:cubicBezTo>
                      <a:pt x="1520" y="1958"/>
                      <a:pt x="2919" y="2045"/>
                      <a:pt x="4314" y="217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19" name="Google Shape;819;p40"/>
            <p:cNvSpPr/>
            <p:nvPr/>
          </p:nvSpPr>
          <p:spPr>
            <a:xfrm rot="10800000" flipH="1">
              <a:off x="8338109" y="1497408"/>
              <a:ext cx="53687" cy="41545"/>
            </a:xfrm>
            <a:custGeom>
              <a:avLst/>
              <a:gdLst/>
              <a:ahLst/>
              <a:cxnLst/>
              <a:rect l="l" t="t" r="r" b="b"/>
              <a:pathLst>
                <a:path w="535" h="414" extrusionOk="0">
                  <a:moveTo>
                    <a:pt x="270" y="414"/>
                  </a:moveTo>
                  <a:cubicBezTo>
                    <a:pt x="535" y="414"/>
                    <a:pt x="535" y="0"/>
                    <a:pt x="270" y="0"/>
                  </a:cubicBezTo>
                  <a:cubicBezTo>
                    <a:pt x="1" y="0"/>
                    <a:pt x="1" y="414"/>
                    <a:pt x="270" y="4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20" name="Google Shape;820;p40"/>
            <p:cNvGrpSpPr/>
            <p:nvPr/>
          </p:nvGrpSpPr>
          <p:grpSpPr>
            <a:xfrm rot="-2088430" flipH="1">
              <a:off x="5816562" y="62649"/>
              <a:ext cx="146822" cy="235823"/>
              <a:chOff x="1042578" y="1405969"/>
              <a:chExt cx="336176" cy="539958"/>
            </a:xfrm>
          </p:grpSpPr>
          <p:sp>
            <p:nvSpPr>
              <p:cNvPr id="821" name="Google Shape;821;p40"/>
              <p:cNvSpPr/>
              <p:nvPr/>
            </p:nvSpPr>
            <p:spPr>
              <a:xfrm rot="-4474691">
                <a:off x="959598" y="1570840"/>
                <a:ext cx="502137" cy="210215"/>
              </a:xfrm>
              <a:custGeom>
                <a:avLst/>
                <a:gdLst/>
                <a:ahLst/>
                <a:cxnLst/>
                <a:rect l="l" t="t" r="r" b="b"/>
                <a:pathLst>
                  <a:path w="12027" h="5035" extrusionOk="0">
                    <a:moveTo>
                      <a:pt x="787" y="1486"/>
                    </a:moveTo>
                    <a:cubicBezTo>
                      <a:pt x="2567" y="406"/>
                      <a:pt x="4745" y="0"/>
                      <a:pt x="6794" y="373"/>
                    </a:cubicBezTo>
                    <a:cubicBezTo>
                      <a:pt x="8843" y="741"/>
                      <a:pt x="10739" y="1888"/>
                      <a:pt x="12027" y="3523"/>
                    </a:cubicBezTo>
                    <a:cubicBezTo>
                      <a:pt x="9498" y="4773"/>
                      <a:pt x="6492" y="5034"/>
                      <a:pt x="3785" y="4239"/>
                    </a:cubicBezTo>
                    <a:cubicBezTo>
                      <a:pt x="3147" y="4049"/>
                      <a:pt x="2518" y="3805"/>
                      <a:pt x="1942" y="3469"/>
                    </a:cubicBezTo>
                    <a:cubicBezTo>
                      <a:pt x="1189" y="3035"/>
                      <a:pt x="527" y="2447"/>
                      <a:pt x="1" y="1756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40"/>
              <p:cNvSpPr/>
              <p:nvPr/>
            </p:nvSpPr>
            <p:spPr>
              <a:xfrm rot="-4474691">
                <a:off x="927753" y="1600081"/>
                <a:ext cx="495582" cy="139155"/>
              </a:xfrm>
              <a:custGeom>
                <a:avLst/>
                <a:gdLst/>
                <a:ahLst/>
                <a:cxnLst/>
                <a:rect l="l" t="t" r="r" b="b"/>
                <a:pathLst>
                  <a:path w="11870" h="3333" extrusionOk="0">
                    <a:moveTo>
                      <a:pt x="4314" y="2174"/>
                    </a:moveTo>
                    <a:cubicBezTo>
                      <a:pt x="5722" y="2306"/>
                      <a:pt x="7121" y="2476"/>
                      <a:pt x="8516" y="2708"/>
                    </a:cubicBezTo>
                    <a:cubicBezTo>
                      <a:pt x="9626" y="2890"/>
                      <a:pt x="10773" y="3047"/>
                      <a:pt x="11870" y="3333"/>
                    </a:cubicBezTo>
                    <a:cubicBezTo>
                      <a:pt x="10590" y="1801"/>
                      <a:pt x="8761" y="729"/>
                      <a:pt x="6794" y="373"/>
                    </a:cubicBezTo>
                    <a:cubicBezTo>
                      <a:pt x="4745" y="0"/>
                      <a:pt x="2567" y="406"/>
                      <a:pt x="787" y="1486"/>
                    </a:cubicBezTo>
                    <a:lnTo>
                      <a:pt x="1" y="1756"/>
                    </a:lnTo>
                    <a:cubicBezTo>
                      <a:pt x="38" y="1805"/>
                      <a:pt x="79" y="1855"/>
                      <a:pt x="121" y="1905"/>
                    </a:cubicBezTo>
                    <a:cubicBezTo>
                      <a:pt x="1520" y="1958"/>
                      <a:pt x="2919" y="2045"/>
                      <a:pt x="4314" y="217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3" name="Google Shape;823;p40"/>
            <p:cNvSpPr/>
            <p:nvPr/>
          </p:nvSpPr>
          <p:spPr>
            <a:xfrm rot="10800000" flipH="1">
              <a:off x="5169909" y="50445"/>
              <a:ext cx="53687" cy="41545"/>
            </a:xfrm>
            <a:custGeom>
              <a:avLst/>
              <a:gdLst/>
              <a:ahLst/>
              <a:cxnLst/>
              <a:rect l="l" t="t" r="r" b="b"/>
              <a:pathLst>
                <a:path w="535" h="414" extrusionOk="0">
                  <a:moveTo>
                    <a:pt x="270" y="414"/>
                  </a:moveTo>
                  <a:cubicBezTo>
                    <a:pt x="535" y="414"/>
                    <a:pt x="535" y="0"/>
                    <a:pt x="270" y="0"/>
                  </a:cubicBezTo>
                  <a:cubicBezTo>
                    <a:pt x="1" y="0"/>
                    <a:pt x="1" y="414"/>
                    <a:pt x="270" y="4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4" name="Google Shape;824;p40"/>
          <p:cNvGrpSpPr/>
          <p:nvPr/>
        </p:nvGrpSpPr>
        <p:grpSpPr>
          <a:xfrm>
            <a:off x="89243" y="66953"/>
            <a:ext cx="3695491" cy="2417059"/>
            <a:chOff x="66932" y="50215"/>
            <a:chExt cx="2771618" cy="1812794"/>
          </a:xfrm>
        </p:grpSpPr>
        <p:grpSp>
          <p:nvGrpSpPr>
            <p:cNvPr id="825" name="Google Shape;825;p40"/>
            <p:cNvGrpSpPr/>
            <p:nvPr/>
          </p:nvGrpSpPr>
          <p:grpSpPr>
            <a:xfrm rot="-4414064">
              <a:off x="698606" y="638523"/>
              <a:ext cx="427198" cy="686155"/>
              <a:chOff x="1042578" y="1405969"/>
              <a:chExt cx="336176" cy="539958"/>
            </a:xfrm>
          </p:grpSpPr>
          <p:sp>
            <p:nvSpPr>
              <p:cNvPr id="826" name="Google Shape;826;p40"/>
              <p:cNvSpPr/>
              <p:nvPr/>
            </p:nvSpPr>
            <p:spPr>
              <a:xfrm rot="-4474691">
                <a:off x="959598" y="1570840"/>
                <a:ext cx="502137" cy="210215"/>
              </a:xfrm>
              <a:custGeom>
                <a:avLst/>
                <a:gdLst/>
                <a:ahLst/>
                <a:cxnLst/>
                <a:rect l="l" t="t" r="r" b="b"/>
                <a:pathLst>
                  <a:path w="12027" h="5035" extrusionOk="0">
                    <a:moveTo>
                      <a:pt x="787" y="1486"/>
                    </a:moveTo>
                    <a:cubicBezTo>
                      <a:pt x="2567" y="406"/>
                      <a:pt x="4745" y="0"/>
                      <a:pt x="6794" y="373"/>
                    </a:cubicBezTo>
                    <a:cubicBezTo>
                      <a:pt x="8843" y="741"/>
                      <a:pt x="10739" y="1888"/>
                      <a:pt x="12027" y="3523"/>
                    </a:cubicBezTo>
                    <a:cubicBezTo>
                      <a:pt x="9498" y="4773"/>
                      <a:pt x="6492" y="5034"/>
                      <a:pt x="3785" y="4239"/>
                    </a:cubicBezTo>
                    <a:cubicBezTo>
                      <a:pt x="3147" y="4049"/>
                      <a:pt x="2518" y="3805"/>
                      <a:pt x="1942" y="3469"/>
                    </a:cubicBezTo>
                    <a:cubicBezTo>
                      <a:pt x="1189" y="3035"/>
                      <a:pt x="527" y="2447"/>
                      <a:pt x="1" y="1756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40"/>
              <p:cNvSpPr/>
              <p:nvPr/>
            </p:nvSpPr>
            <p:spPr>
              <a:xfrm rot="-4474691">
                <a:off x="927753" y="1600081"/>
                <a:ext cx="495582" cy="139155"/>
              </a:xfrm>
              <a:custGeom>
                <a:avLst/>
                <a:gdLst/>
                <a:ahLst/>
                <a:cxnLst/>
                <a:rect l="l" t="t" r="r" b="b"/>
                <a:pathLst>
                  <a:path w="11870" h="3333" extrusionOk="0">
                    <a:moveTo>
                      <a:pt x="4314" y="2174"/>
                    </a:moveTo>
                    <a:cubicBezTo>
                      <a:pt x="5722" y="2306"/>
                      <a:pt x="7121" y="2476"/>
                      <a:pt x="8516" y="2708"/>
                    </a:cubicBezTo>
                    <a:cubicBezTo>
                      <a:pt x="9626" y="2890"/>
                      <a:pt x="10773" y="3047"/>
                      <a:pt x="11870" y="3333"/>
                    </a:cubicBezTo>
                    <a:cubicBezTo>
                      <a:pt x="10590" y="1801"/>
                      <a:pt x="8761" y="729"/>
                      <a:pt x="6794" y="373"/>
                    </a:cubicBezTo>
                    <a:cubicBezTo>
                      <a:pt x="4745" y="0"/>
                      <a:pt x="2567" y="406"/>
                      <a:pt x="787" y="1486"/>
                    </a:cubicBezTo>
                    <a:lnTo>
                      <a:pt x="1" y="1756"/>
                    </a:lnTo>
                    <a:cubicBezTo>
                      <a:pt x="38" y="1805"/>
                      <a:pt x="79" y="1855"/>
                      <a:pt x="121" y="1905"/>
                    </a:cubicBezTo>
                    <a:cubicBezTo>
                      <a:pt x="1520" y="1958"/>
                      <a:pt x="2919" y="2045"/>
                      <a:pt x="4314" y="217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8" name="Google Shape;828;p40"/>
            <p:cNvSpPr/>
            <p:nvPr/>
          </p:nvSpPr>
          <p:spPr>
            <a:xfrm rot="10800000">
              <a:off x="1800965" y="675089"/>
              <a:ext cx="63947" cy="49484"/>
            </a:xfrm>
            <a:custGeom>
              <a:avLst/>
              <a:gdLst/>
              <a:ahLst/>
              <a:cxnLst/>
              <a:rect l="l" t="t" r="r" b="b"/>
              <a:pathLst>
                <a:path w="535" h="414" extrusionOk="0">
                  <a:moveTo>
                    <a:pt x="270" y="414"/>
                  </a:moveTo>
                  <a:cubicBezTo>
                    <a:pt x="535" y="414"/>
                    <a:pt x="535" y="0"/>
                    <a:pt x="270" y="0"/>
                  </a:cubicBezTo>
                  <a:cubicBezTo>
                    <a:pt x="1" y="0"/>
                    <a:pt x="1" y="414"/>
                    <a:pt x="270" y="4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40"/>
            <p:cNvSpPr/>
            <p:nvPr/>
          </p:nvSpPr>
          <p:spPr>
            <a:xfrm rot="10800000">
              <a:off x="180677" y="1233943"/>
              <a:ext cx="63947" cy="49604"/>
            </a:xfrm>
            <a:custGeom>
              <a:avLst/>
              <a:gdLst/>
              <a:ahLst/>
              <a:cxnLst/>
              <a:rect l="l" t="t" r="r" b="b"/>
              <a:pathLst>
                <a:path w="535" h="415" extrusionOk="0">
                  <a:moveTo>
                    <a:pt x="270" y="415"/>
                  </a:moveTo>
                  <a:cubicBezTo>
                    <a:pt x="535" y="415"/>
                    <a:pt x="535" y="1"/>
                    <a:pt x="270" y="1"/>
                  </a:cubicBezTo>
                  <a:cubicBezTo>
                    <a:pt x="1" y="1"/>
                    <a:pt x="1" y="415"/>
                    <a:pt x="270" y="4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40"/>
            <p:cNvSpPr/>
            <p:nvPr/>
          </p:nvSpPr>
          <p:spPr>
            <a:xfrm rot="10800000">
              <a:off x="772096" y="295625"/>
              <a:ext cx="75780" cy="74346"/>
            </a:xfrm>
            <a:custGeom>
              <a:avLst/>
              <a:gdLst/>
              <a:ahLst/>
              <a:cxnLst/>
              <a:rect l="l" t="t" r="r" b="b"/>
              <a:pathLst>
                <a:path w="634" h="622" extrusionOk="0">
                  <a:moveTo>
                    <a:pt x="319" y="622"/>
                  </a:moveTo>
                  <a:cubicBezTo>
                    <a:pt x="481" y="622"/>
                    <a:pt x="634" y="477"/>
                    <a:pt x="630" y="311"/>
                  </a:cubicBezTo>
                  <a:cubicBezTo>
                    <a:pt x="622" y="142"/>
                    <a:pt x="493" y="1"/>
                    <a:pt x="319" y="1"/>
                  </a:cubicBezTo>
                  <a:cubicBezTo>
                    <a:pt x="154" y="1"/>
                    <a:pt x="1" y="142"/>
                    <a:pt x="9" y="311"/>
                  </a:cubicBezTo>
                  <a:cubicBezTo>
                    <a:pt x="13" y="477"/>
                    <a:pt x="145" y="622"/>
                    <a:pt x="319" y="6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31" name="Google Shape;831;p40"/>
            <p:cNvGrpSpPr/>
            <p:nvPr/>
          </p:nvGrpSpPr>
          <p:grpSpPr>
            <a:xfrm rot="7936899">
              <a:off x="1792181" y="83473"/>
              <a:ext cx="310443" cy="498627"/>
              <a:chOff x="1042578" y="1405969"/>
              <a:chExt cx="336176" cy="539958"/>
            </a:xfrm>
          </p:grpSpPr>
          <p:sp>
            <p:nvSpPr>
              <p:cNvPr id="832" name="Google Shape;832;p40"/>
              <p:cNvSpPr/>
              <p:nvPr/>
            </p:nvSpPr>
            <p:spPr>
              <a:xfrm rot="-4474691">
                <a:off x="959598" y="1570840"/>
                <a:ext cx="502137" cy="210215"/>
              </a:xfrm>
              <a:custGeom>
                <a:avLst/>
                <a:gdLst/>
                <a:ahLst/>
                <a:cxnLst/>
                <a:rect l="l" t="t" r="r" b="b"/>
                <a:pathLst>
                  <a:path w="12027" h="5035" extrusionOk="0">
                    <a:moveTo>
                      <a:pt x="787" y="1486"/>
                    </a:moveTo>
                    <a:cubicBezTo>
                      <a:pt x="2567" y="406"/>
                      <a:pt x="4745" y="0"/>
                      <a:pt x="6794" y="373"/>
                    </a:cubicBezTo>
                    <a:cubicBezTo>
                      <a:pt x="8843" y="741"/>
                      <a:pt x="10739" y="1888"/>
                      <a:pt x="12027" y="3523"/>
                    </a:cubicBezTo>
                    <a:cubicBezTo>
                      <a:pt x="9498" y="4773"/>
                      <a:pt x="6492" y="5034"/>
                      <a:pt x="3785" y="4239"/>
                    </a:cubicBezTo>
                    <a:cubicBezTo>
                      <a:pt x="3147" y="4049"/>
                      <a:pt x="2518" y="3805"/>
                      <a:pt x="1942" y="3469"/>
                    </a:cubicBezTo>
                    <a:cubicBezTo>
                      <a:pt x="1189" y="3035"/>
                      <a:pt x="527" y="2447"/>
                      <a:pt x="1" y="1756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40"/>
              <p:cNvSpPr/>
              <p:nvPr/>
            </p:nvSpPr>
            <p:spPr>
              <a:xfrm rot="-4474691">
                <a:off x="927753" y="1600081"/>
                <a:ext cx="495582" cy="139155"/>
              </a:xfrm>
              <a:custGeom>
                <a:avLst/>
                <a:gdLst/>
                <a:ahLst/>
                <a:cxnLst/>
                <a:rect l="l" t="t" r="r" b="b"/>
                <a:pathLst>
                  <a:path w="11870" h="3333" extrusionOk="0">
                    <a:moveTo>
                      <a:pt x="4314" y="2174"/>
                    </a:moveTo>
                    <a:cubicBezTo>
                      <a:pt x="5722" y="2306"/>
                      <a:pt x="7121" y="2476"/>
                      <a:pt x="8516" y="2708"/>
                    </a:cubicBezTo>
                    <a:cubicBezTo>
                      <a:pt x="9626" y="2890"/>
                      <a:pt x="10773" y="3047"/>
                      <a:pt x="11870" y="3333"/>
                    </a:cubicBezTo>
                    <a:cubicBezTo>
                      <a:pt x="10590" y="1801"/>
                      <a:pt x="8761" y="729"/>
                      <a:pt x="6794" y="373"/>
                    </a:cubicBezTo>
                    <a:cubicBezTo>
                      <a:pt x="4745" y="0"/>
                      <a:pt x="2567" y="406"/>
                      <a:pt x="787" y="1486"/>
                    </a:cubicBezTo>
                    <a:lnTo>
                      <a:pt x="1" y="1756"/>
                    </a:lnTo>
                    <a:cubicBezTo>
                      <a:pt x="38" y="1805"/>
                      <a:pt x="79" y="1855"/>
                      <a:pt x="121" y="1905"/>
                    </a:cubicBezTo>
                    <a:cubicBezTo>
                      <a:pt x="1520" y="1958"/>
                      <a:pt x="2919" y="2045"/>
                      <a:pt x="4314" y="217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34" name="Google Shape;834;p40"/>
            <p:cNvSpPr/>
            <p:nvPr/>
          </p:nvSpPr>
          <p:spPr>
            <a:xfrm rot="10800000">
              <a:off x="66932" y="475059"/>
              <a:ext cx="63947" cy="49484"/>
            </a:xfrm>
            <a:custGeom>
              <a:avLst/>
              <a:gdLst/>
              <a:ahLst/>
              <a:cxnLst/>
              <a:rect l="l" t="t" r="r" b="b"/>
              <a:pathLst>
                <a:path w="535" h="414" extrusionOk="0">
                  <a:moveTo>
                    <a:pt x="270" y="414"/>
                  </a:moveTo>
                  <a:cubicBezTo>
                    <a:pt x="535" y="414"/>
                    <a:pt x="535" y="0"/>
                    <a:pt x="270" y="0"/>
                  </a:cubicBezTo>
                  <a:cubicBezTo>
                    <a:pt x="1" y="0"/>
                    <a:pt x="1" y="414"/>
                    <a:pt x="270" y="4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35" name="Google Shape;835;p40"/>
            <p:cNvGrpSpPr/>
            <p:nvPr/>
          </p:nvGrpSpPr>
          <p:grpSpPr>
            <a:xfrm rot="-9731241">
              <a:off x="125213" y="1562109"/>
              <a:ext cx="174878" cy="280884"/>
              <a:chOff x="1042578" y="1405969"/>
              <a:chExt cx="336176" cy="539958"/>
            </a:xfrm>
          </p:grpSpPr>
          <p:sp>
            <p:nvSpPr>
              <p:cNvPr id="836" name="Google Shape;836;p40"/>
              <p:cNvSpPr/>
              <p:nvPr/>
            </p:nvSpPr>
            <p:spPr>
              <a:xfrm rot="-4474691">
                <a:off x="959598" y="1570840"/>
                <a:ext cx="502137" cy="210215"/>
              </a:xfrm>
              <a:custGeom>
                <a:avLst/>
                <a:gdLst/>
                <a:ahLst/>
                <a:cxnLst/>
                <a:rect l="l" t="t" r="r" b="b"/>
                <a:pathLst>
                  <a:path w="12027" h="5035" extrusionOk="0">
                    <a:moveTo>
                      <a:pt x="787" y="1486"/>
                    </a:moveTo>
                    <a:cubicBezTo>
                      <a:pt x="2567" y="406"/>
                      <a:pt x="4745" y="0"/>
                      <a:pt x="6794" y="373"/>
                    </a:cubicBezTo>
                    <a:cubicBezTo>
                      <a:pt x="8843" y="741"/>
                      <a:pt x="10739" y="1888"/>
                      <a:pt x="12027" y="3523"/>
                    </a:cubicBezTo>
                    <a:cubicBezTo>
                      <a:pt x="9498" y="4773"/>
                      <a:pt x="6492" y="5034"/>
                      <a:pt x="3785" y="4239"/>
                    </a:cubicBezTo>
                    <a:cubicBezTo>
                      <a:pt x="3147" y="4049"/>
                      <a:pt x="2518" y="3805"/>
                      <a:pt x="1942" y="3469"/>
                    </a:cubicBezTo>
                    <a:cubicBezTo>
                      <a:pt x="1189" y="3035"/>
                      <a:pt x="527" y="2447"/>
                      <a:pt x="1" y="1756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40"/>
              <p:cNvSpPr/>
              <p:nvPr/>
            </p:nvSpPr>
            <p:spPr>
              <a:xfrm rot="-4474691">
                <a:off x="927753" y="1600081"/>
                <a:ext cx="495582" cy="139155"/>
              </a:xfrm>
              <a:custGeom>
                <a:avLst/>
                <a:gdLst/>
                <a:ahLst/>
                <a:cxnLst/>
                <a:rect l="l" t="t" r="r" b="b"/>
                <a:pathLst>
                  <a:path w="11870" h="3333" extrusionOk="0">
                    <a:moveTo>
                      <a:pt x="4314" y="2174"/>
                    </a:moveTo>
                    <a:cubicBezTo>
                      <a:pt x="5722" y="2306"/>
                      <a:pt x="7121" y="2476"/>
                      <a:pt x="8516" y="2708"/>
                    </a:cubicBezTo>
                    <a:cubicBezTo>
                      <a:pt x="9626" y="2890"/>
                      <a:pt x="10773" y="3047"/>
                      <a:pt x="11870" y="3333"/>
                    </a:cubicBezTo>
                    <a:cubicBezTo>
                      <a:pt x="10590" y="1801"/>
                      <a:pt x="8761" y="729"/>
                      <a:pt x="6794" y="373"/>
                    </a:cubicBezTo>
                    <a:cubicBezTo>
                      <a:pt x="4745" y="0"/>
                      <a:pt x="2567" y="406"/>
                      <a:pt x="787" y="1486"/>
                    </a:cubicBezTo>
                    <a:lnTo>
                      <a:pt x="1" y="1756"/>
                    </a:lnTo>
                    <a:cubicBezTo>
                      <a:pt x="38" y="1805"/>
                      <a:pt x="79" y="1855"/>
                      <a:pt x="121" y="1905"/>
                    </a:cubicBezTo>
                    <a:cubicBezTo>
                      <a:pt x="1520" y="1958"/>
                      <a:pt x="2919" y="2045"/>
                      <a:pt x="4314" y="217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38" name="Google Shape;838;p40"/>
            <p:cNvSpPr/>
            <p:nvPr/>
          </p:nvSpPr>
          <p:spPr>
            <a:xfrm rot="10800000" flipH="1">
              <a:off x="2784863" y="92012"/>
              <a:ext cx="53687" cy="41645"/>
            </a:xfrm>
            <a:custGeom>
              <a:avLst/>
              <a:gdLst/>
              <a:ahLst/>
              <a:cxnLst/>
              <a:rect l="l" t="t" r="r" b="b"/>
              <a:pathLst>
                <a:path w="535" h="415" extrusionOk="0">
                  <a:moveTo>
                    <a:pt x="270" y="415"/>
                  </a:moveTo>
                  <a:cubicBezTo>
                    <a:pt x="535" y="415"/>
                    <a:pt x="535" y="1"/>
                    <a:pt x="270" y="1"/>
                  </a:cubicBezTo>
                  <a:cubicBezTo>
                    <a:pt x="1" y="1"/>
                    <a:pt x="1" y="415"/>
                    <a:pt x="270" y="4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xmlns="" id="{366E9834-4126-4791-A690-2986BF5890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1180" y="6490050"/>
            <a:ext cx="2743200" cy="366183"/>
          </a:xfrm>
        </p:spPr>
        <p:txBody>
          <a:bodyPr/>
          <a:lstStyle/>
          <a:p>
            <a:pPr defTabSz="1219170">
              <a:buClr>
                <a:srgbClr val="000000"/>
              </a:buClr>
              <a:defRPr/>
            </a:pPr>
            <a:fld id="{A4D713C9-DEE7-42D0-A01F-8F1E9DE8E4AA}" type="slidenum">
              <a:rPr lang="en-US" kern="0">
                <a:solidFill>
                  <a:srgbClr val="2F2F2F">
                    <a:tint val="75000"/>
                  </a:srgb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1</a:t>
            </a:fld>
            <a:endParaRPr lang="en-US" kern="0" dirty="0">
              <a:solidFill>
                <a:srgbClr val="2F2F2F">
                  <a:tint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3" name="รูปภาพ 42">
            <a:extLst>
              <a:ext uri="{FF2B5EF4-FFF2-40B4-BE49-F238E27FC236}">
                <a16:creationId xmlns:a16="http://schemas.microsoft.com/office/drawing/2014/main" xmlns="" id="{1502B107-6B92-4BA9-B03D-FA31C910D0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4"/>
          <a:stretch/>
        </p:blipFill>
        <p:spPr>
          <a:xfrm>
            <a:off x="4598289" y="1706719"/>
            <a:ext cx="3132886" cy="2204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" name="รูปภาพ 50" descr="รูปภาพประกอบด้วย ข้อความ, บุคคล, เพดา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955850D9-6640-4129-9C3D-244E462FF8F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0" t="22126" r="5341" b="5436"/>
          <a:stretch/>
        </p:blipFill>
        <p:spPr>
          <a:xfrm>
            <a:off x="4532886" y="3849983"/>
            <a:ext cx="3406458" cy="1935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xmlns="" id="{83A9F50A-9C2E-4506-9082-11C2CCB643B3}"/>
              </a:ext>
            </a:extLst>
          </p:cNvPr>
          <p:cNvSpPr/>
          <p:nvPr/>
        </p:nvSpPr>
        <p:spPr>
          <a:xfrm>
            <a:off x="-7089" y="-9433"/>
            <a:ext cx="12192000" cy="17483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กล่องข้อความ 43">
            <a:extLst>
              <a:ext uri="{FF2B5EF4-FFF2-40B4-BE49-F238E27FC236}">
                <a16:creationId xmlns:a16="http://schemas.microsoft.com/office/drawing/2014/main" xmlns="" id="{73BE0FB4-9FC0-4113-AA13-2C2FE1958317}"/>
              </a:ext>
            </a:extLst>
          </p:cNvPr>
          <p:cNvSpPr txBox="1"/>
          <p:nvPr/>
        </p:nvSpPr>
        <p:spPr>
          <a:xfrm>
            <a:off x="101774" y="102160"/>
            <a:ext cx="119508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กลุ่มงานทันตสาธารณสุข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สสจ.เพชรบูรณ์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ร่วมกับหน่วยบร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ิ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การทันตกรรมทุกแห่งในจังหวัด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จัดกิจกรรมรณรงค์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"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คนไทยฟันดี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สดุดีสมเด็จย่า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" 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ในเดือนตุลาคม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2565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เดือนแห่งการรณรงค์ดูแลสุขภาพช่องปากคนไทย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xmlns="" id="{18D4CC0E-5080-4D9A-BD25-2184782F9861}"/>
              </a:ext>
            </a:extLst>
          </p:cNvPr>
          <p:cNvSpPr txBox="1"/>
          <p:nvPr/>
        </p:nvSpPr>
        <p:spPr>
          <a:xfrm>
            <a:off x="678545" y="5809717"/>
            <a:ext cx="107972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โดยได้จัดบริการ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ทันตก</a:t>
            </a:r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รรมโดยไม่คิดมูลค่า </a:t>
            </a:r>
            <a:r>
              <a:rPr lang="en-US" sz="28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ในวันที่</a:t>
            </a:r>
            <a:r>
              <a:rPr lang="en-US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21 </a:t>
            </a:r>
            <a:r>
              <a:rPr lang="en-US" sz="28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ตุลาคม</a:t>
            </a:r>
            <a:r>
              <a:rPr lang="en-US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2565</a:t>
            </a:r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เพื่อ</a:t>
            </a:r>
            <a:r>
              <a:rPr lang="en-US" sz="28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ถวายเป็นพระราชกุศล</a:t>
            </a:r>
            <a:r>
              <a:rPr lang="en-US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th-TH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/>
            <a:r>
              <a:rPr lang="en-US" sz="28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เนื่องในวันคล้ายวันพระราชสมภพสมเด็จพระศรีนครินทราบรมราชชนนี</a:t>
            </a:r>
            <a:r>
              <a:rPr lang="en-US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28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และวันทันตสาธารณสุขแห่งชาติ</a:t>
            </a:r>
            <a:endParaRPr lang="en-US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9" name="รูปภาพ 8" descr="รูปภาพประกอบด้วย ข้อความ, บุคคล, ทำท่าทาง, ยื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11C7F151-67D8-4585-943D-4C7B59E233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030" y="3849983"/>
            <a:ext cx="2632321" cy="1959734"/>
          </a:xfrm>
          <a:prstGeom prst="rect">
            <a:avLst/>
          </a:prstGeom>
        </p:spPr>
      </p:pic>
      <p:pic>
        <p:nvPicPr>
          <p:cNvPr id="11" name="รูปภาพ 10" descr="รูปภาพประกอบด้วย ข้อความ, ต้นไม้, หญ้า, บุคคล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1CD0F388-E61D-4AFF-B822-4370081A4F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89" y="3843575"/>
            <a:ext cx="2636232" cy="197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16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52F59DA2-26D7-412B-92C1-22AF2AAE5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067" y="286620"/>
            <a:ext cx="8279865" cy="13656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สรุปยอดผู้รับบริการทันตกรรมทั้งจังหวัด </a:t>
            </a:r>
            <a:b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รวม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82 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จุดปฏิบัติงาน ทั้งหมด 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1,494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คน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aphicFrame>
        <p:nvGraphicFramePr>
          <p:cNvPr id="4" name="ตาราง 4">
            <a:extLst>
              <a:ext uri="{FF2B5EF4-FFF2-40B4-BE49-F238E27FC236}">
                <a16:creationId xmlns:a16="http://schemas.microsoft.com/office/drawing/2014/main" xmlns="" id="{71CDF134-4D65-4B75-BA6E-21C28B3CAC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874177"/>
              </p:ext>
            </p:extLst>
          </p:nvPr>
        </p:nvGraphicFramePr>
        <p:xfrm>
          <a:off x="3172433" y="2452663"/>
          <a:ext cx="5847134" cy="38404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23567">
                  <a:extLst>
                    <a:ext uri="{9D8B030D-6E8A-4147-A177-3AD203B41FA5}">
                      <a16:colId xmlns:a16="http://schemas.microsoft.com/office/drawing/2014/main" xmlns="" val="3185891174"/>
                    </a:ext>
                  </a:extLst>
                </a:gridCol>
                <a:gridCol w="2923567">
                  <a:extLst>
                    <a:ext uri="{9D8B030D-6E8A-4147-A177-3AD203B41FA5}">
                      <a16:colId xmlns:a16="http://schemas.microsoft.com/office/drawing/2014/main" xmlns="" val="21928569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การให้บริการ</a:t>
                      </a:r>
                      <a:endParaRPr lang="en-US" sz="36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จำนวน</a:t>
                      </a:r>
                      <a:endParaRPr lang="en-US" sz="36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2691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ถอนฟัน </a:t>
                      </a:r>
                      <a:endParaRPr lang="en-US" sz="36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507 คน</a:t>
                      </a:r>
                      <a:endParaRPr lang="en-US" sz="36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20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อุดฟัน </a:t>
                      </a:r>
                      <a:endParaRPr lang="en-US" sz="36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315 คน</a:t>
                      </a:r>
                      <a:endParaRPr lang="en-US" sz="36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4623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ขูดหินปูน </a:t>
                      </a:r>
                      <a:endParaRPr lang="en-US" sz="36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364 คน</a:t>
                      </a:r>
                      <a:endParaRPr lang="en-US" sz="36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950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เคลือบหลุมร่องฟัน</a:t>
                      </a:r>
                      <a:endParaRPr lang="en-US" sz="36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17 คน</a:t>
                      </a:r>
                      <a:endParaRPr lang="en-US" sz="36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2247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err="1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อื่นๆ</a:t>
                      </a:r>
                      <a:endParaRPr lang="en-US" sz="36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305 คน</a:t>
                      </a:r>
                      <a:endParaRPr lang="en-US" sz="36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6184048"/>
                  </a:ext>
                </a:extLst>
              </a:tr>
            </a:tbl>
          </a:graphicData>
        </a:graphic>
      </p:graphicFrame>
      <p:pic>
        <p:nvPicPr>
          <p:cNvPr id="37" name="รูปภาพ 36" descr="รูปภาพประกอบด้วย บุคคล, 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71C78BD3-A65B-4764-908F-BD4D8031A2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1" b="10542"/>
          <a:stretch/>
        </p:blipFill>
        <p:spPr>
          <a:xfrm>
            <a:off x="9362389" y="3001094"/>
            <a:ext cx="2415824" cy="262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รูปภาพ 35" descr="รูปภาพประกอบด้วย ในอาคาร, ผนัง, ห้อ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5A4C5F54-5F60-4D91-A97B-7A459988D0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8" t="26787" r="34043"/>
          <a:stretch/>
        </p:blipFill>
        <p:spPr>
          <a:xfrm>
            <a:off x="547092" y="2138291"/>
            <a:ext cx="2266767" cy="1994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" name="รูปภาพ 40" descr="รูปภาพประกอบด้วย บุคคล, ในอาคาร, ห้องดูแลผู้ป่วย, ห้อ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F5917634-0A89-45FC-928D-03AF82C261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2" b="14572"/>
          <a:stretch/>
        </p:blipFill>
        <p:spPr>
          <a:xfrm>
            <a:off x="413787" y="4433109"/>
            <a:ext cx="2266767" cy="1860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4607948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77</Words>
  <Application>Microsoft Office PowerPoint</Application>
  <PresentationFormat>กำหนดเอง</PresentationFormat>
  <Paragraphs>20</Paragraphs>
  <Slides>2</Slides>
  <Notes>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</vt:i4>
      </vt:variant>
    </vt:vector>
  </HeadingPairs>
  <TitlesOfParts>
    <vt:vector size="3" baseType="lpstr">
      <vt:lpstr>ธีมของ Office</vt:lpstr>
      <vt:lpstr>งานนำเสนอ PowerPoint</vt:lpstr>
      <vt:lpstr>สรุปยอดผู้รับบริการทันตกรรมทั้งจังหวัด  รวม 82 จุดปฏิบัติงาน ทั้งหมด 1,494 คน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Chalita Chaisombbon</dc:creator>
  <cp:lastModifiedBy>SSJ-Chalita.C</cp:lastModifiedBy>
  <cp:revision>6</cp:revision>
  <cp:lastPrinted>2022-10-25T02:35:56Z</cp:lastPrinted>
  <dcterms:created xsi:type="dcterms:W3CDTF">2022-10-22T14:55:26Z</dcterms:created>
  <dcterms:modified xsi:type="dcterms:W3CDTF">2022-10-25T02:40:23Z</dcterms:modified>
</cp:coreProperties>
</file>