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73" r:id="rId2"/>
    <p:sldId id="272" r:id="rId3"/>
    <p:sldId id="257" r:id="rId4"/>
    <p:sldId id="258" r:id="rId5"/>
    <p:sldId id="278" r:id="rId6"/>
    <p:sldId id="286" r:id="rId7"/>
    <p:sldId id="285" r:id="rId8"/>
    <p:sldId id="282" r:id="rId9"/>
    <p:sldId id="284" r:id="rId10"/>
    <p:sldId id="283" r:id="rId11"/>
    <p:sldId id="280" r:id="rId12"/>
    <p:sldId id="281" r:id="rId13"/>
    <p:sldId id="287" r:id="rId14"/>
    <p:sldId id="277" r:id="rId15"/>
    <p:sldId id="266" r:id="rId16"/>
  </p:sldIdLst>
  <p:sldSz cx="12192000" cy="6858000"/>
  <p:notesSz cx="6858000" cy="9144000"/>
  <p:embeddedFontLst>
    <p:embeddedFont>
      <p:font typeface="Angsana New" panose="02020603050405020304" pitchFamily="18" charset="-34"/>
      <p:regular r:id="rId17"/>
      <p:bold r:id="rId18"/>
      <p:italic r:id="rId19"/>
      <p:boldItalic r:id="rId20"/>
    </p:embeddedFont>
    <p:embeddedFont>
      <p:font typeface="TH Niramit AS" panose="02000506000000020004" pitchFamily="2" charset="-34"/>
      <p:regular r:id="rId21"/>
      <p:bold r:id="rId22"/>
      <p:italic r:id="rId23"/>
      <p:boldItalic r:id="rId24"/>
    </p:embeddedFont>
    <p:embeddedFont>
      <p:font typeface="TH SarabunPSK" panose="020B0500040200020003" pitchFamily="34" charset="-34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ordia New" panose="020B0304020202020204" pitchFamily="34" charset="-34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48261154855643"/>
          <c:y val="3.6688741721854302E-2"/>
          <c:w val="0.75793250520409083"/>
          <c:h val="0.67059628721906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เดิน วิ่ง ปั่น (Kcal)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Sheet1!$A$2:$A$11</c:f>
              <c:strCache>
                <c:ptCount val="10"/>
                <c:pt idx="0">
                  <c:v>21 ตค. 65</c:v>
                </c:pt>
                <c:pt idx="1">
                  <c:v>22 ตค. 65</c:v>
                </c:pt>
                <c:pt idx="2">
                  <c:v>23 ตค. 65</c:v>
                </c:pt>
                <c:pt idx="3">
                  <c:v>24 ตค. 65</c:v>
                </c:pt>
                <c:pt idx="4">
                  <c:v>25 ตค. 65</c:v>
                </c:pt>
                <c:pt idx="5">
                  <c:v>26 ตค. 65</c:v>
                </c:pt>
                <c:pt idx="6">
                  <c:v>27 ตค. 65</c:v>
                </c:pt>
                <c:pt idx="7">
                  <c:v>28 ตค. 65</c:v>
                </c:pt>
                <c:pt idx="8">
                  <c:v>29 ตค. 65</c:v>
                </c:pt>
                <c:pt idx="9">
                  <c:v>30 ตค. 65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26654</c:v>
                </c:pt>
                <c:pt idx="1">
                  <c:v>59424</c:v>
                </c:pt>
                <c:pt idx="2">
                  <c:v>88028</c:v>
                </c:pt>
                <c:pt idx="3">
                  <c:v>110054</c:v>
                </c:pt>
                <c:pt idx="4">
                  <c:v>123161</c:v>
                </c:pt>
                <c:pt idx="5">
                  <c:v>140186</c:v>
                </c:pt>
                <c:pt idx="6">
                  <c:v>158389</c:v>
                </c:pt>
                <c:pt idx="7">
                  <c:v>177521</c:v>
                </c:pt>
                <c:pt idx="8">
                  <c:v>194640</c:v>
                </c:pt>
                <c:pt idx="9">
                  <c:v>212456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แคลอรีรวมทุกประเภท (Kcal)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Sheet1!$A$2:$A$11</c:f>
              <c:strCache>
                <c:ptCount val="10"/>
                <c:pt idx="0">
                  <c:v>21 ตค. 65</c:v>
                </c:pt>
                <c:pt idx="1">
                  <c:v>22 ตค. 65</c:v>
                </c:pt>
                <c:pt idx="2">
                  <c:v>23 ตค. 65</c:v>
                </c:pt>
                <c:pt idx="3">
                  <c:v>24 ตค. 65</c:v>
                </c:pt>
                <c:pt idx="4">
                  <c:v>25 ตค. 65</c:v>
                </c:pt>
                <c:pt idx="5">
                  <c:v>26 ตค. 65</c:v>
                </c:pt>
                <c:pt idx="6">
                  <c:v>27 ตค. 65</c:v>
                </c:pt>
                <c:pt idx="7">
                  <c:v>28 ตค. 65</c:v>
                </c:pt>
                <c:pt idx="8">
                  <c:v>29 ตค. 65</c:v>
                </c:pt>
                <c:pt idx="9">
                  <c:v>30 ตค. 65</c:v>
                </c:pt>
              </c:strCache>
            </c:strRef>
          </c:cat>
          <c:val>
            <c:numRef>
              <c:f>Sheet1!$C$2:$C$11</c:f>
              <c:numCache>
                <c:formatCode>#,##0</c:formatCode>
                <c:ptCount val="10"/>
                <c:pt idx="0">
                  <c:v>29154</c:v>
                </c:pt>
                <c:pt idx="1">
                  <c:v>63734</c:v>
                </c:pt>
                <c:pt idx="2">
                  <c:v>93234</c:v>
                </c:pt>
                <c:pt idx="3">
                  <c:v>116079</c:v>
                </c:pt>
                <c:pt idx="4">
                  <c:v>131062</c:v>
                </c:pt>
                <c:pt idx="5">
                  <c:v>148488</c:v>
                </c:pt>
                <c:pt idx="6">
                  <c:v>168969</c:v>
                </c:pt>
                <c:pt idx="7">
                  <c:v>189241</c:v>
                </c:pt>
                <c:pt idx="8">
                  <c:v>207640</c:v>
                </c:pt>
                <c:pt idx="9">
                  <c:v>227546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95328"/>
        <c:axId val="125396864"/>
        <c:axId val="0"/>
      </c:bar3DChart>
      <c:catAx>
        <c:axId val="125395328"/>
        <c:scaling>
          <c:orientation val="minMax"/>
        </c:scaling>
        <c:delete val="0"/>
        <c:axPos val="b"/>
        <c:majorTickMark val="out"/>
        <c:minorTickMark val="none"/>
        <c:tickLblPos val="nextTo"/>
        <c:crossAx val="125396864"/>
        <c:crosses val="autoZero"/>
        <c:auto val="1"/>
        <c:lblAlgn val="ctr"/>
        <c:lblOffset val="100"/>
        <c:noMultiLvlLbl val="0"/>
      </c:catAx>
      <c:valAx>
        <c:axId val="1253968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th-TH"/>
                  <a:t>แคลอรี</a:t>
                </a:r>
              </a:p>
            </c:rich>
          </c:tx>
          <c:layout>
            <c:manualLayout>
              <c:xMode val="edge"/>
              <c:yMode val="edge"/>
              <c:x val="0.10194010770205449"/>
              <c:y val="0.36270057450094673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crossAx val="12539532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1"/>
            </a:pPr>
            <a:endParaRPr lang="th-TH"/>
          </a:p>
        </c:txPr>
      </c:dTable>
      <c:spPr>
        <a:solidFill>
          <a:schemeClr val="accent3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gradFill rotWithShape="1">
      <a:gsLst>
        <a:gs pos="0">
          <a:schemeClr val="accent3">
            <a:shade val="51000"/>
            <a:satMod val="130000"/>
          </a:schemeClr>
        </a:gs>
        <a:gs pos="80000">
          <a:schemeClr val="accent3">
            <a:shade val="93000"/>
            <a:satMod val="130000"/>
          </a:schemeClr>
        </a:gs>
        <a:gs pos="100000">
          <a:schemeClr val="accent3">
            <a:shade val="94000"/>
            <a:satMod val="135000"/>
          </a:schemeClr>
        </a:gs>
      </a:gsLst>
      <a:lin ang="16200000" scaled="0"/>
    </a:gradFill>
    <a:ln>
      <a:noFill/>
    </a:ln>
    <a:effectLst>
      <a:outerShdw blurRad="40000" dist="23000" dir="5400000" rotWithShape="0">
        <a:srgbClr val="000000">
          <a:alpha val="35000"/>
        </a:srgbClr>
      </a:outerShdw>
    </a:effectLst>
    <a:scene3d>
      <a:camera prst="orthographicFront">
        <a:rot lat="0" lon="0" rev="0"/>
      </a:camera>
      <a:lightRig rig="threePt" dir="t">
        <a:rot lat="0" lon="0" rev="1200000"/>
      </a:lightRig>
    </a:scene3d>
    <a:sp3d>
      <a:bevelT w="63500" h="25400"/>
    </a:sp3d>
  </c:spPr>
  <c:txPr>
    <a:bodyPr/>
    <a:lstStyle/>
    <a:p>
      <a:pPr>
        <a:defRPr sz="1600" b="1">
          <a:solidFill>
            <a:schemeClr val="tx1"/>
          </a:solidFill>
          <a:latin typeface="Angsana New" pitchFamily="18" charset="-34"/>
          <a:ea typeface="+mn-ea"/>
          <a:cs typeface="Angsana New" pitchFamily="18" charset="-34"/>
        </a:defRPr>
      </a:pPr>
      <a:endParaRPr lang="th-TH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9A8D54-9FEA-43AA-B0A1-826251A8B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99B6AC6-F42D-8C37-F03D-09D374824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BB99D1-F006-3555-05B6-455139B12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110186-A1EF-CE00-2D5B-FC84424C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FF0B46-A84F-F4DB-7096-57FE0FD69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1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F3619-47C6-4C09-7316-42A5E778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E5A63F0-F358-40A0-10B6-F8B802390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0E0FE0-E7C3-4628-8EF0-AF029CD21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6D473E-57D4-BD9B-9418-1444A1A77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338ADA-7B05-7AC1-BFC5-30095E9A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50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26ED2D-DE8B-D9B9-1C20-3BD076E17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9AD182C-2B95-AB48-9465-4F744FC6C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119B95-4A6D-5268-2A0B-41D39C58D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1041D6-6D14-ED4A-DC64-33A2A8D7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48EC37-7A4B-1EE5-4EFD-9EDD8E99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5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99BC6B-6FFA-2B15-E3C9-A4C6349F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CEF770-2425-5040-9269-2F342B84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AEE304-23BA-8E96-1E70-4003CAF5A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6B49EA-B36A-09C3-BE19-ABC8C2735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6DDE78-6963-F0A1-72F5-08BBBF316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29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03AA9B-A9DC-B281-E48C-9AAB21A5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4630C6-A0A5-D8D9-51C4-91A2C7EC4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D6654F-1258-99DC-9FD5-6C6D64EC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25EA61-0908-741B-299B-6D820EBC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AC6A38-2C53-EFD2-9074-1B8CD6CB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0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892764-2D69-43EF-53F4-15751906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414A-5F09-7A07-87BB-21CDCF74B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31D710F-F155-F7B2-0A5B-D2FF9F9BD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24C8F7E-6881-6916-221E-D4BBDF50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174CE5D-17DF-B881-6424-AABA6E80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1D3BA2-1206-90E8-480B-6F96CA583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6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67B537-4D56-C4B4-37A3-98D02669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CFE030-A2CD-12B4-8737-77A0AAE9B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7E316A9-EE6F-F58D-4BEC-0ED9C3618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0C72EB2-D738-7C88-70BF-AAACC13DDC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EA6451-905F-50E4-EB2C-8B8BB0A6A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2BE788A-5C83-8D11-FF53-00120C0B3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9EA731A-6C7A-AFBC-C640-79B0FCD0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C7CE18D-E4B5-B2C7-2463-718ECFA7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724173-B6AA-AD55-3680-4F9FFB808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C69A349-4EA2-6E3A-4405-498DFEE5A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5F8E583-B11D-0BB3-C64F-A0C4D275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D59323-C1BA-84C8-AD1E-6A4301D3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8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482C0A-54E6-AEB9-F10E-386F010E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2D682BF-A24B-A48E-F03A-7F506C35A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EA7AAA8-C644-204D-2753-5ECB9CD1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3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93AC4D-A2C2-6E9D-41DC-CB11D28B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59FD48-C03A-3C11-7969-4D0C0B6EE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850BB9-1DDD-426C-DB34-3157ED899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ADC70F-FC90-6140-EF58-1BFA0EBF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9160BFB-C490-43CC-E527-A597079C6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AD28D0-4560-82D7-160B-2E7A4646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6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5E2212-558A-2983-7583-5A18A8FF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3A342C2-0A4B-D7B0-6380-5E04D930E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8A35852-5836-7E93-F943-444DEA257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F60F7B-3FC9-48F7-C767-3E2FE18B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1AA8F8-F8C4-74B3-2858-49C8E7D0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B0CBE9E-F599-288A-1C28-B9A0B00A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4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144B2EA-02AF-1B23-A00D-69BC8BF19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4251A8E-049E-D38C-6527-89E383035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A94888-ADBD-C334-6179-AA8BA10FE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4758D-87E9-408A-9138-00412B7F82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998D7F-B534-6DA1-66C4-D77712848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5A2418-8EB1-CD9C-A4F9-15F818CDF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CEC8B-5F67-454C-BB76-C87F0425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524000" y="866345"/>
            <a:ext cx="9504218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cap="none" spc="0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สรุปผลการดำเนินงาน โครงการ </a:t>
            </a:r>
            <a:r>
              <a:rPr lang="th-TH" sz="4800" b="1" cap="none" spc="0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แสงนำใจไทยทั้งชาติ </a:t>
            </a:r>
            <a:endParaRPr lang="en-US" sz="4800" b="1" cap="none" spc="0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800" b="1" cap="none" spc="0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เดิน วิ่ง ปั่น ป้องกันอัมพาต ครั้งที่ 8 เฉลิมพระเกียรติ </a:t>
            </a:r>
            <a:r>
              <a:rPr lang="th-TH" sz="48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</a:t>
            </a:r>
            <a:endParaRPr lang="th-TH" sz="4800" b="1" cap="none" spc="0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71984" y="5192114"/>
            <a:ext cx="107836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โดย กลุ่มงานควบคุมโรคไม่ติดต่อฯ</a:t>
            </a:r>
          </a:p>
          <a:p>
            <a:pPr algn="ctr"/>
            <a:r>
              <a:rPr lang="th-TH" sz="3600" b="1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</a:t>
            </a:r>
            <a:r>
              <a:rPr lang="th-TH" sz="36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สาธารณสุขจังหวัดเพชรบูรณ์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18332" y="3943104"/>
            <a:ext cx="435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4000" b="1" dirty="0">
                <a:ln w="0"/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4000" b="1" dirty="0" smtClean="0">
                <a:ln w="0"/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4000" b="1" dirty="0" smtClean="0">
                <a:ln w="0"/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พฤศจิกายน </a:t>
            </a:r>
            <a:r>
              <a:rPr lang="th-TH" sz="4000" b="1" dirty="0">
                <a:ln w="0"/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30145" r="61747" b="38333"/>
          <a:stretch/>
        </p:blipFill>
        <p:spPr bwMode="auto">
          <a:xfrm>
            <a:off x="10678474" y="343666"/>
            <a:ext cx="1249625" cy="104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214126B2-1BA3-BAF0-527F-5A4629B1A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rcRect l="6589" r="13654" b="10273"/>
          <a:stretch/>
        </p:blipFill>
        <p:spPr>
          <a:xfrm>
            <a:off x="194403" y="97910"/>
            <a:ext cx="2052953" cy="1536870"/>
          </a:xfrm>
          <a:prstGeom prst="ellipse">
            <a:avLst/>
          </a:prstGeom>
          <a:ln>
            <a:noFill/>
          </a:ln>
          <a:effectLst>
            <a:outerShdw blurRad="406400" dist="50800" dir="5400000" algn="ctr" rotWithShape="0">
              <a:srgbClr val="000000">
                <a:alpha val="43137"/>
              </a:srgb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45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8" r="9438" b="56494"/>
          <a:stretch/>
        </p:blipFill>
        <p:spPr bwMode="auto">
          <a:xfrm>
            <a:off x="0" y="0"/>
            <a:ext cx="12192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" t="24478" r="15889" b="12539"/>
          <a:stretch/>
        </p:blipFill>
        <p:spPr bwMode="auto">
          <a:xfrm>
            <a:off x="609600" y="1397001"/>
            <a:ext cx="10972800" cy="481325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1" name="สี่เหลี่ยมผืนผ้า 10"/>
          <p:cNvSpPr/>
          <p:nvPr/>
        </p:nvSpPr>
        <p:spPr>
          <a:xfrm>
            <a:off x="1422400" y="5969001"/>
            <a:ext cx="1828800" cy="386396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35898" y="5841920"/>
            <a:ext cx="7389196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&lt;&lt;&lt;&lt;&lt;&lt;&lt;  </a:t>
            </a:r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อันดับที่ 26</a:t>
            </a:r>
            <a:r>
              <a:rPr lang="en-US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ของประเทศ   </a:t>
            </a:r>
            <a:r>
              <a:rPr lang="en-US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&gt;&gt;&gt;&gt;&gt;&gt;&gt; </a:t>
            </a:r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อันดับที่ 4 ของเขตสุขภาพที่ 2</a:t>
            </a:r>
            <a:endParaRPr lang="en-US" sz="27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4400" y="6356622"/>
            <a:ext cx="3512072" cy="4514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th-TH" sz="2100" b="1" dirty="0">
                <a:latin typeface="Angsana New" pitchFamily="18" charset="-34"/>
                <a:cs typeface="Angsana New" pitchFamily="18" charset="-34"/>
              </a:rPr>
              <a:t>ข้อมูล ณ วันที่ 31 ตุลาคม 2565 เวลา 16.00 น.</a:t>
            </a:r>
            <a:endParaRPr lang="en-US" sz="21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5" t="31889" r="67130" b="63652"/>
          <a:stretch/>
        </p:blipFill>
        <p:spPr bwMode="auto">
          <a:xfrm>
            <a:off x="609600" y="6482509"/>
            <a:ext cx="3656835" cy="37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2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133600" y="4343400"/>
            <a:ext cx="812800" cy="1524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/>
          <p:nvPr>
            <p:extLst>
              <p:ext uri="{D42A27DB-BD31-4B8C-83A1-F6EECF244321}">
                <p14:modId xmlns:p14="http://schemas.microsoft.com/office/powerpoint/2010/main" val="1803892283"/>
              </p:ext>
            </p:extLst>
          </p:nvPr>
        </p:nvGraphicFramePr>
        <p:xfrm>
          <a:off x="203200" y="1610110"/>
          <a:ext cx="11785600" cy="4663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" b="76560"/>
          <a:stretch/>
        </p:blipFill>
        <p:spPr bwMode="auto">
          <a:xfrm>
            <a:off x="0" y="0"/>
            <a:ext cx="12192000" cy="128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แบบวงรี 4"/>
          <p:cNvSpPr/>
          <p:nvPr/>
        </p:nvSpPr>
        <p:spPr>
          <a:xfrm>
            <a:off x="101600" y="787400"/>
            <a:ext cx="2503888" cy="1016000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406" y="980691"/>
            <a:ext cx="2287836" cy="629419"/>
          </a:xfrm>
          <a:prstGeom prst="rect">
            <a:avLst/>
          </a:prstGeom>
          <a:noFill/>
        </p:spPr>
        <p:txBody>
          <a:bodyPr wrap="none" lIns="121917" tIns="60958" rIns="121917" bIns="60958" rtlCol="0">
            <a:prstTxWarp prst="textInflate">
              <a:avLst/>
            </a:prstTxWarp>
            <a:spAutoFit/>
          </a:bodyPr>
          <a:lstStyle/>
          <a:p>
            <a:r>
              <a:rPr lang="th-TH" sz="3700" b="1" dirty="0">
                <a:latin typeface="Angsana New" pitchFamily="18" charset="-34"/>
                <a:cs typeface="Angsana New" pitchFamily="18" charset="-34"/>
              </a:rPr>
              <a:t>เพชรบูรณ์</a:t>
            </a:r>
            <a:endParaRPr lang="en-US" sz="37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845" y="6375400"/>
            <a:ext cx="3512072" cy="4514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th-TH" sz="2100" b="1" dirty="0">
                <a:latin typeface="Angsana New" pitchFamily="18" charset="-34"/>
                <a:cs typeface="Angsana New" pitchFamily="18" charset="-34"/>
              </a:rPr>
              <a:t>ข้อมูล ณ วันที่ 30 ตุลาคม 2565 เวลา 23.59 น.</a:t>
            </a:r>
            <a:endParaRPr lang="en-US" sz="21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397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3305" y="838797"/>
            <a:ext cx="2689192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th-TH" sz="2700" b="1" dirty="0">
                <a:latin typeface="Angsana New" pitchFamily="18" charset="-34"/>
                <a:cs typeface="Angsana New" pitchFamily="18" charset="-34"/>
              </a:rPr>
              <a:t>ภาพ</a:t>
            </a:r>
            <a:r>
              <a:rPr lang="th-TH" sz="2700" b="1" dirty="0" smtClean="0">
                <a:latin typeface="Angsana New" pitchFamily="18" charset="-34"/>
                <a:cs typeface="Angsana New" pitchFamily="18" charset="-34"/>
              </a:rPr>
              <a:t>กิจกรรมออกกำลังกาย</a:t>
            </a:r>
            <a:endParaRPr lang="en-US" sz="27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146" name="Picture 2" descr="C:\Users\Napaporn\Desktop\ภาพstroke\158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" y="3827300"/>
            <a:ext cx="4792412" cy="276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paporn\Desktop\ภาพstroke\313359201_2483035675172473_355578581919003030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35" y="650303"/>
            <a:ext cx="4414209" cy="31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paporn\Desktop\ภาพstroke\313414940_2483037035172337_340240392949200120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550" y="4191973"/>
            <a:ext cx="4493894" cy="239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paporn\Desktop\ภาพstroke\313400267_2483037855172255_709542156432124382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" y="650302"/>
            <a:ext cx="4792412" cy="293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paporn\Desktop\ภาพstroke\313429760_2483036165172424_606104804453462291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84" y="1982762"/>
            <a:ext cx="4238634" cy="28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0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2" t="35560" r="16272"/>
          <a:stretch/>
        </p:blipFill>
        <p:spPr bwMode="auto">
          <a:xfrm>
            <a:off x="6448097" y="615509"/>
            <a:ext cx="4847897" cy="337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4" r="34261"/>
          <a:stretch/>
        </p:blipFill>
        <p:spPr bwMode="auto">
          <a:xfrm>
            <a:off x="961697" y="615509"/>
            <a:ext cx="4713889" cy="337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apaporn\Desktop\ภาพstroke\311703109_2483033651839342_8541341709371622468_n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29" y="3603956"/>
            <a:ext cx="4684241" cy="313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paporn\Desktop\ภาพstroke\313414940_2483037035172337_340240392949200120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28" y="555246"/>
            <a:ext cx="10530809" cy="500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4">
            <a:extLst>
              <a:ext uri="{FF2B5EF4-FFF2-40B4-BE49-F238E27FC236}">
                <a16:creationId xmlns="" xmlns:a16="http://schemas.microsoft.com/office/drawing/2014/main" id="{092F2189-423D-5727-5335-6D2B29388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83" y="4411092"/>
            <a:ext cx="6476592" cy="18678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0192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="" xmlns:a16="http://schemas.microsoft.com/office/drawing/2014/main" id="{55ABB596-6CEF-ADB8-161A-6CC2F5D288A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2420" y="0"/>
            <a:chExt cx="9144000" cy="6858000"/>
          </a:xfrm>
        </p:grpSpPr>
        <p:pic>
          <p:nvPicPr>
            <p:cNvPr id="7" name="รูปภาพ 6">
              <a:extLst>
                <a:ext uri="{FF2B5EF4-FFF2-40B4-BE49-F238E27FC236}">
                  <a16:creationId xmlns="" xmlns:a16="http://schemas.microsoft.com/office/drawing/2014/main" id="{F82D833A-866B-010D-C064-0455FCB43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15" t="5354" r="7716" b="5354"/>
            <a:stretch/>
          </p:blipFill>
          <p:spPr>
            <a:xfrm>
              <a:off x="-2420" y="0"/>
              <a:ext cx="9144000" cy="6858000"/>
            </a:xfrm>
            <a:prstGeom prst="rect">
              <a:avLst/>
            </a:prstGeom>
          </p:spPr>
        </p:pic>
        <p:sp>
          <p:nvSpPr>
            <p:cNvPr id="8" name="รูปแบบอิสระ: รูปร่าง 7">
              <a:extLst>
                <a:ext uri="{FF2B5EF4-FFF2-40B4-BE49-F238E27FC236}">
                  <a16:creationId xmlns="" xmlns:a16="http://schemas.microsoft.com/office/drawing/2014/main" id="{B8DC1ED6-EECF-FF0F-E00A-4142EFF51104}"/>
                </a:ext>
              </a:extLst>
            </p:cNvPr>
            <p:cNvSpPr/>
            <p:nvPr/>
          </p:nvSpPr>
          <p:spPr>
            <a:xfrm>
              <a:off x="4274060" y="607066"/>
              <a:ext cx="3586787" cy="5956920"/>
            </a:xfrm>
            <a:custGeom>
              <a:avLst/>
              <a:gdLst>
                <a:gd name="connsiteX0" fmla="*/ 200377 w 3600248"/>
                <a:gd name="connsiteY0" fmla="*/ 2858661 h 5953403"/>
                <a:gd name="connsiteX1" fmla="*/ 154657 w 3600248"/>
                <a:gd name="connsiteY1" fmla="*/ 2912001 h 5953403"/>
                <a:gd name="connsiteX2" fmla="*/ 108937 w 3600248"/>
                <a:gd name="connsiteY2" fmla="*/ 2995821 h 5953403"/>
                <a:gd name="connsiteX3" fmla="*/ 108937 w 3600248"/>
                <a:gd name="connsiteY3" fmla="*/ 3072021 h 5953403"/>
                <a:gd name="connsiteX4" fmla="*/ 93697 w 3600248"/>
                <a:gd name="connsiteY4" fmla="*/ 3178701 h 5953403"/>
                <a:gd name="connsiteX5" fmla="*/ 47977 w 3600248"/>
                <a:gd name="connsiteY5" fmla="*/ 3346341 h 5953403"/>
                <a:gd name="connsiteX6" fmla="*/ 32737 w 3600248"/>
                <a:gd name="connsiteY6" fmla="*/ 3498741 h 5953403"/>
                <a:gd name="connsiteX7" fmla="*/ 2257 w 3600248"/>
                <a:gd name="connsiteY7" fmla="*/ 3658761 h 5953403"/>
                <a:gd name="connsiteX8" fmla="*/ 2257 w 3600248"/>
                <a:gd name="connsiteY8" fmla="*/ 3795921 h 5953403"/>
                <a:gd name="connsiteX9" fmla="*/ 25117 w 3600248"/>
                <a:gd name="connsiteY9" fmla="*/ 3826401 h 5953403"/>
                <a:gd name="connsiteX10" fmla="*/ 17497 w 3600248"/>
                <a:gd name="connsiteY10" fmla="*/ 3940701 h 5953403"/>
                <a:gd name="connsiteX11" fmla="*/ 47977 w 3600248"/>
                <a:gd name="connsiteY11" fmla="*/ 4093101 h 5953403"/>
                <a:gd name="connsiteX12" fmla="*/ 55597 w 3600248"/>
                <a:gd name="connsiteY12" fmla="*/ 4215021 h 5953403"/>
                <a:gd name="connsiteX13" fmla="*/ 70837 w 3600248"/>
                <a:gd name="connsiteY13" fmla="*/ 4329321 h 5953403"/>
                <a:gd name="connsiteX14" fmla="*/ 108937 w 3600248"/>
                <a:gd name="connsiteY14" fmla="*/ 4535061 h 5953403"/>
                <a:gd name="connsiteX15" fmla="*/ 116557 w 3600248"/>
                <a:gd name="connsiteY15" fmla="*/ 4717941 h 5953403"/>
                <a:gd name="connsiteX16" fmla="*/ 124177 w 3600248"/>
                <a:gd name="connsiteY16" fmla="*/ 4832241 h 5953403"/>
                <a:gd name="connsiteX17" fmla="*/ 162277 w 3600248"/>
                <a:gd name="connsiteY17" fmla="*/ 4938921 h 5953403"/>
                <a:gd name="connsiteX18" fmla="*/ 185137 w 3600248"/>
                <a:gd name="connsiteY18" fmla="*/ 5220861 h 5953403"/>
                <a:gd name="connsiteX19" fmla="*/ 192757 w 3600248"/>
                <a:gd name="connsiteY19" fmla="*/ 5304681 h 5953403"/>
                <a:gd name="connsiteX20" fmla="*/ 200377 w 3600248"/>
                <a:gd name="connsiteY20" fmla="*/ 5457081 h 5953403"/>
                <a:gd name="connsiteX21" fmla="*/ 230857 w 3600248"/>
                <a:gd name="connsiteY21" fmla="*/ 5601861 h 5953403"/>
                <a:gd name="connsiteX22" fmla="*/ 284197 w 3600248"/>
                <a:gd name="connsiteY22" fmla="*/ 5769501 h 5953403"/>
                <a:gd name="connsiteX23" fmla="*/ 284197 w 3600248"/>
                <a:gd name="connsiteY23" fmla="*/ 5853321 h 5953403"/>
                <a:gd name="connsiteX24" fmla="*/ 322297 w 3600248"/>
                <a:gd name="connsiteY24" fmla="*/ 5906661 h 5953403"/>
                <a:gd name="connsiteX25" fmla="*/ 314677 w 3600248"/>
                <a:gd name="connsiteY25" fmla="*/ 5952381 h 5953403"/>
                <a:gd name="connsiteX26" fmla="*/ 413737 w 3600248"/>
                <a:gd name="connsiteY26" fmla="*/ 5937141 h 5953403"/>
                <a:gd name="connsiteX27" fmla="*/ 482317 w 3600248"/>
                <a:gd name="connsiteY27" fmla="*/ 5921901 h 5953403"/>
                <a:gd name="connsiteX28" fmla="*/ 573757 w 3600248"/>
                <a:gd name="connsiteY28" fmla="*/ 5891421 h 5953403"/>
                <a:gd name="connsiteX29" fmla="*/ 764257 w 3600248"/>
                <a:gd name="connsiteY29" fmla="*/ 5868561 h 5953403"/>
                <a:gd name="connsiteX30" fmla="*/ 848077 w 3600248"/>
                <a:gd name="connsiteY30" fmla="*/ 5830461 h 5953403"/>
                <a:gd name="connsiteX31" fmla="*/ 947137 w 3600248"/>
                <a:gd name="connsiteY31" fmla="*/ 5807601 h 5953403"/>
                <a:gd name="connsiteX32" fmla="*/ 1030957 w 3600248"/>
                <a:gd name="connsiteY32" fmla="*/ 5807601 h 5953403"/>
                <a:gd name="connsiteX33" fmla="*/ 1251937 w 3600248"/>
                <a:gd name="connsiteY33" fmla="*/ 5746641 h 5953403"/>
                <a:gd name="connsiteX34" fmla="*/ 1328137 w 3600248"/>
                <a:gd name="connsiteY34" fmla="*/ 5731401 h 5953403"/>
                <a:gd name="connsiteX35" fmla="*/ 1404337 w 3600248"/>
                <a:gd name="connsiteY35" fmla="*/ 5708541 h 5953403"/>
                <a:gd name="connsiteX36" fmla="*/ 1602457 w 3600248"/>
                <a:gd name="connsiteY36" fmla="*/ 5670441 h 5953403"/>
                <a:gd name="connsiteX37" fmla="*/ 1655797 w 3600248"/>
                <a:gd name="connsiteY37" fmla="*/ 5678061 h 5953403"/>
                <a:gd name="connsiteX38" fmla="*/ 1724377 w 3600248"/>
                <a:gd name="connsiteY38" fmla="*/ 5647581 h 5953403"/>
                <a:gd name="connsiteX39" fmla="*/ 1739617 w 3600248"/>
                <a:gd name="connsiteY39" fmla="*/ 5594241 h 5953403"/>
                <a:gd name="connsiteX40" fmla="*/ 1770097 w 3600248"/>
                <a:gd name="connsiteY40" fmla="*/ 5533281 h 5953403"/>
                <a:gd name="connsiteX41" fmla="*/ 1838677 w 3600248"/>
                <a:gd name="connsiteY41" fmla="*/ 5464701 h 5953403"/>
                <a:gd name="connsiteX42" fmla="*/ 1892017 w 3600248"/>
                <a:gd name="connsiteY42" fmla="*/ 5297061 h 5953403"/>
                <a:gd name="connsiteX43" fmla="*/ 1968217 w 3600248"/>
                <a:gd name="connsiteY43" fmla="*/ 5167521 h 5953403"/>
                <a:gd name="connsiteX44" fmla="*/ 2036797 w 3600248"/>
                <a:gd name="connsiteY44" fmla="*/ 5091321 h 5953403"/>
                <a:gd name="connsiteX45" fmla="*/ 2013937 w 3600248"/>
                <a:gd name="connsiteY45" fmla="*/ 5045601 h 5953403"/>
                <a:gd name="connsiteX46" fmla="*/ 2052037 w 3600248"/>
                <a:gd name="connsiteY46" fmla="*/ 4938921 h 5953403"/>
                <a:gd name="connsiteX47" fmla="*/ 2090137 w 3600248"/>
                <a:gd name="connsiteY47" fmla="*/ 4870341 h 5953403"/>
                <a:gd name="connsiteX48" fmla="*/ 2112997 w 3600248"/>
                <a:gd name="connsiteY48" fmla="*/ 4771281 h 5953403"/>
                <a:gd name="connsiteX49" fmla="*/ 2158717 w 3600248"/>
                <a:gd name="connsiteY49" fmla="*/ 4733181 h 5953403"/>
                <a:gd name="connsiteX50" fmla="*/ 2204437 w 3600248"/>
                <a:gd name="connsiteY50" fmla="*/ 4687461 h 5953403"/>
                <a:gd name="connsiteX51" fmla="*/ 2265397 w 3600248"/>
                <a:gd name="connsiteY51" fmla="*/ 4664601 h 5953403"/>
                <a:gd name="connsiteX52" fmla="*/ 2341597 w 3600248"/>
                <a:gd name="connsiteY52" fmla="*/ 4611261 h 5953403"/>
                <a:gd name="connsiteX53" fmla="*/ 2402557 w 3600248"/>
                <a:gd name="connsiteY53" fmla="*/ 4611261 h 5953403"/>
                <a:gd name="connsiteX54" fmla="*/ 2455897 w 3600248"/>
                <a:gd name="connsiteY54" fmla="*/ 4596021 h 5953403"/>
                <a:gd name="connsiteX55" fmla="*/ 2547337 w 3600248"/>
                <a:gd name="connsiteY55" fmla="*/ 4550301 h 5953403"/>
                <a:gd name="connsiteX56" fmla="*/ 2593057 w 3600248"/>
                <a:gd name="connsiteY56" fmla="*/ 4527441 h 5953403"/>
                <a:gd name="connsiteX57" fmla="*/ 2654017 w 3600248"/>
                <a:gd name="connsiteY57" fmla="*/ 4481721 h 5953403"/>
                <a:gd name="connsiteX58" fmla="*/ 2684497 w 3600248"/>
                <a:gd name="connsiteY58" fmla="*/ 4405521 h 5953403"/>
                <a:gd name="connsiteX59" fmla="*/ 2692117 w 3600248"/>
                <a:gd name="connsiteY59" fmla="*/ 4321701 h 5953403"/>
                <a:gd name="connsiteX60" fmla="*/ 2692117 w 3600248"/>
                <a:gd name="connsiteY60" fmla="*/ 4253121 h 5953403"/>
                <a:gd name="connsiteX61" fmla="*/ 2699737 w 3600248"/>
                <a:gd name="connsiteY61" fmla="*/ 4001661 h 5953403"/>
                <a:gd name="connsiteX62" fmla="*/ 2699737 w 3600248"/>
                <a:gd name="connsiteY62" fmla="*/ 3933081 h 5953403"/>
                <a:gd name="connsiteX63" fmla="*/ 2753077 w 3600248"/>
                <a:gd name="connsiteY63" fmla="*/ 3826401 h 5953403"/>
                <a:gd name="connsiteX64" fmla="*/ 2753077 w 3600248"/>
                <a:gd name="connsiteY64" fmla="*/ 3795921 h 5953403"/>
                <a:gd name="connsiteX65" fmla="*/ 2783557 w 3600248"/>
                <a:gd name="connsiteY65" fmla="*/ 3681621 h 5953403"/>
                <a:gd name="connsiteX66" fmla="*/ 2806417 w 3600248"/>
                <a:gd name="connsiteY66" fmla="*/ 3582561 h 5953403"/>
                <a:gd name="connsiteX67" fmla="*/ 2867377 w 3600248"/>
                <a:gd name="connsiteY67" fmla="*/ 3430161 h 5953403"/>
                <a:gd name="connsiteX68" fmla="*/ 2905477 w 3600248"/>
                <a:gd name="connsiteY68" fmla="*/ 3308241 h 5953403"/>
                <a:gd name="connsiteX69" fmla="*/ 2935957 w 3600248"/>
                <a:gd name="connsiteY69" fmla="*/ 3148221 h 5953403"/>
                <a:gd name="connsiteX70" fmla="*/ 2981677 w 3600248"/>
                <a:gd name="connsiteY70" fmla="*/ 3064401 h 5953403"/>
                <a:gd name="connsiteX71" fmla="*/ 2981677 w 3600248"/>
                <a:gd name="connsiteY71" fmla="*/ 2873901 h 5953403"/>
                <a:gd name="connsiteX72" fmla="*/ 2981677 w 3600248"/>
                <a:gd name="connsiteY72" fmla="*/ 2782461 h 5953403"/>
                <a:gd name="connsiteX73" fmla="*/ 2996917 w 3600248"/>
                <a:gd name="connsiteY73" fmla="*/ 2645301 h 5953403"/>
                <a:gd name="connsiteX74" fmla="*/ 3004537 w 3600248"/>
                <a:gd name="connsiteY74" fmla="*/ 2538621 h 5953403"/>
                <a:gd name="connsiteX75" fmla="*/ 3042637 w 3600248"/>
                <a:gd name="connsiteY75" fmla="*/ 2485281 h 5953403"/>
                <a:gd name="connsiteX76" fmla="*/ 3080737 w 3600248"/>
                <a:gd name="connsiteY76" fmla="*/ 2355741 h 5953403"/>
                <a:gd name="connsiteX77" fmla="*/ 3095977 w 3600248"/>
                <a:gd name="connsiteY77" fmla="*/ 2325261 h 5953403"/>
                <a:gd name="connsiteX78" fmla="*/ 3118837 w 3600248"/>
                <a:gd name="connsiteY78" fmla="*/ 2233821 h 5953403"/>
                <a:gd name="connsiteX79" fmla="*/ 3141697 w 3600248"/>
                <a:gd name="connsiteY79" fmla="*/ 2150001 h 5953403"/>
                <a:gd name="connsiteX80" fmla="*/ 3187417 w 3600248"/>
                <a:gd name="connsiteY80" fmla="*/ 2028081 h 5953403"/>
                <a:gd name="connsiteX81" fmla="*/ 3210277 w 3600248"/>
                <a:gd name="connsiteY81" fmla="*/ 1944261 h 5953403"/>
                <a:gd name="connsiteX82" fmla="*/ 3301717 w 3600248"/>
                <a:gd name="connsiteY82" fmla="*/ 1784241 h 5953403"/>
                <a:gd name="connsiteX83" fmla="*/ 3301717 w 3600248"/>
                <a:gd name="connsiteY83" fmla="*/ 1708041 h 5953403"/>
                <a:gd name="connsiteX84" fmla="*/ 3362677 w 3600248"/>
                <a:gd name="connsiteY84" fmla="*/ 1548021 h 5953403"/>
                <a:gd name="connsiteX85" fmla="*/ 3416017 w 3600248"/>
                <a:gd name="connsiteY85" fmla="*/ 1395621 h 5953403"/>
                <a:gd name="connsiteX86" fmla="*/ 3454117 w 3600248"/>
                <a:gd name="connsiteY86" fmla="*/ 1319421 h 5953403"/>
                <a:gd name="connsiteX87" fmla="*/ 3499837 w 3600248"/>
                <a:gd name="connsiteY87" fmla="*/ 1098441 h 5953403"/>
                <a:gd name="connsiteX88" fmla="*/ 3553177 w 3600248"/>
                <a:gd name="connsiteY88" fmla="*/ 1007001 h 5953403"/>
                <a:gd name="connsiteX89" fmla="*/ 3598897 w 3600248"/>
                <a:gd name="connsiteY89" fmla="*/ 915561 h 5953403"/>
                <a:gd name="connsiteX90" fmla="*/ 3583657 w 3600248"/>
                <a:gd name="connsiteY90" fmla="*/ 846981 h 5953403"/>
                <a:gd name="connsiteX91" fmla="*/ 3537937 w 3600248"/>
                <a:gd name="connsiteY91" fmla="*/ 709821 h 5953403"/>
                <a:gd name="connsiteX92" fmla="*/ 3492217 w 3600248"/>
                <a:gd name="connsiteY92" fmla="*/ 686961 h 5953403"/>
                <a:gd name="connsiteX93" fmla="*/ 3339817 w 3600248"/>
                <a:gd name="connsiteY93" fmla="*/ 549801 h 5953403"/>
                <a:gd name="connsiteX94" fmla="*/ 3286477 w 3600248"/>
                <a:gd name="connsiteY94" fmla="*/ 519321 h 5953403"/>
                <a:gd name="connsiteX95" fmla="*/ 3179797 w 3600248"/>
                <a:gd name="connsiteY95" fmla="*/ 496461 h 5953403"/>
                <a:gd name="connsiteX96" fmla="*/ 3111217 w 3600248"/>
                <a:gd name="connsiteY96" fmla="*/ 427881 h 5953403"/>
                <a:gd name="connsiteX97" fmla="*/ 3042637 w 3600248"/>
                <a:gd name="connsiteY97" fmla="*/ 359301 h 5953403"/>
                <a:gd name="connsiteX98" fmla="*/ 2951197 w 3600248"/>
                <a:gd name="connsiteY98" fmla="*/ 275481 h 5953403"/>
                <a:gd name="connsiteX99" fmla="*/ 2859757 w 3600248"/>
                <a:gd name="connsiteY99" fmla="*/ 199281 h 5953403"/>
                <a:gd name="connsiteX100" fmla="*/ 2745457 w 3600248"/>
                <a:gd name="connsiteY100" fmla="*/ 115461 h 5953403"/>
                <a:gd name="connsiteX101" fmla="*/ 2646397 w 3600248"/>
                <a:gd name="connsiteY101" fmla="*/ 115461 h 5953403"/>
                <a:gd name="connsiteX102" fmla="*/ 2379697 w 3600248"/>
                <a:gd name="connsiteY102" fmla="*/ 176421 h 5953403"/>
                <a:gd name="connsiteX103" fmla="*/ 2333977 w 3600248"/>
                <a:gd name="connsiteY103" fmla="*/ 161181 h 5953403"/>
                <a:gd name="connsiteX104" fmla="*/ 2280637 w 3600248"/>
                <a:gd name="connsiteY104" fmla="*/ 161181 h 5953403"/>
                <a:gd name="connsiteX105" fmla="*/ 2212057 w 3600248"/>
                <a:gd name="connsiteY105" fmla="*/ 168801 h 5953403"/>
                <a:gd name="connsiteX106" fmla="*/ 2052037 w 3600248"/>
                <a:gd name="connsiteY106" fmla="*/ 138321 h 5953403"/>
                <a:gd name="connsiteX107" fmla="*/ 1983457 w 3600248"/>
                <a:gd name="connsiteY107" fmla="*/ 161181 h 5953403"/>
                <a:gd name="connsiteX108" fmla="*/ 1808197 w 3600248"/>
                <a:gd name="connsiteY108" fmla="*/ 107841 h 5953403"/>
                <a:gd name="connsiteX109" fmla="*/ 1617697 w 3600248"/>
                <a:gd name="connsiteY109" fmla="*/ 130701 h 5953403"/>
                <a:gd name="connsiteX110" fmla="*/ 1556737 w 3600248"/>
                <a:gd name="connsiteY110" fmla="*/ 92601 h 5953403"/>
                <a:gd name="connsiteX111" fmla="*/ 1396717 w 3600248"/>
                <a:gd name="connsiteY111" fmla="*/ 46881 h 5953403"/>
                <a:gd name="connsiteX112" fmla="*/ 1320517 w 3600248"/>
                <a:gd name="connsiteY112" fmla="*/ 46881 h 5953403"/>
                <a:gd name="connsiteX113" fmla="*/ 1183357 w 3600248"/>
                <a:gd name="connsiteY113" fmla="*/ 46881 h 5953403"/>
                <a:gd name="connsiteX114" fmla="*/ 1091917 w 3600248"/>
                <a:gd name="connsiteY114" fmla="*/ 16401 h 5953403"/>
                <a:gd name="connsiteX115" fmla="*/ 931897 w 3600248"/>
                <a:gd name="connsiteY115" fmla="*/ 1161 h 5953403"/>
                <a:gd name="connsiteX116" fmla="*/ 886177 w 3600248"/>
                <a:gd name="connsiteY116" fmla="*/ 8781 h 5953403"/>
                <a:gd name="connsiteX117" fmla="*/ 855697 w 3600248"/>
                <a:gd name="connsiteY117" fmla="*/ 69741 h 5953403"/>
                <a:gd name="connsiteX118" fmla="*/ 817597 w 3600248"/>
                <a:gd name="connsiteY118" fmla="*/ 161181 h 5953403"/>
                <a:gd name="connsiteX119" fmla="*/ 794737 w 3600248"/>
                <a:gd name="connsiteY119" fmla="*/ 275481 h 5953403"/>
                <a:gd name="connsiteX120" fmla="*/ 710917 w 3600248"/>
                <a:gd name="connsiteY120" fmla="*/ 526941 h 5953403"/>
                <a:gd name="connsiteX121" fmla="*/ 680437 w 3600248"/>
                <a:gd name="connsiteY121" fmla="*/ 709821 h 5953403"/>
                <a:gd name="connsiteX122" fmla="*/ 619477 w 3600248"/>
                <a:gd name="connsiteY122" fmla="*/ 1014621 h 5953403"/>
                <a:gd name="connsiteX123" fmla="*/ 550897 w 3600248"/>
                <a:gd name="connsiteY123" fmla="*/ 1197501 h 5953403"/>
                <a:gd name="connsiteX124" fmla="*/ 520417 w 3600248"/>
                <a:gd name="connsiteY124" fmla="*/ 1395621 h 5953403"/>
                <a:gd name="connsiteX125" fmla="*/ 505177 w 3600248"/>
                <a:gd name="connsiteY125" fmla="*/ 1517541 h 5953403"/>
                <a:gd name="connsiteX126" fmla="*/ 459457 w 3600248"/>
                <a:gd name="connsiteY126" fmla="*/ 1647081 h 5953403"/>
                <a:gd name="connsiteX127" fmla="*/ 413737 w 3600248"/>
                <a:gd name="connsiteY127" fmla="*/ 1829961 h 5953403"/>
                <a:gd name="connsiteX128" fmla="*/ 368017 w 3600248"/>
                <a:gd name="connsiteY128" fmla="*/ 2020461 h 5953403"/>
                <a:gd name="connsiteX129" fmla="*/ 322297 w 3600248"/>
                <a:gd name="connsiteY129" fmla="*/ 2134761 h 5953403"/>
                <a:gd name="connsiteX130" fmla="*/ 291817 w 3600248"/>
                <a:gd name="connsiteY130" fmla="*/ 2317641 h 5953403"/>
                <a:gd name="connsiteX131" fmla="*/ 223237 w 3600248"/>
                <a:gd name="connsiteY131" fmla="*/ 2477661 h 5953403"/>
                <a:gd name="connsiteX132" fmla="*/ 223237 w 3600248"/>
                <a:gd name="connsiteY132" fmla="*/ 2538621 h 5953403"/>
                <a:gd name="connsiteX133" fmla="*/ 207997 w 3600248"/>
                <a:gd name="connsiteY133" fmla="*/ 2637681 h 5953403"/>
                <a:gd name="connsiteX134" fmla="*/ 200377 w 3600248"/>
                <a:gd name="connsiteY134" fmla="*/ 2744361 h 5953403"/>
                <a:gd name="connsiteX135" fmla="*/ 177517 w 3600248"/>
                <a:gd name="connsiteY135" fmla="*/ 2797701 h 5953403"/>
                <a:gd name="connsiteX136" fmla="*/ 200377 w 3600248"/>
                <a:gd name="connsiteY136" fmla="*/ 2858661 h 5953403"/>
                <a:gd name="connsiteX0" fmla="*/ 177517 w 3600248"/>
                <a:gd name="connsiteY0" fmla="*/ 2797701 h 5953403"/>
                <a:gd name="connsiteX1" fmla="*/ 154657 w 3600248"/>
                <a:gd name="connsiteY1" fmla="*/ 2912001 h 5953403"/>
                <a:gd name="connsiteX2" fmla="*/ 108937 w 3600248"/>
                <a:gd name="connsiteY2" fmla="*/ 2995821 h 5953403"/>
                <a:gd name="connsiteX3" fmla="*/ 108937 w 3600248"/>
                <a:gd name="connsiteY3" fmla="*/ 3072021 h 5953403"/>
                <a:gd name="connsiteX4" fmla="*/ 93697 w 3600248"/>
                <a:gd name="connsiteY4" fmla="*/ 3178701 h 5953403"/>
                <a:gd name="connsiteX5" fmla="*/ 47977 w 3600248"/>
                <a:gd name="connsiteY5" fmla="*/ 3346341 h 5953403"/>
                <a:gd name="connsiteX6" fmla="*/ 32737 w 3600248"/>
                <a:gd name="connsiteY6" fmla="*/ 3498741 h 5953403"/>
                <a:gd name="connsiteX7" fmla="*/ 2257 w 3600248"/>
                <a:gd name="connsiteY7" fmla="*/ 3658761 h 5953403"/>
                <a:gd name="connsiteX8" fmla="*/ 2257 w 3600248"/>
                <a:gd name="connsiteY8" fmla="*/ 3795921 h 5953403"/>
                <a:gd name="connsiteX9" fmla="*/ 25117 w 3600248"/>
                <a:gd name="connsiteY9" fmla="*/ 3826401 h 5953403"/>
                <a:gd name="connsiteX10" fmla="*/ 17497 w 3600248"/>
                <a:gd name="connsiteY10" fmla="*/ 3940701 h 5953403"/>
                <a:gd name="connsiteX11" fmla="*/ 47977 w 3600248"/>
                <a:gd name="connsiteY11" fmla="*/ 4093101 h 5953403"/>
                <a:gd name="connsiteX12" fmla="*/ 55597 w 3600248"/>
                <a:gd name="connsiteY12" fmla="*/ 4215021 h 5953403"/>
                <a:gd name="connsiteX13" fmla="*/ 70837 w 3600248"/>
                <a:gd name="connsiteY13" fmla="*/ 4329321 h 5953403"/>
                <a:gd name="connsiteX14" fmla="*/ 108937 w 3600248"/>
                <a:gd name="connsiteY14" fmla="*/ 4535061 h 5953403"/>
                <a:gd name="connsiteX15" fmla="*/ 116557 w 3600248"/>
                <a:gd name="connsiteY15" fmla="*/ 4717941 h 5953403"/>
                <a:gd name="connsiteX16" fmla="*/ 124177 w 3600248"/>
                <a:gd name="connsiteY16" fmla="*/ 4832241 h 5953403"/>
                <a:gd name="connsiteX17" fmla="*/ 162277 w 3600248"/>
                <a:gd name="connsiteY17" fmla="*/ 4938921 h 5953403"/>
                <a:gd name="connsiteX18" fmla="*/ 185137 w 3600248"/>
                <a:gd name="connsiteY18" fmla="*/ 5220861 h 5953403"/>
                <a:gd name="connsiteX19" fmla="*/ 192757 w 3600248"/>
                <a:gd name="connsiteY19" fmla="*/ 5304681 h 5953403"/>
                <a:gd name="connsiteX20" fmla="*/ 200377 w 3600248"/>
                <a:gd name="connsiteY20" fmla="*/ 5457081 h 5953403"/>
                <a:gd name="connsiteX21" fmla="*/ 230857 w 3600248"/>
                <a:gd name="connsiteY21" fmla="*/ 5601861 h 5953403"/>
                <a:gd name="connsiteX22" fmla="*/ 284197 w 3600248"/>
                <a:gd name="connsiteY22" fmla="*/ 5769501 h 5953403"/>
                <a:gd name="connsiteX23" fmla="*/ 284197 w 3600248"/>
                <a:gd name="connsiteY23" fmla="*/ 5853321 h 5953403"/>
                <a:gd name="connsiteX24" fmla="*/ 322297 w 3600248"/>
                <a:gd name="connsiteY24" fmla="*/ 5906661 h 5953403"/>
                <a:gd name="connsiteX25" fmla="*/ 314677 w 3600248"/>
                <a:gd name="connsiteY25" fmla="*/ 5952381 h 5953403"/>
                <a:gd name="connsiteX26" fmla="*/ 413737 w 3600248"/>
                <a:gd name="connsiteY26" fmla="*/ 5937141 h 5953403"/>
                <a:gd name="connsiteX27" fmla="*/ 482317 w 3600248"/>
                <a:gd name="connsiteY27" fmla="*/ 5921901 h 5953403"/>
                <a:gd name="connsiteX28" fmla="*/ 573757 w 3600248"/>
                <a:gd name="connsiteY28" fmla="*/ 5891421 h 5953403"/>
                <a:gd name="connsiteX29" fmla="*/ 764257 w 3600248"/>
                <a:gd name="connsiteY29" fmla="*/ 5868561 h 5953403"/>
                <a:gd name="connsiteX30" fmla="*/ 848077 w 3600248"/>
                <a:gd name="connsiteY30" fmla="*/ 5830461 h 5953403"/>
                <a:gd name="connsiteX31" fmla="*/ 947137 w 3600248"/>
                <a:gd name="connsiteY31" fmla="*/ 5807601 h 5953403"/>
                <a:gd name="connsiteX32" fmla="*/ 1030957 w 3600248"/>
                <a:gd name="connsiteY32" fmla="*/ 5807601 h 5953403"/>
                <a:gd name="connsiteX33" fmla="*/ 1251937 w 3600248"/>
                <a:gd name="connsiteY33" fmla="*/ 5746641 h 5953403"/>
                <a:gd name="connsiteX34" fmla="*/ 1328137 w 3600248"/>
                <a:gd name="connsiteY34" fmla="*/ 5731401 h 5953403"/>
                <a:gd name="connsiteX35" fmla="*/ 1404337 w 3600248"/>
                <a:gd name="connsiteY35" fmla="*/ 5708541 h 5953403"/>
                <a:gd name="connsiteX36" fmla="*/ 1602457 w 3600248"/>
                <a:gd name="connsiteY36" fmla="*/ 5670441 h 5953403"/>
                <a:gd name="connsiteX37" fmla="*/ 1655797 w 3600248"/>
                <a:gd name="connsiteY37" fmla="*/ 5678061 h 5953403"/>
                <a:gd name="connsiteX38" fmla="*/ 1724377 w 3600248"/>
                <a:gd name="connsiteY38" fmla="*/ 5647581 h 5953403"/>
                <a:gd name="connsiteX39" fmla="*/ 1739617 w 3600248"/>
                <a:gd name="connsiteY39" fmla="*/ 5594241 h 5953403"/>
                <a:gd name="connsiteX40" fmla="*/ 1770097 w 3600248"/>
                <a:gd name="connsiteY40" fmla="*/ 5533281 h 5953403"/>
                <a:gd name="connsiteX41" fmla="*/ 1838677 w 3600248"/>
                <a:gd name="connsiteY41" fmla="*/ 5464701 h 5953403"/>
                <a:gd name="connsiteX42" fmla="*/ 1892017 w 3600248"/>
                <a:gd name="connsiteY42" fmla="*/ 5297061 h 5953403"/>
                <a:gd name="connsiteX43" fmla="*/ 1968217 w 3600248"/>
                <a:gd name="connsiteY43" fmla="*/ 5167521 h 5953403"/>
                <a:gd name="connsiteX44" fmla="*/ 2036797 w 3600248"/>
                <a:gd name="connsiteY44" fmla="*/ 5091321 h 5953403"/>
                <a:gd name="connsiteX45" fmla="*/ 2013937 w 3600248"/>
                <a:gd name="connsiteY45" fmla="*/ 5045601 h 5953403"/>
                <a:gd name="connsiteX46" fmla="*/ 2052037 w 3600248"/>
                <a:gd name="connsiteY46" fmla="*/ 4938921 h 5953403"/>
                <a:gd name="connsiteX47" fmla="*/ 2090137 w 3600248"/>
                <a:gd name="connsiteY47" fmla="*/ 4870341 h 5953403"/>
                <a:gd name="connsiteX48" fmla="*/ 2112997 w 3600248"/>
                <a:gd name="connsiteY48" fmla="*/ 4771281 h 5953403"/>
                <a:gd name="connsiteX49" fmla="*/ 2158717 w 3600248"/>
                <a:gd name="connsiteY49" fmla="*/ 4733181 h 5953403"/>
                <a:gd name="connsiteX50" fmla="*/ 2204437 w 3600248"/>
                <a:gd name="connsiteY50" fmla="*/ 4687461 h 5953403"/>
                <a:gd name="connsiteX51" fmla="*/ 2265397 w 3600248"/>
                <a:gd name="connsiteY51" fmla="*/ 4664601 h 5953403"/>
                <a:gd name="connsiteX52" fmla="*/ 2341597 w 3600248"/>
                <a:gd name="connsiteY52" fmla="*/ 4611261 h 5953403"/>
                <a:gd name="connsiteX53" fmla="*/ 2402557 w 3600248"/>
                <a:gd name="connsiteY53" fmla="*/ 4611261 h 5953403"/>
                <a:gd name="connsiteX54" fmla="*/ 2455897 w 3600248"/>
                <a:gd name="connsiteY54" fmla="*/ 4596021 h 5953403"/>
                <a:gd name="connsiteX55" fmla="*/ 2547337 w 3600248"/>
                <a:gd name="connsiteY55" fmla="*/ 4550301 h 5953403"/>
                <a:gd name="connsiteX56" fmla="*/ 2593057 w 3600248"/>
                <a:gd name="connsiteY56" fmla="*/ 4527441 h 5953403"/>
                <a:gd name="connsiteX57" fmla="*/ 2654017 w 3600248"/>
                <a:gd name="connsiteY57" fmla="*/ 4481721 h 5953403"/>
                <a:gd name="connsiteX58" fmla="*/ 2684497 w 3600248"/>
                <a:gd name="connsiteY58" fmla="*/ 4405521 h 5953403"/>
                <a:gd name="connsiteX59" fmla="*/ 2692117 w 3600248"/>
                <a:gd name="connsiteY59" fmla="*/ 4321701 h 5953403"/>
                <a:gd name="connsiteX60" fmla="*/ 2692117 w 3600248"/>
                <a:gd name="connsiteY60" fmla="*/ 4253121 h 5953403"/>
                <a:gd name="connsiteX61" fmla="*/ 2699737 w 3600248"/>
                <a:gd name="connsiteY61" fmla="*/ 4001661 h 5953403"/>
                <a:gd name="connsiteX62" fmla="*/ 2699737 w 3600248"/>
                <a:gd name="connsiteY62" fmla="*/ 3933081 h 5953403"/>
                <a:gd name="connsiteX63" fmla="*/ 2753077 w 3600248"/>
                <a:gd name="connsiteY63" fmla="*/ 3826401 h 5953403"/>
                <a:gd name="connsiteX64" fmla="*/ 2753077 w 3600248"/>
                <a:gd name="connsiteY64" fmla="*/ 3795921 h 5953403"/>
                <a:gd name="connsiteX65" fmla="*/ 2783557 w 3600248"/>
                <a:gd name="connsiteY65" fmla="*/ 3681621 h 5953403"/>
                <a:gd name="connsiteX66" fmla="*/ 2806417 w 3600248"/>
                <a:gd name="connsiteY66" fmla="*/ 3582561 h 5953403"/>
                <a:gd name="connsiteX67" fmla="*/ 2867377 w 3600248"/>
                <a:gd name="connsiteY67" fmla="*/ 3430161 h 5953403"/>
                <a:gd name="connsiteX68" fmla="*/ 2905477 w 3600248"/>
                <a:gd name="connsiteY68" fmla="*/ 3308241 h 5953403"/>
                <a:gd name="connsiteX69" fmla="*/ 2935957 w 3600248"/>
                <a:gd name="connsiteY69" fmla="*/ 3148221 h 5953403"/>
                <a:gd name="connsiteX70" fmla="*/ 2981677 w 3600248"/>
                <a:gd name="connsiteY70" fmla="*/ 3064401 h 5953403"/>
                <a:gd name="connsiteX71" fmla="*/ 2981677 w 3600248"/>
                <a:gd name="connsiteY71" fmla="*/ 2873901 h 5953403"/>
                <a:gd name="connsiteX72" fmla="*/ 2981677 w 3600248"/>
                <a:gd name="connsiteY72" fmla="*/ 2782461 h 5953403"/>
                <a:gd name="connsiteX73" fmla="*/ 2996917 w 3600248"/>
                <a:gd name="connsiteY73" fmla="*/ 2645301 h 5953403"/>
                <a:gd name="connsiteX74" fmla="*/ 3004537 w 3600248"/>
                <a:gd name="connsiteY74" fmla="*/ 2538621 h 5953403"/>
                <a:gd name="connsiteX75" fmla="*/ 3042637 w 3600248"/>
                <a:gd name="connsiteY75" fmla="*/ 2485281 h 5953403"/>
                <a:gd name="connsiteX76" fmla="*/ 3080737 w 3600248"/>
                <a:gd name="connsiteY76" fmla="*/ 2355741 h 5953403"/>
                <a:gd name="connsiteX77" fmla="*/ 3095977 w 3600248"/>
                <a:gd name="connsiteY77" fmla="*/ 2325261 h 5953403"/>
                <a:gd name="connsiteX78" fmla="*/ 3118837 w 3600248"/>
                <a:gd name="connsiteY78" fmla="*/ 2233821 h 5953403"/>
                <a:gd name="connsiteX79" fmla="*/ 3141697 w 3600248"/>
                <a:gd name="connsiteY79" fmla="*/ 2150001 h 5953403"/>
                <a:gd name="connsiteX80" fmla="*/ 3187417 w 3600248"/>
                <a:gd name="connsiteY80" fmla="*/ 2028081 h 5953403"/>
                <a:gd name="connsiteX81" fmla="*/ 3210277 w 3600248"/>
                <a:gd name="connsiteY81" fmla="*/ 1944261 h 5953403"/>
                <a:gd name="connsiteX82" fmla="*/ 3301717 w 3600248"/>
                <a:gd name="connsiteY82" fmla="*/ 1784241 h 5953403"/>
                <a:gd name="connsiteX83" fmla="*/ 3301717 w 3600248"/>
                <a:gd name="connsiteY83" fmla="*/ 1708041 h 5953403"/>
                <a:gd name="connsiteX84" fmla="*/ 3362677 w 3600248"/>
                <a:gd name="connsiteY84" fmla="*/ 1548021 h 5953403"/>
                <a:gd name="connsiteX85" fmla="*/ 3416017 w 3600248"/>
                <a:gd name="connsiteY85" fmla="*/ 1395621 h 5953403"/>
                <a:gd name="connsiteX86" fmla="*/ 3454117 w 3600248"/>
                <a:gd name="connsiteY86" fmla="*/ 1319421 h 5953403"/>
                <a:gd name="connsiteX87" fmla="*/ 3499837 w 3600248"/>
                <a:gd name="connsiteY87" fmla="*/ 1098441 h 5953403"/>
                <a:gd name="connsiteX88" fmla="*/ 3553177 w 3600248"/>
                <a:gd name="connsiteY88" fmla="*/ 1007001 h 5953403"/>
                <a:gd name="connsiteX89" fmla="*/ 3598897 w 3600248"/>
                <a:gd name="connsiteY89" fmla="*/ 915561 h 5953403"/>
                <a:gd name="connsiteX90" fmla="*/ 3583657 w 3600248"/>
                <a:gd name="connsiteY90" fmla="*/ 846981 h 5953403"/>
                <a:gd name="connsiteX91" fmla="*/ 3537937 w 3600248"/>
                <a:gd name="connsiteY91" fmla="*/ 709821 h 5953403"/>
                <a:gd name="connsiteX92" fmla="*/ 3492217 w 3600248"/>
                <a:gd name="connsiteY92" fmla="*/ 686961 h 5953403"/>
                <a:gd name="connsiteX93" fmla="*/ 3339817 w 3600248"/>
                <a:gd name="connsiteY93" fmla="*/ 549801 h 5953403"/>
                <a:gd name="connsiteX94" fmla="*/ 3286477 w 3600248"/>
                <a:gd name="connsiteY94" fmla="*/ 519321 h 5953403"/>
                <a:gd name="connsiteX95" fmla="*/ 3179797 w 3600248"/>
                <a:gd name="connsiteY95" fmla="*/ 496461 h 5953403"/>
                <a:gd name="connsiteX96" fmla="*/ 3111217 w 3600248"/>
                <a:gd name="connsiteY96" fmla="*/ 427881 h 5953403"/>
                <a:gd name="connsiteX97" fmla="*/ 3042637 w 3600248"/>
                <a:gd name="connsiteY97" fmla="*/ 359301 h 5953403"/>
                <a:gd name="connsiteX98" fmla="*/ 2951197 w 3600248"/>
                <a:gd name="connsiteY98" fmla="*/ 275481 h 5953403"/>
                <a:gd name="connsiteX99" fmla="*/ 2859757 w 3600248"/>
                <a:gd name="connsiteY99" fmla="*/ 199281 h 5953403"/>
                <a:gd name="connsiteX100" fmla="*/ 2745457 w 3600248"/>
                <a:gd name="connsiteY100" fmla="*/ 115461 h 5953403"/>
                <a:gd name="connsiteX101" fmla="*/ 2646397 w 3600248"/>
                <a:gd name="connsiteY101" fmla="*/ 115461 h 5953403"/>
                <a:gd name="connsiteX102" fmla="*/ 2379697 w 3600248"/>
                <a:gd name="connsiteY102" fmla="*/ 176421 h 5953403"/>
                <a:gd name="connsiteX103" fmla="*/ 2333977 w 3600248"/>
                <a:gd name="connsiteY103" fmla="*/ 161181 h 5953403"/>
                <a:gd name="connsiteX104" fmla="*/ 2280637 w 3600248"/>
                <a:gd name="connsiteY104" fmla="*/ 161181 h 5953403"/>
                <a:gd name="connsiteX105" fmla="*/ 2212057 w 3600248"/>
                <a:gd name="connsiteY105" fmla="*/ 168801 h 5953403"/>
                <a:gd name="connsiteX106" fmla="*/ 2052037 w 3600248"/>
                <a:gd name="connsiteY106" fmla="*/ 138321 h 5953403"/>
                <a:gd name="connsiteX107" fmla="*/ 1983457 w 3600248"/>
                <a:gd name="connsiteY107" fmla="*/ 161181 h 5953403"/>
                <a:gd name="connsiteX108" fmla="*/ 1808197 w 3600248"/>
                <a:gd name="connsiteY108" fmla="*/ 107841 h 5953403"/>
                <a:gd name="connsiteX109" fmla="*/ 1617697 w 3600248"/>
                <a:gd name="connsiteY109" fmla="*/ 130701 h 5953403"/>
                <a:gd name="connsiteX110" fmla="*/ 1556737 w 3600248"/>
                <a:gd name="connsiteY110" fmla="*/ 92601 h 5953403"/>
                <a:gd name="connsiteX111" fmla="*/ 1396717 w 3600248"/>
                <a:gd name="connsiteY111" fmla="*/ 46881 h 5953403"/>
                <a:gd name="connsiteX112" fmla="*/ 1320517 w 3600248"/>
                <a:gd name="connsiteY112" fmla="*/ 46881 h 5953403"/>
                <a:gd name="connsiteX113" fmla="*/ 1183357 w 3600248"/>
                <a:gd name="connsiteY113" fmla="*/ 46881 h 5953403"/>
                <a:gd name="connsiteX114" fmla="*/ 1091917 w 3600248"/>
                <a:gd name="connsiteY114" fmla="*/ 16401 h 5953403"/>
                <a:gd name="connsiteX115" fmla="*/ 931897 w 3600248"/>
                <a:gd name="connsiteY115" fmla="*/ 1161 h 5953403"/>
                <a:gd name="connsiteX116" fmla="*/ 886177 w 3600248"/>
                <a:gd name="connsiteY116" fmla="*/ 8781 h 5953403"/>
                <a:gd name="connsiteX117" fmla="*/ 855697 w 3600248"/>
                <a:gd name="connsiteY117" fmla="*/ 69741 h 5953403"/>
                <a:gd name="connsiteX118" fmla="*/ 817597 w 3600248"/>
                <a:gd name="connsiteY118" fmla="*/ 161181 h 5953403"/>
                <a:gd name="connsiteX119" fmla="*/ 794737 w 3600248"/>
                <a:gd name="connsiteY119" fmla="*/ 275481 h 5953403"/>
                <a:gd name="connsiteX120" fmla="*/ 710917 w 3600248"/>
                <a:gd name="connsiteY120" fmla="*/ 526941 h 5953403"/>
                <a:gd name="connsiteX121" fmla="*/ 680437 w 3600248"/>
                <a:gd name="connsiteY121" fmla="*/ 709821 h 5953403"/>
                <a:gd name="connsiteX122" fmla="*/ 619477 w 3600248"/>
                <a:gd name="connsiteY122" fmla="*/ 1014621 h 5953403"/>
                <a:gd name="connsiteX123" fmla="*/ 550897 w 3600248"/>
                <a:gd name="connsiteY123" fmla="*/ 1197501 h 5953403"/>
                <a:gd name="connsiteX124" fmla="*/ 520417 w 3600248"/>
                <a:gd name="connsiteY124" fmla="*/ 1395621 h 5953403"/>
                <a:gd name="connsiteX125" fmla="*/ 505177 w 3600248"/>
                <a:gd name="connsiteY125" fmla="*/ 1517541 h 5953403"/>
                <a:gd name="connsiteX126" fmla="*/ 459457 w 3600248"/>
                <a:gd name="connsiteY126" fmla="*/ 1647081 h 5953403"/>
                <a:gd name="connsiteX127" fmla="*/ 413737 w 3600248"/>
                <a:gd name="connsiteY127" fmla="*/ 1829961 h 5953403"/>
                <a:gd name="connsiteX128" fmla="*/ 368017 w 3600248"/>
                <a:gd name="connsiteY128" fmla="*/ 2020461 h 5953403"/>
                <a:gd name="connsiteX129" fmla="*/ 322297 w 3600248"/>
                <a:gd name="connsiteY129" fmla="*/ 2134761 h 5953403"/>
                <a:gd name="connsiteX130" fmla="*/ 291817 w 3600248"/>
                <a:gd name="connsiteY130" fmla="*/ 2317641 h 5953403"/>
                <a:gd name="connsiteX131" fmla="*/ 223237 w 3600248"/>
                <a:gd name="connsiteY131" fmla="*/ 2477661 h 5953403"/>
                <a:gd name="connsiteX132" fmla="*/ 223237 w 3600248"/>
                <a:gd name="connsiteY132" fmla="*/ 2538621 h 5953403"/>
                <a:gd name="connsiteX133" fmla="*/ 207997 w 3600248"/>
                <a:gd name="connsiteY133" fmla="*/ 2637681 h 5953403"/>
                <a:gd name="connsiteX134" fmla="*/ 200377 w 3600248"/>
                <a:gd name="connsiteY134" fmla="*/ 2744361 h 5953403"/>
                <a:gd name="connsiteX135" fmla="*/ 177517 w 3600248"/>
                <a:gd name="connsiteY135" fmla="*/ 2797701 h 5953403"/>
                <a:gd name="connsiteX0" fmla="*/ 177517 w 3600248"/>
                <a:gd name="connsiteY0" fmla="*/ 2797701 h 5953403"/>
                <a:gd name="connsiteX1" fmla="*/ 154657 w 3600248"/>
                <a:gd name="connsiteY1" fmla="*/ 2912001 h 5953403"/>
                <a:gd name="connsiteX2" fmla="*/ 108937 w 3600248"/>
                <a:gd name="connsiteY2" fmla="*/ 3072021 h 5953403"/>
                <a:gd name="connsiteX3" fmla="*/ 93697 w 3600248"/>
                <a:gd name="connsiteY3" fmla="*/ 3178701 h 5953403"/>
                <a:gd name="connsiteX4" fmla="*/ 47977 w 3600248"/>
                <a:gd name="connsiteY4" fmla="*/ 3346341 h 5953403"/>
                <a:gd name="connsiteX5" fmla="*/ 32737 w 3600248"/>
                <a:gd name="connsiteY5" fmla="*/ 3498741 h 5953403"/>
                <a:gd name="connsiteX6" fmla="*/ 2257 w 3600248"/>
                <a:gd name="connsiteY6" fmla="*/ 3658761 h 5953403"/>
                <a:gd name="connsiteX7" fmla="*/ 2257 w 3600248"/>
                <a:gd name="connsiteY7" fmla="*/ 3795921 h 5953403"/>
                <a:gd name="connsiteX8" fmla="*/ 25117 w 3600248"/>
                <a:gd name="connsiteY8" fmla="*/ 3826401 h 5953403"/>
                <a:gd name="connsiteX9" fmla="*/ 17497 w 3600248"/>
                <a:gd name="connsiteY9" fmla="*/ 3940701 h 5953403"/>
                <a:gd name="connsiteX10" fmla="*/ 47977 w 3600248"/>
                <a:gd name="connsiteY10" fmla="*/ 4093101 h 5953403"/>
                <a:gd name="connsiteX11" fmla="*/ 55597 w 3600248"/>
                <a:gd name="connsiteY11" fmla="*/ 4215021 h 5953403"/>
                <a:gd name="connsiteX12" fmla="*/ 70837 w 3600248"/>
                <a:gd name="connsiteY12" fmla="*/ 4329321 h 5953403"/>
                <a:gd name="connsiteX13" fmla="*/ 108937 w 3600248"/>
                <a:gd name="connsiteY13" fmla="*/ 4535061 h 5953403"/>
                <a:gd name="connsiteX14" fmla="*/ 116557 w 3600248"/>
                <a:gd name="connsiteY14" fmla="*/ 4717941 h 5953403"/>
                <a:gd name="connsiteX15" fmla="*/ 124177 w 3600248"/>
                <a:gd name="connsiteY15" fmla="*/ 4832241 h 5953403"/>
                <a:gd name="connsiteX16" fmla="*/ 162277 w 3600248"/>
                <a:gd name="connsiteY16" fmla="*/ 4938921 h 5953403"/>
                <a:gd name="connsiteX17" fmla="*/ 185137 w 3600248"/>
                <a:gd name="connsiteY17" fmla="*/ 5220861 h 5953403"/>
                <a:gd name="connsiteX18" fmla="*/ 192757 w 3600248"/>
                <a:gd name="connsiteY18" fmla="*/ 5304681 h 5953403"/>
                <a:gd name="connsiteX19" fmla="*/ 200377 w 3600248"/>
                <a:gd name="connsiteY19" fmla="*/ 5457081 h 5953403"/>
                <a:gd name="connsiteX20" fmla="*/ 230857 w 3600248"/>
                <a:gd name="connsiteY20" fmla="*/ 5601861 h 5953403"/>
                <a:gd name="connsiteX21" fmla="*/ 284197 w 3600248"/>
                <a:gd name="connsiteY21" fmla="*/ 5769501 h 5953403"/>
                <a:gd name="connsiteX22" fmla="*/ 284197 w 3600248"/>
                <a:gd name="connsiteY22" fmla="*/ 5853321 h 5953403"/>
                <a:gd name="connsiteX23" fmla="*/ 322297 w 3600248"/>
                <a:gd name="connsiteY23" fmla="*/ 5906661 h 5953403"/>
                <a:gd name="connsiteX24" fmla="*/ 314677 w 3600248"/>
                <a:gd name="connsiteY24" fmla="*/ 5952381 h 5953403"/>
                <a:gd name="connsiteX25" fmla="*/ 413737 w 3600248"/>
                <a:gd name="connsiteY25" fmla="*/ 5937141 h 5953403"/>
                <a:gd name="connsiteX26" fmla="*/ 482317 w 3600248"/>
                <a:gd name="connsiteY26" fmla="*/ 5921901 h 5953403"/>
                <a:gd name="connsiteX27" fmla="*/ 573757 w 3600248"/>
                <a:gd name="connsiteY27" fmla="*/ 5891421 h 5953403"/>
                <a:gd name="connsiteX28" fmla="*/ 764257 w 3600248"/>
                <a:gd name="connsiteY28" fmla="*/ 5868561 h 5953403"/>
                <a:gd name="connsiteX29" fmla="*/ 848077 w 3600248"/>
                <a:gd name="connsiteY29" fmla="*/ 5830461 h 5953403"/>
                <a:gd name="connsiteX30" fmla="*/ 947137 w 3600248"/>
                <a:gd name="connsiteY30" fmla="*/ 5807601 h 5953403"/>
                <a:gd name="connsiteX31" fmla="*/ 1030957 w 3600248"/>
                <a:gd name="connsiteY31" fmla="*/ 5807601 h 5953403"/>
                <a:gd name="connsiteX32" fmla="*/ 1251937 w 3600248"/>
                <a:gd name="connsiteY32" fmla="*/ 5746641 h 5953403"/>
                <a:gd name="connsiteX33" fmla="*/ 1328137 w 3600248"/>
                <a:gd name="connsiteY33" fmla="*/ 5731401 h 5953403"/>
                <a:gd name="connsiteX34" fmla="*/ 1404337 w 3600248"/>
                <a:gd name="connsiteY34" fmla="*/ 5708541 h 5953403"/>
                <a:gd name="connsiteX35" fmla="*/ 1602457 w 3600248"/>
                <a:gd name="connsiteY35" fmla="*/ 5670441 h 5953403"/>
                <a:gd name="connsiteX36" fmla="*/ 1655797 w 3600248"/>
                <a:gd name="connsiteY36" fmla="*/ 5678061 h 5953403"/>
                <a:gd name="connsiteX37" fmla="*/ 1724377 w 3600248"/>
                <a:gd name="connsiteY37" fmla="*/ 5647581 h 5953403"/>
                <a:gd name="connsiteX38" fmla="*/ 1739617 w 3600248"/>
                <a:gd name="connsiteY38" fmla="*/ 5594241 h 5953403"/>
                <a:gd name="connsiteX39" fmla="*/ 1770097 w 3600248"/>
                <a:gd name="connsiteY39" fmla="*/ 5533281 h 5953403"/>
                <a:gd name="connsiteX40" fmla="*/ 1838677 w 3600248"/>
                <a:gd name="connsiteY40" fmla="*/ 5464701 h 5953403"/>
                <a:gd name="connsiteX41" fmla="*/ 1892017 w 3600248"/>
                <a:gd name="connsiteY41" fmla="*/ 5297061 h 5953403"/>
                <a:gd name="connsiteX42" fmla="*/ 1968217 w 3600248"/>
                <a:gd name="connsiteY42" fmla="*/ 5167521 h 5953403"/>
                <a:gd name="connsiteX43" fmla="*/ 2036797 w 3600248"/>
                <a:gd name="connsiteY43" fmla="*/ 5091321 h 5953403"/>
                <a:gd name="connsiteX44" fmla="*/ 2013937 w 3600248"/>
                <a:gd name="connsiteY44" fmla="*/ 5045601 h 5953403"/>
                <a:gd name="connsiteX45" fmla="*/ 2052037 w 3600248"/>
                <a:gd name="connsiteY45" fmla="*/ 4938921 h 5953403"/>
                <a:gd name="connsiteX46" fmla="*/ 2090137 w 3600248"/>
                <a:gd name="connsiteY46" fmla="*/ 4870341 h 5953403"/>
                <a:gd name="connsiteX47" fmla="*/ 2112997 w 3600248"/>
                <a:gd name="connsiteY47" fmla="*/ 4771281 h 5953403"/>
                <a:gd name="connsiteX48" fmla="*/ 2158717 w 3600248"/>
                <a:gd name="connsiteY48" fmla="*/ 4733181 h 5953403"/>
                <a:gd name="connsiteX49" fmla="*/ 2204437 w 3600248"/>
                <a:gd name="connsiteY49" fmla="*/ 4687461 h 5953403"/>
                <a:gd name="connsiteX50" fmla="*/ 2265397 w 3600248"/>
                <a:gd name="connsiteY50" fmla="*/ 4664601 h 5953403"/>
                <a:gd name="connsiteX51" fmla="*/ 2341597 w 3600248"/>
                <a:gd name="connsiteY51" fmla="*/ 4611261 h 5953403"/>
                <a:gd name="connsiteX52" fmla="*/ 2402557 w 3600248"/>
                <a:gd name="connsiteY52" fmla="*/ 4611261 h 5953403"/>
                <a:gd name="connsiteX53" fmla="*/ 2455897 w 3600248"/>
                <a:gd name="connsiteY53" fmla="*/ 4596021 h 5953403"/>
                <a:gd name="connsiteX54" fmla="*/ 2547337 w 3600248"/>
                <a:gd name="connsiteY54" fmla="*/ 4550301 h 5953403"/>
                <a:gd name="connsiteX55" fmla="*/ 2593057 w 3600248"/>
                <a:gd name="connsiteY55" fmla="*/ 4527441 h 5953403"/>
                <a:gd name="connsiteX56" fmla="*/ 2654017 w 3600248"/>
                <a:gd name="connsiteY56" fmla="*/ 4481721 h 5953403"/>
                <a:gd name="connsiteX57" fmla="*/ 2684497 w 3600248"/>
                <a:gd name="connsiteY57" fmla="*/ 4405521 h 5953403"/>
                <a:gd name="connsiteX58" fmla="*/ 2692117 w 3600248"/>
                <a:gd name="connsiteY58" fmla="*/ 4321701 h 5953403"/>
                <a:gd name="connsiteX59" fmla="*/ 2692117 w 3600248"/>
                <a:gd name="connsiteY59" fmla="*/ 4253121 h 5953403"/>
                <a:gd name="connsiteX60" fmla="*/ 2699737 w 3600248"/>
                <a:gd name="connsiteY60" fmla="*/ 4001661 h 5953403"/>
                <a:gd name="connsiteX61" fmla="*/ 2699737 w 3600248"/>
                <a:gd name="connsiteY61" fmla="*/ 3933081 h 5953403"/>
                <a:gd name="connsiteX62" fmla="*/ 2753077 w 3600248"/>
                <a:gd name="connsiteY62" fmla="*/ 3826401 h 5953403"/>
                <a:gd name="connsiteX63" fmla="*/ 2753077 w 3600248"/>
                <a:gd name="connsiteY63" fmla="*/ 3795921 h 5953403"/>
                <a:gd name="connsiteX64" fmla="*/ 2783557 w 3600248"/>
                <a:gd name="connsiteY64" fmla="*/ 3681621 h 5953403"/>
                <a:gd name="connsiteX65" fmla="*/ 2806417 w 3600248"/>
                <a:gd name="connsiteY65" fmla="*/ 3582561 h 5953403"/>
                <a:gd name="connsiteX66" fmla="*/ 2867377 w 3600248"/>
                <a:gd name="connsiteY66" fmla="*/ 3430161 h 5953403"/>
                <a:gd name="connsiteX67" fmla="*/ 2905477 w 3600248"/>
                <a:gd name="connsiteY67" fmla="*/ 3308241 h 5953403"/>
                <a:gd name="connsiteX68" fmla="*/ 2935957 w 3600248"/>
                <a:gd name="connsiteY68" fmla="*/ 3148221 h 5953403"/>
                <a:gd name="connsiteX69" fmla="*/ 2981677 w 3600248"/>
                <a:gd name="connsiteY69" fmla="*/ 3064401 h 5953403"/>
                <a:gd name="connsiteX70" fmla="*/ 2981677 w 3600248"/>
                <a:gd name="connsiteY70" fmla="*/ 2873901 h 5953403"/>
                <a:gd name="connsiteX71" fmla="*/ 2981677 w 3600248"/>
                <a:gd name="connsiteY71" fmla="*/ 2782461 h 5953403"/>
                <a:gd name="connsiteX72" fmla="*/ 2996917 w 3600248"/>
                <a:gd name="connsiteY72" fmla="*/ 2645301 h 5953403"/>
                <a:gd name="connsiteX73" fmla="*/ 3004537 w 3600248"/>
                <a:gd name="connsiteY73" fmla="*/ 2538621 h 5953403"/>
                <a:gd name="connsiteX74" fmla="*/ 3042637 w 3600248"/>
                <a:gd name="connsiteY74" fmla="*/ 2485281 h 5953403"/>
                <a:gd name="connsiteX75" fmla="*/ 3080737 w 3600248"/>
                <a:gd name="connsiteY75" fmla="*/ 2355741 h 5953403"/>
                <a:gd name="connsiteX76" fmla="*/ 3095977 w 3600248"/>
                <a:gd name="connsiteY76" fmla="*/ 2325261 h 5953403"/>
                <a:gd name="connsiteX77" fmla="*/ 3118837 w 3600248"/>
                <a:gd name="connsiteY77" fmla="*/ 2233821 h 5953403"/>
                <a:gd name="connsiteX78" fmla="*/ 3141697 w 3600248"/>
                <a:gd name="connsiteY78" fmla="*/ 2150001 h 5953403"/>
                <a:gd name="connsiteX79" fmla="*/ 3187417 w 3600248"/>
                <a:gd name="connsiteY79" fmla="*/ 2028081 h 5953403"/>
                <a:gd name="connsiteX80" fmla="*/ 3210277 w 3600248"/>
                <a:gd name="connsiteY80" fmla="*/ 1944261 h 5953403"/>
                <a:gd name="connsiteX81" fmla="*/ 3301717 w 3600248"/>
                <a:gd name="connsiteY81" fmla="*/ 1784241 h 5953403"/>
                <a:gd name="connsiteX82" fmla="*/ 3301717 w 3600248"/>
                <a:gd name="connsiteY82" fmla="*/ 1708041 h 5953403"/>
                <a:gd name="connsiteX83" fmla="*/ 3362677 w 3600248"/>
                <a:gd name="connsiteY83" fmla="*/ 1548021 h 5953403"/>
                <a:gd name="connsiteX84" fmla="*/ 3416017 w 3600248"/>
                <a:gd name="connsiteY84" fmla="*/ 1395621 h 5953403"/>
                <a:gd name="connsiteX85" fmla="*/ 3454117 w 3600248"/>
                <a:gd name="connsiteY85" fmla="*/ 1319421 h 5953403"/>
                <a:gd name="connsiteX86" fmla="*/ 3499837 w 3600248"/>
                <a:gd name="connsiteY86" fmla="*/ 1098441 h 5953403"/>
                <a:gd name="connsiteX87" fmla="*/ 3553177 w 3600248"/>
                <a:gd name="connsiteY87" fmla="*/ 1007001 h 5953403"/>
                <a:gd name="connsiteX88" fmla="*/ 3598897 w 3600248"/>
                <a:gd name="connsiteY88" fmla="*/ 915561 h 5953403"/>
                <a:gd name="connsiteX89" fmla="*/ 3583657 w 3600248"/>
                <a:gd name="connsiteY89" fmla="*/ 846981 h 5953403"/>
                <a:gd name="connsiteX90" fmla="*/ 3537937 w 3600248"/>
                <a:gd name="connsiteY90" fmla="*/ 709821 h 5953403"/>
                <a:gd name="connsiteX91" fmla="*/ 3492217 w 3600248"/>
                <a:gd name="connsiteY91" fmla="*/ 686961 h 5953403"/>
                <a:gd name="connsiteX92" fmla="*/ 3339817 w 3600248"/>
                <a:gd name="connsiteY92" fmla="*/ 549801 h 5953403"/>
                <a:gd name="connsiteX93" fmla="*/ 3286477 w 3600248"/>
                <a:gd name="connsiteY93" fmla="*/ 519321 h 5953403"/>
                <a:gd name="connsiteX94" fmla="*/ 3179797 w 3600248"/>
                <a:gd name="connsiteY94" fmla="*/ 496461 h 5953403"/>
                <a:gd name="connsiteX95" fmla="*/ 3111217 w 3600248"/>
                <a:gd name="connsiteY95" fmla="*/ 427881 h 5953403"/>
                <a:gd name="connsiteX96" fmla="*/ 3042637 w 3600248"/>
                <a:gd name="connsiteY96" fmla="*/ 359301 h 5953403"/>
                <a:gd name="connsiteX97" fmla="*/ 2951197 w 3600248"/>
                <a:gd name="connsiteY97" fmla="*/ 275481 h 5953403"/>
                <a:gd name="connsiteX98" fmla="*/ 2859757 w 3600248"/>
                <a:gd name="connsiteY98" fmla="*/ 199281 h 5953403"/>
                <a:gd name="connsiteX99" fmla="*/ 2745457 w 3600248"/>
                <a:gd name="connsiteY99" fmla="*/ 115461 h 5953403"/>
                <a:gd name="connsiteX100" fmla="*/ 2646397 w 3600248"/>
                <a:gd name="connsiteY100" fmla="*/ 115461 h 5953403"/>
                <a:gd name="connsiteX101" fmla="*/ 2379697 w 3600248"/>
                <a:gd name="connsiteY101" fmla="*/ 176421 h 5953403"/>
                <a:gd name="connsiteX102" fmla="*/ 2333977 w 3600248"/>
                <a:gd name="connsiteY102" fmla="*/ 161181 h 5953403"/>
                <a:gd name="connsiteX103" fmla="*/ 2280637 w 3600248"/>
                <a:gd name="connsiteY103" fmla="*/ 161181 h 5953403"/>
                <a:gd name="connsiteX104" fmla="*/ 2212057 w 3600248"/>
                <a:gd name="connsiteY104" fmla="*/ 168801 h 5953403"/>
                <a:gd name="connsiteX105" fmla="*/ 2052037 w 3600248"/>
                <a:gd name="connsiteY105" fmla="*/ 138321 h 5953403"/>
                <a:gd name="connsiteX106" fmla="*/ 1983457 w 3600248"/>
                <a:gd name="connsiteY106" fmla="*/ 161181 h 5953403"/>
                <a:gd name="connsiteX107" fmla="*/ 1808197 w 3600248"/>
                <a:gd name="connsiteY107" fmla="*/ 107841 h 5953403"/>
                <a:gd name="connsiteX108" fmla="*/ 1617697 w 3600248"/>
                <a:gd name="connsiteY108" fmla="*/ 130701 h 5953403"/>
                <a:gd name="connsiteX109" fmla="*/ 1556737 w 3600248"/>
                <a:gd name="connsiteY109" fmla="*/ 92601 h 5953403"/>
                <a:gd name="connsiteX110" fmla="*/ 1396717 w 3600248"/>
                <a:gd name="connsiteY110" fmla="*/ 46881 h 5953403"/>
                <a:gd name="connsiteX111" fmla="*/ 1320517 w 3600248"/>
                <a:gd name="connsiteY111" fmla="*/ 46881 h 5953403"/>
                <a:gd name="connsiteX112" fmla="*/ 1183357 w 3600248"/>
                <a:gd name="connsiteY112" fmla="*/ 46881 h 5953403"/>
                <a:gd name="connsiteX113" fmla="*/ 1091917 w 3600248"/>
                <a:gd name="connsiteY113" fmla="*/ 16401 h 5953403"/>
                <a:gd name="connsiteX114" fmla="*/ 931897 w 3600248"/>
                <a:gd name="connsiteY114" fmla="*/ 1161 h 5953403"/>
                <a:gd name="connsiteX115" fmla="*/ 886177 w 3600248"/>
                <a:gd name="connsiteY115" fmla="*/ 8781 h 5953403"/>
                <a:gd name="connsiteX116" fmla="*/ 855697 w 3600248"/>
                <a:gd name="connsiteY116" fmla="*/ 69741 h 5953403"/>
                <a:gd name="connsiteX117" fmla="*/ 817597 w 3600248"/>
                <a:gd name="connsiteY117" fmla="*/ 161181 h 5953403"/>
                <a:gd name="connsiteX118" fmla="*/ 794737 w 3600248"/>
                <a:gd name="connsiteY118" fmla="*/ 275481 h 5953403"/>
                <a:gd name="connsiteX119" fmla="*/ 710917 w 3600248"/>
                <a:gd name="connsiteY119" fmla="*/ 526941 h 5953403"/>
                <a:gd name="connsiteX120" fmla="*/ 680437 w 3600248"/>
                <a:gd name="connsiteY120" fmla="*/ 709821 h 5953403"/>
                <a:gd name="connsiteX121" fmla="*/ 619477 w 3600248"/>
                <a:gd name="connsiteY121" fmla="*/ 1014621 h 5953403"/>
                <a:gd name="connsiteX122" fmla="*/ 550897 w 3600248"/>
                <a:gd name="connsiteY122" fmla="*/ 1197501 h 5953403"/>
                <a:gd name="connsiteX123" fmla="*/ 520417 w 3600248"/>
                <a:gd name="connsiteY123" fmla="*/ 1395621 h 5953403"/>
                <a:gd name="connsiteX124" fmla="*/ 505177 w 3600248"/>
                <a:gd name="connsiteY124" fmla="*/ 1517541 h 5953403"/>
                <a:gd name="connsiteX125" fmla="*/ 459457 w 3600248"/>
                <a:gd name="connsiteY125" fmla="*/ 1647081 h 5953403"/>
                <a:gd name="connsiteX126" fmla="*/ 413737 w 3600248"/>
                <a:gd name="connsiteY126" fmla="*/ 1829961 h 5953403"/>
                <a:gd name="connsiteX127" fmla="*/ 368017 w 3600248"/>
                <a:gd name="connsiteY127" fmla="*/ 2020461 h 5953403"/>
                <a:gd name="connsiteX128" fmla="*/ 322297 w 3600248"/>
                <a:gd name="connsiteY128" fmla="*/ 2134761 h 5953403"/>
                <a:gd name="connsiteX129" fmla="*/ 291817 w 3600248"/>
                <a:gd name="connsiteY129" fmla="*/ 2317641 h 5953403"/>
                <a:gd name="connsiteX130" fmla="*/ 223237 w 3600248"/>
                <a:gd name="connsiteY130" fmla="*/ 2477661 h 5953403"/>
                <a:gd name="connsiteX131" fmla="*/ 223237 w 3600248"/>
                <a:gd name="connsiteY131" fmla="*/ 2538621 h 5953403"/>
                <a:gd name="connsiteX132" fmla="*/ 207997 w 3600248"/>
                <a:gd name="connsiteY132" fmla="*/ 2637681 h 5953403"/>
                <a:gd name="connsiteX133" fmla="*/ 200377 w 3600248"/>
                <a:gd name="connsiteY133" fmla="*/ 2744361 h 5953403"/>
                <a:gd name="connsiteX134" fmla="*/ 177517 w 3600248"/>
                <a:gd name="connsiteY134" fmla="*/ 2797701 h 5953403"/>
                <a:gd name="connsiteX0" fmla="*/ 177517 w 3600248"/>
                <a:gd name="connsiteY0" fmla="*/ 2797701 h 5953403"/>
                <a:gd name="connsiteX1" fmla="*/ 154657 w 3600248"/>
                <a:gd name="connsiteY1" fmla="*/ 2912001 h 5953403"/>
                <a:gd name="connsiteX2" fmla="*/ 108937 w 3600248"/>
                <a:gd name="connsiteY2" fmla="*/ 3072021 h 5953403"/>
                <a:gd name="connsiteX3" fmla="*/ 47977 w 3600248"/>
                <a:gd name="connsiteY3" fmla="*/ 3346341 h 5953403"/>
                <a:gd name="connsiteX4" fmla="*/ 32737 w 3600248"/>
                <a:gd name="connsiteY4" fmla="*/ 3498741 h 5953403"/>
                <a:gd name="connsiteX5" fmla="*/ 2257 w 3600248"/>
                <a:gd name="connsiteY5" fmla="*/ 3658761 h 5953403"/>
                <a:gd name="connsiteX6" fmla="*/ 2257 w 3600248"/>
                <a:gd name="connsiteY6" fmla="*/ 3795921 h 5953403"/>
                <a:gd name="connsiteX7" fmla="*/ 25117 w 3600248"/>
                <a:gd name="connsiteY7" fmla="*/ 3826401 h 5953403"/>
                <a:gd name="connsiteX8" fmla="*/ 17497 w 3600248"/>
                <a:gd name="connsiteY8" fmla="*/ 3940701 h 5953403"/>
                <a:gd name="connsiteX9" fmla="*/ 47977 w 3600248"/>
                <a:gd name="connsiteY9" fmla="*/ 4093101 h 5953403"/>
                <a:gd name="connsiteX10" fmla="*/ 55597 w 3600248"/>
                <a:gd name="connsiteY10" fmla="*/ 4215021 h 5953403"/>
                <a:gd name="connsiteX11" fmla="*/ 70837 w 3600248"/>
                <a:gd name="connsiteY11" fmla="*/ 4329321 h 5953403"/>
                <a:gd name="connsiteX12" fmla="*/ 108937 w 3600248"/>
                <a:gd name="connsiteY12" fmla="*/ 4535061 h 5953403"/>
                <a:gd name="connsiteX13" fmla="*/ 116557 w 3600248"/>
                <a:gd name="connsiteY13" fmla="*/ 4717941 h 5953403"/>
                <a:gd name="connsiteX14" fmla="*/ 124177 w 3600248"/>
                <a:gd name="connsiteY14" fmla="*/ 4832241 h 5953403"/>
                <a:gd name="connsiteX15" fmla="*/ 162277 w 3600248"/>
                <a:gd name="connsiteY15" fmla="*/ 4938921 h 5953403"/>
                <a:gd name="connsiteX16" fmla="*/ 185137 w 3600248"/>
                <a:gd name="connsiteY16" fmla="*/ 5220861 h 5953403"/>
                <a:gd name="connsiteX17" fmla="*/ 192757 w 3600248"/>
                <a:gd name="connsiteY17" fmla="*/ 5304681 h 5953403"/>
                <a:gd name="connsiteX18" fmla="*/ 200377 w 3600248"/>
                <a:gd name="connsiteY18" fmla="*/ 5457081 h 5953403"/>
                <a:gd name="connsiteX19" fmla="*/ 230857 w 3600248"/>
                <a:gd name="connsiteY19" fmla="*/ 5601861 h 5953403"/>
                <a:gd name="connsiteX20" fmla="*/ 284197 w 3600248"/>
                <a:gd name="connsiteY20" fmla="*/ 5769501 h 5953403"/>
                <a:gd name="connsiteX21" fmla="*/ 284197 w 3600248"/>
                <a:gd name="connsiteY21" fmla="*/ 5853321 h 5953403"/>
                <a:gd name="connsiteX22" fmla="*/ 322297 w 3600248"/>
                <a:gd name="connsiteY22" fmla="*/ 5906661 h 5953403"/>
                <a:gd name="connsiteX23" fmla="*/ 314677 w 3600248"/>
                <a:gd name="connsiteY23" fmla="*/ 5952381 h 5953403"/>
                <a:gd name="connsiteX24" fmla="*/ 413737 w 3600248"/>
                <a:gd name="connsiteY24" fmla="*/ 5937141 h 5953403"/>
                <a:gd name="connsiteX25" fmla="*/ 482317 w 3600248"/>
                <a:gd name="connsiteY25" fmla="*/ 5921901 h 5953403"/>
                <a:gd name="connsiteX26" fmla="*/ 573757 w 3600248"/>
                <a:gd name="connsiteY26" fmla="*/ 5891421 h 5953403"/>
                <a:gd name="connsiteX27" fmla="*/ 764257 w 3600248"/>
                <a:gd name="connsiteY27" fmla="*/ 5868561 h 5953403"/>
                <a:gd name="connsiteX28" fmla="*/ 848077 w 3600248"/>
                <a:gd name="connsiteY28" fmla="*/ 5830461 h 5953403"/>
                <a:gd name="connsiteX29" fmla="*/ 947137 w 3600248"/>
                <a:gd name="connsiteY29" fmla="*/ 5807601 h 5953403"/>
                <a:gd name="connsiteX30" fmla="*/ 1030957 w 3600248"/>
                <a:gd name="connsiteY30" fmla="*/ 5807601 h 5953403"/>
                <a:gd name="connsiteX31" fmla="*/ 1251937 w 3600248"/>
                <a:gd name="connsiteY31" fmla="*/ 5746641 h 5953403"/>
                <a:gd name="connsiteX32" fmla="*/ 1328137 w 3600248"/>
                <a:gd name="connsiteY32" fmla="*/ 5731401 h 5953403"/>
                <a:gd name="connsiteX33" fmla="*/ 1404337 w 3600248"/>
                <a:gd name="connsiteY33" fmla="*/ 5708541 h 5953403"/>
                <a:gd name="connsiteX34" fmla="*/ 1602457 w 3600248"/>
                <a:gd name="connsiteY34" fmla="*/ 5670441 h 5953403"/>
                <a:gd name="connsiteX35" fmla="*/ 1655797 w 3600248"/>
                <a:gd name="connsiteY35" fmla="*/ 5678061 h 5953403"/>
                <a:gd name="connsiteX36" fmla="*/ 1724377 w 3600248"/>
                <a:gd name="connsiteY36" fmla="*/ 5647581 h 5953403"/>
                <a:gd name="connsiteX37" fmla="*/ 1739617 w 3600248"/>
                <a:gd name="connsiteY37" fmla="*/ 5594241 h 5953403"/>
                <a:gd name="connsiteX38" fmla="*/ 1770097 w 3600248"/>
                <a:gd name="connsiteY38" fmla="*/ 5533281 h 5953403"/>
                <a:gd name="connsiteX39" fmla="*/ 1838677 w 3600248"/>
                <a:gd name="connsiteY39" fmla="*/ 5464701 h 5953403"/>
                <a:gd name="connsiteX40" fmla="*/ 1892017 w 3600248"/>
                <a:gd name="connsiteY40" fmla="*/ 5297061 h 5953403"/>
                <a:gd name="connsiteX41" fmla="*/ 1968217 w 3600248"/>
                <a:gd name="connsiteY41" fmla="*/ 5167521 h 5953403"/>
                <a:gd name="connsiteX42" fmla="*/ 2036797 w 3600248"/>
                <a:gd name="connsiteY42" fmla="*/ 5091321 h 5953403"/>
                <a:gd name="connsiteX43" fmla="*/ 2013937 w 3600248"/>
                <a:gd name="connsiteY43" fmla="*/ 5045601 h 5953403"/>
                <a:gd name="connsiteX44" fmla="*/ 2052037 w 3600248"/>
                <a:gd name="connsiteY44" fmla="*/ 4938921 h 5953403"/>
                <a:gd name="connsiteX45" fmla="*/ 2090137 w 3600248"/>
                <a:gd name="connsiteY45" fmla="*/ 4870341 h 5953403"/>
                <a:gd name="connsiteX46" fmla="*/ 2112997 w 3600248"/>
                <a:gd name="connsiteY46" fmla="*/ 4771281 h 5953403"/>
                <a:gd name="connsiteX47" fmla="*/ 2158717 w 3600248"/>
                <a:gd name="connsiteY47" fmla="*/ 4733181 h 5953403"/>
                <a:gd name="connsiteX48" fmla="*/ 2204437 w 3600248"/>
                <a:gd name="connsiteY48" fmla="*/ 4687461 h 5953403"/>
                <a:gd name="connsiteX49" fmla="*/ 2265397 w 3600248"/>
                <a:gd name="connsiteY49" fmla="*/ 4664601 h 5953403"/>
                <a:gd name="connsiteX50" fmla="*/ 2341597 w 3600248"/>
                <a:gd name="connsiteY50" fmla="*/ 4611261 h 5953403"/>
                <a:gd name="connsiteX51" fmla="*/ 2402557 w 3600248"/>
                <a:gd name="connsiteY51" fmla="*/ 4611261 h 5953403"/>
                <a:gd name="connsiteX52" fmla="*/ 2455897 w 3600248"/>
                <a:gd name="connsiteY52" fmla="*/ 4596021 h 5953403"/>
                <a:gd name="connsiteX53" fmla="*/ 2547337 w 3600248"/>
                <a:gd name="connsiteY53" fmla="*/ 4550301 h 5953403"/>
                <a:gd name="connsiteX54" fmla="*/ 2593057 w 3600248"/>
                <a:gd name="connsiteY54" fmla="*/ 4527441 h 5953403"/>
                <a:gd name="connsiteX55" fmla="*/ 2654017 w 3600248"/>
                <a:gd name="connsiteY55" fmla="*/ 4481721 h 5953403"/>
                <a:gd name="connsiteX56" fmla="*/ 2684497 w 3600248"/>
                <a:gd name="connsiteY56" fmla="*/ 4405521 h 5953403"/>
                <a:gd name="connsiteX57" fmla="*/ 2692117 w 3600248"/>
                <a:gd name="connsiteY57" fmla="*/ 4321701 h 5953403"/>
                <a:gd name="connsiteX58" fmla="*/ 2692117 w 3600248"/>
                <a:gd name="connsiteY58" fmla="*/ 4253121 h 5953403"/>
                <a:gd name="connsiteX59" fmla="*/ 2699737 w 3600248"/>
                <a:gd name="connsiteY59" fmla="*/ 4001661 h 5953403"/>
                <a:gd name="connsiteX60" fmla="*/ 2699737 w 3600248"/>
                <a:gd name="connsiteY60" fmla="*/ 3933081 h 5953403"/>
                <a:gd name="connsiteX61" fmla="*/ 2753077 w 3600248"/>
                <a:gd name="connsiteY61" fmla="*/ 3826401 h 5953403"/>
                <a:gd name="connsiteX62" fmla="*/ 2753077 w 3600248"/>
                <a:gd name="connsiteY62" fmla="*/ 3795921 h 5953403"/>
                <a:gd name="connsiteX63" fmla="*/ 2783557 w 3600248"/>
                <a:gd name="connsiteY63" fmla="*/ 3681621 h 5953403"/>
                <a:gd name="connsiteX64" fmla="*/ 2806417 w 3600248"/>
                <a:gd name="connsiteY64" fmla="*/ 3582561 h 5953403"/>
                <a:gd name="connsiteX65" fmla="*/ 2867377 w 3600248"/>
                <a:gd name="connsiteY65" fmla="*/ 3430161 h 5953403"/>
                <a:gd name="connsiteX66" fmla="*/ 2905477 w 3600248"/>
                <a:gd name="connsiteY66" fmla="*/ 3308241 h 5953403"/>
                <a:gd name="connsiteX67" fmla="*/ 2935957 w 3600248"/>
                <a:gd name="connsiteY67" fmla="*/ 3148221 h 5953403"/>
                <a:gd name="connsiteX68" fmla="*/ 2981677 w 3600248"/>
                <a:gd name="connsiteY68" fmla="*/ 3064401 h 5953403"/>
                <a:gd name="connsiteX69" fmla="*/ 2981677 w 3600248"/>
                <a:gd name="connsiteY69" fmla="*/ 2873901 h 5953403"/>
                <a:gd name="connsiteX70" fmla="*/ 2981677 w 3600248"/>
                <a:gd name="connsiteY70" fmla="*/ 2782461 h 5953403"/>
                <a:gd name="connsiteX71" fmla="*/ 2996917 w 3600248"/>
                <a:gd name="connsiteY71" fmla="*/ 2645301 h 5953403"/>
                <a:gd name="connsiteX72" fmla="*/ 3004537 w 3600248"/>
                <a:gd name="connsiteY72" fmla="*/ 2538621 h 5953403"/>
                <a:gd name="connsiteX73" fmla="*/ 3042637 w 3600248"/>
                <a:gd name="connsiteY73" fmla="*/ 2485281 h 5953403"/>
                <a:gd name="connsiteX74" fmla="*/ 3080737 w 3600248"/>
                <a:gd name="connsiteY74" fmla="*/ 2355741 h 5953403"/>
                <a:gd name="connsiteX75" fmla="*/ 3095977 w 3600248"/>
                <a:gd name="connsiteY75" fmla="*/ 2325261 h 5953403"/>
                <a:gd name="connsiteX76" fmla="*/ 3118837 w 3600248"/>
                <a:gd name="connsiteY76" fmla="*/ 2233821 h 5953403"/>
                <a:gd name="connsiteX77" fmla="*/ 3141697 w 3600248"/>
                <a:gd name="connsiteY77" fmla="*/ 2150001 h 5953403"/>
                <a:gd name="connsiteX78" fmla="*/ 3187417 w 3600248"/>
                <a:gd name="connsiteY78" fmla="*/ 2028081 h 5953403"/>
                <a:gd name="connsiteX79" fmla="*/ 3210277 w 3600248"/>
                <a:gd name="connsiteY79" fmla="*/ 1944261 h 5953403"/>
                <a:gd name="connsiteX80" fmla="*/ 3301717 w 3600248"/>
                <a:gd name="connsiteY80" fmla="*/ 1784241 h 5953403"/>
                <a:gd name="connsiteX81" fmla="*/ 3301717 w 3600248"/>
                <a:gd name="connsiteY81" fmla="*/ 1708041 h 5953403"/>
                <a:gd name="connsiteX82" fmla="*/ 3362677 w 3600248"/>
                <a:gd name="connsiteY82" fmla="*/ 1548021 h 5953403"/>
                <a:gd name="connsiteX83" fmla="*/ 3416017 w 3600248"/>
                <a:gd name="connsiteY83" fmla="*/ 1395621 h 5953403"/>
                <a:gd name="connsiteX84" fmla="*/ 3454117 w 3600248"/>
                <a:gd name="connsiteY84" fmla="*/ 1319421 h 5953403"/>
                <a:gd name="connsiteX85" fmla="*/ 3499837 w 3600248"/>
                <a:gd name="connsiteY85" fmla="*/ 1098441 h 5953403"/>
                <a:gd name="connsiteX86" fmla="*/ 3553177 w 3600248"/>
                <a:gd name="connsiteY86" fmla="*/ 1007001 h 5953403"/>
                <a:gd name="connsiteX87" fmla="*/ 3598897 w 3600248"/>
                <a:gd name="connsiteY87" fmla="*/ 915561 h 5953403"/>
                <a:gd name="connsiteX88" fmla="*/ 3583657 w 3600248"/>
                <a:gd name="connsiteY88" fmla="*/ 846981 h 5953403"/>
                <a:gd name="connsiteX89" fmla="*/ 3537937 w 3600248"/>
                <a:gd name="connsiteY89" fmla="*/ 709821 h 5953403"/>
                <a:gd name="connsiteX90" fmla="*/ 3492217 w 3600248"/>
                <a:gd name="connsiteY90" fmla="*/ 686961 h 5953403"/>
                <a:gd name="connsiteX91" fmla="*/ 3339817 w 3600248"/>
                <a:gd name="connsiteY91" fmla="*/ 549801 h 5953403"/>
                <a:gd name="connsiteX92" fmla="*/ 3286477 w 3600248"/>
                <a:gd name="connsiteY92" fmla="*/ 519321 h 5953403"/>
                <a:gd name="connsiteX93" fmla="*/ 3179797 w 3600248"/>
                <a:gd name="connsiteY93" fmla="*/ 496461 h 5953403"/>
                <a:gd name="connsiteX94" fmla="*/ 3111217 w 3600248"/>
                <a:gd name="connsiteY94" fmla="*/ 427881 h 5953403"/>
                <a:gd name="connsiteX95" fmla="*/ 3042637 w 3600248"/>
                <a:gd name="connsiteY95" fmla="*/ 359301 h 5953403"/>
                <a:gd name="connsiteX96" fmla="*/ 2951197 w 3600248"/>
                <a:gd name="connsiteY96" fmla="*/ 275481 h 5953403"/>
                <a:gd name="connsiteX97" fmla="*/ 2859757 w 3600248"/>
                <a:gd name="connsiteY97" fmla="*/ 199281 h 5953403"/>
                <a:gd name="connsiteX98" fmla="*/ 2745457 w 3600248"/>
                <a:gd name="connsiteY98" fmla="*/ 115461 h 5953403"/>
                <a:gd name="connsiteX99" fmla="*/ 2646397 w 3600248"/>
                <a:gd name="connsiteY99" fmla="*/ 115461 h 5953403"/>
                <a:gd name="connsiteX100" fmla="*/ 2379697 w 3600248"/>
                <a:gd name="connsiteY100" fmla="*/ 176421 h 5953403"/>
                <a:gd name="connsiteX101" fmla="*/ 2333977 w 3600248"/>
                <a:gd name="connsiteY101" fmla="*/ 161181 h 5953403"/>
                <a:gd name="connsiteX102" fmla="*/ 2280637 w 3600248"/>
                <a:gd name="connsiteY102" fmla="*/ 161181 h 5953403"/>
                <a:gd name="connsiteX103" fmla="*/ 2212057 w 3600248"/>
                <a:gd name="connsiteY103" fmla="*/ 168801 h 5953403"/>
                <a:gd name="connsiteX104" fmla="*/ 2052037 w 3600248"/>
                <a:gd name="connsiteY104" fmla="*/ 138321 h 5953403"/>
                <a:gd name="connsiteX105" fmla="*/ 1983457 w 3600248"/>
                <a:gd name="connsiteY105" fmla="*/ 161181 h 5953403"/>
                <a:gd name="connsiteX106" fmla="*/ 1808197 w 3600248"/>
                <a:gd name="connsiteY106" fmla="*/ 107841 h 5953403"/>
                <a:gd name="connsiteX107" fmla="*/ 1617697 w 3600248"/>
                <a:gd name="connsiteY107" fmla="*/ 130701 h 5953403"/>
                <a:gd name="connsiteX108" fmla="*/ 1556737 w 3600248"/>
                <a:gd name="connsiteY108" fmla="*/ 92601 h 5953403"/>
                <a:gd name="connsiteX109" fmla="*/ 1396717 w 3600248"/>
                <a:gd name="connsiteY109" fmla="*/ 46881 h 5953403"/>
                <a:gd name="connsiteX110" fmla="*/ 1320517 w 3600248"/>
                <a:gd name="connsiteY110" fmla="*/ 46881 h 5953403"/>
                <a:gd name="connsiteX111" fmla="*/ 1183357 w 3600248"/>
                <a:gd name="connsiteY111" fmla="*/ 46881 h 5953403"/>
                <a:gd name="connsiteX112" fmla="*/ 1091917 w 3600248"/>
                <a:gd name="connsiteY112" fmla="*/ 16401 h 5953403"/>
                <a:gd name="connsiteX113" fmla="*/ 931897 w 3600248"/>
                <a:gd name="connsiteY113" fmla="*/ 1161 h 5953403"/>
                <a:gd name="connsiteX114" fmla="*/ 886177 w 3600248"/>
                <a:gd name="connsiteY114" fmla="*/ 8781 h 5953403"/>
                <a:gd name="connsiteX115" fmla="*/ 855697 w 3600248"/>
                <a:gd name="connsiteY115" fmla="*/ 69741 h 5953403"/>
                <a:gd name="connsiteX116" fmla="*/ 817597 w 3600248"/>
                <a:gd name="connsiteY116" fmla="*/ 161181 h 5953403"/>
                <a:gd name="connsiteX117" fmla="*/ 794737 w 3600248"/>
                <a:gd name="connsiteY117" fmla="*/ 275481 h 5953403"/>
                <a:gd name="connsiteX118" fmla="*/ 710917 w 3600248"/>
                <a:gd name="connsiteY118" fmla="*/ 526941 h 5953403"/>
                <a:gd name="connsiteX119" fmla="*/ 680437 w 3600248"/>
                <a:gd name="connsiteY119" fmla="*/ 709821 h 5953403"/>
                <a:gd name="connsiteX120" fmla="*/ 619477 w 3600248"/>
                <a:gd name="connsiteY120" fmla="*/ 1014621 h 5953403"/>
                <a:gd name="connsiteX121" fmla="*/ 550897 w 3600248"/>
                <a:gd name="connsiteY121" fmla="*/ 1197501 h 5953403"/>
                <a:gd name="connsiteX122" fmla="*/ 520417 w 3600248"/>
                <a:gd name="connsiteY122" fmla="*/ 1395621 h 5953403"/>
                <a:gd name="connsiteX123" fmla="*/ 505177 w 3600248"/>
                <a:gd name="connsiteY123" fmla="*/ 1517541 h 5953403"/>
                <a:gd name="connsiteX124" fmla="*/ 459457 w 3600248"/>
                <a:gd name="connsiteY124" fmla="*/ 1647081 h 5953403"/>
                <a:gd name="connsiteX125" fmla="*/ 413737 w 3600248"/>
                <a:gd name="connsiteY125" fmla="*/ 1829961 h 5953403"/>
                <a:gd name="connsiteX126" fmla="*/ 368017 w 3600248"/>
                <a:gd name="connsiteY126" fmla="*/ 2020461 h 5953403"/>
                <a:gd name="connsiteX127" fmla="*/ 322297 w 3600248"/>
                <a:gd name="connsiteY127" fmla="*/ 2134761 h 5953403"/>
                <a:gd name="connsiteX128" fmla="*/ 291817 w 3600248"/>
                <a:gd name="connsiteY128" fmla="*/ 2317641 h 5953403"/>
                <a:gd name="connsiteX129" fmla="*/ 223237 w 3600248"/>
                <a:gd name="connsiteY129" fmla="*/ 2477661 h 5953403"/>
                <a:gd name="connsiteX130" fmla="*/ 223237 w 3600248"/>
                <a:gd name="connsiteY130" fmla="*/ 2538621 h 5953403"/>
                <a:gd name="connsiteX131" fmla="*/ 207997 w 3600248"/>
                <a:gd name="connsiteY131" fmla="*/ 2637681 h 5953403"/>
                <a:gd name="connsiteX132" fmla="*/ 200377 w 3600248"/>
                <a:gd name="connsiteY132" fmla="*/ 2744361 h 5953403"/>
                <a:gd name="connsiteX133" fmla="*/ 177517 w 3600248"/>
                <a:gd name="connsiteY133" fmla="*/ 2797701 h 5953403"/>
                <a:gd name="connsiteX0" fmla="*/ 176354 w 3599085"/>
                <a:gd name="connsiteY0" fmla="*/ 2797701 h 5953403"/>
                <a:gd name="connsiteX1" fmla="*/ 153494 w 3599085"/>
                <a:gd name="connsiteY1" fmla="*/ 2912001 h 5953403"/>
                <a:gd name="connsiteX2" fmla="*/ 107774 w 3599085"/>
                <a:gd name="connsiteY2" fmla="*/ 3072021 h 5953403"/>
                <a:gd name="connsiteX3" fmla="*/ 46814 w 3599085"/>
                <a:gd name="connsiteY3" fmla="*/ 3346341 h 5953403"/>
                <a:gd name="connsiteX4" fmla="*/ 15854 w 3599085"/>
                <a:gd name="connsiteY4" fmla="*/ 3493501 h 5953403"/>
                <a:gd name="connsiteX5" fmla="*/ 1094 w 3599085"/>
                <a:gd name="connsiteY5" fmla="*/ 3658761 h 5953403"/>
                <a:gd name="connsiteX6" fmla="*/ 1094 w 3599085"/>
                <a:gd name="connsiteY6" fmla="*/ 3795921 h 5953403"/>
                <a:gd name="connsiteX7" fmla="*/ 23954 w 3599085"/>
                <a:gd name="connsiteY7" fmla="*/ 3826401 h 5953403"/>
                <a:gd name="connsiteX8" fmla="*/ 16334 w 3599085"/>
                <a:gd name="connsiteY8" fmla="*/ 3940701 h 5953403"/>
                <a:gd name="connsiteX9" fmla="*/ 46814 w 3599085"/>
                <a:gd name="connsiteY9" fmla="*/ 4093101 h 5953403"/>
                <a:gd name="connsiteX10" fmla="*/ 54434 w 3599085"/>
                <a:gd name="connsiteY10" fmla="*/ 4215021 h 5953403"/>
                <a:gd name="connsiteX11" fmla="*/ 69674 w 3599085"/>
                <a:gd name="connsiteY11" fmla="*/ 4329321 h 5953403"/>
                <a:gd name="connsiteX12" fmla="*/ 107774 w 3599085"/>
                <a:gd name="connsiteY12" fmla="*/ 4535061 h 5953403"/>
                <a:gd name="connsiteX13" fmla="*/ 115394 w 3599085"/>
                <a:gd name="connsiteY13" fmla="*/ 4717941 h 5953403"/>
                <a:gd name="connsiteX14" fmla="*/ 123014 w 3599085"/>
                <a:gd name="connsiteY14" fmla="*/ 4832241 h 5953403"/>
                <a:gd name="connsiteX15" fmla="*/ 161114 w 3599085"/>
                <a:gd name="connsiteY15" fmla="*/ 4938921 h 5953403"/>
                <a:gd name="connsiteX16" fmla="*/ 183974 w 3599085"/>
                <a:gd name="connsiteY16" fmla="*/ 5220861 h 5953403"/>
                <a:gd name="connsiteX17" fmla="*/ 191594 w 3599085"/>
                <a:gd name="connsiteY17" fmla="*/ 5304681 h 5953403"/>
                <a:gd name="connsiteX18" fmla="*/ 199214 w 3599085"/>
                <a:gd name="connsiteY18" fmla="*/ 5457081 h 5953403"/>
                <a:gd name="connsiteX19" fmla="*/ 229694 w 3599085"/>
                <a:gd name="connsiteY19" fmla="*/ 5601861 h 5953403"/>
                <a:gd name="connsiteX20" fmla="*/ 283034 w 3599085"/>
                <a:gd name="connsiteY20" fmla="*/ 5769501 h 5953403"/>
                <a:gd name="connsiteX21" fmla="*/ 283034 w 3599085"/>
                <a:gd name="connsiteY21" fmla="*/ 5853321 h 5953403"/>
                <a:gd name="connsiteX22" fmla="*/ 321134 w 3599085"/>
                <a:gd name="connsiteY22" fmla="*/ 5906661 h 5953403"/>
                <a:gd name="connsiteX23" fmla="*/ 313514 w 3599085"/>
                <a:gd name="connsiteY23" fmla="*/ 5952381 h 5953403"/>
                <a:gd name="connsiteX24" fmla="*/ 412574 w 3599085"/>
                <a:gd name="connsiteY24" fmla="*/ 5937141 h 5953403"/>
                <a:gd name="connsiteX25" fmla="*/ 481154 w 3599085"/>
                <a:gd name="connsiteY25" fmla="*/ 5921901 h 5953403"/>
                <a:gd name="connsiteX26" fmla="*/ 572594 w 3599085"/>
                <a:gd name="connsiteY26" fmla="*/ 5891421 h 5953403"/>
                <a:gd name="connsiteX27" fmla="*/ 763094 w 3599085"/>
                <a:gd name="connsiteY27" fmla="*/ 5868561 h 5953403"/>
                <a:gd name="connsiteX28" fmla="*/ 846914 w 3599085"/>
                <a:gd name="connsiteY28" fmla="*/ 5830461 h 5953403"/>
                <a:gd name="connsiteX29" fmla="*/ 945974 w 3599085"/>
                <a:gd name="connsiteY29" fmla="*/ 5807601 h 5953403"/>
                <a:gd name="connsiteX30" fmla="*/ 1029794 w 3599085"/>
                <a:gd name="connsiteY30" fmla="*/ 5807601 h 5953403"/>
                <a:gd name="connsiteX31" fmla="*/ 1250774 w 3599085"/>
                <a:gd name="connsiteY31" fmla="*/ 5746641 h 5953403"/>
                <a:gd name="connsiteX32" fmla="*/ 1326974 w 3599085"/>
                <a:gd name="connsiteY32" fmla="*/ 5731401 h 5953403"/>
                <a:gd name="connsiteX33" fmla="*/ 1403174 w 3599085"/>
                <a:gd name="connsiteY33" fmla="*/ 5708541 h 5953403"/>
                <a:gd name="connsiteX34" fmla="*/ 1601294 w 3599085"/>
                <a:gd name="connsiteY34" fmla="*/ 5670441 h 5953403"/>
                <a:gd name="connsiteX35" fmla="*/ 1654634 w 3599085"/>
                <a:gd name="connsiteY35" fmla="*/ 5678061 h 5953403"/>
                <a:gd name="connsiteX36" fmla="*/ 1723214 w 3599085"/>
                <a:gd name="connsiteY36" fmla="*/ 5647581 h 5953403"/>
                <a:gd name="connsiteX37" fmla="*/ 1738454 w 3599085"/>
                <a:gd name="connsiteY37" fmla="*/ 5594241 h 5953403"/>
                <a:gd name="connsiteX38" fmla="*/ 1768934 w 3599085"/>
                <a:gd name="connsiteY38" fmla="*/ 5533281 h 5953403"/>
                <a:gd name="connsiteX39" fmla="*/ 1837514 w 3599085"/>
                <a:gd name="connsiteY39" fmla="*/ 5464701 h 5953403"/>
                <a:gd name="connsiteX40" fmla="*/ 1890854 w 3599085"/>
                <a:gd name="connsiteY40" fmla="*/ 5297061 h 5953403"/>
                <a:gd name="connsiteX41" fmla="*/ 1967054 w 3599085"/>
                <a:gd name="connsiteY41" fmla="*/ 5167521 h 5953403"/>
                <a:gd name="connsiteX42" fmla="*/ 2035634 w 3599085"/>
                <a:gd name="connsiteY42" fmla="*/ 5091321 h 5953403"/>
                <a:gd name="connsiteX43" fmla="*/ 2012774 w 3599085"/>
                <a:gd name="connsiteY43" fmla="*/ 5045601 h 5953403"/>
                <a:gd name="connsiteX44" fmla="*/ 2050874 w 3599085"/>
                <a:gd name="connsiteY44" fmla="*/ 4938921 h 5953403"/>
                <a:gd name="connsiteX45" fmla="*/ 2088974 w 3599085"/>
                <a:gd name="connsiteY45" fmla="*/ 4870341 h 5953403"/>
                <a:gd name="connsiteX46" fmla="*/ 2111834 w 3599085"/>
                <a:gd name="connsiteY46" fmla="*/ 4771281 h 5953403"/>
                <a:gd name="connsiteX47" fmla="*/ 2157554 w 3599085"/>
                <a:gd name="connsiteY47" fmla="*/ 4733181 h 5953403"/>
                <a:gd name="connsiteX48" fmla="*/ 2203274 w 3599085"/>
                <a:gd name="connsiteY48" fmla="*/ 4687461 h 5953403"/>
                <a:gd name="connsiteX49" fmla="*/ 2264234 w 3599085"/>
                <a:gd name="connsiteY49" fmla="*/ 4664601 h 5953403"/>
                <a:gd name="connsiteX50" fmla="*/ 2340434 w 3599085"/>
                <a:gd name="connsiteY50" fmla="*/ 4611261 h 5953403"/>
                <a:gd name="connsiteX51" fmla="*/ 2401394 w 3599085"/>
                <a:gd name="connsiteY51" fmla="*/ 4611261 h 5953403"/>
                <a:gd name="connsiteX52" fmla="*/ 2454734 w 3599085"/>
                <a:gd name="connsiteY52" fmla="*/ 4596021 h 5953403"/>
                <a:gd name="connsiteX53" fmla="*/ 2546174 w 3599085"/>
                <a:gd name="connsiteY53" fmla="*/ 4550301 h 5953403"/>
                <a:gd name="connsiteX54" fmla="*/ 2591894 w 3599085"/>
                <a:gd name="connsiteY54" fmla="*/ 4527441 h 5953403"/>
                <a:gd name="connsiteX55" fmla="*/ 2652854 w 3599085"/>
                <a:gd name="connsiteY55" fmla="*/ 4481721 h 5953403"/>
                <a:gd name="connsiteX56" fmla="*/ 2683334 w 3599085"/>
                <a:gd name="connsiteY56" fmla="*/ 4405521 h 5953403"/>
                <a:gd name="connsiteX57" fmla="*/ 2690954 w 3599085"/>
                <a:gd name="connsiteY57" fmla="*/ 4321701 h 5953403"/>
                <a:gd name="connsiteX58" fmla="*/ 2690954 w 3599085"/>
                <a:gd name="connsiteY58" fmla="*/ 4253121 h 5953403"/>
                <a:gd name="connsiteX59" fmla="*/ 2698574 w 3599085"/>
                <a:gd name="connsiteY59" fmla="*/ 4001661 h 5953403"/>
                <a:gd name="connsiteX60" fmla="*/ 2698574 w 3599085"/>
                <a:gd name="connsiteY60" fmla="*/ 3933081 h 5953403"/>
                <a:gd name="connsiteX61" fmla="*/ 2751914 w 3599085"/>
                <a:gd name="connsiteY61" fmla="*/ 3826401 h 5953403"/>
                <a:gd name="connsiteX62" fmla="*/ 2751914 w 3599085"/>
                <a:gd name="connsiteY62" fmla="*/ 3795921 h 5953403"/>
                <a:gd name="connsiteX63" fmla="*/ 2782394 w 3599085"/>
                <a:gd name="connsiteY63" fmla="*/ 3681621 h 5953403"/>
                <a:gd name="connsiteX64" fmla="*/ 2805254 w 3599085"/>
                <a:gd name="connsiteY64" fmla="*/ 3582561 h 5953403"/>
                <a:gd name="connsiteX65" fmla="*/ 2866214 w 3599085"/>
                <a:gd name="connsiteY65" fmla="*/ 3430161 h 5953403"/>
                <a:gd name="connsiteX66" fmla="*/ 2904314 w 3599085"/>
                <a:gd name="connsiteY66" fmla="*/ 3308241 h 5953403"/>
                <a:gd name="connsiteX67" fmla="*/ 2934794 w 3599085"/>
                <a:gd name="connsiteY67" fmla="*/ 3148221 h 5953403"/>
                <a:gd name="connsiteX68" fmla="*/ 2980514 w 3599085"/>
                <a:gd name="connsiteY68" fmla="*/ 3064401 h 5953403"/>
                <a:gd name="connsiteX69" fmla="*/ 2980514 w 3599085"/>
                <a:gd name="connsiteY69" fmla="*/ 2873901 h 5953403"/>
                <a:gd name="connsiteX70" fmla="*/ 2980514 w 3599085"/>
                <a:gd name="connsiteY70" fmla="*/ 2782461 h 5953403"/>
                <a:gd name="connsiteX71" fmla="*/ 2995754 w 3599085"/>
                <a:gd name="connsiteY71" fmla="*/ 2645301 h 5953403"/>
                <a:gd name="connsiteX72" fmla="*/ 3003374 w 3599085"/>
                <a:gd name="connsiteY72" fmla="*/ 2538621 h 5953403"/>
                <a:gd name="connsiteX73" fmla="*/ 3041474 w 3599085"/>
                <a:gd name="connsiteY73" fmla="*/ 2485281 h 5953403"/>
                <a:gd name="connsiteX74" fmla="*/ 3079574 w 3599085"/>
                <a:gd name="connsiteY74" fmla="*/ 2355741 h 5953403"/>
                <a:gd name="connsiteX75" fmla="*/ 3094814 w 3599085"/>
                <a:gd name="connsiteY75" fmla="*/ 2325261 h 5953403"/>
                <a:gd name="connsiteX76" fmla="*/ 3117674 w 3599085"/>
                <a:gd name="connsiteY76" fmla="*/ 2233821 h 5953403"/>
                <a:gd name="connsiteX77" fmla="*/ 3140534 w 3599085"/>
                <a:gd name="connsiteY77" fmla="*/ 2150001 h 5953403"/>
                <a:gd name="connsiteX78" fmla="*/ 3186254 w 3599085"/>
                <a:gd name="connsiteY78" fmla="*/ 2028081 h 5953403"/>
                <a:gd name="connsiteX79" fmla="*/ 3209114 w 3599085"/>
                <a:gd name="connsiteY79" fmla="*/ 1944261 h 5953403"/>
                <a:gd name="connsiteX80" fmla="*/ 3300554 w 3599085"/>
                <a:gd name="connsiteY80" fmla="*/ 1784241 h 5953403"/>
                <a:gd name="connsiteX81" fmla="*/ 3300554 w 3599085"/>
                <a:gd name="connsiteY81" fmla="*/ 1708041 h 5953403"/>
                <a:gd name="connsiteX82" fmla="*/ 3361514 w 3599085"/>
                <a:gd name="connsiteY82" fmla="*/ 1548021 h 5953403"/>
                <a:gd name="connsiteX83" fmla="*/ 3414854 w 3599085"/>
                <a:gd name="connsiteY83" fmla="*/ 1395621 h 5953403"/>
                <a:gd name="connsiteX84" fmla="*/ 3452954 w 3599085"/>
                <a:gd name="connsiteY84" fmla="*/ 1319421 h 5953403"/>
                <a:gd name="connsiteX85" fmla="*/ 3498674 w 3599085"/>
                <a:gd name="connsiteY85" fmla="*/ 1098441 h 5953403"/>
                <a:gd name="connsiteX86" fmla="*/ 3552014 w 3599085"/>
                <a:gd name="connsiteY86" fmla="*/ 1007001 h 5953403"/>
                <a:gd name="connsiteX87" fmla="*/ 3597734 w 3599085"/>
                <a:gd name="connsiteY87" fmla="*/ 915561 h 5953403"/>
                <a:gd name="connsiteX88" fmla="*/ 3582494 w 3599085"/>
                <a:gd name="connsiteY88" fmla="*/ 846981 h 5953403"/>
                <a:gd name="connsiteX89" fmla="*/ 3536774 w 3599085"/>
                <a:gd name="connsiteY89" fmla="*/ 709821 h 5953403"/>
                <a:gd name="connsiteX90" fmla="*/ 3491054 w 3599085"/>
                <a:gd name="connsiteY90" fmla="*/ 686961 h 5953403"/>
                <a:gd name="connsiteX91" fmla="*/ 3338654 w 3599085"/>
                <a:gd name="connsiteY91" fmla="*/ 549801 h 5953403"/>
                <a:gd name="connsiteX92" fmla="*/ 3285314 w 3599085"/>
                <a:gd name="connsiteY92" fmla="*/ 519321 h 5953403"/>
                <a:gd name="connsiteX93" fmla="*/ 3178634 w 3599085"/>
                <a:gd name="connsiteY93" fmla="*/ 496461 h 5953403"/>
                <a:gd name="connsiteX94" fmla="*/ 3110054 w 3599085"/>
                <a:gd name="connsiteY94" fmla="*/ 427881 h 5953403"/>
                <a:gd name="connsiteX95" fmla="*/ 3041474 w 3599085"/>
                <a:gd name="connsiteY95" fmla="*/ 359301 h 5953403"/>
                <a:gd name="connsiteX96" fmla="*/ 2950034 w 3599085"/>
                <a:gd name="connsiteY96" fmla="*/ 275481 h 5953403"/>
                <a:gd name="connsiteX97" fmla="*/ 2858594 w 3599085"/>
                <a:gd name="connsiteY97" fmla="*/ 199281 h 5953403"/>
                <a:gd name="connsiteX98" fmla="*/ 2744294 w 3599085"/>
                <a:gd name="connsiteY98" fmla="*/ 115461 h 5953403"/>
                <a:gd name="connsiteX99" fmla="*/ 2645234 w 3599085"/>
                <a:gd name="connsiteY99" fmla="*/ 115461 h 5953403"/>
                <a:gd name="connsiteX100" fmla="*/ 2378534 w 3599085"/>
                <a:gd name="connsiteY100" fmla="*/ 176421 h 5953403"/>
                <a:gd name="connsiteX101" fmla="*/ 2332814 w 3599085"/>
                <a:gd name="connsiteY101" fmla="*/ 161181 h 5953403"/>
                <a:gd name="connsiteX102" fmla="*/ 2279474 w 3599085"/>
                <a:gd name="connsiteY102" fmla="*/ 161181 h 5953403"/>
                <a:gd name="connsiteX103" fmla="*/ 2210894 w 3599085"/>
                <a:gd name="connsiteY103" fmla="*/ 168801 h 5953403"/>
                <a:gd name="connsiteX104" fmla="*/ 2050874 w 3599085"/>
                <a:gd name="connsiteY104" fmla="*/ 138321 h 5953403"/>
                <a:gd name="connsiteX105" fmla="*/ 1982294 w 3599085"/>
                <a:gd name="connsiteY105" fmla="*/ 161181 h 5953403"/>
                <a:gd name="connsiteX106" fmla="*/ 1807034 w 3599085"/>
                <a:gd name="connsiteY106" fmla="*/ 107841 h 5953403"/>
                <a:gd name="connsiteX107" fmla="*/ 1616534 w 3599085"/>
                <a:gd name="connsiteY107" fmla="*/ 130701 h 5953403"/>
                <a:gd name="connsiteX108" fmla="*/ 1555574 w 3599085"/>
                <a:gd name="connsiteY108" fmla="*/ 92601 h 5953403"/>
                <a:gd name="connsiteX109" fmla="*/ 1395554 w 3599085"/>
                <a:gd name="connsiteY109" fmla="*/ 46881 h 5953403"/>
                <a:gd name="connsiteX110" fmla="*/ 1319354 w 3599085"/>
                <a:gd name="connsiteY110" fmla="*/ 46881 h 5953403"/>
                <a:gd name="connsiteX111" fmla="*/ 1182194 w 3599085"/>
                <a:gd name="connsiteY111" fmla="*/ 46881 h 5953403"/>
                <a:gd name="connsiteX112" fmla="*/ 1090754 w 3599085"/>
                <a:gd name="connsiteY112" fmla="*/ 16401 h 5953403"/>
                <a:gd name="connsiteX113" fmla="*/ 930734 w 3599085"/>
                <a:gd name="connsiteY113" fmla="*/ 1161 h 5953403"/>
                <a:gd name="connsiteX114" fmla="*/ 885014 w 3599085"/>
                <a:gd name="connsiteY114" fmla="*/ 8781 h 5953403"/>
                <a:gd name="connsiteX115" fmla="*/ 854534 w 3599085"/>
                <a:gd name="connsiteY115" fmla="*/ 69741 h 5953403"/>
                <a:gd name="connsiteX116" fmla="*/ 816434 w 3599085"/>
                <a:gd name="connsiteY116" fmla="*/ 161181 h 5953403"/>
                <a:gd name="connsiteX117" fmla="*/ 793574 w 3599085"/>
                <a:gd name="connsiteY117" fmla="*/ 275481 h 5953403"/>
                <a:gd name="connsiteX118" fmla="*/ 709754 w 3599085"/>
                <a:gd name="connsiteY118" fmla="*/ 526941 h 5953403"/>
                <a:gd name="connsiteX119" fmla="*/ 679274 w 3599085"/>
                <a:gd name="connsiteY119" fmla="*/ 709821 h 5953403"/>
                <a:gd name="connsiteX120" fmla="*/ 618314 w 3599085"/>
                <a:gd name="connsiteY120" fmla="*/ 1014621 h 5953403"/>
                <a:gd name="connsiteX121" fmla="*/ 549734 w 3599085"/>
                <a:gd name="connsiteY121" fmla="*/ 1197501 h 5953403"/>
                <a:gd name="connsiteX122" fmla="*/ 519254 w 3599085"/>
                <a:gd name="connsiteY122" fmla="*/ 1395621 h 5953403"/>
                <a:gd name="connsiteX123" fmla="*/ 504014 w 3599085"/>
                <a:gd name="connsiteY123" fmla="*/ 1517541 h 5953403"/>
                <a:gd name="connsiteX124" fmla="*/ 458294 w 3599085"/>
                <a:gd name="connsiteY124" fmla="*/ 1647081 h 5953403"/>
                <a:gd name="connsiteX125" fmla="*/ 412574 w 3599085"/>
                <a:gd name="connsiteY125" fmla="*/ 1829961 h 5953403"/>
                <a:gd name="connsiteX126" fmla="*/ 366854 w 3599085"/>
                <a:gd name="connsiteY126" fmla="*/ 2020461 h 5953403"/>
                <a:gd name="connsiteX127" fmla="*/ 321134 w 3599085"/>
                <a:gd name="connsiteY127" fmla="*/ 2134761 h 5953403"/>
                <a:gd name="connsiteX128" fmla="*/ 290654 w 3599085"/>
                <a:gd name="connsiteY128" fmla="*/ 2317641 h 5953403"/>
                <a:gd name="connsiteX129" fmla="*/ 222074 w 3599085"/>
                <a:gd name="connsiteY129" fmla="*/ 2477661 h 5953403"/>
                <a:gd name="connsiteX130" fmla="*/ 222074 w 3599085"/>
                <a:gd name="connsiteY130" fmla="*/ 2538621 h 5953403"/>
                <a:gd name="connsiteX131" fmla="*/ 206834 w 3599085"/>
                <a:gd name="connsiteY131" fmla="*/ 2637681 h 5953403"/>
                <a:gd name="connsiteX132" fmla="*/ 199214 w 3599085"/>
                <a:gd name="connsiteY132" fmla="*/ 2744361 h 5953403"/>
                <a:gd name="connsiteX133" fmla="*/ 176354 w 3599085"/>
                <a:gd name="connsiteY133" fmla="*/ 2797701 h 5953403"/>
                <a:gd name="connsiteX0" fmla="*/ 177135 w 3599866"/>
                <a:gd name="connsiteY0" fmla="*/ 2797701 h 5953403"/>
                <a:gd name="connsiteX1" fmla="*/ 154275 w 3599866"/>
                <a:gd name="connsiteY1" fmla="*/ 2912001 h 5953403"/>
                <a:gd name="connsiteX2" fmla="*/ 108555 w 3599866"/>
                <a:gd name="connsiteY2" fmla="*/ 3072021 h 5953403"/>
                <a:gd name="connsiteX3" fmla="*/ 47595 w 3599866"/>
                <a:gd name="connsiteY3" fmla="*/ 3346341 h 5953403"/>
                <a:gd name="connsiteX4" fmla="*/ 16635 w 3599866"/>
                <a:gd name="connsiteY4" fmla="*/ 3493501 h 5953403"/>
                <a:gd name="connsiteX5" fmla="*/ 1875 w 3599866"/>
                <a:gd name="connsiteY5" fmla="*/ 3658761 h 5953403"/>
                <a:gd name="connsiteX6" fmla="*/ 1875 w 3599866"/>
                <a:gd name="connsiteY6" fmla="*/ 3795921 h 5953403"/>
                <a:gd name="connsiteX7" fmla="*/ 17115 w 3599866"/>
                <a:gd name="connsiteY7" fmla="*/ 3940701 h 5953403"/>
                <a:gd name="connsiteX8" fmla="*/ 47595 w 3599866"/>
                <a:gd name="connsiteY8" fmla="*/ 4093101 h 5953403"/>
                <a:gd name="connsiteX9" fmla="*/ 55215 w 3599866"/>
                <a:gd name="connsiteY9" fmla="*/ 4215021 h 5953403"/>
                <a:gd name="connsiteX10" fmla="*/ 70455 w 3599866"/>
                <a:gd name="connsiteY10" fmla="*/ 4329321 h 5953403"/>
                <a:gd name="connsiteX11" fmla="*/ 108555 w 3599866"/>
                <a:gd name="connsiteY11" fmla="*/ 4535061 h 5953403"/>
                <a:gd name="connsiteX12" fmla="*/ 116175 w 3599866"/>
                <a:gd name="connsiteY12" fmla="*/ 4717941 h 5953403"/>
                <a:gd name="connsiteX13" fmla="*/ 123795 w 3599866"/>
                <a:gd name="connsiteY13" fmla="*/ 4832241 h 5953403"/>
                <a:gd name="connsiteX14" fmla="*/ 161895 w 3599866"/>
                <a:gd name="connsiteY14" fmla="*/ 4938921 h 5953403"/>
                <a:gd name="connsiteX15" fmla="*/ 184755 w 3599866"/>
                <a:gd name="connsiteY15" fmla="*/ 5220861 h 5953403"/>
                <a:gd name="connsiteX16" fmla="*/ 192375 w 3599866"/>
                <a:gd name="connsiteY16" fmla="*/ 5304681 h 5953403"/>
                <a:gd name="connsiteX17" fmla="*/ 199995 w 3599866"/>
                <a:gd name="connsiteY17" fmla="*/ 5457081 h 5953403"/>
                <a:gd name="connsiteX18" fmla="*/ 230475 w 3599866"/>
                <a:gd name="connsiteY18" fmla="*/ 5601861 h 5953403"/>
                <a:gd name="connsiteX19" fmla="*/ 283815 w 3599866"/>
                <a:gd name="connsiteY19" fmla="*/ 5769501 h 5953403"/>
                <a:gd name="connsiteX20" fmla="*/ 283815 w 3599866"/>
                <a:gd name="connsiteY20" fmla="*/ 5853321 h 5953403"/>
                <a:gd name="connsiteX21" fmla="*/ 321915 w 3599866"/>
                <a:gd name="connsiteY21" fmla="*/ 5906661 h 5953403"/>
                <a:gd name="connsiteX22" fmla="*/ 314295 w 3599866"/>
                <a:gd name="connsiteY22" fmla="*/ 5952381 h 5953403"/>
                <a:gd name="connsiteX23" fmla="*/ 413355 w 3599866"/>
                <a:gd name="connsiteY23" fmla="*/ 5937141 h 5953403"/>
                <a:gd name="connsiteX24" fmla="*/ 481935 w 3599866"/>
                <a:gd name="connsiteY24" fmla="*/ 5921901 h 5953403"/>
                <a:gd name="connsiteX25" fmla="*/ 573375 w 3599866"/>
                <a:gd name="connsiteY25" fmla="*/ 5891421 h 5953403"/>
                <a:gd name="connsiteX26" fmla="*/ 763875 w 3599866"/>
                <a:gd name="connsiteY26" fmla="*/ 5868561 h 5953403"/>
                <a:gd name="connsiteX27" fmla="*/ 847695 w 3599866"/>
                <a:gd name="connsiteY27" fmla="*/ 5830461 h 5953403"/>
                <a:gd name="connsiteX28" fmla="*/ 946755 w 3599866"/>
                <a:gd name="connsiteY28" fmla="*/ 5807601 h 5953403"/>
                <a:gd name="connsiteX29" fmla="*/ 1030575 w 3599866"/>
                <a:gd name="connsiteY29" fmla="*/ 5807601 h 5953403"/>
                <a:gd name="connsiteX30" fmla="*/ 1251555 w 3599866"/>
                <a:gd name="connsiteY30" fmla="*/ 5746641 h 5953403"/>
                <a:gd name="connsiteX31" fmla="*/ 1327755 w 3599866"/>
                <a:gd name="connsiteY31" fmla="*/ 5731401 h 5953403"/>
                <a:gd name="connsiteX32" fmla="*/ 1403955 w 3599866"/>
                <a:gd name="connsiteY32" fmla="*/ 5708541 h 5953403"/>
                <a:gd name="connsiteX33" fmla="*/ 1602075 w 3599866"/>
                <a:gd name="connsiteY33" fmla="*/ 5670441 h 5953403"/>
                <a:gd name="connsiteX34" fmla="*/ 1655415 w 3599866"/>
                <a:gd name="connsiteY34" fmla="*/ 5678061 h 5953403"/>
                <a:gd name="connsiteX35" fmla="*/ 1723995 w 3599866"/>
                <a:gd name="connsiteY35" fmla="*/ 5647581 h 5953403"/>
                <a:gd name="connsiteX36" fmla="*/ 1739235 w 3599866"/>
                <a:gd name="connsiteY36" fmla="*/ 5594241 h 5953403"/>
                <a:gd name="connsiteX37" fmla="*/ 1769715 w 3599866"/>
                <a:gd name="connsiteY37" fmla="*/ 5533281 h 5953403"/>
                <a:gd name="connsiteX38" fmla="*/ 1838295 w 3599866"/>
                <a:gd name="connsiteY38" fmla="*/ 5464701 h 5953403"/>
                <a:gd name="connsiteX39" fmla="*/ 1891635 w 3599866"/>
                <a:gd name="connsiteY39" fmla="*/ 5297061 h 5953403"/>
                <a:gd name="connsiteX40" fmla="*/ 1967835 w 3599866"/>
                <a:gd name="connsiteY40" fmla="*/ 5167521 h 5953403"/>
                <a:gd name="connsiteX41" fmla="*/ 2036415 w 3599866"/>
                <a:gd name="connsiteY41" fmla="*/ 5091321 h 5953403"/>
                <a:gd name="connsiteX42" fmla="*/ 2013555 w 3599866"/>
                <a:gd name="connsiteY42" fmla="*/ 5045601 h 5953403"/>
                <a:gd name="connsiteX43" fmla="*/ 2051655 w 3599866"/>
                <a:gd name="connsiteY43" fmla="*/ 4938921 h 5953403"/>
                <a:gd name="connsiteX44" fmla="*/ 2089755 w 3599866"/>
                <a:gd name="connsiteY44" fmla="*/ 4870341 h 5953403"/>
                <a:gd name="connsiteX45" fmla="*/ 2112615 w 3599866"/>
                <a:gd name="connsiteY45" fmla="*/ 4771281 h 5953403"/>
                <a:gd name="connsiteX46" fmla="*/ 2158335 w 3599866"/>
                <a:gd name="connsiteY46" fmla="*/ 4733181 h 5953403"/>
                <a:gd name="connsiteX47" fmla="*/ 2204055 w 3599866"/>
                <a:gd name="connsiteY47" fmla="*/ 4687461 h 5953403"/>
                <a:gd name="connsiteX48" fmla="*/ 2265015 w 3599866"/>
                <a:gd name="connsiteY48" fmla="*/ 4664601 h 5953403"/>
                <a:gd name="connsiteX49" fmla="*/ 2341215 w 3599866"/>
                <a:gd name="connsiteY49" fmla="*/ 4611261 h 5953403"/>
                <a:gd name="connsiteX50" fmla="*/ 2402175 w 3599866"/>
                <a:gd name="connsiteY50" fmla="*/ 4611261 h 5953403"/>
                <a:gd name="connsiteX51" fmla="*/ 2455515 w 3599866"/>
                <a:gd name="connsiteY51" fmla="*/ 4596021 h 5953403"/>
                <a:gd name="connsiteX52" fmla="*/ 2546955 w 3599866"/>
                <a:gd name="connsiteY52" fmla="*/ 4550301 h 5953403"/>
                <a:gd name="connsiteX53" fmla="*/ 2592675 w 3599866"/>
                <a:gd name="connsiteY53" fmla="*/ 4527441 h 5953403"/>
                <a:gd name="connsiteX54" fmla="*/ 2653635 w 3599866"/>
                <a:gd name="connsiteY54" fmla="*/ 4481721 h 5953403"/>
                <a:gd name="connsiteX55" fmla="*/ 2684115 w 3599866"/>
                <a:gd name="connsiteY55" fmla="*/ 4405521 h 5953403"/>
                <a:gd name="connsiteX56" fmla="*/ 2691735 w 3599866"/>
                <a:gd name="connsiteY56" fmla="*/ 4321701 h 5953403"/>
                <a:gd name="connsiteX57" fmla="*/ 2691735 w 3599866"/>
                <a:gd name="connsiteY57" fmla="*/ 4253121 h 5953403"/>
                <a:gd name="connsiteX58" fmla="*/ 2699355 w 3599866"/>
                <a:gd name="connsiteY58" fmla="*/ 4001661 h 5953403"/>
                <a:gd name="connsiteX59" fmla="*/ 2699355 w 3599866"/>
                <a:gd name="connsiteY59" fmla="*/ 3933081 h 5953403"/>
                <a:gd name="connsiteX60" fmla="*/ 2752695 w 3599866"/>
                <a:gd name="connsiteY60" fmla="*/ 3826401 h 5953403"/>
                <a:gd name="connsiteX61" fmla="*/ 2752695 w 3599866"/>
                <a:gd name="connsiteY61" fmla="*/ 3795921 h 5953403"/>
                <a:gd name="connsiteX62" fmla="*/ 2783175 w 3599866"/>
                <a:gd name="connsiteY62" fmla="*/ 3681621 h 5953403"/>
                <a:gd name="connsiteX63" fmla="*/ 2806035 w 3599866"/>
                <a:gd name="connsiteY63" fmla="*/ 3582561 h 5953403"/>
                <a:gd name="connsiteX64" fmla="*/ 2866995 w 3599866"/>
                <a:gd name="connsiteY64" fmla="*/ 3430161 h 5953403"/>
                <a:gd name="connsiteX65" fmla="*/ 2905095 w 3599866"/>
                <a:gd name="connsiteY65" fmla="*/ 3308241 h 5953403"/>
                <a:gd name="connsiteX66" fmla="*/ 2935575 w 3599866"/>
                <a:gd name="connsiteY66" fmla="*/ 3148221 h 5953403"/>
                <a:gd name="connsiteX67" fmla="*/ 2981295 w 3599866"/>
                <a:gd name="connsiteY67" fmla="*/ 3064401 h 5953403"/>
                <a:gd name="connsiteX68" fmla="*/ 2981295 w 3599866"/>
                <a:gd name="connsiteY68" fmla="*/ 2873901 h 5953403"/>
                <a:gd name="connsiteX69" fmla="*/ 2981295 w 3599866"/>
                <a:gd name="connsiteY69" fmla="*/ 2782461 h 5953403"/>
                <a:gd name="connsiteX70" fmla="*/ 2996535 w 3599866"/>
                <a:gd name="connsiteY70" fmla="*/ 2645301 h 5953403"/>
                <a:gd name="connsiteX71" fmla="*/ 3004155 w 3599866"/>
                <a:gd name="connsiteY71" fmla="*/ 2538621 h 5953403"/>
                <a:gd name="connsiteX72" fmla="*/ 3042255 w 3599866"/>
                <a:gd name="connsiteY72" fmla="*/ 2485281 h 5953403"/>
                <a:gd name="connsiteX73" fmla="*/ 3080355 w 3599866"/>
                <a:gd name="connsiteY73" fmla="*/ 2355741 h 5953403"/>
                <a:gd name="connsiteX74" fmla="*/ 3095595 w 3599866"/>
                <a:gd name="connsiteY74" fmla="*/ 2325261 h 5953403"/>
                <a:gd name="connsiteX75" fmla="*/ 3118455 w 3599866"/>
                <a:gd name="connsiteY75" fmla="*/ 2233821 h 5953403"/>
                <a:gd name="connsiteX76" fmla="*/ 3141315 w 3599866"/>
                <a:gd name="connsiteY76" fmla="*/ 2150001 h 5953403"/>
                <a:gd name="connsiteX77" fmla="*/ 3187035 w 3599866"/>
                <a:gd name="connsiteY77" fmla="*/ 2028081 h 5953403"/>
                <a:gd name="connsiteX78" fmla="*/ 3209895 w 3599866"/>
                <a:gd name="connsiteY78" fmla="*/ 1944261 h 5953403"/>
                <a:gd name="connsiteX79" fmla="*/ 3301335 w 3599866"/>
                <a:gd name="connsiteY79" fmla="*/ 1784241 h 5953403"/>
                <a:gd name="connsiteX80" fmla="*/ 3301335 w 3599866"/>
                <a:gd name="connsiteY80" fmla="*/ 1708041 h 5953403"/>
                <a:gd name="connsiteX81" fmla="*/ 3362295 w 3599866"/>
                <a:gd name="connsiteY81" fmla="*/ 1548021 h 5953403"/>
                <a:gd name="connsiteX82" fmla="*/ 3415635 w 3599866"/>
                <a:gd name="connsiteY82" fmla="*/ 1395621 h 5953403"/>
                <a:gd name="connsiteX83" fmla="*/ 3453735 w 3599866"/>
                <a:gd name="connsiteY83" fmla="*/ 1319421 h 5953403"/>
                <a:gd name="connsiteX84" fmla="*/ 3499455 w 3599866"/>
                <a:gd name="connsiteY84" fmla="*/ 1098441 h 5953403"/>
                <a:gd name="connsiteX85" fmla="*/ 3552795 w 3599866"/>
                <a:gd name="connsiteY85" fmla="*/ 1007001 h 5953403"/>
                <a:gd name="connsiteX86" fmla="*/ 3598515 w 3599866"/>
                <a:gd name="connsiteY86" fmla="*/ 915561 h 5953403"/>
                <a:gd name="connsiteX87" fmla="*/ 3583275 w 3599866"/>
                <a:gd name="connsiteY87" fmla="*/ 846981 h 5953403"/>
                <a:gd name="connsiteX88" fmla="*/ 3537555 w 3599866"/>
                <a:gd name="connsiteY88" fmla="*/ 709821 h 5953403"/>
                <a:gd name="connsiteX89" fmla="*/ 3491835 w 3599866"/>
                <a:gd name="connsiteY89" fmla="*/ 686961 h 5953403"/>
                <a:gd name="connsiteX90" fmla="*/ 3339435 w 3599866"/>
                <a:gd name="connsiteY90" fmla="*/ 549801 h 5953403"/>
                <a:gd name="connsiteX91" fmla="*/ 3286095 w 3599866"/>
                <a:gd name="connsiteY91" fmla="*/ 519321 h 5953403"/>
                <a:gd name="connsiteX92" fmla="*/ 3179415 w 3599866"/>
                <a:gd name="connsiteY92" fmla="*/ 496461 h 5953403"/>
                <a:gd name="connsiteX93" fmla="*/ 3110835 w 3599866"/>
                <a:gd name="connsiteY93" fmla="*/ 427881 h 5953403"/>
                <a:gd name="connsiteX94" fmla="*/ 3042255 w 3599866"/>
                <a:gd name="connsiteY94" fmla="*/ 359301 h 5953403"/>
                <a:gd name="connsiteX95" fmla="*/ 2950815 w 3599866"/>
                <a:gd name="connsiteY95" fmla="*/ 275481 h 5953403"/>
                <a:gd name="connsiteX96" fmla="*/ 2859375 w 3599866"/>
                <a:gd name="connsiteY96" fmla="*/ 199281 h 5953403"/>
                <a:gd name="connsiteX97" fmla="*/ 2745075 w 3599866"/>
                <a:gd name="connsiteY97" fmla="*/ 115461 h 5953403"/>
                <a:gd name="connsiteX98" fmla="*/ 2646015 w 3599866"/>
                <a:gd name="connsiteY98" fmla="*/ 115461 h 5953403"/>
                <a:gd name="connsiteX99" fmla="*/ 2379315 w 3599866"/>
                <a:gd name="connsiteY99" fmla="*/ 176421 h 5953403"/>
                <a:gd name="connsiteX100" fmla="*/ 2333595 w 3599866"/>
                <a:gd name="connsiteY100" fmla="*/ 161181 h 5953403"/>
                <a:gd name="connsiteX101" fmla="*/ 2280255 w 3599866"/>
                <a:gd name="connsiteY101" fmla="*/ 161181 h 5953403"/>
                <a:gd name="connsiteX102" fmla="*/ 2211675 w 3599866"/>
                <a:gd name="connsiteY102" fmla="*/ 168801 h 5953403"/>
                <a:gd name="connsiteX103" fmla="*/ 2051655 w 3599866"/>
                <a:gd name="connsiteY103" fmla="*/ 138321 h 5953403"/>
                <a:gd name="connsiteX104" fmla="*/ 1983075 w 3599866"/>
                <a:gd name="connsiteY104" fmla="*/ 161181 h 5953403"/>
                <a:gd name="connsiteX105" fmla="*/ 1807815 w 3599866"/>
                <a:gd name="connsiteY105" fmla="*/ 107841 h 5953403"/>
                <a:gd name="connsiteX106" fmla="*/ 1617315 w 3599866"/>
                <a:gd name="connsiteY106" fmla="*/ 130701 h 5953403"/>
                <a:gd name="connsiteX107" fmla="*/ 1556355 w 3599866"/>
                <a:gd name="connsiteY107" fmla="*/ 92601 h 5953403"/>
                <a:gd name="connsiteX108" fmla="*/ 1396335 w 3599866"/>
                <a:gd name="connsiteY108" fmla="*/ 46881 h 5953403"/>
                <a:gd name="connsiteX109" fmla="*/ 1320135 w 3599866"/>
                <a:gd name="connsiteY109" fmla="*/ 46881 h 5953403"/>
                <a:gd name="connsiteX110" fmla="*/ 1182975 w 3599866"/>
                <a:gd name="connsiteY110" fmla="*/ 46881 h 5953403"/>
                <a:gd name="connsiteX111" fmla="*/ 1091535 w 3599866"/>
                <a:gd name="connsiteY111" fmla="*/ 16401 h 5953403"/>
                <a:gd name="connsiteX112" fmla="*/ 931515 w 3599866"/>
                <a:gd name="connsiteY112" fmla="*/ 1161 h 5953403"/>
                <a:gd name="connsiteX113" fmla="*/ 885795 w 3599866"/>
                <a:gd name="connsiteY113" fmla="*/ 8781 h 5953403"/>
                <a:gd name="connsiteX114" fmla="*/ 855315 w 3599866"/>
                <a:gd name="connsiteY114" fmla="*/ 69741 h 5953403"/>
                <a:gd name="connsiteX115" fmla="*/ 817215 w 3599866"/>
                <a:gd name="connsiteY115" fmla="*/ 161181 h 5953403"/>
                <a:gd name="connsiteX116" fmla="*/ 794355 w 3599866"/>
                <a:gd name="connsiteY116" fmla="*/ 275481 h 5953403"/>
                <a:gd name="connsiteX117" fmla="*/ 710535 w 3599866"/>
                <a:gd name="connsiteY117" fmla="*/ 526941 h 5953403"/>
                <a:gd name="connsiteX118" fmla="*/ 680055 w 3599866"/>
                <a:gd name="connsiteY118" fmla="*/ 709821 h 5953403"/>
                <a:gd name="connsiteX119" fmla="*/ 619095 w 3599866"/>
                <a:gd name="connsiteY119" fmla="*/ 1014621 h 5953403"/>
                <a:gd name="connsiteX120" fmla="*/ 550515 w 3599866"/>
                <a:gd name="connsiteY120" fmla="*/ 1197501 h 5953403"/>
                <a:gd name="connsiteX121" fmla="*/ 520035 w 3599866"/>
                <a:gd name="connsiteY121" fmla="*/ 1395621 h 5953403"/>
                <a:gd name="connsiteX122" fmla="*/ 504795 w 3599866"/>
                <a:gd name="connsiteY122" fmla="*/ 1517541 h 5953403"/>
                <a:gd name="connsiteX123" fmla="*/ 459075 w 3599866"/>
                <a:gd name="connsiteY123" fmla="*/ 1647081 h 5953403"/>
                <a:gd name="connsiteX124" fmla="*/ 413355 w 3599866"/>
                <a:gd name="connsiteY124" fmla="*/ 1829961 h 5953403"/>
                <a:gd name="connsiteX125" fmla="*/ 367635 w 3599866"/>
                <a:gd name="connsiteY125" fmla="*/ 2020461 h 5953403"/>
                <a:gd name="connsiteX126" fmla="*/ 321915 w 3599866"/>
                <a:gd name="connsiteY126" fmla="*/ 2134761 h 5953403"/>
                <a:gd name="connsiteX127" fmla="*/ 291435 w 3599866"/>
                <a:gd name="connsiteY127" fmla="*/ 2317641 h 5953403"/>
                <a:gd name="connsiteX128" fmla="*/ 222855 w 3599866"/>
                <a:gd name="connsiteY128" fmla="*/ 2477661 h 5953403"/>
                <a:gd name="connsiteX129" fmla="*/ 222855 w 3599866"/>
                <a:gd name="connsiteY129" fmla="*/ 2538621 h 5953403"/>
                <a:gd name="connsiteX130" fmla="*/ 207615 w 3599866"/>
                <a:gd name="connsiteY130" fmla="*/ 2637681 h 5953403"/>
                <a:gd name="connsiteX131" fmla="*/ 199995 w 3599866"/>
                <a:gd name="connsiteY131" fmla="*/ 2744361 h 5953403"/>
                <a:gd name="connsiteX132" fmla="*/ 177135 w 3599866"/>
                <a:gd name="connsiteY132" fmla="*/ 2797701 h 5953403"/>
                <a:gd name="connsiteX0" fmla="*/ 177135 w 3599866"/>
                <a:gd name="connsiteY0" fmla="*/ 2797701 h 5953403"/>
                <a:gd name="connsiteX1" fmla="*/ 154275 w 3599866"/>
                <a:gd name="connsiteY1" fmla="*/ 2912001 h 5953403"/>
                <a:gd name="connsiteX2" fmla="*/ 108555 w 3599866"/>
                <a:gd name="connsiteY2" fmla="*/ 3072021 h 5953403"/>
                <a:gd name="connsiteX3" fmla="*/ 47595 w 3599866"/>
                <a:gd name="connsiteY3" fmla="*/ 3346341 h 5953403"/>
                <a:gd name="connsiteX4" fmla="*/ 16635 w 3599866"/>
                <a:gd name="connsiteY4" fmla="*/ 3493501 h 5953403"/>
                <a:gd name="connsiteX5" fmla="*/ 1875 w 3599866"/>
                <a:gd name="connsiteY5" fmla="*/ 3658761 h 5953403"/>
                <a:gd name="connsiteX6" fmla="*/ 1875 w 3599866"/>
                <a:gd name="connsiteY6" fmla="*/ 3795921 h 5953403"/>
                <a:gd name="connsiteX7" fmla="*/ 17115 w 3599866"/>
                <a:gd name="connsiteY7" fmla="*/ 3940701 h 5953403"/>
                <a:gd name="connsiteX8" fmla="*/ 47595 w 3599866"/>
                <a:gd name="connsiteY8" fmla="*/ 4093101 h 5953403"/>
                <a:gd name="connsiteX9" fmla="*/ 55215 w 3599866"/>
                <a:gd name="connsiteY9" fmla="*/ 4215021 h 5953403"/>
                <a:gd name="connsiteX10" fmla="*/ 70455 w 3599866"/>
                <a:gd name="connsiteY10" fmla="*/ 4329321 h 5953403"/>
                <a:gd name="connsiteX11" fmla="*/ 108555 w 3599866"/>
                <a:gd name="connsiteY11" fmla="*/ 4535061 h 5953403"/>
                <a:gd name="connsiteX12" fmla="*/ 116175 w 3599866"/>
                <a:gd name="connsiteY12" fmla="*/ 4717941 h 5953403"/>
                <a:gd name="connsiteX13" fmla="*/ 123795 w 3599866"/>
                <a:gd name="connsiteY13" fmla="*/ 4832241 h 5953403"/>
                <a:gd name="connsiteX14" fmla="*/ 161895 w 3599866"/>
                <a:gd name="connsiteY14" fmla="*/ 4938921 h 5953403"/>
                <a:gd name="connsiteX15" fmla="*/ 184755 w 3599866"/>
                <a:gd name="connsiteY15" fmla="*/ 5220861 h 5953403"/>
                <a:gd name="connsiteX16" fmla="*/ 192375 w 3599866"/>
                <a:gd name="connsiteY16" fmla="*/ 5304681 h 5953403"/>
                <a:gd name="connsiteX17" fmla="*/ 199995 w 3599866"/>
                <a:gd name="connsiteY17" fmla="*/ 5457081 h 5953403"/>
                <a:gd name="connsiteX18" fmla="*/ 230475 w 3599866"/>
                <a:gd name="connsiteY18" fmla="*/ 5601861 h 5953403"/>
                <a:gd name="connsiteX19" fmla="*/ 283815 w 3599866"/>
                <a:gd name="connsiteY19" fmla="*/ 5769501 h 5953403"/>
                <a:gd name="connsiteX20" fmla="*/ 283815 w 3599866"/>
                <a:gd name="connsiteY20" fmla="*/ 5853321 h 5953403"/>
                <a:gd name="connsiteX21" fmla="*/ 321915 w 3599866"/>
                <a:gd name="connsiteY21" fmla="*/ 5906661 h 5953403"/>
                <a:gd name="connsiteX22" fmla="*/ 314295 w 3599866"/>
                <a:gd name="connsiteY22" fmla="*/ 5952381 h 5953403"/>
                <a:gd name="connsiteX23" fmla="*/ 413355 w 3599866"/>
                <a:gd name="connsiteY23" fmla="*/ 5937141 h 5953403"/>
                <a:gd name="connsiteX24" fmla="*/ 481935 w 3599866"/>
                <a:gd name="connsiteY24" fmla="*/ 5921901 h 5953403"/>
                <a:gd name="connsiteX25" fmla="*/ 573375 w 3599866"/>
                <a:gd name="connsiteY25" fmla="*/ 5891421 h 5953403"/>
                <a:gd name="connsiteX26" fmla="*/ 763875 w 3599866"/>
                <a:gd name="connsiteY26" fmla="*/ 5868561 h 5953403"/>
                <a:gd name="connsiteX27" fmla="*/ 847695 w 3599866"/>
                <a:gd name="connsiteY27" fmla="*/ 5830461 h 5953403"/>
                <a:gd name="connsiteX28" fmla="*/ 946755 w 3599866"/>
                <a:gd name="connsiteY28" fmla="*/ 5807601 h 5953403"/>
                <a:gd name="connsiteX29" fmla="*/ 1030575 w 3599866"/>
                <a:gd name="connsiteY29" fmla="*/ 5807601 h 5953403"/>
                <a:gd name="connsiteX30" fmla="*/ 1251555 w 3599866"/>
                <a:gd name="connsiteY30" fmla="*/ 5746641 h 5953403"/>
                <a:gd name="connsiteX31" fmla="*/ 1327755 w 3599866"/>
                <a:gd name="connsiteY31" fmla="*/ 5731401 h 5953403"/>
                <a:gd name="connsiteX32" fmla="*/ 1403955 w 3599866"/>
                <a:gd name="connsiteY32" fmla="*/ 5708541 h 5953403"/>
                <a:gd name="connsiteX33" fmla="*/ 1602075 w 3599866"/>
                <a:gd name="connsiteY33" fmla="*/ 5670441 h 5953403"/>
                <a:gd name="connsiteX34" fmla="*/ 1655415 w 3599866"/>
                <a:gd name="connsiteY34" fmla="*/ 5678061 h 5953403"/>
                <a:gd name="connsiteX35" fmla="*/ 1723995 w 3599866"/>
                <a:gd name="connsiteY35" fmla="*/ 5647581 h 5953403"/>
                <a:gd name="connsiteX36" fmla="*/ 1739235 w 3599866"/>
                <a:gd name="connsiteY36" fmla="*/ 5594241 h 5953403"/>
                <a:gd name="connsiteX37" fmla="*/ 1769715 w 3599866"/>
                <a:gd name="connsiteY37" fmla="*/ 5533281 h 5953403"/>
                <a:gd name="connsiteX38" fmla="*/ 1838295 w 3599866"/>
                <a:gd name="connsiteY38" fmla="*/ 5464701 h 5953403"/>
                <a:gd name="connsiteX39" fmla="*/ 1891635 w 3599866"/>
                <a:gd name="connsiteY39" fmla="*/ 5297061 h 5953403"/>
                <a:gd name="connsiteX40" fmla="*/ 1967835 w 3599866"/>
                <a:gd name="connsiteY40" fmla="*/ 5167521 h 5953403"/>
                <a:gd name="connsiteX41" fmla="*/ 2036415 w 3599866"/>
                <a:gd name="connsiteY41" fmla="*/ 5091321 h 5953403"/>
                <a:gd name="connsiteX42" fmla="*/ 2013555 w 3599866"/>
                <a:gd name="connsiteY42" fmla="*/ 5045601 h 5953403"/>
                <a:gd name="connsiteX43" fmla="*/ 2051655 w 3599866"/>
                <a:gd name="connsiteY43" fmla="*/ 4938921 h 5953403"/>
                <a:gd name="connsiteX44" fmla="*/ 2089755 w 3599866"/>
                <a:gd name="connsiteY44" fmla="*/ 4870341 h 5953403"/>
                <a:gd name="connsiteX45" fmla="*/ 2112615 w 3599866"/>
                <a:gd name="connsiteY45" fmla="*/ 4771281 h 5953403"/>
                <a:gd name="connsiteX46" fmla="*/ 2158335 w 3599866"/>
                <a:gd name="connsiteY46" fmla="*/ 4733181 h 5953403"/>
                <a:gd name="connsiteX47" fmla="*/ 2204055 w 3599866"/>
                <a:gd name="connsiteY47" fmla="*/ 4687461 h 5953403"/>
                <a:gd name="connsiteX48" fmla="*/ 2265015 w 3599866"/>
                <a:gd name="connsiteY48" fmla="*/ 4664601 h 5953403"/>
                <a:gd name="connsiteX49" fmla="*/ 2341215 w 3599866"/>
                <a:gd name="connsiteY49" fmla="*/ 4611261 h 5953403"/>
                <a:gd name="connsiteX50" fmla="*/ 2402175 w 3599866"/>
                <a:gd name="connsiteY50" fmla="*/ 4611261 h 5953403"/>
                <a:gd name="connsiteX51" fmla="*/ 2455515 w 3599866"/>
                <a:gd name="connsiteY51" fmla="*/ 4596021 h 5953403"/>
                <a:gd name="connsiteX52" fmla="*/ 2546955 w 3599866"/>
                <a:gd name="connsiteY52" fmla="*/ 4550301 h 5953403"/>
                <a:gd name="connsiteX53" fmla="*/ 2592675 w 3599866"/>
                <a:gd name="connsiteY53" fmla="*/ 4527441 h 5953403"/>
                <a:gd name="connsiteX54" fmla="*/ 2653635 w 3599866"/>
                <a:gd name="connsiteY54" fmla="*/ 4481721 h 5953403"/>
                <a:gd name="connsiteX55" fmla="*/ 2684115 w 3599866"/>
                <a:gd name="connsiteY55" fmla="*/ 4405521 h 5953403"/>
                <a:gd name="connsiteX56" fmla="*/ 2691735 w 3599866"/>
                <a:gd name="connsiteY56" fmla="*/ 4321701 h 5953403"/>
                <a:gd name="connsiteX57" fmla="*/ 2691735 w 3599866"/>
                <a:gd name="connsiteY57" fmla="*/ 4253121 h 5953403"/>
                <a:gd name="connsiteX58" fmla="*/ 2699355 w 3599866"/>
                <a:gd name="connsiteY58" fmla="*/ 4001661 h 5953403"/>
                <a:gd name="connsiteX59" fmla="*/ 2699355 w 3599866"/>
                <a:gd name="connsiteY59" fmla="*/ 3933081 h 5953403"/>
                <a:gd name="connsiteX60" fmla="*/ 2752695 w 3599866"/>
                <a:gd name="connsiteY60" fmla="*/ 3826401 h 5953403"/>
                <a:gd name="connsiteX61" fmla="*/ 2752695 w 3599866"/>
                <a:gd name="connsiteY61" fmla="*/ 3795921 h 5953403"/>
                <a:gd name="connsiteX62" fmla="*/ 2783175 w 3599866"/>
                <a:gd name="connsiteY62" fmla="*/ 3681621 h 5953403"/>
                <a:gd name="connsiteX63" fmla="*/ 2806035 w 3599866"/>
                <a:gd name="connsiteY63" fmla="*/ 3582561 h 5953403"/>
                <a:gd name="connsiteX64" fmla="*/ 2866995 w 3599866"/>
                <a:gd name="connsiteY64" fmla="*/ 3430161 h 5953403"/>
                <a:gd name="connsiteX65" fmla="*/ 2905095 w 3599866"/>
                <a:gd name="connsiteY65" fmla="*/ 3308241 h 5953403"/>
                <a:gd name="connsiteX66" fmla="*/ 2935575 w 3599866"/>
                <a:gd name="connsiteY66" fmla="*/ 3148221 h 5953403"/>
                <a:gd name="connsiteX67" fmla="*/ 2981295 w 3599866"/>
                <a:gd name="connsiteY67" fmla="*/ 3064401 h 5953403"/>
                <a:gd name="connsiteX68" fmla="*/ 2981295 w 3599866"/>
                <a:gd name="connsiteY68" fmla="*/ 2873901 h 5953403"/>
                <a:gd name="connsiteX69" fmla="*/ 2981295 w 3599866"/>
                <a:gd name="connsiteY69" fmla="*/ 2782461 h 5953403"/>
                <a:gd name="connsiteX70" fmla="*/ 2996535 w 3599866"/>
                <a:gd name="connsiteY70" fmla="*/ 2645301 h 5953403"/>
                <a:gd name="connsiteX71" fmla="*/ 3004155 w 3599866"/>
                <a:gd name="connsiteY71" fmla="*/ 2538621 h 5953403"/>
                <a:gd name="connsiteX72" fmla="*/ 3042255 w 3599866"/>
                <a:gd name="connsiteY72" fmla="*/ 2485281 h 5953403"/>
                <a:gd name="connsiteX73" fmla="*/ 3080355 w 3599866"/>
                <a:gd name="connsiteY73" fmla="*/ 2355741 h 5953403"/>
                <a:gd name="connsiteX74" fmla="*/ 3095595 w 3599866"/>
                <a:gd name="connsiteY74" fmla="*/ 2325261 h 5953403"/>
                <a:gd name="connsiteX75" fmla="*/ 3118455 w 3599866"/>
                <a:gd name="connsiteY75" fmla="*/ 2233821 h 5953403"/>
                <a:gd name="connsiteX76" fmla="*/ 3141315 w 3599866"/>
                <a:gd name="connsiteY76" fmla="*/ 2150001 h 5953403"/>
                <a:gd name="connsiteX77" fmla="*/ 3187035 w 3599866"/>
                <a:gd name="connsiteY77" fmla="*/ 2028081 h 5953403"/>
                <a:gd name="connsiteX78" fmla="*/ 3209895 w 3599866"/>
                <a:gd name="connsiteY78" fmla="*/ 1944261 h 5953403"/>
                <a:gd name="connsiteX79" fmla="*/ 3301335 w 3599866"/>
                <a:gd name="connsiteY79" fmla="*/ 1784241 h 5953403"/>
                <a:gd name="connsiteX80" fmla="*/ 3301335 w 3599866"/>
                <a:gd name="connsiteY80" fmla="*/ 1708041 h 5953403"/>
                <a:gd name="connsiteX81" fmla="*/ 3362295 w 3599866"/>
                <a:gd name="connsiteY81" fmla="*/ 1548021 h 5953403"/>
                <a:gd name="connsiteX82" fmla="*/ 3415635 w 3599866"/>
                <a:gd name="connsiteY82" fmla="*/ 1395621 h 5953403"/>
                <a:gd name="connsiteX83" fmla="*/ 3453735 w 3599866"/>
                <a:gd name="connsiteY83" fmla="*/ 1319421 h 5953403"/>
                <a:gd name="connsiteX84" fmla="*/ 3499455 w 3599866"/>
                <a:gd name="connsiteY84" fmla="*/ 1098441 h 5953403"/>
                <a:gd name="connsiteX85" fmla="*/ 3552795 w 3599866"/>
                <a:gd name="connsiteY85" fmla="*/ 1007001 h 5953403"/>
                <a:gd name="connsiteX86" fmla="*/ 3598515 w 3599866"/>
                <a:gd name="connsiteY86" fmla="*/ 915561 h 5953403"/>
                <a:gd name="connsiteX87" fmla="*/ 3583275 w 3599866"/>
                <a:gd name="connsiteY87" fmla="*/ 846981 h 5953403"/>
                <a:gd name="connsiteX88" fmla="*/ 3537555 w 3599866"/>
                <a:gd name="connsiteY88" fmla="*/ 709821 h 5953403"/>
                <a:gd name="connsiteX89" fmla="*/ 3491835 w 3599866"/>
                <a:gd name="connsiteY89" fmla="*/ 686961 h 5953403"/>
                <a:gd name="connsiteX90" fmla="*/ 3339435 w 3599866"/>
                <a:gd name="connsiteY90" fmla="*/ 549801 h 5953403"/>
                <a:gd name="connsiteX91" fmla="*/ 3286095 w 3599866"/>
                <a:gd name="connsiteY91" fmla="*/ 519321 h 5953403"/>
                <a:gd name="connsiteX92" fmla="*/ 3179415 w 3599866"/>
                <a:gd name="connsiteY92" fmla="*/ 496461 h 5953403"/>
                <a:gd name="connsiteX93" fmla="*/ 3110835 w 3599866"/>
                <a:gd name="connsiteY93" fmla="*/ 427881 h 5953403"/>
                <a:gd name="connsiteX94" fmla="*/ 3042255 w 3599866"/>
                <a:gd name="connsiteY94" fmla="*/ 359301 h 5953403"/>
                <a:gd name="connsiteX95" fmla="*/ 2950815 w 3599866"/>
                <a:gd name="connsiteY95" fmla="*/ 275481 h 5953403"/>
                <a:gd name="connsiteX96" fmla="*/ 2859375 w 3599866"/>
                <a:gd name="connsiteY96" fmla="*/ 199281 h 5953403"/>
                <a:gd name="connsiteX97" fmla="*/ 2745075 w 3599866"/>
                <a:gd name="connsiteY97" fmla="*/ 115461 h 5953403"/>
                <a:gd name="connsiteX98" fmla="*/ 2646015 w 3599866"/>
                <a:gd name="connsiteY98" fmla="*/ 115461 h 5953403"/>
                <a:gd name="connsiteX99" fmla="*/ 2379315 w 3599866"/>
                <a:gd name="connsiteY99" fmla="*/ 176421 h 5953403"/>
                <a:gd name="connsiteX100" fmla="*/ 2333595 w 3599866"/>
                <a:gd name="connsiteY100" fmla="*/ 161181 h 5953403"/>
                <a:gd name="connsiteX101" fmla="*/ 2280255 w 3599866"/>
                <a:gd name="connsiteY101" fmla="*/ 161181 h 5953403"/>
                <a:gd name="connsiteX102" fmla="*/ 2211675 w 3599866"/>
                <a:gd name="connsiteY102" fmla="*/ 168801 h 5953403"/>
                <a:gd name="connsiteX103" fmla="*/ 2051655 w 3599866"/>
                <a:gd name="connsiteY103" fmla="*/ 138321 h 5953403"/>
                <a:gd name="connsiteX104" fmla="*/ 1983075 w 3599866"/>
                <a:gd name="connsiteY104" fmla="*/ 161181 h 5953403"/>
                <a:gd name="connsiteX105" fmla="*/ 1807815 w 3599866"/>
                <a:gd name="connsiteY105" fmla="*/ 107841 h 5953403"/>
                <a:gd name="connsiteX106" fmla="*/ 1617315 w 3599866"/>
                <a:gd name="connsiteY106" fmla="*/ 130701 h 5953403"/>
                <a:gd name="connsiteX107" fmla="*/ 1556355 w 3599866"/>
                <a:gd name="connsiteY107" fmla="*/ 92601 h 5953403"/>
                <a:gd name="connsiteX108" fmla="*/ 1396335 w 3599866"/>
                <a:gd name="connsiteY108" fmla="*/ 46881 h 5953403"/>
                <a:gd name="connsiteX109" fmla="*/ 1320135 w 3599866"/>
                <a:gd name="connsiteY109" fmla="*/ 46881 h 5953403"/>
                <a:gd name="connsiteX110" fmla="*/ 1182975 w 3599866"/>
                <a:gd name="connsiteY110" fmla="*/ 46881 h 5953403"/>
                <a:gd name="connsiteX111" fmla="*/ 1091535 w 3599866"/>
                <a:gd name="connsiteY111" fmla="*/ 16401 h 5953403"/>
                <a:gd name="connsiteX112" fmla="*/ 931515 w 3599866"/>
                <a:gd name="connsiteY112" fmla="*/ 1161 h 5953403"/>
                <a:gd name="connsiteX113" fmla="*/ 885795 w 3599866"/>
                <a:gd name="connsiteY113" fmla="*/ 8781 h 5953403"/>
                <a:gd name="connsiteX114" fmla="*/ 855315 w 3599866"/>
                <a:gd name="connsiteY114" fmla="*/ 69741 h 5953403"/>
                <a:gd name="connsiteX115" fmla="*/ 817215 w 3599866"/>
                <a:gd name="connsiteY115" fmla="*/ 161181 h 5953403"/>
                <a:gd name="connsiteX116" fmla="*/ 794355 w 3599866"/>
                <a:gd name="connsiteY116" fmla="*/ 275481 h 5953403"/>
                <a:gd name="connsiteX117" fmla="*/ 710535 w 3599866"/>
                <a:gd name="connsiteY117" fmla="*/ 526941 h 5953403"/>
                <a:gd name="connsiteX118" fmla="*/ 680055 w 3599866"/>
                <a:gd name="connsiteY118" fmla="*/ 709821 h 5953403"/>
                <a:gd name="connsiteX119" fmla="*/ 619095 w 3599866"/>
                <a:gd name="connsiteY119" fmla="*/ 1014621 h 5953403"/>
                <a:gd name="connsiteX120" fmla="*/ 550515 w 3599866"/>
                <a:gd name="connsiteY120" fmla="*/ 1197501 h 5953403"/>
                <a:gd name="connsiteX121" fmla="*/ 520035 w 3599866"/>
                <a:gd name="connsiteY121" fmla="*/ 1395621 h 5953403"/>
                <a:gd name="connsiteX122" fmla="*/ 504795 w 3599866"/>
                <a:gd name="connsiteY122" fmla="*/ 1517541 h 5953403"/>
                <a:gd name="connsiteX123" fmla="*/ 459075 w 3599866"/>
                <a:gd name="connsiteY123" fmla="*/ 1647081 h 5953403"/>
                <a:gd name="connsiteX124" fmla="*/ 413355 w 3599866"/>
                <a:gd name="connsiteY124" fmla="*/ 1829961 h 5953403"/>
                <a:gd name="connsiteX125" fmla="*/ 367635 w 3599866"/>
                <a:gd name="connsiteY125" fmla="*/ 2020461 h 5953403"/>
                <a:gd name="connsiteX126" fmla="*/ 321915 w 3599866"/>
                <a:gd name="connsiteY126" fmla="*/ 2134761 h 5953403"/>
                <a:gd name="connsiteX127" fmla="*/ 291435 w 3599866"/>
                <a:gd name="connsiteY127" fmla="*/ 2317641 h 5953403"/>
                <a:gd name="connsiteX128" fmla="*/ 222855 w 3599866"/>
                <a:gd name="connsiteY128" fmla="*/ 2477661 h 5953403"/>
                <a:gd name="connsiteX129" fmla="*/ 222855 w 3599866"/>
                <a:gd name="connsiteY129" fmla="*/ 2538621 h 5953403"/>
                <a:gd name="connsiteX130" fmla="*/ 207615 w 3599866"/>
                <a:gd name="connsiteY130" fmla="*/ 2637681 h 5953403"/>
                <a:gd name="connsiteX131" fmla="*/ 177135 w 3599866"/>
                <a:gd name="connsiteY131" fmla="*/ 2797701 h 5953403"/>
                <a:gd name="connsiteX0" fmla="*/ 177135 w 3599866"/>
                <a:gd name="connsiteY0" fmla="*/ 2797701 h 5953403"/>
                <a:gd name="connsiteX1" fmla="*/ 154275 w 3599866"/>
                <a:gd name="connsiteY1" fmla="*/ 2912001 h 5953403"/>
                <a:gd name="connsiteX2" fmla="*/ 108555 w 3599866"/>
                <a:gd name="connsiteY2" fmla="*/ 3072021 h 5953403"/>
                <a:gd name="connsiteX3" fmla="*/ 47595 w 3599866"/>
                <a:gd name="connsiteY3" fmla="*/ 3346341 h 5953403"/>
                <a:gd name="connsiteX4" fmla="*/ 16635 w 3599866"/>
                <a:gd name="connsiteY4" fmla="*/ 3493501 h 5953403"/>
                <a:gd name="connsiteX5" fmla="*/ 1875 w 3599866"/>
                <a:gd name="connsiteY5" fmla="*/ 3658761 h 5953403"/>
                <a:gd name="connsiteX6" fmla="*/ 1875 w 3599866"/>
                <a:gd name="connsiteY6" fmla="*/ 3795921 h 5953403"/>
                <a:gd name="connsiteX7" fmla="*/ 17115 w 3599866"/>
                <a:gd name="connsiteY7" fmla="*/ 3940701 h 5953403"/>
                <a:gd name="connsiteX8" fmla="*/ 47595 w 3599866"/>
                <a:gd name="connsiteY8" fmla="*/ 4093101 h 5953403"/>
                <a:gd name="connsiteX9" fmla="*/ 55215 w 3599866"/>
                <a:gd name="connsiteY9" fmla="*/ 4215021 h 5953403"/>
                <a:gd name="connsiteX10" fmla="*/ 70455 w 3599866"/>
                <a:gd name="connsiteY10" fmla="*/ 4329321 h 5953403"/>
                <a:gd name="connsiteX11" fmla="*/ 108555 w 3599866"/>
                <a:gd name="connsiteY11" fmla="*/ 4535061 h 5953403"/>
                <a:gd name="connsiteX12" fmla="*/ 116175 w 3599866"/>
                <a:gd name="connsiteY12" fmla="*/ 4717941 h 5953403"/>
                <a:gd name="connsiteX13" fmla="*/ 123795 w 3599866"/>
                <a:gd name="connsiteY13" fmla="*/ 4832241 h 5953403"/>
                <a:gd name="connsiteX14" fmla="*/ 161895 w 3599866"/>
                <a:gd name="connsiteY14" fmla="*/ 4938921 h 5953403"/>
                <a:gd name="connsiteX15" fmla="*/ 184755 w 3599866"/>
                <a:gd name="connsiteY15" fmla="*/ 5220861 h 5953403"/>
                <a:gd name="connsiteX16" fmla="*/ 192375 w 3599866"/>
                <a:gd name="connsiteY16" fmla="*/ 5304681 h 5953403"/>
                <a:gd name="connsiteX17" fmla="*/ 199995 w 3599866"/>
                <a:gd name="connsiteY17" fmla="*/ 5457081 h 5953403"/>
                <a:gd name="connsiteX18" fmla="*/ 230475 w 3599866"/>
                <a:gd name="connsiteY18" fmla="*/ 5601861 h 5953403"/>
                <a:gd name="connsiteX19" fmla="*/ 283815 w 3599866"/>
                <a:gd name="connsiteY19" fmla="*/ 5769501 h 5953403"/>
                <a:gd name="connsiteX20" fmla="*/ 283815 w 3599866"/>
                <a:gd name="connsiteY20" fmla="*/ 5853321 h 5953403"/>
                <a:gd name="connsiteX21" fmla="*/ 321915 w 3599866"/>
                <a:gd name="connsiteY21" fmla="*/ 5906661 h 5953403"/>
                <a:gd name="connsiteX22" fmla="*/ 314295 w 3599866"/>
                <a:gd name="connsiteY22" fmla="*/ 5952381 h 5953403"/>
                <a:gd name="connsiteX23" fmla="*/ 413355 w 3599866"/>
                <a:gd name="connsiteY23" fmla="*/ 5937141 h 5953403"/>
                <a:gd name="connsiteX24" fmla="*/ 481935 w 3599866"/>
                <a:gd name="connsiteY24" fmla="*/ 5921901 h 5953403"/>
                <a:gd name="connsiteX25" fmla="*/ 573375 w 3599866"/>
                <a:gd name="connsiteY25" fmla="*/ 5891421 h 5953403"/>
                <a:gd name="connsiteX26" fmla="*/ 763875 w 3599866"/>
                <a:gd name="connsiteY26" fmla="*/ 5868561 h 5953403"/>
                <a:gd name="connsiteX27" fmla="*/ 847695 w 3599866"/>
                <a:gd name="connsiteY27" fmla="*/ 5830461 h 5953403"/>
                <a:gd name="connsiteX28" fmla="*/ 946755 w 3599866"/>
                <a:gd name="connsiteY28" fmla="*/ 5807601 h 5953403"/>
                <a:gd name="connsiteX29" fmla="*/ 1030575 w 3599866"/>
                <a:gd name="connsiteY29" fmla="*/ 5807601 h 5953403"/>
                <a:gd name="connsiteX30" fmla="*/ 1251555 w 3599866"/>
                <a:gd name="connsiteY30" fmla="*/ 5746641 h 5953403"/>
                <a:gd name="connsiteX31" fmla="*/ 1327755 w 3599866"/>
                <a:gd name="connsiteY31" fmla="*/ 5731401 h 5953403"/>
                <a:gd name="connsiteX32" fmla="*/ 1403955 w 3599866"/>
                <a:gd name="connsiteY32" fmla="*/ 5708541 h 5953403"/>
                <a:gd name="connsiteX33" fmla="*/ 1602075 w 3599866"/>
                <a:gd name="connsiteY33" fmla="*/ 5670441 h 5953403"/>
                <a:gd name="connsiteX34" fmla="*/ 1655415 w 3599866"/>
                <a:gd name="connsiteY34" fmla="*/ 5678061 h 5953403"/>
                <a:gd name="connsiteX35" fmla="*/ 1723995 w 3599866"/>
                <a:gd name="connsiteY35" fmla="*/ 5647581 h 5953403"/>
                <a:gd name="connsiteX36" fmla="*/ 1739235 w 3599866"/>
                <a:gd name="connsiteY36" fmla="*/ 5594241 h 5953403"/>
                <a:gd name="connsiteX37" fmla="*/ 1769715 w 3599866"/>
                <a:gd name="connsiteY37" fmla="*/ 5533281 h 5953403"/>
                <a:gd name="connsiteX38" fmla="*/ 1838295 w 3599866"/>
                <a:gd name="connsiteY38" fmla="*/ 5464701 h 5953403"/>
                <a:gd name="connsiteX39" fmla="*/ 1891635 w 3599866"/>
                <a:gd name="connsiteY39" fmla="*/ 5297061 h 5953403"/>
                <a:gd name="connsiteX40" fmla="*/ 1967835 w 3599866"/>
                <a:gd name="connsiteY40" fmla="*/ 5167521 h 5953403"/>
                <a:gd name="connsiteX41" fmla="*/ 2036415 w 3599866"/>
                <a:gd name="connsiteY41" fmla="*/ 5091321 h 5953403"/>
                <a:gd name="connsiteX42" fmla="*/ 2013555 w 3599866"/>
                <a:gd name="connsiteY42" fmla="*/ 5045601 h 5953403"/>
                <a:gd name="connsiteX43" fmla="*/ 2051655 w 3599866"/>
                <a:gd name="connsiteY43" fmla="*/ 4938921 h 5953403"/>
                <a:gd name="connsiteX44" fmla="*/ 2089755 w 3599866"/>
                <a:gd name="connsiteY44" fmla="*/ 4870341 h 5953403"/>
                <a:gd name="connsiteX45" fmla="*/ 2112615 w 3599866"/>
                <a:gd name="connsiteY45" fmla="*/ 4771281 h 5953403"/>
                <a:gd name="connsiteX46" fmla="*/ 2158335 w 3599866"/>
                <a:gd name="connsiteY46" fmla="*/ 4733181 h 5953403"/>
                <a:gd name="connsiteX47" fmla="*/ 2204055 w 3599866"/>
                <a:gd name="connsiteY47" fmla="*/ 4687461 h 5953403"/>
                <a:gd name="connsiteX48" fmla="*/ 2265015 w 3599866"/>
                <a:gd name="connsiteY48" fmla="*/ 4664601 h 5953403"/>
                <a:gd name="connsiteX49" fmla="*/ 2341215 w 3599866"/>
                <a:gd name="connsiteY49" fmla="*/ 4611261 h 5953403"/>
                <a:gd name="connsiteX50" fmla="*/ 2402175 w 3599866"/>
                <a:gd name="connsiteY50" fmla="*/ 4611261 h 5953403"/>
                <a:gd name="connsiteX51" fmla="*/ 2455515 w 3599866"/>
                <a:gd name="connsiteY51" fmla="*/ 4596021 h 5953403"/>
                <a:gd name="connsiteX52" fmla="*/ 2546955 w 3599866"/>
                <a:gd name="connsiteY52" fmla="*/ 4550301 h 5953403"/>
                <a:gd name="connsiteX53" fmla="*/ 2592675 w 3599866"/>
                <a:gd name="connsiteY53" fmla="*/ 4527441 h 5953403"/>
                <a:gd name="connsiteX54" fmla="*/ 2653635 w 3599866"/>
                <a:gd name="connsiteY54" fmla="*/ 4481721 h 5953403"/>
                <a:gd name="connsiteX55" fmla="*/ 2684115 w 3599866"/>
                <a:gd name="connsiteY55" fmla="*/ 4405521 h 5953403"/>
                <a:gd name="connsiteX56" fmla="*/ 2691735 w 3599866"/>
                <a:gd name="connsiteY56" fmla="*/ 4321701 h 5953403"/>
                <a:gd name="connsiteX57" fmla="*/ 2691735 w 3599866"/>
                <a:gd name="connsiteY57" fmla="*/ 4253121 h 5953403"/>
                <a:gd name="connsiteX58" fmla="*/ 2699355 w 3599866"/>
                <a:gd name="connsiteY58" fmla="*/ 4001661 h 5953403"/>
                <a:gd name="connsiteX59" fmla="*/ 2699355 w 3599866"/>
                <a:gd name="connsiteY59" fmla="*/ 3933081 h 5953403"/>
                <a:gd name="connsiteX60" fmla="*/ 2752695 w 3599866"/>
                <a:gd name="connsiteY60" fmla="*/ 3826401 h 5953403"/>
                <a:gd name="connsiteX61" fmla="*/ 2752695 w 3599866"/>
                <a:gd name="connsiteY61" fmla="*/ 3795921 h 5953403"/>
                <a:gd name="connsiteX62" fmla="*/ 2783175 w 3599866"/>
                <a:gd name="connsiteY62" fmla="*/ 3681621 h 5953403"/>
                <a:gd name="connsiteX63" fmla="*/ 2806035 w 3599866"/>
                <a:gd name="connsiteY63" fmla="*/ 3582561 h 5953403"/>
                <a:gd name="connsiteX64" fmla="*/ 2866995 w 3599866"/>
                <a:gd name="connsiteY64" fmla="*/ 3430161 h 5953403"/>
                <a:gd name="connsiteX65" fmla="*/ 2905095 w 3599866"/>
                <a:gd name="connsiteY65" fmla="*/ 3308241 h 5953403"/>
                <a:gd name="connsiteX66" fmla="*/ 2935575 w 3599866"/>
                <a:gd name="connsiteY66" fmla="*/ 3148221 h 5953403"/>
                <a:gd name="connsiteX67" fmla="*/ 2981295 w 3599866"/>
                <a:gd name="connsiteY67" fmla="*/ 3064401 h 5953403"/>
                <a:gd name="connsiteX68" fmla="*/ 2981295 w 3599866"/>
                <a:gd name="connsiteY68" fmla="*/ 2873901 h 5953403"/>
                <a:gd name="connsiteX69" fmla="*/ 2981295 w 3599866"/>
                <a:gd name="connsiteY69" fmla="*/ 2782461 h 5953403"/>
                <a:gd name="connsiteX70" fmla="*/ 2996535 w 3599866"/>
                <a:gd name="connsiteY70" fmla="*/ 2645301 h 5953403"/>
                <a:gd name="connsiteX71" fmla="*/ 3004155 w 3599866"/>
                <a:gd name="connsiteY71" fmla="*/ 2538621 h 5953403"/>
                <a:gd name="connsiteX72" fmla="*/ 3042255 w 3599866"/>
                <a:gd name="connsiteY72" fmla="*/ 2485281 h 5953403"/>
                <a:gd name="connsiteX73" fmla="*/ 3080355 w 3599866"/>
                <a:gd name="connsiteY73" fmla="*/ 2355741 h 5953403"/>
                <a:gd name="connsiteX74" fmla="*/ 3095595 w 3599866"/>
                <a:gd name="connsiteY74" fmla="*/ 2325261 h 5953403"/>
                <a:gd name="connsiteX75" fmla="*/ 3118455 w 3599866"/>
                <a:gd name="connsiteY75" fmla="*/ 2233821 h 5953403"/>
                <a:gd name="connsiteX76" fmla="*/ 3141315 w 3599866"/>
                <a:gd name="connsiteY76" fmla="*/ 2150001 h 5953403"/>
                <a:gd name="connsiteX77" fmla="*/ 3187035 w 3599866"/>
                <a:gd name="connsiteY77" fmla="*/ 2028081 h 5953403"/>
                <a:gd name="connsiteX78" fmla="*/ 3209895 w 3599866"/>
                <a:gd name="connsiteY78" fmla="*/ 1944261 h 5953403"/>
                <a:gd name="connsiteX79" fmla="*/ 3301335 w 3599866"/>
                <a:gd name="connsiteY79" fmla="*/ 1784241 h 5953403"/>
                <a:gd name="connsiteX80" fmla="*/ 3301335 w 3599866"/>
                <a:gd name="connsiteY80" fmla="*/ 1708041 h 5953403"/>
                <a:gd name="connsiteX81" fmla="*/ 3362295 w 3599866"/>
                <a:gd name="connsiteY81" fmla="*/ 1548021 h 5953403"/>
                <a:gd name="connsiteX82" fmla="*/ 3415635 w 3599866"/>
                <a:gd name="connsiteY82" fmla="*/ 1395621 h 5953403"/>
                <a:gd name="connsiteX83" fmla="*/ 3453735 w 3599866"/>
                <a:gd name="connsiteY83" fmla="*/ 1319421 h 5953403"/>
                <a:gd name="connsiteX84" fmla="*/ 3499455 w 3599866"/>
                <a:gd name="connsiteY84" fmla="*/ 1098441 h 5953403"/>
                <a:gd name="connsiteX85" fmla="*/ 3552795 w 3599866"/>
                <a:gd name="connsiteY85" fmla="*/ 1007001 h 5953403"/>
                <a:gd name="connsiteX86" fmla="*/ 3598515 w 3599866"/>
                <a:gd name="connsiteY86" fmla="*/ 915561 h 5953403"/>
                <a:gd name="connsiteX87" fmla="*/ 3583275 w 3599866"/>
                <a:gd name="connsiteY87" fmla="*/ 846981 h 5953403"/>
                <a:gd name="connsiteX88" fmla="*/ 3537555 w 3599866"/>
                <a:gd name="connsiteY88" fmla="*/ 709821 h 5953403"/>
                <a:gd name="connsiteX89" fmla="*/ 3491835 w 3599866"/>
                <a:gd name="connsiteY89" fmla="*/ 686961 h 5953403"/>
                <a:gd name="connsiteX90" fmla="*/ 3339435 w 3599866"/>
                <a:gd name="connsiteY90" fmla="*/ 549801 h 5953403"/>
                <a:gd name="connsiteX91" fmla="*/ 3286095 w 3599866"/>
                <a:gd name="connsiteY91" fmla="*/ 519321 h 5953403"/>
                <a:gd name="connsiteX92" fmla="*/ 3179415 w 3599866"/>
                <a:gd name="connsiteY92" fmla="*/ 496461 h 5953403"/>
                <a:gd name="connsiteX93" fmla="*/ 3110835 w 3599866"/>
                <a:gd name="connsiteY93" fmla="*/ 427881 h 5953403"/>
                <a:gd name="connsiteX94" fmla="*/ 3042255 w 3599866"/>
                <a:gd name="connsiteY94" fmla="*/ 359301 h 5953403"/>
                <a:gd name="connsiteX95" fmla="*/ 2950815 w 3599866"/>
                <a:gd name="connsiteY95" fmla="*/ 275481 h 5953403"/>
                <a:gd name="connsiteX96" fmla="*/ 2859375 w 3599866"/>
                <a:gd name="connsiteY96" fmla="*/ 199281 h 5953403"/>
                <a:gd name="connsiteX97" fmla="*/ 2745075 w 3599866"/>
                <a:gd name="connsiteY97" fmla="*/ 115461 h 5953403"/>
                <a:gd name="connsiteX98" fmla="*/ 2646015 w 3599866"/>
                <a:gd name="connsiteY98" fmla="*/ 115461 h 5953403"/>
                <a:gd name="connsiteX99" fmla="*/ 2379315 w 3599866"/>
                <a:gd name="connsiteY99" fmla="*/ 176421 h 5953403"/>
                <a:gd name="connsiteX100" fmla="*/ 2333595 w 3599866"/>
                <a:gd name="connsiteY100" fmla="*/ 161181 h 5953403"/>
                <a:gd name="connsiteX101" fmla="*/ 2280255 w 3599866"/>
                <a:gd name="connsiteY101" fmla="*/ 161181 h 5953403"/>
                <a:gd name="connsiteX102" fmla="*/ 2211675 w 3599866"/>
                <a:gd name="connsiteY102" fmla="*/ 168801 h 5953403"/>
                <a:gd name="connsiteX103" fmla="*/ 2051655 w 3599866"/>
                <a:gd name="connsiteY103" fmla="*/ 138321 h 5953403"/>
                <a:gd name="connsiteX104" fmla="*/ 1983075 w 3599866"/>
                <a:gd name="connsiteY104" fmla="*/ 161181 h 5953403"/>
                <a:gd name="connsiteX105" fmla="*/ 1807815 w 3599866"/>
                <a:gd name="connsiteY105" fmla="*/ 107841 h 5953403"/>
                <a:gd name="connsiteX106" fmla="*/ 1617315 w 3599866"/>
                <a:gd name="connsiteY106" fmla="*/ 130701 h 5953403"/>
                <a:gd name="connsiteX107" fmla="*/ 1556355 w 3599866"/>
                <a:gd name="connsiteY107" fmla="*/ 92601 h 5953403"/>
                <a:gd name="connsiteX108" fmla="*/ 1396335 w 3599866"/>
                <a:gd name="connsiteY108" fmla="*/ 46881 h 5953403"/>
                <a:gd name="connsiteX109" fmla="*/ 1320135 w 3599866"/>
                <a:gd name="connsiteY109" fmla="*/ 46881 h 5953403"/>
                <a:gd name="connsiteX110" fmla="*/ 1182975 w 3599866"/>
                <a:gd name="connsiteY110" fmla="*/ 46881 h 5953403"/>
                <a:gd name="connsiteX111" fmla="*/ 1091535 w 3599866"/>
                <a:gd name="connsiteY111" fmla="*/ 16401 h 5953403"/>
                <a:gd name="connsiteX112" fmla="*/ 931515 w 3599866"/>
                <a:gd name="connsiteY112" fmla="*/ 1161 h 5953403"/>
                <a:gd name="connsiteX113" fmla="*/ 885795 w 3599866"/>
                <a:gd name="connsiteY113" fmla="*/ 8781 h 5953403"/>
                <a:gd name="connsiteX114" fmla="*/ 855315 w 3599866"/>
                <a:gd name="connsiteY114" fmla="*/ 69741 h 5953403"/>
                <a:gd name="connsiteX115" fmla="*/ 817215 w 3599866"/>
                <a:gd name="connsiteY115" fmla="*/ 161181 h 5953403"/>
                <a:gd name="connsiteX116" fmla="*/ 794355 w 3599866"/>
                <a:gd name="connsiteY116" fmla="*/ 275481 h 5953403"/>
                <a:gd name="connsiteX117" fmla="*/ 710535 w 3599866"/>
                <a:gd name="connsiteY117" fmla="*/ 526941 h 5953403"/>
                <a:gd name="connsiteX118" fmla="*/ 680055 w 3599866"/>
                <a:gd name="connsiteY118" fmla="*/ 709821 h 5953403"/>
                <a:gd name="connsiteX119" fmla="*/ 619095 w 3599866"/>
                <a:gd name="connsiteY119" fmla="*/ 1014621 h 5953403"/>
                <a:gd name="connsiteX120" fmla="*/ 550515 w 3599866"/>
                <a:gd name="connsiteY120" fmla="*/ 1197501 h 5953403"/>
                <a:gd name="connsiteX121" fmla="*/ 520035 w 3599866"/>
                <a:gd name="connsiteY121" fmla="*/ 1395621 h 5953403"/>
                <a:gd name="connsiteX122" fmla="*/ 504795 w 3599866"/>
                <a:gd name="connsiteY122" fmla="*/ 1517541 h 5953403"/>
                <a:gd name="connsiteX123" fmla="*/ 459075 w 3599866"/>
                <a:gd name="connsiteY123" fmla="*/ 1647081 h 5953403"/>
                <a:gd name="connsiteX124" fmla="*/ 413355 w 3599866"/>
                <a:gd name="connsiteY124" fmla="*/ 1829961 h 5953403"/>
                <a:gd name="connsiteX125" fmla="*/ 367635 w 3599866"/>
                <a:gd name="connsiteY125" fmla="*/ 2020461 h 5953403"/>
                <a:gd name="connsiteX126" fmla="*/ 321915 w 3599866"/>
                <a:gd name="connsiteY126" fmla="*/ 2134761 h 5953403"/>
                <a:gd name="connsiteX127" fmla="*/ 291435 w 3599866"/>
                <a:gd name="connsiteY127" fmla="*/ 2317641 h 5953403"/>
                <a:gd name="connsiteX128" fmla="*/ 222855 w 3599866"/>
                <a:gd name="connsiteY128" fmla="*/ 2477661 h 5953403"/>
                <a:gd name="connsiteX129" fmla="*/ 222855 w 3599866"/>
                <a:gd name="connsiteY129" fmla="*/ 2538621 h 5953403"/>
                <a:gd name="connsiteX130" fmla="*/ 207615 w 3599866"/>
                <a:gd name="connsiteY130" fmla="*/ 2637681 h 5953403"/>
                <a:gd name="connsiteX131" fmla="*/ 177135 w 3599866"/>
                <a:gd name="connsiteY131" fmla="*/ 2797701 h 5953403"/>
                <a:gd name="connsiteX0" fmla="*/ 177135 w 3599866"/>
                <a:gd name="connsiteY0" fmla="*/ 2797701 h 5953403"/>
                <a:gd name="connsiteX1" fmla="*/ 151655 w 3599866"/>
                <a:gd name="connsiteY1" fmla="*/ 2919861 h 5953403"/>
                <a:gd name="connsiteX2" fmla="*/ 108555 w 3599866"/>
                <a:gd name="connsiteY2" fmla="*/ 3072021 h 5953403"/>
                <a:gd name="connsiteX3" fmla="*/ 47595 w 3599866"/>
                <a:gd name="connsiteY3" fmla="*/ 3346341 h 5953403"/>
                <a:gd name="connsiteX4" fmla="*/ 16635 w 3599866"/>
                <a:gd name="connsiteY4" fmla="*/ 3493501 h 5953403"/>
                <a:gd name="connsiteX5" fmla="*/ 1875 w 3599866"/>
                <a:gd name="connsiteY5" fmla="*/ 3658761 h 5953403"/>
                <a:gd name="connsiteX6" fmla="*/ 1875 w 3599866"/>
                <a:gd name="connsiteY6" fmla="*/ 3795921 h 5953403"/>
                <a:gd name="connsiteX7" fmla="*/ 17115 w 3599866"/>
                <a:gd name="connsiteY7" fmla="*/ 3940701 h 5953403"/>
                <a:gd name="connsiteX8" fmla="*/ 47595 w 3599866"/>
                <a:gd name="connsiteY8" fmla="*/ 4093101 h 5953403"/>
                <a:gd name="connsiteX9" fmla="*/ 55215 w 3599866"/>
                <a:gd name="connsiteY9" fmla="*/ 4215021 h 5953403"/>
                <a:gd name="connsiteX10" fmla="*/ 70455 w 3599866"/>
                <a:gd name="connsiteY10" fmla="*/ 4329321 h 5953403"/>
                <a:gd name="connsiteX11" fmla="*/ 108555 w 3599866"/>
                <a:gd name="connsiteY11" fmla="*/ 4535061 h 5953403"/>
                <a:gd name="connsiteX12" fmla="*/ 116175 w 3599866"/>
                <a:gd name="connsiteY12" fmla="*/ 4717941 h 5953403"/>
                <a:gd name="connsiteX13" fmla="*/ 123795 w 3599866"/>
                <a:gd name="connsiteY13" fmla="*/ 4832241 h 5953403"/>
                <a:gd name="connsiteX14" fmla="*/ 161895 w 3599866"/>
                <a:gd name="connsiteY14" fmla="*/ 4938921 h 5953403"/>
                <a:gd name="connsiteX15" fmla="*/ 184755 w 3599866"/>
                <a:gd name="connsiteY15" fmla="*/ 5220861 h 5953403"/>
                <a:gd name="connsiteX16" fmla="*/ 192375 w 3599866"/>
                <a:gd name="connsiteY16" fmla="*/ 5304681 h 5953403"/>
                <a:gd name="connsiteX17" fmla="*/ 199995 w 3599866"/>
                <a:gd name="connsiteY17" fmla="*/ 5457081 h 5953403"/>
                <a:gd name="connsiteX18" fmla="*/ 230475 w 3599866"/>
                <a:gd name="connsiteY18" fmla="*/ 5601861 h 5953403"/>
                <a:gd name="connsiteX19" fmla="*/ 283815 w 3599866"/>
                <a:gd name="connsiteY19" fmla="*/ 5769501 h 5953403"/>
                <a:gd name="connsiteX20" fmla="*/ 283815 w 3599866"/>
                <a:gd name="connsiteY20" fmla="*/ 5853321 h 5953403"/>
                <a:gd name="connsiteX21" fmla="*/ 321915 w 3599866"/>
                <a:gd name="connsiteY21" fmla="*/ 5906661 h 5953403"/>
                <a:gd name="connsiteX22" fmla="*/ 314295 w 3599866"/>
                <a:gd name="connsiteY22" fmla="*/ 5952381 h 5953403"/>
                <a:gd name="connsiteX23" fmla="*/ 413355 w 3599866"/>
                <a:gd name="connsiteY23" fmla="*/ 5937141 h 5953403"/>
                <a:gd name="connsiteX24" fmla="*/ 481935 w 3599866"/>
                <a:gd name="connsiteY24" fmla="*/ 5921901 h 5953403"/>
                <a:gd name="connsiteX25" fmla="*/ 573375 w 3599866"/>
                <a:gd name="connsiteY25" fmla="*/ 5891421 h 5953403"/>
                <a:gd name="connsiteX26" fmla="*/ 763875 w 3599866"/>
                <a:gd name="connsiteY26" fmla="*/ 5868561 h 5953403"/>
                <a:gd name="connsiteX27" fmla="*/ 847695 w 3599866"/>
                <a:gd name="connsiteY27" fmla="*/ 5830461 h 5953403"/>
                <a:gd name="connsiteX28" fmla="*/ 946755 w 3599866"/>
                <a:gd name="connsiteY28" fmla="*/ 5807601 h 5953403"/>
                <a:gd name="connsiteX29" fmla="*/ 1030575 w 3599866"/>
                <a:gd name="connsiteY29" fmla="*/ 5807601 h 5953403"/>
                <a:gd name="connsiteX30" fmla="*/ 1251555 w 3599866"/>
                <a:gd name="connsiteY30" fmla="*/ 5746641 h 5953403"/>
                <a:gd name="connsiteX31" fmla="*/ 1327755 w 3599866"/>
                <a:gd name="connsiteY31" fmla="*/ 5731401 h 5953403"/>
                <a:gd name="connsiteX32" fmla="*/ 1403955 w 3599866"/>
                <a:gd name="connsiteY32" fmla="*/ 5708541 h 5953403"/>
                <a:gd name="connsiteX33" fmla="*/ 1602075 w 3599866"/>
                <a:gd name="connsiteY33" fmla="*/ 5670441 h 5953403"/>
                <a:gd name="connsiteX34" fmla="*/ 1655415 w 3599866"/>
                <a:gd name="connsiteY34" fmla="*/ 5678061 h 5953403"/>
                <a:gd name="connsiteX35" fmla="*/ 1723995 w 3599866"/>
                <a:gd name="connsiteY35" fmla="*/ 5647581 h 5953403"/>
                <a:gd name="connsiteX36" fmla="*/ 1739235 w 3599866"/>
                <a:gd name="connsiteY36" fmla="*/ 5594241 h 5953403"/>
                <a:gd name="connsiteX37" fmla="*/ 1769715 w 3599866"/>
                <a:gd name="connsiteY37" fmla="*/ 5533281 h 5953403"/>
                <a:gd name="connsiteX38" fmla="*/ 1838295 w 3599866"/>
                <a:gd name="connsiteY38" fmla="*/ 5464701 h 5953403"/>
                <a:gd name="connsiteX39" fmla="*/ 1891635 w 3599866"/>
                <a:gd name="connsiteY39" fmla="*/ 5297061 h 5953403"/>
                <a:gd name="connsiteX40" fmla="*/ 1967835 w 3599866"/>
                <a:gd name="connsiteY40" fmla="*/ 5167521 h 5953403"/>
                <a:gd name="connsiteX41" fmla="*/ 2036415 w 3599866"/>
                <a:gd name="connsiteY41" fmla="*/ 5091321 h 5953403"/>
                <a:gd name="connsiteX42" fmla="*/ 2013555 w 3599866"/>
                <a:gd name="connsiteY42" fmla="*/ 5045601 h 5953403"/>
                <a:gd name="connsiteX43" fmla="*/ 2051655 w 3599866"/>
                <a:gd name="connsiteY43" fmla="*/ 4938921 h 5953403"/>
                <a:gd name="connsiteX44" fmla="*/ 2089755 w 3599866"/>
                <a:gd name="connsiteY44" fmla="*/ 4870341 h 5953403"/>
                <a:gd name="connsiteX45" fmla="*/ 2112615 w 3599866"/>
                <a:gd name="connsiteY45" fmla="*/ 4771281 h 5953403"/>
                <a:gd name="connsiteX46" fmla="*/ 2158335 w 3599866"/>
                <a:gd name="connsiteY46" fmla="*/ 4733181 h 5953403"/>
                <a:gd name="connsiteX47" fmla="*/ 2204055 w 3599866"/>
                <a:gd name="connsiteY47" fmla="*/ 4687461 h 5953403"/>
                <a:gd name="connsiteX48" fmla="*/ 2265015 w 3599866"/>
                <a:gd name="connsiteY48" fmla="*/ 4664601 h 5953403"/>
                <a:gd name="connsiteX49" fmla="*/ 2341215 w 3599866"/>
                <a:gd name="connsiteY49" fmla="*/ 4611261 h 5953403"/>
                <a:gd name="connsiteX50" fmla="*/ 2402175 w 3599866"/>
                <a:gd name="connsiteY50" fmla="*/ 4611261 h 5953403"/>
                <a:gd name="connsiteX51" fmla="*/ 2455515 w 3599866"/>
                <a:gd name="connsiteY51" fmla="*/ 4596021 h 5953403"/>
                <a:gd name="connsiteX52" fmla="*/ 2546955 w 3599866"/>
                <a:gd name="connsiteY52" fmla="*/ 4550301 h 5953403"/>
                <a:gd name="connsiteX53" fmla="*/ 2592675 w 3599866"/>
                <a:gd name="connsiteY53" fmla="*/ 4527441 h 5953403"/>
                <a:gd name="connsiteX54" fmla="*/ 2653635 w 3599866"/>
                <a:gd name="connsiteY54" fmla="*/ 4481721 h 5953403"/>
                <a:gd name="connsiteX55" fmla="*/ 2684115 w 3599866"/>
                <a:gd name="connsiteY55" fmla="*/ 4405521 h 5953403"/>
                <a:gd name="connsiteX56" fmla="*/ 2691735 w 3599866"/>
                <a:gd name="connsiteY56" fmla="*/ 4321701 h 5953403"/>
                <a:gd name="connsiteX57" fmla="*/ 2691735 w 3599866"/>
                <a:gd name="connsiteY57" fmla="*/ 4253121 h 5953403"/>
                <a:gd name="connsiteX58" fmla="*/ 2699355 w 3599866"/>
                <a:gd name="connsiteY58" fmla="*/ 4001661 h 5953403"/>
                <a:gd name="connsiteX59" fmla="*/ 2699355 w 3599866"/>
                <a:gd name="connsiteY59" fmla="*/ 3933081 h 5953403"/>
                <a:gd name="connsiteX60" fmla="*/ 2752695 w 3599866"/>
                <a:gd name="connsiteY60" fmla="*/ 3826401 h 5953403"/>
                <a:gd name="connsiteX61" fmla="*/ 2752695 w 3599866"/>
                <a:gd name="connsiteY61" fmla="*/ 3795921 h 5953403"/>
                <a:gd name="connsiteX62" fmla="*/ 2783175 w 3599866"/>
                <a:gd name="connsiteY62" fmla="*/ 3681621 h 5953403"/>
                <a:gd name="connsiteX63" fmla="*/ 2806035 w 3599866"/>
                <a:gd name="connsiteY63" fmla="*/ 3582561 h 5953403"/>
                <a:gd name="connsiteX64" fmla="*/ 2866995 w 3599866"/>
                <a:gd name="connsiteY64" fmla="*/ 3430161 h 5953403"/>
                <a:gd name="connsiteX65" fmla="*/ 2905095 w 3599866"/>
                <a:gd name="connsiteY65" fmla="*/ 3308241 h 5953403"/>
                <a:gd name="connsiteX66" fmla="*/ 2935575 w 3599866"/>
                <a:gd name="connsiteY66" fmla="*/ 3148221 h 5953403"/>
                <a:gd name="connsiteX67" fmla="*/ 2981295 w 3599866"/>
                <a:gd name="connsiteY67" fmla="*/ 3064401 h 5953403"/>
                <a:gd name="connsiteX68" fmla="*/ 2981295 w 3599866"/>
                <a:gd name="connsiteY68" fmla="*/ 2873901 h 5953403"/>
                <a:gd name="connsiteX69" fmla="*/ 2981295 w 3599866"/>
                <a:gd name="connsiteY69" fmla="*/ 2782461 h 5953403"/>
                <a:gd name="connsiteX70" fmla="*/ 2996535 w 3599866"/>
                <a:gd name="connsiteY70" fmla="*/ 2645301 h 5953403"/>
                <a:gd name="connsiteX71" fmla="*/ 3004155 w 3599866"/>
                <a:gd name="connsiteY71" fmla="*/ 2538621 h 5953403"/>
                <a:gd name="connsiteX72" fmla="*/ 3042255 w 3599866"/>
                <a:gd name="connsiteY72" fmla="*/ 2485281 h 5953403"/>
                <a:gd name="connsiteX73" fmla="*/ 3080355 w 3599866"/>
                <a:gd name="connsiteY73" fmla="*/ 2355741 h 5953403"/>
                <a:gd name="connsiteX74" fmla="*/ 3095595 w 3599866"/>
                <a:gd name="connsiteY74" fmla="*/ 2325261 h 5953403"/>
                <a:gd name="connsiteX75" fmla="*/ 3118455 w 3599866"/>
                <a:gd name="connsiteY75" fmla="*/ 2233821 h 5953403"/>
                <a:gd name="connsiteX76" fmla="*/ 3141315 w 3599866"/>
                <a:gd name="connsiteY76" fmla="*/ 2150001 h 5953403"/>
                <a:gd name="connsiteX77" fmla="*/ 3187035 w 3599866"/>
                <a:gd name="connsiteY77" fmla="*/ 2028081 h 5953403"/>
                <a:gd name="connsiteX78" fmla="*/ 3209895 w 3599866"/>
                <a:gd name="connsiteY78" fmla="*/ 1944261 h 5953403"/>
                <a:gd name="connsiteX79" fmla="*/ 3301335 w 3599866"/>
                <a:gd name="connsiteY79" fmla="*/ 1784241 h 5953403"/>
                <a:gd name="connsiteX80" fmla="*/ 3301335 w 3599866"/>
                <a:gd name="connsiteY80" fmla="*/ 1708041 h 5953403"/>
                <a:gd name="connsiteX81" fmla="*/ 3362295 w 3599866"/>
                <a:gd name="connsiteY81" fmla="*/ 1548021 h 5953403"/>
                <a:gd name="connsiteX82" fmla="*/ 3415635 w 3599866"/>
                <a:gd name="connsiteY82" fmla="*/ 1395621 h 5953403"/>
                <a:gd name="connsiteX83" fmla="*/ 3453735 w 3599866"/>
                <a:gd name="connsiteY83" fmla="*/ 1319421 h 5953403"/>
                <a:gd name="connsiteX84" fmla="*/ 3499455 w 3599866"/>
                <a:gd name="connsiteY84" fmla="*/ 1098441 h 5953403"/>
                <a:gd name="connsiteX85" fmla="*/ 3552795 w 3599866"/>
                <a:gd name="connsiteY85" fmla="*/ 1007001 h 5953403"/>
                <a:gd name="connsiteX86" fmla="*/ 3598515 w 3599866"/>
                <a:gd name="connsiteY86" fmla="*/ 915561 h 5953403"/>
                <a:gd name="connsiteX87" fmla="*/ 3583275 w 3599866"/>
                <a:gd name="connsiteY87" fmla="*/ 846981 h 5953403"/>
                <a:gd name="connsiteX88" fmla="*/ 3537555 w 3599866"/>
                <a:gd name="connsiteY88" fmla="*/ 709821 h 5953403"/>
                <a:gd name="connsiteX89" fmla="*/ 3491835 w 3599866"/>
                <a:gd name="connsiteY89" fmla="*/ 686961 h 5953403"/>
                <a:gd name="connsiteX90" fmla="*/ 3339435 w 3599866"/>
                <a:gd name="connsiteY90" fmla="*/ 549801 h 5953403"/>
                <a:gd name="connsiteX91" fmla="*/ 3286095 w 3599866"/>
                <a:gd name="connsiteY91" fmla="*/ 519321 h 5953403"/>
                <a:gd name="connsiteX92" fmla="*/ 3179415 w 3599866"/>
                <a:gd name="connsiteY92" fmla="*/ 496461 h 5953403"/>
                <a:gd name="connsiteX93" fmla="*/ 3110835 w 3599866"/>
                <a:gd name="connsiteY93" fmla="*/ 427881 h 5953403"/>
                <a:gd name="connsiteX94" fmla="*/ 3042255 w 3599866"/>
                <a:gd name="connsiteY94" fmla="*/ 359301 h 5953403"/>
                <a:gd name="connsiteX95" fmla="*/ 2950815 w 3599866"/>
                <a:gd name="connsiteY95" fmla="*/ 275481 h 5953403"/>
                <a:gd name="connsiteX96" fmla="*/ 2859375 w 3599866"/>
                <a:gd name="connsiteY96" fmla="*/ 199281 h 5953403"/>
                <a:gd name="connsiteX97" fmla="*/ 2745075 w 3599866"/>
                <a:gd name="connsiteY97" fmla="*/ 115461 h 5953403"/>
                <a:gd name="connsiteX98" fmla="*/ 2646015 w 3599866"/>
                <a:gd name="connsiteY98" fmla="*/ 115461 h 5953403"/>
                <a:gd name="connsiteX99" fmla="*/ 2379315 w 3599866"/>
                <a:gd name="connsiteY99" fmla="*/ 176421 h 5953403"/>
                <a:gd name="connsiteX100" fmla="*/ 2333595 w 3599866"/>
                <a:gd name="connsiteY100" fmla="*/ 161181 h 5953403"/>
                <a:gd name="connsiteX101" fmla="*/ 2280255 w 3599866"/>
                <a:gd name="connsiteY101" fmla="*/ 161181 h 5953403"/>
                <a:gd name="connsiteX102" fmla="*/ 2211675 w 3599866"/>
                <a:gd name="connsiteY102" fmla="*/ 168801 h 5953403"/>
                <a:gd name="connsiteX103" fmla="*/ 2051655 w 3599866"/>
                <a:gd name="connsiteY103" fmla="*/ 138321 h 5953403"/>
                <a:gd name="connsiteX104" fmla="*/ 1983075 w 3599866"/>
                <a:gd name="connsiteY104" fmla="*/ 161181 h 5953403"/>
                <a:gd name="connsiteX105" fmla="*/ 1807815 w 3599866"/>
                <a:gd name="connsiteY105" fmla="*/ 107841 h 5953403"/>
                <a:gd name="connsiteX106" fmla="*/ 1617315 w 3599866"/>
                <a:gd name="connsiteY106" fmla="*/ 130701 h 5953403"/>
                <a:gd name="connsiteX107" fmla="*/ 1556355 w 3599866"/>
                <a:gd name="connsiteY107" fmla="*/ 92601 h 5953403"/>
                <a:gd name="connsiteX108" fmla="*/ 1396335 w 3599866"/>
                <a:gd name="connsiteY108" fmla="*/ 46881 h 5953403"/>
                <a:gd name="connsiteX109" fmla="*/ 1320135 w 3599866"/>
                <a:gd name="connsiteY109" fmla="*/ 46881 h 5953403"/>
                <a:gd name="connsiteX110" fmla="*/ 1182975 w 3599866"/>
                <a:gd name="connsiteY110" fmla="*/ 46881 h 5953403"/>
                <a:gd name="connsiteX111" fmla="*/ 1091535 w 3599866"/>
                <a:gd name="connsiteY111" fmla="*/ 16401 h 5953403"/>
                <a:gd name="connsiteX112" fmla="*/ 931515 w 3599866"/>
                <a:gd name="connsiteY112" fmla="*/ 1161 h 5953403"/>
                <a:gd name="connsiteX113" fmla="*/ 885795 w 3599866"/>
                <a:gd name="connsiteY113" fmla="*/ 8781 h 5953403"/>
                <a:gd name="connsiteX114" fmla="*/ 855315 w 3599866"/>
                <a:gd name="connsiteY114" fmla="*/ 69741 h 5953403"/>
                <a:gd name="connsiteX115" fmla="*/ 817215 w 3599866"/>
                <a:gd name="connsiteY115" fmla="*/ 161181 h 5953403"/>
                <a:gd name="connsiteX116" fmla="*/ 794355 w 3599866"/>
                <a:gd name="connsiteY116" fmla="*/ 275481 h 5953403"/>
                <a:gd name="connsiteX117" fmla="*/ 710535 w 3599866"/>
                <a:gd name="connsiteY117" fmla="*/ 526941 h 5953403"/>
                <a:gd name="connsiteX118" fmla="*/ 680055 w 3599866"/>
                <a:gd name="connsiteY118" fmla="*/ 709821 h 5953403"/>
                <a:gd name="connsiteX119" fmla="*/ 619095 w 3599866"/>
                <a:gd name="connsiteY119" fmla="*/ 1014621 h 5953403"/>
                <a:gd name="connsiteX120" fmla="*/ 550515 w 3599866"/>
                <a:gd name="connsiteY120" fmla="*/ 1197501 h 5953403"/>
                <a:gd name="connsiteX121" fmla="*/ 520035 w 3599866"/>
                <a:gd name="connsiteY121" fmla="*/ 1395621 h 5953403"/>
                <a:gd name="connsiteX122" fmla="*/ 504795 w 3599866"/>
                <a:gd name="connsiteY122" fmla="*/ 1517541 h 5953403"/>
                <a:gd name="connsiteX123" fmla="*/ 459075 w 3599866"/>
                <a:gd name="connsiteY123" fmla="*/ 1647081 h 5953403"/>
                <a:gd name="connsiteX124" fmla="*/ 413355 w 3599866"/>
                <a:gd name="connsiteY124" fmla="*/ 1829961 h 5953403"/>
                <a:gd name="connsiteX125" fmla="*/ 367635 w 3599866"/>
                <a:gd name="connsiteY125" fmla="*/ 2020461 h 5953403"/>
                <a:gd name="connsiteX126" fmla="*/ 321915 w 3599866"/>
                <a:gd name="connsiteY126" fmla="*/ 2134761 h 5953403"/>
                <a:gd name="connsiteX127" fmla="*/ 291435 w 3599866"/>
                <a:gd name="connsiteY127" fmla="*/ 2317641 h 5953403"/>
                <a:gd name="connsiteX128" fmla="*/ 222855 w 3599866"/>
                <a:gd name="connsiteY128" fmla="*/ 2477661 h 5953403"/>
                <a:gd name="connsiteX129" fmla="*/ 222855 w 3599866"/>
                <a:gd name="connsiteY129" fmla="*/ 2538621 h 5953403"/>
                <a:gd name="connsiteX130" fmla="*/ 207615 w 3599866"/>
                <a:gd name="connsiteY130" fmla="*/ 2637681 h 5953403"/>
                <a:gd name="connsiteX131" fmla="*/ 177135 w 3599866"/>
                <a:gd name="connsiteY131" fmla="*/ 2797701 h 5953403"/>
                <a:gd name="connsiteX0" fmla="*/ 177135 w 3599866"/>
                <a:gd name="connsiteY0" fmla="*/ 2797701 h 5953403"/>
                <a:gd name="connsiteX1" fmla="*/ 151655 w 3599866"/>
                <a:gd name="connsiteY1" fmla="*/ 2919861 h 5953403"/>
                <a:gd name="connsiteX2" fmla="*/ 108555 w 3599866"/>
                <a:gd name="connsiteY2" fmla="*/ 3072021 h 5953403"/>
                <a:gd name="connsiteX3" fmla="*/ 37115 w 3599866"/>
                <a:gd name="connsiteY3" fmla="*/ 3333240 h 5953403"/>
                <a:gd name="connsiteX4" fmla="*/ 16635 w 3599866"/>
                <a:gd name="connsiteY4" fmla="*/ 3493501 h 5953403"/>
                <a:gd name="connsiteX5" fmla="*/ 1875 w 3599866"/>
                <a:gd name="connsiteY5" fmla="*/ 3658761 h 5953403"/>
                <a:gd name="connsiteX6" fmla="*/ 1875 w 3599866"/>
                <a:gd name="connsiteY6" fmla="*/ 3795921 h 5953403"/>
                <a:gd name="connsiteX7" fmla="*/ 17115 w 3599866"/>
                <a:gd name="connsiteY7" fmla="*/ 3940701 h 5953403"/>
                <a:gd name="connsiteX8" fmla="*/ 47595 w 3599866"/>
                <a:gd name="connsiteY8" fmla="*/ 4093101 h 5953403"/>
                <a:gd name="connsiteX9" fmla="*/ 55215 w 3599866"/>
                <a:gd name="connsiteY9" fmla="*/ 4215021 h 5953403"/>
                <a:gd name="connsiteX10" fmla="*/ 70455 w 3599866"/>
                <a:gd name="connsiteY10" fmla="*/ 4329321 h 5953403"/>
                <a:gd name="connsiteX11" fmla="*/ 108555 w 3599866"/>
                <a:gd name="connsiteY11" fmla="*/ 4535061 h 5953403"/>
                <a:gd name="connsiteX12" fmla="*/ 116175 w 3599866"/>
                <a:gd name="connsiteY12" fmla="*/ 4717941 h 5953403"/>
                <a:gd name="connsiteX13" fmla="*/ 123795 w 3599866"/>
                <a:gd name="connsiteY13" fmla="*/ 4832241 h 5953403"/>
                <a:gd name="connsiteX14" fmla="*/ 161895 w 3599866"/>
                <a:gd name="connsiteY14" fmla="*/ 4938921 h 5953403"/>
                <a:gd name="connsiteX15" fmla="*/ 184755 w 3599866"/>
                <a:gd name="connsiteY15" fmla="*/ 5220861 h 5953403"/>
                <a:gd name="connsiteX16" fmla="*/ 192375 w 3599866"/>
                <a:gd name="connsiteY16" fmla="*/ 5304681 h 5953403"/>
                <a:gd name="connsiteX17" fmla="*/ 199995 w 3599866"/>
                <a:gd name="connsiteY17" fmla="*/ 5457081 h 5953403"/>
                <a:gd name="connsiteX18" fmla="*/ 230475 w 3599866"/>
                <a:gd name="connsiteY18" fmla="*/ 5601861 h 5953403"/>
                <a:gd name="connsiteX19" fmla="*/ 283815 w 3599866"/>
                <a:gd name="connsiteY19" fmla="*/ 5769501 h 5953403"/>
                <a:gd name="connsiteX20" fmla="*/ 283815 w 3599866"/>
                <a:gd name="connsiteY20" fmla="*/ 5853321 h 5953403"/>
                <a:gd name="connsiteX21" fmla="*/ 321915 w 3599866"/>
                <a:gd name="connsiteY21" fmla="*/ 5906661 h 5953403"/>
                <a:gd name="connsiteX22" fmla="*/ 314295 w 3599866"/>
                <a:gd name="connsiteY22" fmla="*/ 5952381 h 5953403"/>
                <a:gd name="connsiteX23" fmla="*/ 413355 w 3599866"/>
                <a:gd name="connsiteY23" fmla="*/ 5937141 h 5953403"/>
                <a:gd name="connsiteX24" fmla="*/ 481935 w 3599866"/>
                <a:gd name="connsiteY24" fmla="*/ 5921901 h 5953403"/>
                <a:gd name="connsiteX25" fmla="*/ 573375 w 3599866"/>
                <a:gd name="connsiteY25" fmla="*/ 5891421 h 5953403"/>
                <a:gd name="connsiteX26" fmla="*/ 763875 w 3599866"/>
                <a:gd name="connsiteY26" fmla="*/ 5868561 h 5953403"/>
                <a:gd name="connsiteX27" fmla="*/ 847695 w 3599866"/>
                <a:gd name="connsiteY27" fmla="*/ 5830461 h 5953403"/>
                <a:gd name="connsiteX28" fmla="*/ 946755 w 3599866"/>
                <a:gd name="connsiteY28" fmla="*/ 5807601 h 5953403"/>
                <a:gd name="connsiteX29" fmla="*/ 1030575 w 3599866"/>
                <a:gd name="connsiteY29" fmla="*/ 5807601 h 5953403"/>
                <a:gd name="connsiteX30" fmla="*/ 1251555 w 3599866"/>
                <a:gd name="connsiteY30" fmla="*/ 5746641 h 5953403"/>
                <a:gd name="connsiteX31" fmla="*/ 1327755 w 3599866"/>
                <a:gd name="connsiteY31" fmla="*/ 5731401 h 5953403"/>
                <a:gd name="connsiteX32" fmla="*/ 1403955 w 3599866"/>
                <a:gd name="connsiteY32" fmla="*/ 5708541 h 5953403"/>
                <a:gd name="connsiteX33" fmla="*/ 1602075 w 3599866"/>
                <a:gd name="connsiteY33" fmla="*/ 5670441 h 5953403"/>
                <a:gd name="connsiteX34" fmla="*/ 1655415 w 3599866"/>
                <a:gd name="connsiteY34" fmla="*/ 5678061 h 5953403"/>
                <a:gd name="connsiteX35" fmla="*/ 1723995 w 3599866"/>
                <a:gd name="connsiteY35" fmla="*/ 5647581 h 5953403"/>
                <a:gd name="connsiteX36" fmla="*/ 1739235 w 3599866"/>
                <a:gd name="connsiteY36" fmla="*/ 5594241 h 5953403"/>
                <a:gd name="connsiteX37" fmla="*/ 1769715 w 3599866"/>
                <a:gd name="connsiteY37" fmla="*/ 5533281 h 5953403"/>
                <a:gd name="connsiteX38" fmla="*/ 1838295 w 3599866"/>
                <a:gd name="connsiteY38" fmla="*/ 5464701 h 5953403"/>
                <a:gd name="connsiteX39" fmla="*/ 1891635 w 3599866"/>
                <a:gd name="connsiteY39" fmla="*/ 5297061 h 5953403"/>
                <a:gd name="connsiteX40" fmla="*/ 1967835 w 3599866"/>
                <a:gd name="connsiteY40" fmla="*/ 5167521 h 5953403"/>
                <a:gd name="connsiteX41" fmla="*/ 2036415 w 3599866"/>
                <a:gd name="connsiteY41" fmla="*/ 5091321 h 5953403"/>
                <a:gd name="connsiteX42" fmla="*/ 2013555 w 3599866"/>
                <a:gd name="connsiteY42" fmla="*/ 5045601 h 5953403"/>
                <a:gd name="connsiteX43" fmla="*/ 2051655 w 3599866"/>
                <a:gd name="connsiteY43" fmla="*/ 4938921 h 5953403"/>
                <a:gd name="connsiteX44" fmla="*/ 2089755 w 3599866"/>
                <a:gd name="connsiteY44" fmla="*/ 4870341 h 5953403"/>
                <a:gd name="connsiteX45" fmla="*/ 2112615 w 3599866"/>
                <a:gd name="connsiteY45" fmla="*/ 4771281 h 5953403"/>
                <a:gd name="connsiteX46" fmla="*/ 2158335 w 3599866"/>
                <a:gd name="connsiteY46" fmla="*/ 4733181 h 5953403"/>
                <a:gd name="connsiteX47" fmla="*/ 2204055 w 3599866"/>
                <a:gd name="connsiteY47" fmla="*/ 4687461 h 5953403"/>
                <a:gd name="connsiteX48" fmla="*/ 2265015 w 3599866"/>
                <a:gd name="connsiteY48" fmla="*/ 4664601 h 5953403"/>
                <a:gd name="connsiteX49" fmla="*/ 2341215 w 3599866"/>
                <a:gd name="connsiteY49" fmla="*/ 4611261 h 5953403"/>
                <a:gd name="connsiteX50" fmla="*/ 2402175 w 3599866"/>
                <a:gd name="connsiteY50" fmla="*/ 4611261 h 5953403"/>
                <a:gd name="connsiteX51" fmla="*/ 2455515 w 3599866"/>
                <a:gd name="connsiteY51" fmla="*/ 4596021 h 5953403"/>
                <a:gd name="connsiteX52" fmla="*/ 2546955 w 3599866"/>
                <a:gd name="connsiteY52" fmla="*/ 4550301 h 5953403"/>
                <a:gd name="connsiteX53" fmla="*/ 2592675 w 3599866"/>
                <a:gd name="connsiteY53" fmla="*/ 4527441 h 5953403"/>
                <a:gd name="connsiteX54" fmla="*/ 2653635 w 3599866"/>
                <a:gd name="connsiteY54" fmla="*/ 4481721 h 5953403"/>
                <a:gd name="connsiteX55" fmla="*/ 2684115 w 3599866"/>
                <a:gd name="connsiteY55" fmla="*/ 4405521 h 5953403"/>
                <a:gd name="connsiteX56" fmla="*/ 2691735 w 3599866"/>
                <a:gd name="connsiteY56" fmla="*/ 4321701 h 5953403"/>
                <a:gd name="connsiteX57" fmla="*/ 2691735 w 3599866"/>
                <a:gd name="connsiteY57" fmla="*/ 4253121 h 5953403"/>
                <a:gd name="connsiteX58" fmla="*/ 2699355 w 3599866"/>
                <a:gd name="connsiteY58" fmla="*/ 4001661 h 5953403"/>
                <a:gd name="connsiteX59" fmla="*/ 2699355 w 3599866"/>
                <a:gd name="connsiteY59" fmla="*/ 3933081 h 5953403"/>
                <a:gd name="connsiteX60" fmla="*/ 2752695 w 3599866"/>
                <a:gd name="connsiteY60" fmla="*/ 3826401 h 5953403"/>
                <a:gd name="connsiteX61" fmla="*/ 2752695 w 3599866"/>
                <a:gd name="connsiteY61" fmla="*/ 3795921 h 5953403"/>
                <a:gd name="connsiteX62" fmla="*/ 2783175 w 3599866"/>
                <a:gd name="connsiteY62" fmla="*/ 3681621 h 5953403"/>
                <a:gd name="connsiteX63" fmla="*/ 2806035 w 3599866"/>
                <a:gd name="connsiteY63" fmla="*/ 3582561 h 5953403"/>
                <a:gd name="connsiteX64" fmla="*/ 2866995 w 3599866"/>
                <a:gd name="connsiteY64" fmla="*/ 3430161 h 5953403"/>
                <a:gd name="connsiteX65" fmla="*/ 2905095 w 3599866"/>
                <a:gd name="connsiteY65" fmla="*/ 3308241 h 5953403"/>
                <a:gd name="connsiteX66" fmla="*/ 2935575 w 3599866"/>
                <a:gd name="connsiteY66" fmla="*/ 3148221 h 5953403"/>
                <a:gd name="connsiteX67" fmla="*/ 2981295 w 3599866"/>
                <a:gd name="connsiteY67" fmla="*/ 3064401 h 5953403"/>
                <a:gd name="connsiteX68" fmla="*/ 2981295 w 3599866"/>
                <a:gd name="connsiteY68" fmla="*/ 2873901 h 5953403"/>
                <a:gd name="connsiteX69" fmla="*/ 2981295 w 3599866"/>
                <a:gd name="connsiteY69" fmla="*/ 2782461 h 5953403"/>
                <a:gd name="connsiteX70" fmla="*/ 2996535 w 3599866"/>
                <a:gd name="connsiteY70" fmla="*/ 2645301 h 5953403"/>
                <a:gd name="connsiteX71" fmla="*/ 3004155 w 3599866"/>
                <a:gd name="connsiteY71" fmla="*/ 2538621 h 5953403"/>
                <a:gd name="connsiteX72" fmla="*/ 3042255 w 3599866"/>
                <a:gd name="connsiteY72" fmla="*/ 2485281 h 5953403"/>
                <a:gd name="connsiteX73" fmla="*/ 3080355 w 3599866"/>
                <a:gd name="connsiteY73" fmla="*/ 2355741 h 5953403"/>
                <a:gd name="connsiteX74" fmla="*/ 3095595 w 3599866"/>
                <a:gd name="connsiteY74" fmla="*/ 2325261 h 5953403"/>
                <a:gd name="connsiteX75" fmla="*/ 3118455 w 3599866"/>
                <a:gd name="connsiteY75" fmla="*/ 2233821 h 5953403"/>
                <a:gd name="connsiteX76" fmla="*/ 3141315 w 3599866"/>
                <a:gd name="connsiteY76" fmla="*/ 2150001 h 5953403"/>
                <a:gd name="connsiteX77" fmla="*/ 3187035 w 3599866"/>
                <a:gd name="connsiteY77" fmla="*/ 2028081 h 5953403"/>
                <a:gd name="connsiteX78" fmla="*/ 3209895 w 3599866"/>
                <a:gd name="connsiteY78" fmla="*/ 1944261 h 5953403"/>
                <a:gd name="connsiteX79" fmla="*/ 3301335 w 3599866"/>
                <a:gd name="connsiteY79" fmla="*/ 1784241 h 5953403"/>
                <a:gd name="connsiteX80" fmla="*/ 3301335 w 3599866"/>
                <a:gd name="connsiteY80" fmla="*/ 1708041 h 5953403"/>
                <a:gd name="connsiteX81" fmla="*/ 3362295 w 3599866"/>
                <a:gd name="connsiteY81" fmla="*/ 1548021 h 5953403"/>
                <a:gd name="connsiteX82" fmla="*/ 3415635 w 3599866"/>
                <a:gd name="connsiteY82" fmla="*/ 1395621 h 5953403"/>
                <a:gd name="connsiteX83" fmla="*/ 3453735 w 3599866"/>
                <a:gd name="connsiteY83" fmla="*/ 1319421 h 5953403"/>
                <a:gd name="connsiteX84" fmla="*/ 3499455 w 3599866"/>
                <a:gd name="connsiteY84" fmla="*/ 1098441 h 5953403"/>
                <a:gd name="connsiteX85" fmla="*/ 3552795 w 3599866"/>
                <a:gd name="connsiteY85" fmla="*/ 1007001 h 5953403"/>
                <a:gd name="connsiteX86" fmla="*/ 3598515 w 3599866"/>
                <a:gd name="connsiteY86" fmla="*/ 915561 h 5953403"/>
                <a:gd name="connsiteX87" fmla="*/ 3583275 w 3599866"/>
                <a:gd name="connsiteY87" fmla="*/ 846981 h 5953403"/>
                <a:gd name="connsiteX88" fmla="*/ 3537555 w 3599866"/>
                <a:gd name="connsiteY88" fmla="*/ 709821 h 5953403"/>
                <a:gd name="connsiteX89" fmla="*/ 3491835 w 3599866"/>
                <a:gd name="connsiteY89" fmla="*/ 686961 h 5953403"/>
                <a:gd name="connsiteX90" fmla="*/ 3339435 w 3599866"/>
                <a:gd name="connsiteY90" fmla="*/ 549801 h 5953403"/>
                <a:gd name="connsiteX91" fmla="*/ 3286095 w 3599866"/>
                <a:gd name="connsiteY91" fmla="*/ 519321 h 5953403"/>
                <a:gd name="connsiteX92" fmla="*/ 3179415 w 3599866"/>
                <a:gd name="connsiteY92" fmla="*/ 496461 h 5953403"/>
                <a:gd name="connsiteX93" fmla="*/ 3110835 w 3599866"/>
                <a:gd name="connsiteY93" fmla="*/ 427881 h 5953403"/>
                <a:gd name="connsiteX94" fmla="*/ 3042255 w 3599866"/>
                <a:gd name="connsiteY94" fmla="*/ 359301 h 5953403"/>
                <a:gd name="connsiteX95" fmla="*/ 2950815 w 3599866"/>
                <a:gd name="connsiteY95" fmla="*/ 275481 h 5953403"/>
                <a:gd name="connsiteX96" fmla="*/ 2859375 w 3599866"/>
                <a:gd name="connsiteY96" fmla="*/ 199281 h 5953403"/>
                <a:gd name="connsiteX97" fmla="*/ 2745075 w 3599866"/>
                <a:gd name="connsiteY97" fmla="*/ 115461 h 5953403"/>
                <a:gd name="connsiteX98" fmla="*/ 2646015 w 3599866"/>
                <a:gd name="connsiteY98" fmla="*/ 115461 h 5953403"/>
                <a:gd name="connsiteX99" fmla="*/ 2379315 w 3599866"/>
                <a:gd name="connsiteY99" fmla="*/ 176421 h 5953403"/>
                <a:gd name="connsiteX100" fmla="*/ 2333595 w 3599866"/>
                <a:gd name="connsiteY100" fmla="*/ 161181 h 5953403"/>
                <a:gd name="connsiteX101" fmla="*/ 2280255 w 3599866"/>
                <a:gd name="connsiteY101" fmla="*/ 161181 h 5953403"/>
                <a:gd name="connsiteX102" fmla="*/ 2211675 w 3599866"/>
                <a:gd name="connsiteY102" fmla="*/ 168801 h 5953403"/>
                <a:gd name="connsiteX103" fmla="*/ 2051655 w 3599866"/>
                <a:gd name="connsiteY103" fmla="*/ 138321 h 5953403"/>
                <a:gd name="connsiteX104" fmla="*/ 1983075 w 3599866"/>
                <a:gd name="connsiteY104" fmla="*/ 161181 h 5953403"/>
                <a:gd name="connsiteX105" fmla="*/ 1807815 w 3599866"/>
                <a:gd name="connsiteY105" fmla="*/ 107841 h 5953403"/>
                <a:gd name="connsiteX106" fmla="*/ 1617315 w 3599866"/>
                <a:gd name="connsiteY106" fmla="*/ 130701 h 5953403"/>
                <a:gd name="connsiteX107" fmla="*/ 1556355 w 3599866"/>
                <a:gd name="connsiteY107" fmla="*/ 92601 h 5953403"/>
                <a:gd name="connsiteX108" fmla="*/ 1396335 w 3599866"/>
                <a:gd name="connsiteY108" fmla="*/ 46881 h 5953403"/>
                <a:gd name="connsiteX109" fmla="*/ 1320135 w 3599866"/>
                <a:gd name="connsiteY109" fmla="*/ 46881 h 5953403"/>
                <a:gd name="connsiteX110" fmla="*/ 1182975 w 3599866"/>
                <a:gd name="connsiteY110" fmla="*/ 46881 h 5953403"/>
                <a:gd name="connsiteX111" fmla="*/ 1091535 w 3599866"/>
                <a:gd name="connsiteY111" fmla="*/ 16401 h 5953403"/>
                <a:gd name="connsiteX112" fmla="*/ 931515 w 3599866"/>
                <a:gd name="connsiteY112" fmla="*/ 1161 h 5953403"/>
                <a:gd name="connsiteX113" fmla="*/ 885795 w 3599866"/>
                <a:gd name="connsiteY113" fmla="*/ 8781 h 5953403"/>
                <a:gd name="connsiteX114" fmla="*/ 855315 w 3599866"/>
                <a:gd name="connsiteY114" fmla="*/ 69741 h 5953403"/>
                <a:gd name="connsiteX115" fmla="*/ 817215 w 3599866"/>
                <a:gd name="connsiteY115" fmla="*/ 161181 h 5953403"/>
                <a:gd name="connsiteX116" fmla="*/ 794355 w 3599866"/>
                <a:gd name="connsiteY116" fmla="*/ 275481 h 5953403"/>
                <a:gd name="connsiteX117" fmla="*/ 710535 w 3599866"/>
                <a:gd name="connsiteY117" fmla="*/ 526941 h 5953403"/>
                <a:gd name="connsiteX118" fmla="*/ 680055 w 3599866"/>
                <a:gd name="connsiteY118" fmla="*/ 709821 h 5953403"/>
                <a:gd name="connsiteX119" fmla="*/ 619095 w 3599866"/>
                <a:gd name="connsiteY119" fmla="*/ 1014621 h 5953403"/>
                <a:gd name="connsiteX120" fmla="*/ 550515 w 3599866"/>
                <a:gd name="connsiteY120" fmla="*/ 1197501 h 5953403"/>
                <a:gd name="connsiteX121" fmla="*/ 520035 w 3599866"/>
                <a:gd name="connsiteY121" fmla="*/ 1395621 h 5953403"/>
                <a:gd name="connsiteX122" fmla="*/ 504795 w 3599866"/>
                <a:gd name="connsiteY122" fmla="*/ 1517541 h 5953403"/>
                <a:gd name="connsiteX123" fmla="*/ 459075 w 3599866"/>
                <a:gd name="connsiteY123" fmla="*/ 1647081 h 5953403"/>
                <a:gd name="connsiteX124" fmla="*/ 413355 w 3599866"/>
                <a:gd name="connsiteY124" fmla="*/ 1829961 h 5953403"/>
                <a:gd name="connsiteX125" fmla="*/ 367635 w 3599866"/>
                <a:gd name="connsiteY125" fmla="*/ 2020461 h 5953403"/>
                <a:gd name="connsiteX126" fmla="*/ 321915 w 3599866"/>
                <a:gd name="connsiteY126" fmla="*/ 2134761 h 5953403"/>
                <a:gd name="connsiteX127" fmla="*/ 291435 w 3599866"/>
                <a:gd name="connsiteY127" fmla="*/ 2317641 h 5953403"/>
                <a:gd name="connsiteX128" fmla="*/ 222855 w 3599866"/>
                <a:gd name="connsiteY128" fmla="*/ 2477661 h 5953403"/>
                <a:gd name="connsiteX129" fmla="*/ 222855 w 3599866"/>
                <a:gd name="connsiteY129" fmla="*/ 2538621 h 5953403"/>
                <a:gd name="connsiteX130" fmla="*/ 207615 w 3599866"/>
                <a:gd name="connsiteY130" fmla="*/ 2637681 h 5953403"/>
                <a:gd name="connsiteX131" fmla="*/ 177135 w 3599866"/>
                <a:gd name="connsiteY131" fmla="*/ 2797701 h 5953403"/>
                <a:gd name="connsiteX0" fmla="*/ 176565 w 3599296"/>
                <a:gd name="connsiteY0" fmla="*/ 2797701 h 5953403"/>
                <a:gd name="connsiteX1" fmla="*/ 151085 w 3599296"/>
                <a:gd name="connsiteY1" fmla="*/ 2919861 h 5953403"/>
                <a:gd name="connsiteX2" fmla="*/ 107985 w 3599296"/>
                <a:gd name="connsiteY2" fmla="*/ 3072021 h 5953403"/>
                <a:gd name="connsiteX3" fmla="*/ 36545 w 3599296"/>
                <a:gd name="connsiteY3" fmla="*/ 3333240 h 5953403"/>
                <a:gd name="connsiteX4" fmla="*/ 5584 w 3599296"/>
                <a:gd name="connsiteY4" fmla="*/ 3488261 h 5953403"/>
                <a:gd name="connsiteX5" fmla="*/ 1305 w 3599296"/>
                <a:gd name="connsiteY5" fmla="*/ 3658761 h 5953403"/>
                <a:gd name="connsiteX6" fmla="*/ 1305 w 3599296"/>
                <a:gd name="connsiteY6" fmla="*/ 3795921 h 5953403"/>
                <a:gd name="connsiteX7" fmla="*/ 16545 w 3599296"/>
                <a:gd name="connsiteY7" fmla="*/ 3940701 h 5953403"/>
                <a:gd name="connsiteX8" fmla="*/ 47025 w 3599296"/>
                <a:gd name="connsiteY8" fmla="*/ 4093101 h 5953403"/>
                <a:gd name="connsiteX9" fmla="*/ 54645 w 3599296"/>
                <a:gd name="connsiteY9" fmla="*/ 4215021 h 5953403"/>
                <a:gd name="connsiteX10" fmla="*/ 69885 w 3599296"/>
                <a:gd name="connsiteY10" fmla="*/ 4329321 h 5953403"/>
                <a:gd name="connsiteX11" fmla="*/ 107985 w 3599296"/>
                <a:gd name="connsiteY11" fmla="*/ 4535061 h 5953403"/>
                <a:gd name="connsiteX12" fmla="*/ 115605 w 3599296"/>
                <a:gd name="connsiteY12" fmla="*/ 4717941 h 5953403"/>
                <a:gd name="connsiteX13" fmla="*/ 123225 w 3599296"/>
                <a:gd name="connsiteY13" fmla="*/ 4832241 h 5953403"/>
                <a:gd name="connsiteX14" fmla="*/ 161325 w 3599296"/>
                <a:gd name="connsiteY14" fmla="*/ 4938921 h 5953403"/>
                <a:gd name="connsiteX15" fmla="*/ 184185 w 3599296"/>
                <a:gd name="connsiteY15" fmla="*/ 5220861 h 5953403"/>
                <a:gd name="connsiteX16" fmla="*/ 191805 w 3599296"/>
                <a:gd name="connsiteY16" fmla="*/ 5304681 h 5953403"/>
                <a:gd name="connsiteX17" fmla="*/ 199425 w 3599296"/>
                <a:gd name="connsiteY17" fmla="*/ 5457081 h 5953403"/>
                <a:gd name="connsiteX18" fmla="*/ 229905 w 3599296"/>
                <a:gd name="connsiteY18" fmla="*/ 5601861 h 5953403"/>
                <a:gd name="connsiteX19" fmla="*/ 283245 w 3599296"/>
                <a:gd name="connsiteY19" fmla="*/ 5769501 h 5953403"/>
                <a:gd name="connsiteX20" fmla="*/ 283245 w 3599296"/>
                <a:gd name="connsiteY20" fmla="*/ 5853321 h 5953403"/>
                <a:gd name="connsiteX21" fmla="*/ 321345 w 3599296"/>
                <a:gd name="connsiteY21" fmla="*/ 5906661 h 5953403"/>
                <a:gd name="connsiteX22" fmla="*/ 313725 w 3599296"/>
                <a:gd name="connsiteY22" fmla="*/ 5952381 h 5953403"/>
                <a:gd name="connsiteX23" fmla="*/ 412785 w 3599296"/>
                <a:gd name="connsiteY23" fmla="*/ 5937141 h 5953403"/>
                <a:gd name="connsiteX24" fmla="*/ 481365 w 3599296"/>
                <a:gd name="connsiteY24" fmla="*/ 5921901 h 5953403"/>
                <a:gd name="connsiteX25" fmla="*/ 572805 w 3599296"/>
                <a:gd name="connsiteY25" fmla="*/ 5891421 h 5953403"/>
                <a:gd name="connsiteX26" fmla="*/ 763305 w 3599296"/>
                <a:gd name="connsiteY26" fmla="*/ 5868561 h 5953403"/>
                <a:gd name="connsiteX27" fmla="*/ 847125 w 3599296"/>
                <a:gd name="connsiteY27" fmla="*/ 5830461 h 5953403"/>
                <a:gd name="connsiteX28" fmla="*/ 946185 w 3599296"/>
                <a:gd name="connsiteY28" fmla="*/ 5807601 h 5953403"/>
                <a:gd name="connsiteX29" fmla="*/ 1030005 w 3599296"/>
                <a:gd name="connsiteY29" fmla="*/ 5807601 h 5953403"/>
                <a:gd name="connsiteX30" fmla="*/ 1250985 w 3599296"/>
                <a:gd name="connsiteY30" fmla="*/ 5746641 h 5953403"/>
                <a:gd name="connsiteX31" fmla="*/ 1327185 w 3599296"/>
                <a:gd name="connsiteY31" fmla="*/ 5731401 h 5953403"/>
                <a:gd name="connsiteX32" fmla="*/ 1403385 w 3599296"/>
                <a:gd name="connsiteY32" fmla="*/ 5708541 h 5953403"/>
                <a:gd name="connsiteX33" fmla="*/ 1601505 w 3599296"/>
                <a:gd name="connsiteY33" fmla="*/ 5670441 h 5953403"/>
                <a:gd name="connsiteX34" fmla="*/ 1654845 w 3599296"/>
                <a:gd name="connsiteY34" fmla="*/ 5678061 h 5953403"/>
                <a:gd name="connsiteX35" fmla="*/ 1723425 w 3599296"/>
                <a:gd name="connsiteY35" fmla="*/ 5647581 h 5953403"/>
                <a:gd name="connsiteX36" fmla="*/ 1738665 w 3599296"/>
                <a:gd name="connsiteY36" fmla="*/ 5594241 h 5953403"/>
                <a:gd name="connsiteX37" fmla="*/ 1769145 w 3599296"/>
                <a:gd name="connsiteY37" fmla="*/ 5533281 h 5953403"/>
                <a:gd name="connsiteX38" fmla="*/ 1837725 w 3599296"/>
                <a:gd name="connsiteY38" fmla="*/ 5464701 h 5953403"/>
                <a:gd name="connsiteX39" fmla="*/ 1891065 w 3599296"/>
                <a:gd name="connsiteY39" fmla="*/ 5297061 h 5953403"/>
                <a:gd name="connsiteX40" fmla="*/ 1967265 w 3599296"/>
                <a:gd name="connsiteY40" fmla="*/ 5167521 h 5953403"/>
                <a:gd name="connsiteX41" fmla="*/ 2035845 w 3599296"/>
                <a:gd name="connsiteY41" fmla="*/ 5091321 h 5953403"/>
                <a:gd name="connsiteX42" fmla="*/ 2012985 w 3599296"/>
                <a:gd name="connsiteY42" fmla="*/ 5045601 h 5953403"/>
                <a:gd name="connsiteX43" fmla="*/ 2051085 w 3599296"/>
                <a:gd name="connsiteY43" fmla="*/ 4938921 h 5953403"/>
                <a:gd name="connsiteX44" fmla="*/ 2089185 w 3599296"/>
                <a:gd name="connsiteY44" fmla="*/ 4870341 h 5953403"/>
                <a:gd name="connsiteX45" fmla="*/ 2112045 w 3599296"/>
                <a:gd name="connsiteY45" fmla="*/ 4771281 h 5953403"/>
                <a:gd name="connsiteX46" fmla="*/ 2157765 w 3599296"/>
                <a:gd name="connsiteY46" fmla="*/ 4733181 h 5953403"/>
                <a:gd name="connsiteX47" fmla="*/ 2203485 w 3599296"/>
                <a:gd name="connsiteY47" fmla="*/ 4687461 h 5953403"/>
                <a:gd name="connsiteX48" fmla="*/ 2264445 w 3599296"/>
                <a:gd name="connsiteY48" fmla="*/ 4664601 h 5953403"/>
                <a:gd name="connsiteX49" fmla="*/ 2340645 w 3599296"/>
                <a:gd name="connsiteY49" fmla="*/ 4611261 h 5953403"/>
                <a:gd name="connsiteX50" fmla="*/ 2401605 w 3599296"/>
                <a:gd name="connsiteY50" fmla="*/ 4611261 h 5953403"/>
                <a:gd name="connsiteX51" fmla="*/ 2454945 w 3599296"/>
                <a:gd name="connsiteY51" fmla="*/ 4596021 h 5953403"/>
                <a:gd name="connsiteX52" fmla="*/ 2546385 w 3599296"/>
                <a:gd name="connsiteY52" fmla="*/ 4550301 h 5953403"/>
                <a:gd name="connsiteX53" fmla="*/ 2592105 w 3599296"/>
                <a:gd name="connsiteY53" fmla="*/ 4527441 h 5953403"/>
                <a:gd name="connsiteX54" fmla="*/ 2653065 w 3599296"/>
                <a:gd name="connsiteY54" fmla="*/ 4481721 h 5953403"/>
                <a:gd name="connsiteX55" fmla="*/ 2683545 w 3599296"/>
                <a:gd name="connsiteY55" fmla="*/ 4405521 h 5953403"/>
                <a:gd name="connsiteX56" fmla="*/ 2691165 w 3599296"/>
                <a:gd name="connsiteY56" fmla="*/ 4321701 h 5953403"/>
                <a:gd name="connsiteX57" fmla="*/ 2691165 w 3599296"/>
                <a:gd name="connsiteY57" fmla="*/ 4253121 h 5953403"/>
                <a:gd name="connsiteX58" fmla="*/ 2698785 w 3599296"/>
                <a:gd name="connsiteY58" fmla="*/ 4001661 h 5953403"/>
                <a:gd name="connsiteX59" fmla="*/ 2698785 w 3599296"/>
                <a:gd name="connsiteY59" fmla="*/ 3933081 h 5953403"/>
                <a:gd name="connsiteX60" fmla="*/ 2752125 w 3599296"/>
                <a:gd name="connsiteY60" fmla="*/ 3826401 h 5953403"/>
                <a:gd name="connsiteX61" fmla="*/ 2752125 w 3599296"/>
                <a:gd name="connsiteY61" fmla="*/ 3795921 h 5953403"/>
                <a:gd name="connsiteX62" fmla="*/ 2782605 w 3599296"/>
                <a:gd name="connsiteY62" fmla="*/ 3681621 h 5953403"/>
                <a:gd name="connsiteX63" fmla="*/ 2805465 w 3599296"/>
                <a:gd name="connsiteY63" fmla="*/ 3582561 h 5953403"/>
                <a:gd name="connsiteX64" fmla="*/ 2866425 w 3599296"/>
                <a:gd name="connsiteY64" fmla="*/ 3430161 h 5953403"/>
                <a:gd name="connsiteX65" fmla="*/ 2904525 w 3599296"/>
                <a:gd name="connsiteY65" fmla="*/ 3308241 h 5953403"/>
                <a:gd name="connsiteX66" fmla="*/ 2935005 w 3599296"/>
                <a:gd name="connsiteY66" fmla="*/ 3148221 h 5953403"/>
                <a:gd name="connsiteX67" fmla="*/ 2980725 w 3599296"/>
                <a:gd name="connsiteY67" fmla="*/ 3064401 h 5953403"/>
                <a:gd name="connsiteX68" fmla="*/ 2980725 w 3599296"/>
                <a:gd name="connsiteY68" fmla="*/ 2873901 h 5953403"/>
                <a:gd name="connsiteX69" fmla="*/ 2980725 w 3599296"/>
                <a:gd name="connsiteY69" fmla="*/ 2782461 h 5953403"/>
                <a:gd name="connsiteX70" fmla="*/ 2995965 w 3599296"/>
                <a:gd name="connsiteY70" fmla="*/ 2645301 h 5953403"/>
                <a:gd name="connsiteX71" fmla="*/ 3003585 w 3599296"/>
                <a:gd name="connsiteY71" fmla="*/ 2538621 h 5953403"/>
                <a:gd name="connsiteX72" fmla="*/ 3041685 w 3599296"/>
                <a:gd name="connsiteY72" fmla="*/ 2485281 h 5953403"/>
                <a:gd name="connsiteX73" fmla="*/ 3079785 w 3599296"/>
                <a:gd name="connsiteY73" fmla="*/ 2355741 h 5953403"/>
                <a:gd name="connsiteX74" fmla="*/ 3095025 w 3599296"/>
                <a:gd name="connsiteY74" fmla="*/ 2325261 h 5953403"/>
                <a:gd name="connsiteX75" fmla="*/ 3117885 w 3599296"/>
                <a:gd name="connsiteY75" fmla="*/ 2233821 h 5953403"/>
                <a:gd name="connsiteX76" fmla="*/ 3140745 w 3599296"/>
                <a:gd name="connsiteY76" fmla="*/ 2150001 h 5953403"/>
                <a:gd name="connsiteX77" fmla="*/ 3186465 w 3599296"/>
                <a:gd name="connsiteY77" fmla="*/ 2028081 h 5953403"/>
                <a:gd name="connsiteX78" fmla="*/ 3209325 w 3599296"/>
                <a:gd name="connsiteY78" fmla="*/ 1944261 h 5953403"/>
                <a:gd name="connsiteX79" fmla="*/ 3300765 w 3599296"/>
                <a:gd name="connsiteY79" fmla="*/ 1784241 h 5953403"/>
                <a:gd name="connsiteX80" fmla="*/ 3300765 w 3599296"/>
                <a:gd name="connsiteY80" fmla="*/ 1708041 h 5953403"/>
                <a:gd name="connsiteX81" fmla="*/ 3361725 w 3599296"/>
                <a:gd name="connsiteY81" fmla="*/ 1548021 h 5953403"/>
                <a:gd name="connsiteX82" fmla="*/ 3415065 w 3599296"/>
                <a:gd name="connsiteY82" fmla="*/ 1395621 h 5953403"/>
                <a:gd name="connsiteX83" fmla="*/ 3453165 w 3599296"/>
                <a:gd name="connsiteY83" fmla="*/ 1319421 h 5953403"/>
                <a:gd name="connsiteX84" fmla="*/ 3498885 w 3599296"/>
                <a:gd name="connsiteY84" fmla="*/ 1098441 h 5953403"/>
                <a:gd name="connsiteX85" fmla="*/ 3552225 w 3599296"/>
                <a:gd name="connsiteY85" fmla="*/ 1007001 h 5953403"/>
                <a:gd name="connsiteX86" fmla="*/ 3597945 w 3599296"/>
                <a:gd name="connsiteY86" fmla="*/ 915561 h 5953403"/>
                <a:gd name="connsiteX87" fmla="*/ 3582705 w 3599296"/>
                <a:gd name="connsiteY87" fmla="*/ 846981 h 5953403"/>
                <a:gd name="connsiteX88" fmla="*/ 3536985 w 3599296"/>
                <a:gd name="connsiteY88" fmla="*/ 709821 h 5953403"/>
                <a:gd name="connsiteX89" fmla="*/ 3491265 w 3599296"/>
                <a:gd name="connsiteY89" fmla="*/ 686961 h 5953403"/>
                <a:gd name="connsiteX90" fmla="*/ 3338865 w 3599296"/>
                <a:gd name="connsiteY90" fmla="*/ 549801 h 5953403"/>
                <a:gd name="connsiteX91" fmla="*/ 3285525 w 3599296"/>
                <a:gd name="connsiteY91" fmla="*/ 519321 h 5953403"/>
                <a:gd name="connsiteX92" fmla="*/ 3178845 w 3599296"/>
                <a:gd name="connsiteY92" fmla="*/ 496461 h 5953403"/>
                <a:gd name="connsiteX93" fmla="*/ 3110265 w 3599296"/>
                <a:gd name="connsiteY93" fmla="*/ 427881 h 5953403"/>
                <a:gd name="connsiteX94" fmla="*/ 3041685 w 3599296"/>
                <a:gd name="connsiteY94" fmla="*/ 359301 h 5953403"/>
                <a:gd name="connsiteX95" fmla="*/ 2950245 w 3599296"/>
                <a:gd name="connsiteY95" fmla="*/ 275481 h 5953403"/>
                <a:gd name="connsiteX96" fmla="*/ 2858805 w 3599296"/>
                <a:gd name="connsiteY96" fmla="*/ 199281 h 5953403"/>
                <a:gd name="connsiteX97" fmla="*/ 2744505 w 3599296"/>
                <a:gd name="connsiteY97" fmla="*/ 115461 h 5953403"/>
                <a:gd name="connsiteX98" fmla="*/ 2645445 w 3599296"/>
                <a:gd name="connsiteY98" fmla="*/ 115461 h 5953403"/>
                <a:gd name="connsiteX99" fmla="*/ 2378745 w 3599296"/>
                <a:gd name="connsiteY99" fmla="*/ 176421 h 5953403"/>
                <a:gd name="connsiteX100" fmla="*/ 2333025 w 3599296"/>
                <a:gd name="connsiteY100" fmla="*/ 161181 h 5953403"/>
                <a:gd name="connsiteX101" fmla="*/ 2279685 w 3599296"/>
                <a:gd name="connsiteY101" fmla="*/ 161181 h 5953403"/>
                <a:gd name="connsiteX102" fmla="*/ 2211105 w 3599296"/>
                <a:gd name="connsiteY102" fmla="*/ 168801 h 5953403"/>
                <a:gd name="connsiteX103" fmla="*/ 2051085 w 3599296"/>
                <a:gd name="connsiteY103" fmla="*/ 138321 h 5953403"/>
                <a:gd name="connsiteX104" fmla="*/ 1982505 w 3599296"/>
                <a:gd name="connsiteY104" fmla="*/ 161181 h 5953403"/>
                <a:gd name="connsiteX105" fmla="*/ 1807245 w 3599296"/>
                <a:gd name="connsiteY105" fmla="*/ 107841 h 5953403"/>
                <a:gd name="connsiteX106" fmla="*/ 1616745 w 3599296"/>
                <a:gd name="connsiteY106" fmla="*/ 130701 h 5953403"/>
                <a:gd name="connsiteX107" fmla="*/ 1555785 w 3599296"/>
                <a:gd name="connsiteY107" fmla="*/ 92601 h 5953403"/>
                <a:gd name="connsiteX108" fmla="*/ 1395765 w 3599296"/>
                <a:gd name="connsiteY108" fmla="*/ 46881 h 5953403"/>
                <a:gd name="connsiteX109" fmla="*/ 1319565 w 3599296"/>
                <a:gd name="connsiteY109" fmla="*/ 46881 h 5953403"/>
                <a:gd name="connsiteX110" fmla="*/ 1182405 w 3599296"/>
                <a:gd name="connsiteY110" fmla="*/ 46881 h 5953403"/>
                <a:gd name="connsiteX111" fmla="*/ 1090965 w 3599296"/>
                <a:gd name="connsiteY111" fmla="*/ 16401 h 5953403"/>
                <a:gd name="connsiteX112" fmla="*/ 930945 w 3599296"/>
                <a:gd name="connsiteY112" fmla="*/ 1161 h 5953403"/>
                <a:gd name="connsiteX113" fmla="*/ 885225 w 3599296"/>
                <a:gd name="connsiteY113" fmla="*/ 8781 h 5953403"/>
                <a:gd name="connsiteX114" fmla="*/ 854745 w 3599296"/>
                <a:gd name="connsiteY114" fmla="*/ 69741 h 5953403"/>
                <a:gd name="connsiteX115" fmla="*/ 816645 w 3599296"/>
                <a:gd name="connsiteY115" fmla="*/ 161181 h 5953403"/>
                <a:gd name="connsiteX116" fmla="*/ 793785 w 3599296"/>
                <a:gd name="connsiteY116" fmla="*/ 275481 h 5953403"/>
                <a:gd name="connsiteX117" fmla="*/ 709965 w 3599296"/>
                <a:gd name="connsiteY117" fmla="*/ 526941 h 5953403"/>
                <a:gd name="connsiteX118" fmla="*/ 679485 w 3599296"/>
                <a:gd name="connsiteY118" fmla="*/ 709821 h 5953403"/>
                <a:gd name="connsiteX119" fmla="*/ 618525 w 3599296"/>
                <a:gd name="connsiteY119" fmla="*/ 1014621 h 5953403"/>
                <a:gd name="connsiteX120" fmla="*/ 549945 w 3599296"/>
                <a:gd name="connsiteY120" fmla="*/ 1197501 h 5953403"/>
                <a:gd name="connsiteX121" fmla="*/ 519465 w 3599296"/>
                <a:gd name="connsiteY121" fmla="*/ 1395621 h 5953403"/>
                <a:gd name="connsiteX122" fmla="*/ 504225 w 3599296"/>
                <a:gd name="connsiteY122" fmla="*/ 1517541 h 5953403"/>
                <a:gd name="connsiteX123" fmla="*/ 458505 w 3599296"/>
                <a:gd name="connsiteY123" fmla="*/ 1647081 h 5953403"/>
                <a:gd name="connsiteX124" fmla="*/ 412785 w 3599296"/>
                <a:gd name="connsiteY124" fmla="*/ 1829961 h 5953403"/>
                <a:gd name="connsiteX125" fmla="*/ 367065 w 3599296"/>
                <a:gd name="connsiteY125" fmla="*/ 2020461 h 5953403"/>
                <a:gd name="connsiteX126" fmla="*/ 321345 w 3599296"/>
                <a:gd name="connsiteY126" fmla="*/ 2134761 h 5953403"/>
                <a:gd name="connsiteX127" fmla="*/ 290865 w 3599296"/>
                <a:gd name="connsiteY127" fmla="*/ 2317641 h 5953403"/>
                <a:gd name="connsiteX128" fmla="*/ 222285 w 3599296"/>
                <a:gd name="connsiteY128" fmla="*/ 2477661 h 5953403"/>
                <a:gd name="connsiteX129" fmla="*/ 222285 w 3599296"/>
                <a:gd name="connsiteY129" fmla="*/ 2538621 h 5953403"/>
                <a:gd name="connsiteX130" fmla="*/ 207045 w 3599296"/>
                <a:gd name="connsiteY130" fmla="*/ 2637681 h 5953403"/>
                <a:gd name="connsiteX131" fmla="*/ 176565 w 3599296"/>
                <a:gd name="connsiteY131" fmla="*/ 2797701 h 5953403"/>
                <a:gd name="connsiteX0" fmla="*/ 175339 w 3598070"/>
                <a:gd name="connsiteY0" fmla="*/ 2797701 h 5953403"/>
                <a:gd name="connsiteX1" fmla="*/ 149859 w 3598070"/>
                <a:gd name="connsiteY1" fmla="*/ 2919861 h 5953403"/>
                <a:gd name="connsiteX2" fmla="*/ 106759 w 3598070"/>
                <a:gd name="connsiteY2" fmla="*/ 3072021 h 5953403"/>
                <a:gd name="connsiteX3" fmla="*/ 35319 w 3598070"/>
                <a:gd name="connsiteY3" fmla="*/ 3333240 h 5953403"/>
                <a:gd name="connsiteX4" fmla="*/ 4358 w 3598070"/>
                <a:gd name="connsiteY4" fmla="*/ 3488261 h 5953403"/>
                <a:gd name="connsiteX5" fmla="*/ 79 w 3598070"/>
                <a:gd name="connsiteY5" fmla="*/ 3658761 h 5953403"/>
                <a:gd name="connsiteX6" fmla="*/ 2699 w 3598070"/>
                <a:gd name="connsiteY6" fmla="*/ 3801161 h 5953403"/>
                <a:gd name="connsiteX7" fmla="*/ 15319 w 3598070"/>
                <a:gd name="connsiteY7" fmla="*/ 3940701 h 5953403"/>
                <a:gd name="connsiteX8" fmla="*/ 45799 w 3598070"/>
                <a:gd name="connsiteY8" fmla="*/ 4093101 h 5953403"/>
                <a:gd name="connsiteX9" fmla="*/ 53419 w 3598070"/>
                <a:gd name="connsiteY9" fmla="*/ 4215021 h 5953403"/>
                <a:gd name="connsiteX10" fmla="*/ 68659 w 3598070"/>
                <a:gd name="connsiteY10" fmla="*/ 4329321 h 5953403"/>
                <a:gd name="connsiteX11" fmla="*/ 106759 w 3598070"/>
                <a:gd name="connsiteY11" fmla="*/ 4535061 h 5953403"/>
                <a:gd name="connsiteX12" fmla="*/ 114379 w 3598070"/>
                <a:gd name="connsiteY12" fmla="*/ 4717941 h 5953403"/>
                <a:gd name="connsiteX13" fmla="*/ 121999 w 3598070"/>
                <a:gd name="connsiteY13" fmla="*/ 4832241 h 5953403"/>
                <a:gd name="connsiteX14" fmla="*/ 160099 w 3598070"/>
                <a:gd name="connsiteY14" fmla="*/ 4938921 h 5953403"/>
                <a:gd name="connsiteX15" fmla="*/ 182959 w 3598070"/>
                <a:gd name="connsiteY15" fmla="*/ 5220861 h 5953403"/>
                <a:gd name="connsiteX16" fmla="*/ 190579 w 3598070"/>
                <a:gd name="connsiteY16" fmla="*/ 5304681 h 5953403"/>
                <a:gd name="connsiteX17" fmla="*/ 198199 w 3598070"/>
                <a:gd name="connsiteY17" fmla="*/ 5457081 h 5953403"/>
                <a:gd name="connsiteX18" fmla="*/ 228679 w 3598070"/>
                <a:gd name="connsiteY18" fmla="*/ 5601861 h 5953403"/>
                <a:gd name="connsiteX19" fmla="*/ 282019 w 3598070"/>
                <a:gd name="connsiteY19" fmla="*/ 5769501 h 5953403"/>
                <a:gd name="connsiteX20" fmla="*/ 282019 w 3598070"/>
                <a:gd name="connsiteY20" fmla="*/ 5853321 h 5953403"/>
                <a:gd name="connsiteX21" fmla="*/ 320119 w 3598070"/>
                <a:gd name="connsiteY21" fmla="*/ 5906661 h 5953403"/>
                <a:gd name="connsiteX22" fmla="*/ 312499 w 3598070"/>
                <a:gd name="connsiteY22" fmla="*/ 5952381 h 5953403"/>
                <a:gd name="connsiteX23" fmla="*/ 411559 w 3598070"/>
                <a:gd name="connsiteY23" fmla="*/ 5937141 h 5953403"/>
                <a:gd name="connsiteX24" fmla="*/ 480139 w 3598070"/>
                <a:gd name="connsiteY24" fmla="*/ 5921901 h 5953403"/>
                <a:gd name="connsiteX25" fmla="*/ 571579 w 3598070"/>
                <a:gd name="connsiteY25" fmla="*/ 5891421 h 5953403"/>
                <a:gd name="connsiteX26" fmla="*/ 762079 w 3598070"/>
                <a:gd name="connsiteY26" fmla="*/ 5868561 h 5953403"/>
                <a:gd name="connsiteX27" fmla="*/ 845899 w 3598070"/>
                <a:gd name="connsiteY27" fmla="*/ 5830461 h 5953403"/>
                <a:gd name="connsiteX28" fmla="*/ 944959 w 3598070"/>
                <a:gd name="connsiteY28" fmla="*/ 5807601 h 5953403"/>
                <a:gd name="connsiteX29" fmla="*/ 1028779 w 3598070"/>
                <a:gd name="connsiteY29" fmla="*/ 5807601 h 5953403"/>
                <a:gd name="connsiteX30" fmla="*/ 1249759 w 3598070"/>
                <a:gd name="connsiteY30" fmla="*/ 5746641 h 5953403"/>
                <a:gd name="connsiteX31" fmla="*/ 1325959 w 3598070"/>
                <a:gd name="connsiteY31" fmla="*/ 5731401 h 5953403"/>
                <a:gd name="connsiteX32" fmla="*/ 1402159 w 3598070"/>
                <a:gd name="connsiteY32" fmla="*/ 5708541 h 5953403"/>
                <a:gd name="connsiteX33" fmla="*/ 1600279 w 3598070"/>
                <a:gd name="connsiteY33" fmla="*/ 5670441 h 5953403"/>
                <a:gd name="connsiteX34" fmla="*/ 1653619 w 3598070"/>
                <a:gd name="connsiteY34" fmla="*/ 5678061 h 5953403"/>
                <a:gd name="connsiteX35" fmla="*/ 1722199 w 3598070"/>
                <a:gd name="connsiteY35" fmla="*/ 5647581 h 5953403"/>
                <a:gd name="connsiteX36" fmla="*/ 1737439 w 3598070"/>
                <a:gd name="connsiteY36" fmla="*/ 5594241 h 5953403"/>
                <a:gd name="connsiteX37" fmla="*/ 1767919 w 3598070"/>
                <a:gd name="connsiteY37" fmla="*/ 5533281 h 5953403"/>
                <a:gd name="connsiteX38" fmla="*/ 1836499 w 3598070"/>
                <a:gd name="connsiteY38" fmla="*/ 5464701 h 5953403"/>
                <a:gd name="connsiteX39" fmla="*/ 1889839 w 3598070"/>
                <a:gd name="connsiteY39" fmla="*/ 5297061 h 5953403"/>
                <a:gd name="connsiteX40" fmla="*/ 1966039 w 3598070"/>
                <a:gd name="connsiteY40" fmla="*/ 5167521 h 5953403"/>
                <a:gd name="connsiteX41" fmla="*/ 2034619 w 3598070"/>
                <a:gd name="connsiteY41" fmla="*/ 5091321 h 5953403"/>
                <a:gd name="connsiteX42" fmla="*/ 2011759 w 3598070"/>
                <a:gd name="connsiteY42" fmla="*/ 5045601 h 5953403"/>
                <a:gd name="connsiteX43" fmla="*/ 2049859 w 3598070"/>
                <a:gd name="connsiteY43" fmla="*/ 4938921 h 5953403"/>
                <a:gd name="connsiteX44" fmla="*/ 2087959 w 3598070"/>
                <a:gd name="connsiteY44" fmla="*/ 4870341 h 5953403"/>
                <a:gd name="connsiteX45" fmla="*/ 2110819 w 3598070"/>
                <a:gd name="connsiteY45" fmla="*/ 4771281 h 5953403"/>
                <a:gd name="connsiteX46" fmla="*/ 2156539 w 3598070"/>
                <a:gd name="connsiteY46" fmla="*/ 4733181 h 5953403"/>
                <a:gd name="connsiteX47" fmla="*/ 2202259 w 3598070"/>
                <a:gd name="connsiteY47" fmla="*/ 4687461 h 5953403"/>
                <a:gd name="connsiteX48" fmla="*/ 2263219 w 3598070"/>
                <a:gd name="connsiteY48" fmla="*/ 4664601 h 5953403"/>
                <a:gd name="connsiteX49" fmla="*/ 2339419 w 3598070"/>
                <a:gd name="connsiteY49" fmla="*/ 4611261 h 5953403"/>
                <a:gd name="connsiteX50" fmla="*/ 2400379 w 3598070"/>
                <a:gd name="connsiteY50" fmla="*/ 4611261 h 5953403"/>
                <a:gd name="connsiteX51" fmla="*/ 2453719 w 3598070"/>
                <a:gd name="connsiteY51" fmla="*/ 4596021 h 5953403"/>
                <a:gd name="connsiteX52" fmla="*/ 2545159 w 3598070"/>
                <a:gd name="connsiteY52" fmla="*/ 4550301 h 5953403"/>
                <a:gd name="connsiteX53" fmla="*/ 2590879 w 3598070"/>
                <a:gd name="connsiteY53" fmla="*/ 4527441 h 5953403"/>
                <a:gd name="connsiteX54" fmla="*/ 2651839 w 3598070"/>
                <a:gd name="connsiteY54" fmla="*/ 4481721 h 5953403"/>
                <a:gd name="connsiteX55" fmla="*/ 2682319 w 3598070"/>
                <a:gd name="connsiteY55" fmla="*/ 4405521 h 5953403"/>
                <a:gd name="connsiteX56" fmla="*/ 2689939 w 3598070"/>
                <a:gd name="connsiteY56" fmla="*/ 4321701 h 5953403"/>
                <a:gd name="connsiteX57" fmla="*/ 2689939 w 3598070"/>
                <a:gd name="connsiteY57" fmla="*/ 4253121 h 5953403"/>
                <a:gd name="connsiteX58" fmla="*/ 2697559 w 3598070"/>
                <a:gd name="connsiteY58" fmla="*/ 4001661 h 5953403"/>
                <a:gd name="connsiteX59" fmla="*/ 2697559 w 3598070"/>
                <a:gd name="connsiteY59" fmla="*/ 3933081 h 5953403"/>
                <a:gd name="connsiteX60" fmla="*/ 2750899 w 3598070"/>
                <a:gd name="connsiteY60" fmla="*/ 3826401 h 5953403"/>
                <a:gd name="connsiteX61" fmla="*/ 2750899 w 3598070"/>
                <a:gd name="connsiteY61" fmla="*/ 3795921 h 5953403"/>
                <a:gd name="connsiteX62" fmla="*/ 2781379 w 3598070"/>
                <a:gd name="connsiteY62" fmla="*/ 3681621 h 5953403"/>
                <a:gd name="connsiteX63" fmla="*/ 2804239 w 3598070"/>
                <a:gd name="connsiteY63" fmla="*/ 3582561 h 5953403"/>
                <a:gd name="connsiteX64" fmla="*/ 2865199 w 3598070"/>
                <a:gd name="connsiteY64" fmla="*/ 3430161 h 5953403"/>
                <a:gd name="connsiteX65" fmla="*/ 2903299 w 3598070"/>
                <a:gd name="connsiteY65" fmla="*/ 3308241 h 5953403"/>
                <a:gd name="connsiteX66" fmla="*/ 2933779 w 3598070"/>
                <a:gd name="connsiteY66" fmla="*/ 3148221 h 5953403"/>
                <a:gd name="connsiteX67" fmla="*/ 2979499 w 3598070"/>
                <a:gd name="connsiteY67" fmla="*/ 3064401 h 5953403"/>
                <a:gd name="connsiteX68" fmla="*/ 2979499 w 3598070"/>
                <a:gd name="connsiteY68" fmla="*/ 2873901 h 5953403"/>
                <a:gd name="connsiteX69" fmla="*/ 2979499 w 3598070"/>
                <a:gd name="connsiteY69" fmla="*/ 2782461 h 5953403"/>
                <a:gd name="connsiteX70" fmla="*/ 2994739 w 3598070"/>
                <a:gd name="connsiteY70" fmla="*/ 2645301 h 5953403"/>
                <a:gd name="connsiteX71" fmla="*/ 3002359 w 3598070"/>
                <a:gd name="connsiteY71" fmla="*/ 2538621 h 5953403"/>
                <a:gd name="connsiteX72" fmla="*/ 3040459 w 3598070"/>
                <a:gd name="connsiteY72" fmla="*/ 2485281 h 5953403"/>
                <a:gd name="connsiteX73" fmla="*/ 3078559 w 3598070"/>
                <a:gd name="connsiteY73" fmla="*/ 2355741 h 5953403"/>
                <a:gd name="connsiteX74" fmla="*/ 3093799 w 3598070"/>
                <a:gd name="connsiteY74" fmla="*/ 2325261 h 5953403"/>
                <a:gd name="connsiteX75" fmla="*/ 3116659 w 3598070"/>
                <a:gd name="connsiteY75" fmla="*/ 2233821 h 5953403"/>
                <a:gd name="connsiteX76" fmla="*/ 3139519 w 3598070"/>
                <a:gd name="connsiteY76" fmla="*/ 2150001 h 5953403"/>
                <a:gd name="connsiteX77" fmla="*/ 3185239 w 3598070"/>
                <a:gd name="connsiteY77" fmla="*/ 2028081 h 5953403"/>
                <a:gd name="connsiteX78" fmla="*/ 3208099 w 3598070"/>
                <a:gd name="connsiteY78" fmla="*/ 1944261 h 5953403"/>
                <a:gd name="connsiteX79" fmla="*/ 3299539 w 3598070"/>
                <a:gd name="connsiteY79" fmla="*/ 1784241 h 5953403"/>
                <a:gd name="connsiteX80" fmla="*/ 3299539 w 3598070"/>
                <a:gd name="connsiteY80" fmla="*/ 1708041 h 5953403"/>
                <a:gd name="connsiteX81" fmla="*/ 3360499 w 3598070"/>
                <a:gd name="connsiteY81" fmla="*/ 1548021 h 5953403"/>
                <a:gd name="connsiteX82" fmla="*/ 3413839 w 3598070"/>
                <a:gd name="connsiteY82" fmla="*/ 1395621 h 5953403"/>
                <a:gd name="connsiteX83" fmla="*/ 3451939 w 3598070"/>
                <a:gd name="connsiteY83" fmla="*/ 1319421 h 5953403"/>
                <a:gd name="connsiteX84" fmla="*/ 3497659 w 3598070"/>
                <a:gd name="connsiteY84" fmla="*/ 1098441 h 5953403"/>
                <a:gd name="connsiteX85" fmla="*/ 3550999 w 3598070"/>
                <a:gd name="connsiteY85" fmla="*/ 1007001 h 5953403"/>
                <a:gd name="connsiteX86" fmla="*/ 3596719 w 3598070"/>
                <a:gd name="connsiteY86" fmla="*/ 915561 h 5953403"/>
                <a:gd name="connsiteX87" fmla="*/ 3581479 w 3598070"/>
                <a:gd name="connsiteY87" fmla="*/ 846981 h 5953403"/>
                <a:gd name="connsiteX88" fmla="*/ 3535759 w 3598070"/>
                <a:gd name="connsiteY88" fmla="*/ 709821 h 5953403"/>
                <a:gd name="connsiteX89" fmla="*/ 3490039 w 3598070"/>
                <a:gd name="connsiteY89" fmla="*/ 686961 h 5953403"/>
                <a:gd name="connsiteX90" fmla="*/ 3337639 w 3598070"/>
                <a:gd name="connsiteY90" fmla="*/ 549801 h 5953403"/>
                <a:gd name="connsiteX91" fmla="*/ 3284299 w 3598070"/>
                <a:gd name="connsiteY91" fmla="*/ 519321 h 5953403"/>
                <a:gd name="connsiteX92" fmla="*/ 3177619 w 3598070"/>
                <a:gd name="connsiteY92" fmla="*/ 496461 h 5953403"/>
                <a:gd name="connsiteX93" fmla="*/ 3109039 w 3598070"/>
                <a:gd name="connsiteY93" fmla="*/ 427881 h 5953403"/>
                <a:gd name="connsiteX94" fmla="*/ 3040459 w 3598070"/>
                <a:gd name="connsiteY94" fmla="*/ 359301 h 5953403"/>
                <a:gd name="connsiteX95" fmla="*/ 2949019 w 3598070"/>
                <a:gd name="connsiteY95" fmla="*/ 275481 h 5953403"/>
                <a:gd name="connsiteX96" fmla="*/ 2857579 w 3598070"/>
                <a:gd name="connsiteY96" fmla="*/ 199281 h 5953403"/>
                <a:gd name="connsiteX97" fmla="*/ 2743279 w 3598070"/>
                <a:gd name="connsiteY97" fmla="*/ 115461 h 5953403"/>
                <a:gd name="connsiteX98" fmla="*/ 2644219 w 3598070"/>
                <a:gd name="connsiteY98" fmla="*/ 115461 h 5953403"/>
                <a:gd name="connsiteX99" fmla="*/ 2377519 w 3598070"/>
                <a:gd name="connsiteY99" fmla="*/ 176421 h 5953403"/>
                <a:gd name="connsiteX100" fmla="*/ 2331799 w 3598070"/>
                <a:gd name="connsiteY100" fmla="*/ 161181 h 5953403"/>
                <a:gd name="connsiteX101" fmla="*/ 2278459 w 3598070"/>
                <a:gd name="connsiteY101" fmla="*/ 161181 h 5953403"/>
                <a:gd name="connsiteX102" fmla="*/ 2209879 w 3598070"/>
                <a:gd name="connsiteY102" fmla="*/ 168801 h 5953403"/>
                <a:gd name="connsiteX103" fmla="*/ 2049859 w 3598070"/>
                <a:gd name="connsiteY103" fmla="*/ 138321 h 5953403"/>
                <a:gd name="connsiteX104" fmla="*/ 1981279 w 3598070"/>
                <a:gd name="connsiteY104" fmla="*/ 161181 h 5953403"/>
                <a:gd name="connsiteX105" fmla="*/ 1806019 w 3598070"/>
                <a:gd name="connsiteY105" fmla="*/ 107841 h 5953403"/>
                <a:gd name="connsiteX106" fmla="*/ 1615519 w 3598070"/>
                <a:gd name="connsiteY106" fmla="*/ 130701 h 5953403"/>
                <a:gd name="connsiteX107" fmla="*/ 1554559 w 3598070"/>
                <a:gd name="connsiteY107" fmla="*/ 92601 h 5953403"/>
                <a:gd name="connsiteX108" fmla="*/ 1394539 w 3598070"/>
                <a:gd name="connsiteY108" fmla="*/ 46881 h 5953403"/>
                <a:gd name="connsiteX109" fmla="*/ 1318339 w 3598070"/>
                <a:gd name="connsiteY109" fmla="*/ 46881 h 5953403"/>
                <a:gd name="connsiteX110" fmla="*/ 1181179 w 3598070"/>
                <a:gd name="connsiteY110" fmla="*/ 46881 h 5953403"/>
                <a:gd name="connsiteX111" fmla="*/ 1089739 w 3598070"/>
                <a:gd name="connsiteY111" fmla="*/ 16401 h 5953403"/>
                <a:gd name="connsiteX112" fmla="*/ 929719 w 3598070"/>
                <a:gd name="connsiteY112" fmla="*/ 1161 h 5953403"/>
                <a:gd name="connsiteX113" fmla="*/ 883999 w 3598070"/>
                <a:gd name="connsiteY113" fmla="*/ 8781 h 5953403"/>
                <a:gd name="connsiteX114" fmla="*/ 853519 w 3598070"/>
                <a:gd name="connsiteY114" fmla="*/ 69741 h 5953403"/>
                <a:gd name="connsiteX115" fmla="*/ 815419 w 3598070"/>
                <a:gd name="connsiteY115" fmla="*/ 161181 h 5953403"/>
                <a:gd name="connsiteX116" fmla="*/ 792559 w 3598070"/>
                <a:gd name="connsiteY116" fmla="*/ 275481 h 5953403"/>
                <a:gd name="connsiteX117" fmla="*/ 708739 w 3598070"/>
                <a:gd name="connsiteY117" fmla="*/ 526941 h 5953403"/>
                <a:gd name="connsiteX118" fmla="*/ 678259 w 3598070"/>
                <a:gd name="connsiteY118" fmla="*/ 709821 h 5953403"/>
                <a:gd name="connsiteX119" fmla="*/ 617299 w 3598070"/>
                <a:gd name="connsiteY119" fmla="*/ 1014621 h 5953403"/>
                <a:gd name="connsiteX120" fmla="*/ 548719 w 3598070"/>
                <a:gd name="connsiteY120" fmla="*/ 1197501 h 5953403"/>
                <a:gd name="connsiteX121" fmla="*/ 518239 w 3598070"/>
                <a:gd name="connsiteY121" fmla="*/ 1395621 h 5953403"/>
                <a:gd name="connsiteX122" fmla="*/ 502999 w 3598070"/>
                <a:gd name="connsiteY122" fmla="*/ 1517541 h 5953403"/>
                <a:gd name="connsiteX123" fmla="*/ 457279 w 3598070"/>
                <a:gd name="connsiteY123" fmla="*/ 1647081 h 5953403"/>
                <a:gd name="connsiteX124" fmla="*/ 411559 w 3598070"/>
                <a:gd name="connsiteY124" fmla="*/ 1829961 h 5953403"/>
                <a:gd name="connsiteX125" fmla="*/ 365839 w 3598070"/>
                <a:gd name="connsiteY125" fmla="*/ 2020461 h 5953403"/>
                <a:gd name="connsiteX126" fmla="*/ 320119 w 3598070"/>
                <a:gd name="connsiteY126" fmla="*/ 2134761 h 5953403"/>
                <a:gd name="connsiteX127" fmla="*/ 289639 w 3598070"/>
                <a:gd name="connsiteY127" fmla="*/ 2317641 h 5953403"/>
                <a:gd name="connsiteX128" fmla="*/ 221059 w 3598070"/>
                <a:gd name="connsiteY128" fmla="*/ 2477661 h 5953403"/>
                <a:gd name="connsiteX129" fmla="*/ 221059 w 3598070"/>
                <a:gd name="connsiteY129" fmla="*/ 2538621 h 5953403"/>
                <a:gd name="connsiteX130" fmla="*/ 205819 w 3598070"/>
                <a:gd name="connsiteY130" fmla="*/ 2637681 h 5953403"/>
                <a:gd name="connsiteX131" fmla="*/ 175339 w 3598070"/>
                <a:gd name="connsiteY131" fmla="*/ 2797701 h 5953403"/>
                <a:gd name="connsiteX0" fmla="*/ 176959 w 3599690"/>
                <a:gd name="connsiteY0" fmla="*/ 2797701 h 5953403"/>
                <a:gd name="connsiteX1" fmla="*/ 151479 w 3599690"/>
                <a:gd name="connsiteY1" fmla="*/ 2919861 h 5953403"/>
                <a:gd name="connsiteX2" fmla="*/ 108379 w 3599690"/>
                <a:gd name="connsiteY2" fmla="*/ 3072021 h 5953403"/>
                <a:gd name="connsiteX3" fmla="*/ 36939 w 3599690"/>
                <a:gd name="connsiteY3" fmla="*/ 3333240 h 5953403"/>
                <a:gd name="connsiteX4" fmla="*/ 5978 w 3599690"/>
                <a:gd name="connsiteY4" fmla="*/ 3488261 h 5953403"/>
                <a:gd name="connsiteX5" fmla="*/ 1699 w 3599690"/>
                <a:gd name="connsiteY5" fmla="*/ 3658761 h 5953403"/>
                <a:gd name="connsiteX6" fmla="*/ 4319 w 3599690"/>
                <a:gd name="connsiteY6" fmla="*/ 3801161 h 5953403"/>
                <a:gd name="connsiteX7" fmla="*/ 47419 w 3599690"/>
                <a:gd name="connsiteY7" fmla="*/ 4093101 h 5953403"/>
                <a:gd name="connsiteX8" fmla="*/ 55039 w 3599690"/>
                <a:gd name="connsiteY8" fmla="*/ 4215021 h 5953403"/>
                <a:gd name="connsiteX9" fmla="*/ 70279 w 3599690"/>
                <a:gd name="connsiteY9" fmla="*/ 4329321 h 5953403"/>
                <a:gd name="connsiteX10" fmla="*/ 108379 w 3599690"/>
                <a:gd name="connsiteY10" fmla="*/ 4535061 h 5953403"/>
                <a:gd name="connsiteX11" fmla="*/ 115999 w 3599690"/>
                <a:gd name="connsiteY11" fmla="*/ 4717941 h 5953403"/>
                <a:gd name="connsiteX12" fmla="*/ 123619 w 3599690"/>
                <a:gd name="connsiteY12" fmla="*/ 4832241 h 5953403"/>
                <a:gd name="connsiteX13" fmla="*/ 161719 w 3599690"/>
                <a:gd name="connsiteY13" fmla="*/ 4938921 h 5953403"/>
                <a:gd name="connsiteX14" fmla="*/ 184579 w 3599690"/>
                <a:gd name="connsiteY14" fmla="*/ 5220861 h 5953403"/>
                <a:gd name="connsiteX15" fmla="*/ 192199 w 3599690"/>
                <a:gd name="connsiteY15" fmla="*/ 5304681 h 5953403"/>
                <a:gd name="connsiteX16" fmla="*/ 199819 w 3599690"/>
                <a:gd name="connsiteY16" fmla="*/ 5457081 h 5953403"/>
                <a:gd name="connsiteX17" fmla="*/ 230299 w 3599690"/>
                <a:gd name="connsiteY17" fmla="*/ 5601861 h 5953403"/>
                <a:gd name="connsiteX18" fmla="*/ 283639 w 3599690"/>
                <a:gd name="connsiteY18" fmla="*/ 5769501 h 5953403"/>
                <a:gd name="connsiteX19" fmla="*/ 283639 w 3599690"/>
                <a:gd name="connsiteY19" fmla="*/ 5853321 h 5953403"/>
                <a:gd name="connsiteX20" fmla="*/ 321739 w 3599690"/>
                <a:gd name="connsiteY20" fmla="*/ 5906661 h 5953403"/>
                <a:gd name="connsiteX21" fmla="*/ 314119 w 3599690"/>
                <a:gd name="connsiteY21" fmla="*/ 5952381 h 5953403"/>
                <a:gd name="connsiteX22" fmla="*/ 413179 w 3599690"/>
                <a:gd name="connsiteY22" fmla="*/ 5937141 h 5953403"/>
                <a:gd name="connsiteX23" fmla="*/ 481759 w 3599690"/>
                <a:gd name="connsiteY23" fmla="*/ 5921901 h 5953403"/>
                <a:gd name="connsiteX24" fmla="*/ 573199 w 3599690"/>
                <a:gd name="connsiteY24" fmla="*/ 5891421 h 5953403"/>
                <a:gd name="connsiteX25" fmla="*/ 763699 w 3599690"/>
                <a:gd name="connsiteY25" fmla="*/ 5868561 h 5953403"/>
                <a:gd name="connsiteX26" fmla="*/ 847519 w 3599690"/>
                <a:gd name="connsiteY26" fmla="*/ 5830461 h 5953403"/>
                <a:gd name="connsiteX27" fmla="*/ 946579 w 3599690"/>
                <a:gd name="connsiteY27" fmla="*/ 5807601 h 5953403"/>
                <a:gd name="connsiteX28" fmla="*/ 1030399 w 3599690"/>
                <a:gd name="connsiteY28" fmla="*/ 5807601 h 5953403"/>
                <a:gd name="connsiteX29" fmla="*/ 1251379 w 3599690"/>
                <a:gd name="connsiteY29" fmla="*/ 5746641 h 5953403"/>
                <a:gd name="connsiteX30" fmla="*/ 1327579 w 3599690"/>
                <a:gd name="connsiteY30" fmla="*/ 5731401 h 5953403"/>
                <a:gd name="connsiteX31" fmla="*/ 1403779 w 3599690"/>
                <a:gd name="connsiteY31" fmla="*/ 5708541 h 5953403"/>
                <a:gd name="connsiteX32" fmla="*/ 1601899 w 3599690"/>
                <a:gd name="connsiteY32" fmla="*/ 5670441 h 5953403"/>
                <a:gd name="connsiteX33" fmla="*/ 1655239 w 3599690"/>
                <a:gd name="connsiteY33" fmla="*/ 5678061 h 5953403"/>
                <a:gd name="connsiteX34" fmla="*/ 1723819 w 3599690"/>
                <a:gd name="connsiteY34" fmla="*/ 5647581 h 5953403"/>
                <a:gd name="connsiteX35" fmla="*/ 1739059 w 3599690"/>
                <a:gd name="connsiteY35" fmla="*/ 5594241 h 5953403"/>
                <a:gd name="connsiteX36" fmla="*/ 1769539 w 3599690"/>
                <a:gd name="connsiteY36" fmla="*/ 5533281 h 5953403"/>
                <a:gd name="connsiteX37" fmla="*/ 1838119 w 3599690"/>
                <a:gd name="connsiteY37" fmla="*/ 5464701 h 5953403"/>
                <a:gd name="connsiteX38" fmla="*/ 1891459 w 3599690"/>
                <a:gd name="connsiteY38" fmla="*/ 5297061 h 5953403"/>
                <a:gd name="connsiteX39" fmla="*/ 1967659 w 3599690"/>
                <a:gd name="connsiteY39" fmla="*/ 5167521 h 5953403"/>
                <a:gd name="connsiteX40" fmla="*/ 2036239 w 3599690"/>
                <a:gd name="connsiteY40" fmla="*/ 5091321 h 5953403"/>
                <a:gd name="connsiteX41" fmla="*/ 2013379 w 3599690"/>
                <a:gd name="connsiteY41" fmla="*/ 5045601 h 5953403"/>
                <a:gd name="connsiteX42" fmla="*/ 2051479 w 3599690"/>
                <a:gd name="connsiteY42" fmla="*/ 4938921 h 5953403"/>
                <a:gd name="connsiteX43" fmla="*/ 2089579 w 3599690"/>
                <a:gd name="connsiteY43" fmla="*/ 4870341 h 5953403"/>
                <a:gd name="connsiteX44" fmla="*/ 2112439 w 3599690"/>
                <a:gd name="connsiteY44" fmla="*/ 4771281 h 5953403"/>
                <a:gd name="connsiteX45" fmla="*/ 2158159 w 3599690"/>
                <a:gd name="connsiteY45" fmla="*/ 4733181 h 5953403"/>
                <a:gd name="connsiteX46" fmla="*/ 2203879 w 3599690"/>
                <a:gd name="connsiteY46" fmla="*/ 4687461 h 5953403"/>
                <a:gd name="connsiteX47" fmla="*/ 2264839 w 3599690"/>
                <a:gd name="connsiteY47" fmla="*/ 4664601 h 5953403"/>
                <a:gd name="connsiteX48" fmla="*/ 2341039 w 3599690"/>
                <a:gd name="connsiteY48" fmla="*/ 4611261 h 5953403"/>
                <a:gd name="connsiteX49" fmla="*/ 2401999 w 3599690"/>
                <a:gd name="connsiteY49" fmla="*/ 4611261 h 5953403"/>
                <a:gd name="connsiteX50" fmla="*/ 2455339 w 3599690"/>
                <a:gd name="connsiteY50" fmla="*/ 4596021 h 5953403"/>
                <a:gd name="connsiteX51" fmla="*/ 2546779 w 3599690"/>
                <a:gd name="connsiteY51" fmla="*/ 4550301 h 5953403"/>
                <a:gd name="connsiteX52" fmla="*/ 2592499 w 3599690"/>
                <a:gd name="connsiteY52" fmla="*/ 4527441 h 5953403"/>
                <a:gd name="connsiteX53" fmla="*/ 2653459 w 3599690"/>
                <a:gd name="connsiteY53" fmla="*/ 4481721 h 5953403"/>
                <a:gd name="connsiteX54" fmla="*/ 2683939 w 3599690"/>
                <a:gd name="connsiteY54" fmla="*/ 4405521 h 5953403"/>
                <a:gd name="connsiteX55" fmla="*/ 2691559 w 3599690"/>
                <a:gd name="connsiteY55" fmla="*/ 4321701 h 5953403"/>
                <a:gd name="connsiteX56" fmla="*/ 2691559 w 3599690"/>
                <a:gd name="connsiteY56" fmla="*/ 4253121 h 5953403"/>
                <a:gd name="connsiteX57" fmla="*/ 2699179 w 3599690"/>
                <a:gd name="connsiteY57" fmla="*/ 4001661 h 5953403"/>
                <a:gd name="connsiteX58" fmla="*/ 2699179 w 3599690"/>
                <a:gd name="connsiteY58" fmla="*/ 3933081 h 5953403"/>
                <a:gd name="connsiteX59" fmla="*/ 2752519 w 3599690"/>
                <a:gd name="connsiteY59" fmla="*/ 3826401 h 5953403"/>
                <a:gd name="connsiteX60" fmla="*/ 2752519 w 3599690"/>
                <a:gd name="connsiteY60" fmla="*/ 3795921 h 5953403"/>
                <a:gd name="connsiteX61" fmla="*/ 2782999 w 3599690"/>
                <a:gd name="connsiteY61" fmla="*/ 3681621 h 5953403"/>
                <a:gd name="connsiteX62" fmla="*/ 2805859 w 3599690"/>
                <a:gd name="connsiteY62" fmla="*/ 3582561 h 5953403"/>
                <a:gd name="connsiteX63" fmla="*/ 2866819 w 3599690"/>
                <a:gd name="connsiteY63" fmla="*/ 3430161 h 5953403"/>
                <a:gd name="connsiteX64" fmla="*/ 2904919 w 3599690"/>
                <a:gd name="connsiteY64" fmla="*/ 3308241 h 5953403"/>
                <a:gd name="connsiteX65" fmla="*/ 2935399 w 3599690"/>
                <a:gd name="connsiteY65" fmla="*/ 3148221 h 5953403"/>
                <a:gd name="connsiteX66" fmla="*/ 2981119 w 3599690"/>
                <a:gd name="connsiteY66" fmla="*/ 3064401 h 5953403"/>
                <a:gd name="connsiteX67" fmla="*/ 2981119 w 3599690"/>
                <a:gd name="connsiteY67" fmla="*/ 2873901 h 5953403"/>
                <a:gd name="connsiteX68" fmla="*/ 2981119 w 3599690"/>
                <a:gd name="connsiteY68" fmla="*/ 2782461 h 5953403"/>
                <a:gd name="connsiteX69" fmla="*/ 2996359 w 3599690"/>
                <a:gd name="connsiteY69" fmla="*/ 2645301 h 5953403"/>
                <a:gd name="connsiteX70" fmla="*/ 3003979 w 3599690"/>
                <a:gd name="connsiteY70" fmla="*/ 2538621 h 5953403"/>
                <a:gd name="connsiteX71" fmla="*/ 3042079 w 3599690"/>
                <a:gd name="connsiteY71" fmla="*/ 2485281 h 5953403"/>
                <a:gd name="connsiteX72" fmla="*/ 3080179 w 3599690"/>
                <a:gd name="connsiteY72" fmla="*/ 2355741 h 5953403"/>
                <a:gd name="connsiteX73" fmla="*/ 3095419 w 3599690"/>
                <a:gd name="connsiteY73" fmla="*/ 2325261 h 5953403"/>
                <a:gd name="connsiteX74" fmla="*/ 3118279 w 3599690"/>
                <a:gd name="connsiteY74" fmla="*/ 2233821 h 5953403"/>
                <a:gd name="connsiteX75" fmla="*/ 3141139 w 3599690"/>
                <a:gd name="connsiteY75" fmla="*/ 2150001 h 5953403"/>
                <a:gd name="connsiteX76" fmla="*/ 3186859 w 3599690"/>
                <a:gd name="connsiteY76" fmla="*/ 2028081 h 5953403"/>
                <a:gd name="connsiteX77" fmla="*/ 3209719 w 3599690"/>
                <a:gd name="connsiteY77" fmla="*/ 1944261 h 5953403"/>
                <a:gd name="connsiteX78" fmla="*/ 3301159 w 3599690"/>
                <a:gd name="connsiteY78" fmla="*/ 1784241 h 5953403"/>
                <a:gd name="connsiteX79" fmla="*/ 3301159 w 3599690"/>
                <a:gd name="connsiteY79" fmla="*/ 1708041 h 5953403"/>
                <a:gd name="connsiteX80" fmla="*/ 3362119 w 3599690"/>
                <a:gd name="connsiteY80" fmla="*/ 1548021 h 5953403"/>
                <a:gd name="connsiteX81" fmla="*/ 3415459 w 3599690"/>
                <a:gd name="connsiteY81" fmla="*/ 1395621 h 5953403"/>
                <a:gd name="connsiteX82" fmla="*/ 3453559 w 3599690"/>
                <a:gd name="connsiteY82" fmla="*/ 1319421 h 5953403"/>
                <a:gd name="connsiteX83" fmla="*/ 3499279 w 3599690"/>
                <a:gd name="connsiteY83" fmla="*/ 1098441 h 5953403"/>
                <a:gd name="connsiteX84" fmla="*/ 3552619 w 3599690"/>
                <a:gd name="connsiteY84" fmla="*/ 1007001 h 5953403"/>
                <a:gd name="connsiteX85" fmla="*/ 3598339 w 3599690"/>
                <a:gd name="connsiteY85" fmla="*/ 915561 h 5953403"/>
                <a:gd name="connsiteX86" fmla="*/ 3583099 w 3599690"/>
                <a:gd name="connsiteY86" fmla="*/ 846981 h 5953403"/>
                <a:gd name="connsiteX87" fmla="*/ 3537379 w 3599690"/>
                <a:gd name="connsiteY87" fmla="*/ 709821 h 5953403"/>
                <a:gd name="connsiteX88" fmla="*/ 3491659 w 3599690"/>
                <a:gd name="connsiteY88" fmla="*/ 686961 h 5953403"/>
                <a:gd name="connsiteX89" fmla="*/ 3339259 w 3599690"/>
                <a:gd name="connsiteY89" fmla="*/ 549801 h 5953403"/>
                <a:gd name="connsiteX90" fmla="*/ 3285919 w 3599690"/>
                <a:gd name="connsiteY90" fmla="*/ 519321 h 5953403"/>
                <a:gd name="connsiteX91" fmla="*/ 3179239 w 3599690"/>
                <a:gd name="connsiteY91" fmla="*/ 496461 h 5953403"/>
                <a:gd name="connsiteX92" fmla="*/ 3110659 w 3599690"/>
                <a:gd name="connsiteY92" fmla="*/ 427881 h 5953403"/>
                <a:gd name="connsiteX93" fmla="*/ 3042079 w 3599690"/>
                <a:gd name="connsiteY93" fmla="*/ 359301 h 5953403"/>
                <a:gd name="connsiteX94" fmla="*/ 2950639 w 3599690"/>
                <a:gd name="connsiteY94" fmla="*/ 275481 h 5953403"/>
                <a:gd name="connsiteX95" fmla="*/ 2859199 w 3599690"/>
                <a:gd name="connsiteY95" fmla="*/ 199281 h 5953403"/>
                <a:gd name="connsiteX96" fmla="*/ 2744899 w 3599690"/>
                <a:gd name="connsiteY96" fmla="*/ 115461 h 5953403"/>
                <a:gd name="connsiteX97" fmla="*/ 2645839 w 3599690"/>
                <a:gd name="connsiteY97" fmla="*/ 115461 h 5953403"/>
                <a:gd name="connsiteX98" fmla="*/ 2379139 w 3599690"/>
                <a:gd name="connsiteY98" fmla="*/ 176421 h 5953403"/>
                <a:gd name="connsiteX99" fmla="*/ 2333419 w 3599690"/>
                <a:gd name="connsiteY99" fmla="*/ 161181 h 5953403"/>
                <a:gd name="connsiteX100" fmla="*/ 2280079 w 3599690"/>
                <a:gd name="connsiteY100" fmla="*/ 161181 h 5953403"/>
                <a:gd name="connsiteX101" fmla="*/ 2211499 w 3599690"/>
                <a:gd name="connsiteY101" fmla="*/ 168801 h 5953403"/>
                <a:gd name="connsiteX102" fmla="*/ 2051479 w 3599690"/>
                <a:gd name="connsiteY102" fmla="*/ 138321 h 5953403"/>
                <a:gd name="connsiteX103" fmla="*/ 1982899 w 3599690"/>
                <a:gd name="connsiteY103" fmla="*/ 161181 h 5953403"/>
                <a:gd name="connsiteX104" fmla="*/ 1807639 w 3599690"/>
                <a:gd name="connsiteY104" fmla="*/ 107841 h 5953403"/>
                <a:gd name="connsiteX105" fmla="*/ 1617139 w 3599690"/>
                <a:gd name="connsiteY105" fmla="*/ 130701 h 5953403"/>
                <a:gd name="connsiteX106" fmla="*/ 1556179 w 3599690"/>
                <a:gd name="connsiteY106" fmla="*/ 92601 h 5953403"/>
                <a:gd name="connsiteX107" fmla="*/ 1396159 w 3599690"/>
                <a:gd name="connsiteY107" fmla="*/ 46881 h 5953403"/>
                <a:gd name="connsiteX108" fmla="*/ 1319959 w 3599690"/>
                <a:gd name="connsiteY108" fmla="*/ 46881 h 5953403"/>
                <a:gd name="connsiteX109" fmla="*/ 1182799 w 3599690"/>
                <a:gd name="connsiteY109" fmla="*/ 46881 h 5953403"/>
                <a:gd name="connsiteX110" fmla="*/ 1091359 w 3599690"/>
                <a:gd name="connsiteY110" fmla="*/ 16401 h 5953403"/>
                <a:gd name="connsiteX111" fmla="*/ 931339 w 3599690"/>
                <a:gd name="connsiteY111" fmla="*/ 1161 h 5953403"/>
                <a:gd name="connsiteX112" fmla="*/ 885619 w 3599690"/>
                <a:gd name="connsiteY112" fmla="*/ 8781 h 5953403"/>
                <a:gd name="connsiteX113" fmla="*/ 855139 w 3599690"/>
                <a:gd name="connsiteY113" fmla="*/ 69741 h 5953403"/>
                <a:gd name="connsiteX114" fmla="*/ 817039 w 3599690"/>
                <a:gd name="connsiteY114" fmla="*/ 161181 h 5953403"/>
                <a:gd name="connsiteX115" fmla="*/ 794179 w 3599690"/>
                <a:gd name="connsiteY115" fmla="*/ 275481 h 5953403"/>
                <a:gd name="connsiteX116" fmla="*/ 710359 w 3599690"/>
                <a:gd name="connsiteY116" fmla="*/ 526941 h 5953403"/>
                <a:gd name="connsiteX117" fmla="*/ 679879 w 3599690"/>
                <a:gd name="connsiteY117" fmla="*/ 709821 h 5953403"/>
                <a:gd name="connsiteX118" fmla="*/ 618919 w 3599690"/>
                <a:gd name="connsiteY118" fmla="*/ 1014621 h 5953403"/>
                <a:gd name="connsiteX119" fmla="*/ 550339 w 3599690"/>
                <a:gd name="connsiteY119" fmla="*/ 1197501 h 5953403"/>
                <a:gd name="connsiteX120" fmla="*/ 519859 w 3599690"/>
                <a:gd name="connsiteY120" fmla="*/ 1395621 h 5953403"/>
                <a:gd name="connsiteX121" fmla="*/ 504619 w 3599690"/>
                <a:gd name="connsiteY121" fmla="*/ 1517541 h 5953403"/>
                <a:gd name="connsiteX122" fmla="*/ 458899 w 3599690"/>
                <a:gd name="connsiteY122" fmla="*/ 1647081 h 5953403"/>
                <a:gd name="connsiteX123" fmla="*/ 413179 w 3599690"/>
                <a:gd name="connsiteY123" fmla="*/ 1829961 h 5953403"/>
                <a:gd name="connsiteX124" fmla="*/ 367459 w 3599690"/>
                <a:gd name="connsiteY124" fmla="*/ 2020461 h 5953403"/>
                <a:gd name="connsiteX125" fmla="*/ 321739 w 3599690"/>
                <a:gd name="connsiteY125" fmla="*/ 2134761 h 5953403"/>
                <a:gd name="connsiteX126" fmla="*/ 291259 w 3599690"/>
                <a:gd name="connsiteY126" fmla="*/ 2317641 h 5953403"/>
                <a:gd name="connsiteX127" fmla="*/ 222679 w 3599690"/>
                <a:gd name="connsiteY127" fmla="*/ 2477661 h 5953403"/>
                <a:gd name="connsiteX128" fmla="*/ 222679 w 3599690"/>
                <a:gd name="connsiteY128" fmla="*/ 2538621 h 5953403"/>
                <a:gd name="connsiteX129" fmla="*/ 207439 w 3599690"/>
                <a:gd name="connsiteY129" fmla="*/ 2637681 h 5953403"/>
                <a:gd name="connsiteX130" fmla="*/ 176959 w 3599690"/>
                <a:gd name="connsiteY130" fmla="*/ 2797701 h 5953403"/>
                <a:gd name="connsiteX0" fmla="*/ 176959 w 3599690"/>
                <a:gd name="connsiteY0" fmla="*/ 2797701 h 5953403"/>
                <a:gd name="connsiteX1" fmla="*/ 151479 w 3599690"/>
                <a:gd name="connsiteY1" fmla="*/ 2919861 h 5953403"/>
                <a:gd name="connsiteX2" fmla="*/ 108379 w 3599690"/>
                <a:gd name="connsiteY2" fmla="*/ 3072021 h 5953403"/>
                <a:gd name="connsiteX3" fmla="*/ 36939 w 3599690"/>
                <a:gd name="connsiteY3" fmla="*/ 3333240 h 5953403"/>
                <a:gd name="connsiteX4" fmla="*/ 5978 w 3599690"/>
                <a:gd name="connsiteY4" fmla="*/ 3488261 h 5953403"/>
                <a:gd name="connsiteX5" fmla="*/ 1699 w 3599690"/>
                <a:gd name="connsiteY5" fmla="*/ 3658761 h 5953403"/>
                <a:gd name="connsiteX6" fmla="*/ 4319 w 3599690"/>
                <a:gd name="connsiteY6" fmla="*/ 3801161 h 5953403"/>
                <a:gd name="connsiteX7" fmla="*/ 47419 w 3599690"/>
                <a:gd name="connsiteY7" fmla="*/ 4093101 h 5953403"/>
                <a:gd name="connsiteX8" fmla="*/ 55039 w 3599690"/>
                <a:gd name="connsiteY8" fmla="*/ 4215021 h 5953403"/>
                <a:gd name="connsiteX9" fmla="*/ 70279 w 3599690"/>
                <a:gd name="connsiteY9" fmla="*/ 4329321 h 5953403"/>
                <a:gd name="connsiteX10" fmla="*/ 108379 w 3599690"/>
                <a:gd name="connsiteY10" fmla="*/ 4535061 h 5953403"/>
                <a:gd name="connsiteX11" fmla="*/ 115999 w 3599690"/>
                <a:gd name="connsiteY11" fmla="*/ 4717941 h 5953403"/>
                <a:gd name="connsiteX12" fmla="*/ 123619 w 3599690"/>
                <a:gd name="connsiteY12" fmla="*/ 4832241 h 5953403"/>
                <a:gd name="connsiteX13" fmla="*/ 161719 w 3599690"/>
                <a:gd name="connsiteY13" fmla="*/ 4938921 h 5953403"/>
                <a:gd name="connsiteX14" fmla="*/ 184579 w 3599690"/>
                <a:gd name="connsiteY14" fmla="*/ 5220861 h 5953403"/>
                <a:gd name="connsiteX15" fmla="*/ 192199 w 3599690"/>
                <a:gd name="connsiteY15" fmla="*/ 5304681 h 5953403"/>
                <a:gd name="connsiteX16" fmla="*/ 199819 w 3599690"/>
                <a:gd name="connsiteY16" fmla="*/ 5457081 h 5953403"/>
                <a:gd name="connsiteX17" fmla="*/ 230299 w 3599690"/>
                <a:gd name="connsiteY17" fmla="*/ 5601861 h 5953403"/>
                <a:gd name="connsiteX18" fmla="*/ 283639 w 3599690"/>
                <a:gd name="connsiteY18" fmla="*/ 5769501 h 5953403"/>
                <a:gd name="connsiteX19" fmla="*/ 283639 w 3599690"/>
                <a:gd name="connsiteY19" fmla="*/ 5853321 h 5953403"/>
                <a:gd name="connsiteX20" fmla="*/ 321739 w 3599690"/>
                <a:gd name="connsiteY20" fmla="*/ 5906661 h 5953403"/>
                <a:gd name="connsiteX21" fmla="*/ 314119 w 3599690"/>
                <a:gd name="connsiteY21" fmla="*/ 5952381 h 5953403"/>
                <a:gd name="connsiteX22" fmla="*/ 413179 w 3599690"/>
                <a:gd name="connsiteY22" fmla="*/ 5937141 h 5953403"/>
                <a:gd name="connsiteX23" fmla="*/ 481759 w 3599690"/>
                <a:gd name="connsiteY23" fmla="*/ 5921901 h 5953403"/>
                <a:gd name="connsiteX24" fmla="*/ 573199 w 3599690"/>
                <a:gd name="connsiteY24" fmla="*/ 5891421 h 5953403"/>
                <a:gd name="connsiteX25" fmla="*/ 763699 w 3599690"/>
                <a:gd name="connsiteY25" fmla="*/ 5868561 h 5953403"/>
                <a:gd name="connsiteX26" fmla="*/ 847519 w 3599690"/>
                <a:gd name="connsiteY26" fmla="*/ 5830461 h 5953403"/>
                <a:gd name="connsiteX27" fmla="*/ 946579 w 3599690"/>
                <a:gd name="connsiteY27" fmla="*/ 5807601 h 5953403"/>
                <a:gd name="connsiteX28" fmla="*/ 1030399 w 3599690"/>
                <a:gd name="connsiteY28" fmla="*/ 5807601 h 5953403"/>
                <a:gd name="connsiteX29" fmla="*/ 1251379 w 3599690"/>
                <a:gd name="connsiteY29" fmla="*/ 5746641 h 5953403"/>
                <a:gd name="connsiteX30" fmla="*/ 1327579 w 3599690"/>
                <a:gd name="connsiteY30" fmla="*/ 5731401 h 5953403"/>
                <a:gd name="connsiteX31" fmla="*/ 1403779 w 3599690"/>
                <a:gd name="connsiteY31" fmla="*/ 5708541 h 5953403"/>
                <a:gd name="connsiteX32" fmla="*/ 1601899 w 3599690"/>
                <a:gd name="connsiteY32" fmla="*/ 5670441 h 5953403"/>
                <a:gd name="connsiteX33" fmla="*/ 1655239 w 3599690"/>
                <a:gd name="connsiteY33" fmla="*/ 5678061 h 5953403"/>
                <a:gd name="connsiteX34" fmla="*/ 1723819 w 3599690"/>
                <a:gd name="connsiteY34" fmla="*/ 5647581 h 5953403"/>
                <a:gd name="connsiteX35" fmla="*/ 1739059 w 3599690"/>
                <a:gd name="connsiteY35" fmla="*/ 5594241 h 5953403"/>
                <a:gd name="connsiteX36" fmla="*/ 1769539 w 3599690"/>
                <a:gd name="connsiteY36" fmla="*/ 5533281 h 5953403"/>
                <a:gd name="connsiteX37" fmla="*/ 1838119 w 3599690"/>
                <a:gd name="connsiteY37" fmla="*/ 5464701 h 5953403"/>
                <a:gd name="connsiteX38" fmla="*/ 1891459 w 3599690"/>
                <a:gd name="connsiteY38" fmla="*/ 5297061 h 5953403"/>
                <a:gd name="connsiteX39" fmla="*/ 1967659 w 3599690"/>
                <a:gd name="connsiteY39" fmla="*/ 5167521 h 5953403"/>
                <a:gd name="connsiteX40" fmla="*/ 2036239 w 3599690"/>
                <a:gd name="connsiteY40" fmla="*/ 5091321 h 5953403"/>
                <a:gd name="connsiteX41" fmla="*/ 2013379 w 3599690"/>
                <a:gd name="connsiteY41" fmla="*/ 5045601 h 5953403"/>
                <a:gd name="connsiteX42" fmla="*/ 2051479 w 3599690"/>
                <a:gd name="connsiteY42" fmla="*/ 4938921 h 5953403"/>
                <a:gd name="connsiteX43" fmla="*/ 2089579 w 3599690"/>
                <a:gd name="connsiteY43" fmla="*/ 4870341 h 5953403"/>
                <a:gd name="connsiteX44" fmla="*/ 2112439 w 3599690"/>
                <a:gd name="connsiteY44" fmla="*/ 4771281 h 5953403"/>
                <a:gd name="connsiteX45" fmla="*/ 2158159 w 3599690"/>
                <a:gd name="connsiteY45" fmla="*/ 4733181 h 5953403"/>
                <a:gd name="connsiteX46" fmla="*/ 2203879 w 3599690"/>
                <a:gd name="connsiteY46" fmla="*/ 4687461 h 5953403"/>
                <a:gd name="connsiteX47" fmla="*/ 2264839 w 3599690"/>
                <a:gd name="connsiteY47" fmla="*/ 4664601 h 5953403"/>
                <a:gd name="connsiteX48" fmla="*/ 2341039 w 3599690"/>
                <a:gd name="connsiteY48" fmla="*/ 4611261 h 5953403"/>
                <a:gd name="connsiteX49" fmla="*/ 2401999 w 3599690"/>
                <a:gd name="connsiteY49" fmla="*/ 4611261 h 5953403"/>
                <a:gd name="connsiteX50" fmla="*/ 2455339 w 3599690"/>
                <a:gd name="connsiteY50" fmla="*/ 4596021 h 5953403"/>
                <a:gd name="connsiteX51" fmla="*/ 2546779 w 3599690"/>
                <a:gd name="connsiteY51" fmla="*/ 4550301 h 5953403"/>
                <a:gd name="connsiteX52" fmla="*/ 2592499 w 3599690"/>
                <a:gd name="connsiteY52" fmla="*/ 4527441 h 5953403"/>
                <a:gd name="connsiteX53" fmla="*/ 2653459 w 3599690"/>
                <a:gd name="connsiteY53" fmla="*/ 4481721 h 5953403"/>
                <a:gd name="connsiteX54" fmla="*/ 2683939 w 3599690"/>
                <a:gd name="connsiteY54" fmla="*/ 4405521 h 5953403"/>
                <a:gd name="connsiteX55" fmla="*/ 2691559 w 3599690"/>
                <a:gd name="connsiteY55" fmla="*/ 4321701 h 5953403"/>
                <a:gd name="connsiteX56" fmla="*/ 2691559 w 3599690"/>
                <a:gd name="connsiteY56" fmla="*/ 4253121 h 5953403"/>
                <a:gd name="connsiteX57" fmla="*/ 2699179 w 3599690"/>
                <a:gd name="connsiteY57" fmla="*/ 4001661 h 5953403"/>
                <a:gd name="connsiteX58" fmla="*/ 2699179 w 3599690"/>
                <a:gd name="connsiteY58" fmla="*/ 3933081 h 5953403"/>
                <a:gd name="connsiteX59" fmla="*/ 2752519 w 3599690"/>
                <a:gd name="connsiteY59" fmla="*/ 3826401 h 5953403"/>
                <a:gd name="connsiteX60" fmla="*/ 2752519 w 3599690"/>
                <a:gd name="connsiteY60" fmla="*/ 3795921 h 5953403"/>
                <a:gd name="connsiteX61" fmla="*/ 2782999 w 3599690"/>
                <a:gd name="connsiteY61" fmla="*/ 3681621 h 5953403"/>
                <a:gd name="connsiteX62" fmla="*/ 2805859 w 3599690"/>
                <a:gd name="connsiteY62" fmla="*/ 3582561 h 5953403"/>
                <a:gd name="connsiteX63" fmla="*/ 2866819 w 3599690"/>
                <a:gd name="connsiteY63" fmla="*/ 3430161 h 5953403"/>
                <a:gd name="connsiteX64" fmla="*/ 2904919 w 3599690"/>
                <a:gd name="connsiteY64" fmla="*/ 3308241 h 5953403"/>
                <a:gd name="connsiteX65" fmla="*/ 2935399 w 3599690"/>
                <a:gd name="connsiteY65" fmla="*/ 3148221 h 5953403"/>
                <a:gd name="connsiteX66" fmla="*/ 2981119 w 3599690"/>
                <a:gd name="connsiteY66" fmla="*/ 3064401 h 5953403"/>
                <a:gd name="connsiteX67" fmla="*/ 2981119 w 3599690"/>
                <a:gd name="connsiteY67" fmla="*/ 2873901 h 5953403"/>
                <a:gd name="connsiteX68" fmla="*/ 2981119 w 3599690"/>
                <a:gd name="connsiteY68" fmla="*/ 2782461 h 5953403"/>
                <a:gd name="connsiteX69" fmla="*/ 2996359 w 3599690"/>
                <a:gd name="connsiteY69" fmla="*/ 2645301 h 5953403"/>
                <a:gd name="connsiteX70" fmla="*/ 3003979 w 3599690"/>
                <a:gd name="connsiteY70" fmla="*/ 2538621 h 5953403"/>
                <a:gd name="connsiteX71" fmla="*/ 3042079 w 3599690"/>
                <a:gd name="connsiteY71" fmla="*/ 2485281 h 5953403"/>
                <a:gd name="connsiteX72" fmla="*/ 3080179 w 3599690"/>
                <a:gd name="connsiteY72" fmla="*/ 2355741 h 5953403"/>
                <a:gd name="connsiteX73" fmla="*/ 3095419 w 3599690"/>
                <a:gd name="connsiteY73" fmla="*/ 2325261 h 5953403"/>
                <a:gd name="connsiteX74" fmla="*/ 3118279 w 3599690"/>
                <a:gd name="connsiteY74" fmla="*/ 2233821 h 5953403"/>
                <a:gd name="connsiteX75" fmla="*/ 3141139 w 3599690"/>
                <a:gd name="connsiteY75" fmla="*/ 2150001 h 5953403"/>
                <a:gd name="connsiteX76" fmla="*/ 3186859 w 3599690"/>
                <a:gd name="connsiteY76" fmla="*/ 2028081 h 5953403"/>
                <a:gd name="connsiteX77" fmla="*/ 3209719 w 3599690"/>
                <a:gd name="connsiteY77" fmla="*/ 1944261 h 5953403"/>
                <a:gd name="connsiteX78" fmla="*/ 3301159 w 3599690"/>
                <a:gd name="connsiteY78" fmla="*/ 1784241 h 5953403"/>
                <a:gd name="connsiteX79" fmla="*/ 3301159 w 3599690"/>
                <a:gd name="connsiteY79" fmla="*/ 1708041 h 5953403"/>
                <a:gd name="connsiteX80" fmla="*/ 3362119 w 3599690"/>
                <a:gd name="connsiteY80" fmla="*/ 1548021 h 5953403"/>
                <a:gd name="connsiteX81" fmla="*/ 3415459 w 3599690"/>
                <a:gd name="connsiteY81" fmla="*/ 1395621 h 5953403"/>
                <a:gd name="connsiteX82" fmla="*/ 3453559 w 3599690"/>
                <a:gd name="connsiteY82" fmla="*/ 1319421 h 5953403"/>
                <a:gd name="connsiteX83" fmla="*/ 3499279 w 3599690"/>
                <a:gd name="connsiteY83" fmla="*/ 1098441 h 5953403"/>
                <a:gd name="connsiteX84" fmla="*/ 3552619 w 3599690"/>
                <a:gd name="connsiteY84" fmla="*/ 1007001 h 5953403"/>
                <a:gd name="connsiteX85" fmla="*/ 3598339 w 3599690"/>
                <a:gd name="connsiteY85" fmla="*/ 915561 h 5953403"/>
                <a:gd name="connsiteX86" fmla="*/ 3583099 w 3599690"/>
                <a:gd name="connsiteY86" fmla="*/ 846981 h 5953403"/>
                <a:gd name="connsiteX87" fmla="*/ 3537379 w 3599690"/>
                <a:gd name="connsiteY87" fmla="*/ 709821 h 5953403"/>
                <a:gd name="connsiteX88" fmla="*/ 3491659 w 3599690"/>
                <a:gd name="connsiteY88" fmla="*/ 686961 h 5953403"/>
                <a:gd name="connsiteX89" fmla="*/ 3339259 w 3599690"/>
                <a:gd name="connsiteY89" fmla="*/ 549801 h 5953403"/>
                <a:gd name="connsiteX90" fmla="*/ 3285919 w 3599690"/>
                <a:gd name="connsiteY90" fmla="*/ 519321 h 5953403"/>
                <a:gd name="connsiteX91" fmla="*/ 3179239 w 3599690"/>
                <a:gd name="connsiteY91" fmla="*/ 496461 h 5953403"/>
                <a:gd name="connsiteX92" fmla="*/ 3110659 w 3599690"/>
                <a:gd name="connsiteY92" fmla="*/ 427881 h 5953403"/>
                <a:gd name="connsiteX93" fmla="*/ 3042079 w 3599690"/>
                <a:gd name="connsiteY93" fmla="*/ 359301 h 5953403"/>
                <a:gd name="connsiteX94" fmla="*/ 2950639 w 3599690"/>
                <a:gd name="connsiteY94" fmla="*/ 275481 h 5953403"/>
                <a:gd name="connsiteX95" fmla="*/ 2859199 w 3599690"/>
                <a:gd name="connsiteY95" fmla="*/ 199281 h 5953403"/>
                <a:gd name="connsiteX96" fmla="*/ 2744899 w 3599690"/>
                <a:gd name="connsiteY96" fmla="*/ 115461 h 5953403"/>
                <a:gd name="connsiteX97" fmla="*/ 2645839 w 3599690"/>
                <a:gd name="connsiteY97" fmla="*/ 115461 h 5953403"/>
                <a:gd name="connsiteX98" fmla="*/ 2379139 w 3599690"/>
                <a:gd name="connsiteY98" fmla="*/ 176421 h 5953403"/>
                <a:gd name="connsiteX99" fmla="*/ 2333419 w 3599690"/>
                <a:gd name="connsiteY99" fmla="*/ 161181 h 5953403"/>
                <a:gd name="connsiteX100" fmla="*/ 2280079 w 3599690"/>
                <a:gd name="connsiteY100" fmla="*/ 161181 h 5953403"/>
                <a:gd name="connsiteX101" fmla="*/ 2211499 w 3599690"/>
                <a:gd name="connsiteY101" fmla="*/ 168801 h 5953403"/>
                <a:gd name="connsiteX102" fmla="*/ 2051479 w 3599690"/>
                <a:gd name="connsiteY102" fmla="*/ 138321 h 5953403"/>
                <a:gd name="connsiteX103" fmla="*/ 1982899 w 3599690"/>
                <a:gd name="connsiteY103" fmla="*/ 161181 h 5953403"/>
                <a:gd name="connsiteX104" fmla="*/ 1807639 w 3599690"/>
                <a:gd name="connsiteY104" fmla="*/ 107841 h 5953403"/>
                <a:gd name="connsiteX105" fmla="*/ 1617139 w 3599690"/>
                <a:gd name="connsiteY105" fmla="*/ 130701 h 5953403"/>
                <a:gd name="connsiteX106" fmla="*/ 1556179 w 3599690"/>
                <a:gd name="connsiteY106" fmla="*/ 92601 h 5953403"/>
                <a:gd name="connsiteX107" fmla="*/ 1396159 w 3599690"/>
                <a:gd name="connsiteY107" fmla="*/ 46881 h 5953403"/>
                <a:gd name="connsiteX108" fmla="*/ 1319959 w 3599690"/>
                <a:gd name="connsiteY108" fmla="*/ 46881 h 5953403"/>
                <a:gd name="connsiteX109" fmla="*/ 1182799 w 3599690"/>
                <a:gd name="connsiteY109" fmla="*/ 46881 h 5953403"/>
                <a:gd name="connsiteX110" fmla="*/ 1091359 w 3599690"/>
                <a:gd name="connsiteY110" fmla="*/ 16401 h 5953403"/>
                <a:gd name="connsiteX111" fmla="*/ 931339 w 3599690"/>
                <a:gd name="connsiteY111" fmla="*/ 1161 h 5953403"/>
                <a:gd name="connsiteX112" fmla="*/ 885619 w 3599690"/>
                <a:gd name="connsiteY112" fmla="*/ 8781 h 5953403"/>
                <a:gd name="connsiteX113" fmla="*/ 855139 w 3599690"/>
                <a:gd name="connsiteY113" fmla="*/ 69741 h 5953403"/>
                <a:gd name="connsiteX114" fmla="*/ 817039 w 3599690"/>
                <a:gd name="connsiteY114" fmla="*/ 161181 h 5953403"/>
                <a:gd name="connsiteX115" fmla="*/ 794179 w 3599690"/>
                <a:gd name="connsiteY115" fmla="*/ 275481 h 5953403"/>
                <a:gd name="connsiteX116" fmla="*/ 710359 w 3599690"/>
                <a:gd name="connsiteY116" fmla="*/ 526941 h 5953403"/>
                <a:gd name="connsiteX117" fmla="*/ 679879 w 3599690"/>
                <a:gd name="connsiteY117" fmla="*/ 709821 h 5953403"/>
                <a:gd name="connsiteX118" fmla="*/ 618919 w 3599690"/>
                <a:gd name="connsiteY118" fmla="*/ 1014621 h 5953403"/>
                <a:gd name="connsiteX119" fmla="*/ 550339 w 3599690"/>
                <a:gd name="connsiteY119" fmla="*/ 1197501 h 5953403"/>
                <a:gd name="connsiteX120" fmla="*/ 519859 w 3599690"/>
                <a:gd name="connsiteY120" fmla="*/ 1395621 h 5953403"/>
                <a:gd name="connsiteX121" fmla="*/ 504619 w 3599690"/>
                <a:gd name="connsiteY121" fmla="*/ 1517541 h 5953403"/>
                <a:gd name="connsiteX122" fmla="*/ 458899 w 3599690"/>
                <a:gd name="connsiteY122" fmla="*/ 1647081 h 5953403"/>
                <a:gd name="connsiteX123" fmla="*/ 413179 w 3599690"/>
                <a:gd name="connsiteY123" fmla="*/ 1829961 h 5953403"/>
                <a:gd name="connsiteX124" fmla="*/ 367459 w 3599690"/>
                <a:gd name="connsiteY124" fmla="*/ 2020461 h 5953403"/>
                <a:gd name="connsiteX125" fmla="*/ 321739 w 3599690"/>
                <a:gd name="connsiteY125" fmla="*/ 2134761 h 5953403"/>
                <a:gd name="connsiteX126" fmla="*/ 291259 w 3599690"/>
                <a:gd name="connsiteY126" fmla="*/ 2317641 h 5953403"/>
                <a:gd name="connsiteX127" fmla="*/ 222679 w 3599690"/>
                <a:gd name="connsiteY127" fmla="*/ 2538621 h 5953403"/>
                <a:gd name="connsiteX128" fmla="*/ 207439 w 3599690"/>
                <a:gd name="connsiteY128" fmla="*/ 2637681 h 5953403"/>
                <a:gd name="connsiteX129" fmla="*/ 176959 w 3599690"/>
                <a:gd name="connsiteY129" fmla="*/ 2797701 h 5953403"/>
                <a:gd name="connsiteX0" fmla="*/ 176959 w 3599690"/>
                <a:gd name="connsiteY0" fmla="*/ 2797701 h 5953403"/>
                <a:gd name="connsiteX1" fmla="*/ 151479 w 3599690"/>
                <a:gd name="connsiteY1" fmla="*/ 2919861 h 5953403"/>
                <a:gd name="connsiteX2" fmla="*/ 108379 w 3599690"/>
                <a:gd name="connsiteY2" fmla="*/ 3072021 h 5953403"/>
                <a:gd name="connsiteX3" fmla="*/ 36939 w 3599690"/>
                <a:gd name="connsiteY3" fmla="*/ 3333240 h 5953403"/>
                <a:gd name="connsiteX4" fmla="*/ 5978 w 3599690"/>
                <a:gd name="connsiteY4" fmla="*/ 3488261 h 5953403"/>
                <a:gd name="connsiteX5" fmla="*/ 1699 w 3599690"/>
                <a:gd name="connsiteY5" fmla="*/ 3658761 h 5953403"/>
                <a:gd name="connsiteX6" fmla="*/ 4319 w 3599690"/>
                <a:gd name="connsiteY6" fmla="*/ 3801161 h 5953403"/>
                <a:gd name="connsiteX7" fmla="*/ 47419 w 3599690"/>
                <a:gd name="connsiteY7" fmla="*/ 4093101 h 5953403"/>
                <a:gd name="connsiteX8" fmla="*/ 55039 w 3599690"/>
                <a:gd name="connsiteY8" fmla="*/ 4215021 h 5953403"/>
                <a:gd name="connsiteX9" fmla="*/ 70279 w 3599690"/>
                <a:gd name="connsiteY9" fmla="*/ 4329321 h 5953403"/>
                <a:gd name="connsiteX10" fmla="*/ 108379 w 3599690"/>
                <a:gd name="connsiteY10" fmla="*/ 4535061 h 5953403"/>
                <a:gd name="connsiteX11" fmla="*/ 115999 w 3599690"/>
                <a:gd name="connsiteY11" fmla="*/ 4717941 h 5953403"/>
                <a:gd name="connsiteX12" fmla="*/ 123619 w 3599690"/>
                <a:gd name="connsiteY12" fmla="*/ 4832241 h 5953403"/>
                <a:gd name="connsiteX13" fmla="*/ 161719 w 3599690"/>
                <a:gd name="connsiteY13" fmla="*/ 4938921 h 5953403"/>
                <a:gd name="connsiteX14" fmla="*/ 184579 w 3599690"/>
                <a:gd name="connsiteY14" fmla="*/ 5220861 h 5953403"/>
                <a:gd name="connsiteX15" fmla="*/ 192199 w 3599690"/>
                <a:gd name="connsiteY15" fmla="*/ 5304681 h 5953403"/>
                <a:gd name="connsiteX16" fmla="*/ 199819 w 3599690"/>
                <a:gd name="connsiteY16" fmla="*/ 5457081 h 5953403"/>
                <a:gd name="connsiteX17" fmla="*/ 230299 w 3599690"/>
                <a:gd name="connsiteY17" fmla="*/ 5601861 h 5953403"/>
                <a:gd name="connsiteX18" fmla="*/ 283639 w 3599690"/>
                <a:gd name="connsiteY18" fmla="*/ 5769501 h 5953403"/>
                <a:gd name="connsiteX19" fmla="*/ 283639 w 3599690"/>
                <a:gd name="connsiteY19" fmla="*/ 5853321 h 5953403"/>
                <a:gd name="connsiteX20" fmla="*/ 321739 w 3599690"/>
                <a:gd name="connsiteY20" fmla="*/ 5906661 h 5953403"/>
                <a:gd name="connsiteX21" fmla="*/ 314119 w 3599690"/>
                <a:gd name="connsiteY21" fmla="*/ 5952381 h 5953403"/>
                <a:gd name="connsiteX22" fmla="*/ 413179 w 3599690"/>
                <a:gd name="connsiteY22" fmla="*/ 5937141 h 5953403"/>
                <a:gd name="connsiteX23" fmla="*/ 481759 w 3599690"/>
                <a:gd name="connsiteY23" fmla="*/ 5921901 h 5953403"/>
                <a:gd name="connsiteX24" fmla="*/ 573199 w 3599690"/>
                <a:gd name="connsiteY24" fmla="*/ 5891421 h 5953403"/>
                <a:gd name="connsiteX25" fmla="*/ 763699 w 3599690"/>
                <a:gd name="connsiteY25" fmla="*/ 5868561 h 5953403"/>
                <a:gd name="connsiteX26" fmla="*/ 847519 w 3599690"/>
                <a:gd name="connsiteY26" fmla="*/ 5830461 h 5953403"/>
                <a:gd name="connsiteX27" fmla="*/ 946579 w 3599690"/>
                <a:gd name="connsiteY27" fmla="*/ 5807601 h 5953403"/>
                <a:gd name="connsiteX28" fmla="*/ 1030399 w 3599690"/>
                <a:gd name="connsiteY28" fmla="*/ 5807601 h 5953403"/>
                <a:gd name="connsiteX29" fmla="*/ 1251379 w 3599690"/>
                <a:gd name="connsiteY29" fmla="*/ 5746641 h 5953403"/>
                <a:gd name="connsiteX30" fmla="*/ 1327579 w 3599690"/>
                <a:gd name="connsiteY30" fmla="*/ 5731401 h 5953403"/>
                <a:gd name="connsiteX31" fmla="*/ 1403779 w 3599690"/>
                <a:gd name="connsiteY31" fmla="*/ 5708541 h 5953403"/>
                <a:gd name="connsiteX32" fmla="*/ 1601899 w 3599690"/>
                <a:gd name="connsiteY32" fmla="*/ 5670441 h 5953403"/>
                <a:gd name="connsiteX33" fmla="*/ 1655239 w 3599690"/>
                <a:gd name="connsiteY33" fmla="*/ 5678061 h 5953403"/>
                <a:gd name="connsiteX34" fmla="*/ 1723819 w 3599690"/>
                <a:gd name="connsiteY34" fmla="*/ 5647581 h 5953403"/>
                <a:gd name="connsiteX35" fmla="*/ 1739059 w 3599690"/>
                <a:gd name="connsiteY35" fmla="*/ 5594241 h 5953403"/>
                <a:gd name="connsiteX36" fmla="*/ 1769539 w 3599690"/>
                <a:gd name="connsiteY36" fmla="*/ 5533281 h 5953403"/>
                <a:gd name="connsiteX37" fmla="*/ 1838119 w 3599690"/>
                <a:gd name="connsiteY37" fmla="*/ 5464701 h 5953403"/>
                <a:gd name="connsiteX38" fmla="*/ 1891459 w 3599690"/>
                <a:gd name="connsiteY38" fmla="*/ 5297061 h 5953403"/>
                <a:gd name="connsiteX39" fmla="*/ 1967659 w 3599690"/>
                <a:gd name="connsiteY39" fmla="*/ 5167521 h 5953403"/>
                <a:gd name="connsiteX40" fmla="*/ 2036239 w 3599690"/>
                <a:gd name="connsiteY40" fmla="*/ 5091321 h 5953403"/>
                <a:gd name="connsiteX41" fmla="*/ 2013379 w 3599690"/>
                <a:gd name="connsiteY41" fmla="*/ 5045601 h 5953403"/>
                <a:gd name="connsiteX42" fmla="*/ 2051479 w 3599690"/>
                <a:gd name="connsiteY42" fmla="*/ 4938921 h 5953403"/>
                <a:gd name="connsiteX43" fmla="*/ 2089579 w 3599690"/>
                <a:gd name="connsiteY43" fmla="*/ 4870341 h 5953403"/>
                <a:gd name="connsiteX44" fmla="*/ 2112439 w 3599690"/>
                <a:gd name="connsiteY44" fmla="*/ 4771281 h 5953403"/>
                <a:gd name="connsiteX45" fmla="*/ 2158159 w 3599690"/>
                <a:gd name="connsiteY45" fmla="*/ 4733181 h 5953403"/>
                <a:gd name="connsiteX46" fmla="*/ 2203879 w 3599690"/>
                <a:gd name="connsiteY46" fmla="*/ 4687461 h 5953403"/>
                <a:gd name="connsiteX47" fmla="*/ 2264839 w 3599690"/>
                <a:gd name="connsiteY47" fmla="*/ 4664601 h 5953403"/>
                <a:gd name="connsiteX48" fmla="*/ 2341039 w 3599690"/>
                <a:gd name="connsiteY48" fmla="*/ 4611261 h 5953403"/>
                <a:gd name="connsiteX49" fmla="*/ 2401999 w 3599690"/>
                <a:gd name="connsiteY49" fmla="*/ 4611261 h 5953403"/>
                <a:gd name="connsiteX50" fmla="*/ 2455339 w 3599690"/>
                <a:gd name="connsiteY50" fmla="*/ 4596021 h 5953403"/>
                <a:gd name="connsiteX51" fmla="*/ 2546779 w 3599690"/>
                <a:gd name="connsiteY51" fmla="*/ 4550301 h 5953403"/>
                <a:gd name="connsiteX52" fmla="*/ 2592499 w 3599690"/>
                <a:gd name="connsiteY52" fmla="*/ 4527441 h 5953403"/>
                <a:gd name="connsiteX53" fmla="*/ 2653459 w 3599690"/>
                <a:gd name="connsiteY53" fmla="*/ 4481721 h 5953403"/>
                <a:gd name="connsiteX54" fmla="*/ 2683939 w 3599690"/>
                <a:gd name="connsiteY54" fmla="*/ 4405521 h 5953403"/>
                <a:gd name="connsiteX55" fmla="*/ 2691559 w 3599690"/>
                <a:gd name="connsiteY55" fmla="*/ 4321701 h 5953403"/>
                <a:gd name="connsiteX56" fmla="*/ 2691559 w 3599690"/>
                <a:gd name="connsiteY56" fmla="*/ 4253121 h 5953403"/>
                <a:gd name="connsiteX57" fmla="*/ 2699179 w 3599690"/>
                <a:gd name="connsiteY57" fmla="*/ 4001661 h 5953403"/>
                <a:gd name="connsiteX58" fmla="*/ 2699179 w 3599690"/>
                <a:gd name="connsiteY58" fmla="*/ 3933081 h 5953403"/>
                <a:gd name="connsiteX59" fmla="*/ 2752519 w 3599690"/>
                <a:gd name="connsiteY59" fmla="*/ 3826401 h 5953403"/>
                <a:gd name="connsiteX60" fmla="*/ 2752519 w 3599690"/>
                <a:gd name="connsiteY60" fmla="*/ 3795921 h 5953403"/>
                <a:gd name="connsiteX61" fmla="*/ 2782999 w 3599690"/>
                <a:gd name="connsiteY61" fmla="*/ 3681621 h 5953403"/>
                <a:gd name="connsiteX62" fmla="*/ 2805859 w 3599690"/>
                <a:gd name="connsiteY62" fmla="*/ 3582561 h 5953403"/>
                <a:gd name="connsiteX63" fmla="*/ 2866819 w 3599690"/>
                <a:gd name="connsiteY63" fmla="*/ 3430161 h 5953403"/>
                <a:gd name="connsiteX64" fmla="*/ 2904919 w 3599690"/>
                <a:gd name="connsiteY64" fmla="*/ 3308241 h 5953403"/>
                <a:gd name="connsiteX65" fmla="*/ 2935399 w 3599690"/>
                <a:gd name="connsiteY65" fmla="*/ 3148221 h 5953403"/>
                <a:gd name="connsiteX66" fmla="*/ 2981119 w 3599690"/>
                <a:gd name="connsiteY66" fmla="*/ 3064401 h 5953403"/>
                <a:gd name="connsiteX67" fmla="*/ 2981119 w 3599690"/>
                <a:gd name="connsiteY67" fmla="*/ 2873901 h 5953403"/>
                <a:gd name="connsiteX68" fmla="*/ 2981119 w 3599690"/>
                <a:gd name="connsiteY68" fmla="*/ 2782461 h 5953403"/>
                <a:gd name="connsiteX69" fmla="*/ 2996359 w 3599690"/>
                <a:gd name="connsiteY69" fmla="*/ 2645301 h 5953403"/>
                <a:gd name="connsiteX70" fmla="*/ 3003979 w 3599690"/>
                <a:gd name="connsiteY70" fmla="*/ 2538621 h 5953403"/>
                <a:gd name="connsiteX71" fmla="*/ 3042079 w 3599690"/>
                <a:gd name="connsiteY71" fmla="*/ 2485281 h 5953403"/>
                <a:gd name="connsiteX72" fmla="*/ 3080179 w 3599690"/>
                <a:gd name="connsiteY72" fmla="*/ 2355741 h 5953403"/>
                <a:gd name="connsiteX73" fmla="*/ 3095419 w 3599690"/>
                <a:gd name="connsiteY73" fmla="*/ 2325261 h 5953403"/>
                <a:gd name="connsiteX74" fmla="*/ 3118279 w 3599690"/>
                <a:gd name="connsiteY74" fmla="*/ 2233821 h 5953403"/>
                <a:gd name="connsiteX75" fmla="*/ 3141139 w 3599690"/>
                <a:gd name="connsiteY75" fmla="*/ 2150001 h 5953403"/>
                <a:gd name="connsiteX76" fmla="*/ 3186859 w 3599690"/>
                <a:gd name="connsiteY76" fmla="*/ 2028081 h 5953403"/>
                <a:gd name="connsiteX77" fmla="*/ 3209719 w 3599690"/>
                <a:gd name="connsiteY77" fmla="*/ 1944261 h 5953403"/>
                <a:gd name="connsiteX78" fmla="*/ 3301159 w 3599690"/>
                <a:gd name="connsiteY78" fmla="*/ 1784241 h 5953403"/>
                <a:gd name="connsiteX79" fmla="*/ 3301159 w 3599690"/>
                <a:gd name="connsiteY79" fmla="*/ 1708041 h 5953403"/>
                <a:gd name="connsiteX80" fmla="*/ 3362119 w 3599690"/>
                <a:gd name="connsiteY80" fmla="*/ 1548021 h 5953403"/>
                <a:gd name="connsiteX81" fmla="*/ 3415459 w 3599690"/>
                <a:gd name="connsiteY81" fmla="*/ 1395621 h 5953403"/>
                <a:gd name="connsiteX82" fmla="*/ 3453559 w 3599690"/>
                <a:gd name="connsiteY82" fmla="*/ 1319421 h 5953403"/>
                <a:gd name="connsiteX83" fmla="*/ 3499279 w 3599690"/>
                <a:gd name="connsiteY83" fmla="*/ 1098441 h 5953403"/>
                <a:gd name="connsiteX84" fmla="*/ 3552619 w 3599690"/>
                <a:gd name="connsiteY84" fmla="*/ 1007001 h 5953403"/>
                <a:gd name="connsiteX85" fmla="*/ 3598339 w 3599690"/>
                <a:gd name="connsiteY85" fmla="*/ 915561 h 5953403"/>
                <a:gd name="connsiteX86" fmla="*/ 3583099 w 3599690"/>
                <a:gd name="connsiteY86" fmla="*/ 846981 h 5953403"/>
                <a:gd name="connsiteX87" fmla="*/ 3537379 w 3599690"/>
                <a:gd name="connsiteY87" fmla="*/ 709821 h 5953403"/>
                <a:gd name="connsiteX88" fmla="*/ 3491659 w 3599690"/>
                <a:gd name="connsiteY88" fmla="*/ 686961 h 5953403"/>
                <a:gd name="connsiteX89" fmla="*/ 3339259 w 3599690"/>
                <a:gd name="connsiteY89" fmla="*/ 549801 h 5953403"/>
                <a:gd name="connsiteX90" fmla="*/ 3285919 w 3599690"/>
                <a:gd name="connsiteY90" fmla="*/ 519321 h 5953403"/>
                <a:gd name="connsiteX91" fmla="*/ 3179239 w 3599690"/>
                <a:gd name="connsiteY91" fmla="*/ 496461 h 5953403"/>
                <a:gd name="connsiteX92" fmla="*/ 3110659 w 3599690"/>
                <a:gd name="connsiteY92" fmla="*/ 427881 h 5953403"/>
                <a:gd name="connsiteX93" fmla="*/ 3042079 w 3599690"/>
                <a:gd name="connsiteY93" fmla="*/ 359301 h 5953403"/>
                <a:gd name="connsiteX94" fmla="*/ 2950639 w 3599690"/>
                <a:gd name="connsiteY94" fmla="*/ 275481 h 5953403"/>
                <a:gd name="connsiteX95" fmla="*/ 2859199 w 3599690"/>
                <a:gd name="connsiteY95" fmla="*/ 199281 h 5953403"/>
                <a:gd name="connsiteX96" fmla="*/ 2744899 w 3599690"/>
                <a:gd name="connsiteY96" fmla="*/ 115461 h 5953403"/>
                <a:gd name="connsiteX97" fmla="*/ 2645839 w 3599690"/>
                <a:gd name="connsiteY97" fmla="*/ 115461 h 5953403"/>
                <a:gd name="connsiteX98" fmla="*/ 2379139 w 3599690"/>
                <a:gd name="connsiteY98" fmla="*/ 176421 h 5953403"/>
                <a:gd name="connsiteX99" fmla="*/ 2333419 w 3599690"/>
                <a:gd name="connsiteY99" fmla="*/ 161181 h 5953403"/>
                <a:gd name="connsiteX100" fmla="*/ 2280079 w 3599690"/>
                <a:gd name="connsiteY100" fmla="*/ 161181 h 5953403"/>
                <a:gd name="connsiteX101" fmla="*/ 2211499 w 3599690"/>
                <a:gd name="connsiteY101" fmla="*/ 168801 h 5953403"/>
                <a:gd name="connsiteX102" fmla="*/ 2051479 w 3599690"/>
                <a:gd name="connsiteY102" fmla="*/ 138321 h 5953403"/>
                <a:gd name="connsiteX103" fmla="*/ 1982899 w 3599690"/>
                <a:gd name="connsiteY103" fmla="*/ 161181 h 5953403"/>
                <a:gd name="connsiteX104" fmla="*/ 1807639 w 3599690"/>
                <a:gd name="connsiteY104" fmla="*/ 107841 h 5953403"/>
                <a:gd name="connsiteX105" fmla="*/ 1617139 w 3599690"/>
                <a:gd name="connsiteY105" fmla="*/ 130701 h 5953403"/>
                <a:gd name="connsiteX106" fmla="*/ 1556179 w 3599690"/>
                <a:gd name="connsiteY106" fmla="*/ 92601 h 5953403"/>
                <a:gd name="connsiteX107" fmla="*/ 1396159 w 3599690"/>
                <a:gd name="connsiteY107" fmla="*/ 46881 h 5953403"/>
                <a:gd name="connsiteX108" fmla="*/ 1319959 w 3599690"/>
                <a:gd name="connsiteY108" fmla="*/ 46881 h 5953403"/>
                <a:gd name="connsiteX109" fmla="*/ 1182799 w 3599690"/>
                <a:gd name="connsiteY109" fmla="*/ 46881 h 5953403"/>
                <a:gd name="connsiteX110" fmla="*/ 1091359 w 3599690"/>
                <a:gd name="connsiteY110" fmla="*/ 16401 h 5953403"/>
                <a:gd name="connsiteX111" fmla="*/ 931339 w 3599690"/>
                <a:gd name="connsiteY111" fmla="*/ 1161 h 5953403"/>
                <a:gd name="connsiteX112" fmla="*/ 885619 w 3599690"/>
                <a:gd name="connsiteY112" fmla="*/ 8781 h 5953403"/>
                <a:gd name="connsiteX113" fmla="*/ 855139 w 3599690"/>
                <a:gd name="connsiteY113" fmla="*/ 69741 h 5953403"/>
                <a:gd name="connsiteX114" fmla="*/ 817039 w 3599690"/>
                <a:gd name="connsiteY114" fmla="*/ 161181 h 5953403"/>
                <a:gd name="connsiteX115" fmla="*/ 794179 w 3599690"/>
                <a:gd name="connsiteY115" fmla="*/ 275481 h 5953403"/>
                <a:gd name="connsiteX116" fmla="*/ 710359 w 3599690"/>
                <a:gd name="connsiteY116" fmla="*/ 526941 h 5953403"/>
                <a:gd name="connsiteX117" fmla="*/ 679879 w 3599690"/>
                <a:gd name="connsiteY117" fmla="*/ 709821 h 5953403"/>
                <a:gd name="connsiteX118" fmla="*/ 618919 w 3599690"/>
                <a:gd name="connsiteY118" fmla="*/ 1014621 h 5953403"/>
                <a:gd name="connsiteX119" fmla="*/ 550339 w 3599690"/>
                <a:gd name="connsiteY119" fmla="*/ 1197501 h 5953403"/>
                <a:gd name="connsiteX120" fmla="*/ 519859 w 3599690"/>
                <a:gd name="connsiteY120" fmla="*/ 1395621 h 5953403"/>
                <a:gd name="connsiteX121" fmla="*/ 504619 w 3599690"/>
                <a:gd name="connsiteY121" fmla="*/ 1517541 h 5953403"/>
                <a:gd name="connsiteX122" fmla="*/ 458899 w 3599690"/>
                <a:gd name="connsiteY122" fmla="*/ 1647081 h 5953403"/>
                <a:gd name="connsiteX123" fmla="*/ 413179 w 3599690"/>
                <a:gd name="connsiteY123" fmla="*/ 1829961 h 5953403"/>
                <a:gd name="connsiteX124" fmla="*/ 367459 w 3599690"/>
                <a:gd name="connsiteY124" fmla="*/ 2020461 h 5953403"/>
                <a:gd name="connsiteX125" fmla="*/ 321739 w 3599690"/>
                <a:gd name="connsiteY125" fmla="*/ 2134761 h 5953403"/>
                <a:gd name="connsiteX126" fmla="*/ 272209 w 3599690"/>
                <a:gd name="connsiteY126" fmla="*/ 2320022 h 5953403"/>
                <a:gd name="connsiteX127" fmla="*/ 222679 w 3599690"/>
                <a:gd name="connsiteY127" fmla="*/ 2538621 h 5953403"/>
                <a:gd name="connsiteX128" fmla="*/ 207439 w 3599690"/>
                <a:gd name="connsiteY128" fmla="*/ 2637681 h 5953403"/>
                <a:gd name="connsiteX129" fmla="*/ 176959 w 3599690"/>
                <a:gd name="connsiteY129" fmla="*/ 2797701 h 5953403"/>
                <a:gd name="connsiteX0" fmla="*/ 176020 w 3598751"/>
                <a:gd name="connsiteY0" fmla="*/ 2797701 h 5953403"/>
                <a:gd name="connsiteX1" fmla="*/ 150540 w 3598751"/>
                <a:gd name="connsiteY1" fmla="*/ 2919861 h 5953403"/>
                <a:gd name="connsiteX2" fmla="*/ 107440 w 3598751"/>
                <a:gd name="connsiteY2" fmla="*/ 3072021 h 5953403"/>
                <a:gd name="connsiteX3" fmla="*/ 36000 w 3598751"/>
                <a:gd name="connsiteY3" fmla="*/ 3333240 h 5953403"/>
                <a:gd name="connsiteX4" fmla="*/ 5039 w 3598751"/>
                <a:gd name="connsiteY4" fmla="*/ 3488261 h 5953403"/>
                <a:gd name="connsiteX5" fmla="*/ 760 w 3598751"/>
                <a:gd name="connsiteY5" fmla="*/ 3658761 h 5953403"/>
                <a:gd name="connsiteX6" fmla="*/ 3380 w 3598751"/>
                <a:gd name="connsiteY6" fmla="*/ 3801161 h 5953403"/>
                <a:gd name="connsiteX7" fmla="*/ 32193 w 3598751"/>
                <a:gd name="connsiteY7" fmla="*/ 4095482 h 5953403"/>
                <a:gd name="connsiteX8" fmla="*/ 54100 w 3598751"/>
                <a:gd name="connsiteY8" fmla="*/ 4215021 h 5953403"/>
                <a:gd name="connsiteX9" fmla="*/ 69340 w 3598751"/>
                <a:gd name="connsiteY9" fmla="*/ 4329321 h 5953403"/>
                <a:gd name="connsiteX10" fmla="*/ 107440 w 3598751"/>
                <a:gd name="connsiteY10" fmla="*/ 4535061 h 5953403"/>
                <a:gd name="connsiteX11" fmla="*/ 115060 w 3598751"/>
                <a:gd name="connsiteY11" fmla="*/ 4717941 h 5953403"/>
                <a:gd name="connsiteX12" fmla="*/ 122680 w 3598751"/>
                <a:gd name="connsiteY12" fmla="*/ 4832241 h 5953403"/>
                <a:gd name="connsiteX13" fmla="*/ 160780 w 3598751"/>
                <a:gd name="connsiteY13" fmla="*/ 4938921 h 5953403"/>
                <a:gd name="connsiteX14" fmla="*/ 183640 w 3598751"/>
                <a:gd name="connsiteY14" fmla="*/ 5220861 h 5953403"/>
                <a:gd name="connsiteX15" fmla="*/ 191260 w 3598751"/>
                <a:gd name="connsiteY15" fmla="*/ 5304681 h 5953403"/>
                <a:gd name="connsiteX16" fmla="*/ 198880 w 3598751"/>
                <a:gd name="connsiteY16" fmla="*/ 5457081 h 5953403"/>
                <a:gd name="connsiteX17" fmla="*/ 229360 w 3598751"/>
                <a:gd name="connsiteY17" fmla="*/ 5601861 h 5953403"/>
                <a:gd name="connsiteX18" fmla="*/ 282700 w 3598751"/>
                <a:gd name="connsiteY18" fmla="*/ 5769501 h 5953403"/>
                <a:gd name="connsiteX19" fmla="*/ 282700 w 3598751"/>
                <a:gd name="connsiteY19" fmla="*/ 5853321 h 5953403"/>
                <a:gd name="connsiteX20" fmla="*/ 320800 w 3598751"/>
                <a:gd name="connsiteY20" fmla="*/ 5906661 h 5953403"/>
                <a:gd name="connsiteX21" fmla="*/ 313180 w 3598751"/>
                <a:gd name="connsiteY21" fmla="*/ 5952381 h 5953403"/>
                <a:gd name="connsiteX22" fmla="*/ 412240 w 3598751"/>
                <a:gd name="connsiteY22" fmla="*/ 5937141 h 5953403"/>
                <a:gd name="connsiteX23" fmla="*/ 480820 w 3598751"/>
                <a:gd name="connsiteY23" fmla="*/ 5921901 h 5953403"/>
                <a:gd name="connsiteX24" fmla="*/ 572260 w 3598751"/>
                <a:gd name="connsiteY24" fmla="*/ 5891421 h 5953403"/>
                <a:gd name="connsiteX25" fmla="*/ 762760 w 3598751"/>
                <a:gd name="connsiteY25" fmla="*/ 5868561 h 5953403"/>
                <a:gd name="connsiteX26" fmla="*/ 846580 w 3598751"/>
                <a:gd name="connsiteY26" fmla="*/ 5830461 h 5953403"/>
                <a:gd name="connsiteX27" fmla="*/ 945640 w 3598751"/>
                <a:gd name="connsiteY27" fmla="*/ 5807601 h 5953403"/>
                <a:gd name="connsiteX28" fmla="*/ 1029460 w 3598751"/>
                <a:gd name="connsiteY28" fmla="*/ 5807601 h 5953403"/>
                <a:gd name="connsiteX29" fmla="*/ 1250440 w 3598751"/>
                <a:gd name="connsiteY29" fmla="*/ 5746641 h 5953403"/>
                <a:gd name="connsiteX30" fmla="*/ 1326640 w 3598751"/>
                <a:gd name="connsiteY30" fmla="*/ 5731401 h 5953403"/>
                <a:gd name="connsiteX31" fmla="*/ 1402840 w 3598751"/>
                <a:gd name="connsiteY31" fmla="*/ 5708541 h 5953403"/>
                <a:gd name="connsiteX32" fmla="*/ 1600960 w 3598751"/>
                <a:gd name="connsiteY32" fmla="*/ 5670441 h 5953403"/>
                <a:gd name="connsiteX33" fmla="*/ 1654300 w 3598751"/>
                <a:gd name="connsiteY33" fmla="*/ 5678061 h 5953403"/>
                <a:gd name="connsiteX34" fmla="*/ 1722880 w 3598751"/>
                <a:gd name="connsiteY34" fmla="*/ 5647581 h 5953403"/>
                <a:gd name="connsiteX35" fmla="*/ 1738120 w 3598751"/>
                <a:gd name="connsiteY35" fmla="*/ 5594241 h 5953403"/>
                <a:gd name="connsiteX36" fmla="*/ 1768600 w 3598751"/>
                <a:gd name="connsiteY36" fmla="*/ 5533281 h 5953403"/>
                <a:gd name="connsiteX37" fmla="*/ 1837180 w 3598751"/>
                <a:gd name="connsiteY37" fmla="*/ 5464701 h 5953403"/>
                <a:gd name="connsiteX38" fmla="*/ 1890520 w 3598751"/>
                <a:gd name="connsiteY38" fmla="*/ 5297061 h 5953403"/>
                <a:gd name="connsiteX39" fmla="*/ 1966720 w 3598751"/>
                <a:gd name="connsiteY39" fmla="*/ 5167521 h 5953403"/>
                <a:gd name="connsiteX40" fmla="*/ 2035300 w 3598751"/>
                <a:gd name="connsiteY40" fmla="*/ 5091321 h 5953403"/>
                <a:gd name="connsiteX41" fmla="*/ 2012440 w 3598751"/>
                <a:gd name="connsiteY41" fmla="*/ 5045601 h 5953403"/>
                <a:gd name="connsiteX42" fmla="*/ 2050540 w 3598751"/>
                <a:gd name="connsiteY42" fmla="*/ 4938921 h 5953403"/>
                <a:gd name="connsiteX43" fmla="*/ 2088640 w 3598751"/>
                <a:gd name="connsiteY43" fmla="*/ 4870341 h 5953403"/>
                <a:gd name="connsiteX44" fmla="*/ 2111500 w 3598751"/>
                <a:gd name="connsiteY44" fmla="*/ 4771281 h 5953403"/>
                <a:gd name="connsiteX45" fmla="*/ 2157220 w 3598751"/>
                <a:gd name="connsiteY45" fmla="*/ 4733181 h 5953403"/>
                <a:gd name="connsiteX46" fmla="*/ 2202940 w 3598751"/>
                <a:gd name="connsiteY46" fmla="*/ 4687461 h 5953403"/>
                <a:gd name="connsiteX47" fmla="*/ 2263900 w 3598751"/>
                <a:gd name="connsiteY47" fmla="*/ 4664601 h 5953403"/>
                <a:gd name="connsiteX48" fmla="*/ 2340100 w 3598751"/>
                <a:gd name="connsiteY48" fmla="*/ 4611261 h 5953403"/>
                <a:gd name="connsiteX49" fmla="*/ 2401060 w 3598751"/>
                <a:gd name="connsiteY49" fmla="*/ 4611261 h 5953403"/>
                <a:gd name="connsiteX50" fmla="*/ 2454400 w 3598751"/>
                <a:gd name="connsiteY50" fmla="*/ 4596021 h 5953403"/>
                <a:gd name="connsiteX51" fmla="*/ 2545840 w 3598751"/>
                <a:gd name="connsiteY51" fmla="*/ 4550301 h 5953403"/>
                <a:gd name="connsiteX52" fmla="*/ 2591560 w 3598751"/>
                <a:gd name="connsiteY52" fmla="*/ 4527441 h 5953403"/>
                <a:gd name="connsiteX53" fmla="*/ 2652520 w 3598751"/>
                <a:gd name="connsiteY53" fmla="*/ 4481721 h 5953403"/>
                <a:gd name="connsiteX54" fmla="*/ 2683000 w 3598751"/>
                <a:gd name="connsiteY54" fmla="*/ 4405521 h 5953403"/>
                <a:gd name="connsiteX55" fmla="*/ 2690620 w 3598751"/>
                <a:gd name="connsiteY55" fmla="*/ 4321701 h 5953403"/>
                <a:gd name="connsiteX56" fmla="*/ 2690620 w 3598751"/>
                <a:gd name="connsiteY56" fmla="*/ 4253121 h 5953403"/>
                <a:gd name="connsiteX57" fmla="*/ 2698240 w 3598751"/>
                <a:gd name="connsiteY57" fmla="*/ 4001661 h 5953403"/>
                <a:gd name="connsiteX58" fmla="*/ 2698240 w 3598751"/>
                <a:gd name="connsiteY58" fmla="*/ 3933081 h 5953403"/>
                <a:gd name="connsiteX59" fmla="*/ 2751580 w 3598751"/>
                <a:gd name="connsiteY59" fmla="*/ 3826401 h 5953403"/>
                <a:gd name="connsiteX60" fmla="*/ 2751580 w 3598751"/>
                <a:gd name="connsiteY60" fmla="*/ 3795921 h 5953403"/>
                <a:gd name="connsiteX61" fmla="*/ 2782060 w 3598751"/>
                <a:gd name="connsiteY61" fmla="*/ 3681621 h 5953403"/>
                <a:gd name="connsiteX62" fmla="*/ 2804920 w 3598751"/>
                <a:gd name="connsiteY62" fmla="*/ 3582561 h 5953403"/>
                <a:gd name="connsiteX63" fmla="*/ 2865880 w 3598751"/>
                <a:gd name="connsiteY63" fmla="*/ 3430161 h 5953403"/>
                <a:gd name="connsiteX64" fmla="*/ 2903980 w 3598751"/>
                <a:gd name="connsiteY64" fmla="*/ 3308241 h 5953403"/>
                <a:gd name="connsiteX65" fmla="*/ 2934460 w 3598751"/>
                <a:gd name="connsiteY65" fmla="*/ 3148221 h 5953403"/>
                <a:gd name="connsiteX66" fmla="*/ 2980180 w 3598751"/>
                <a:gd name="connsiteY66" fmla="*/ 3064401 h 5953403"/>
                <a:gd name="connsiteX67" fmla="*/ 2980180 w 3598751"/>
                <a:gd name="connsiteY67" fmla="*/ 2873901 h 5953403"/>
                <a:gd name="connsiteX68" fmla="*/ 2980180 w 3598751"/>
                <a:gd name="connsiteY68" fmla="*/ 2782461 h 5953403"/>
                <a:gd name="connsiteX69" fmla="*/ 2995420 w 3598751"/>
                <a:gd name="connsiteY69" fmla="*/ 2645301 h 5953403"/>
                <a:gd name="connsiteX70" fmla="*/ 3003040 w 3598751"/>
                <a:gd name="connsiteY70" fmla="*/ 2538621 h 5953403"/>
                <a:gd name="connsiteX71" fmla="*/ 3041140 w 3598751"/>
                <a:gd name="connsiteY71" fmla="*/ 2485281 h 5953403"/>
                <a:gd name="connsiteX72" fmla="*/ 3079240 w 3598751"/>
                <a:gd name="connsiteY72" fmla="*/ 2355741 h 5953403"/>
                <a:gd name="connsiteX73" fmla="*/ 3094480 w 3598751"/>
                <a:gd name="connsiteY73" fmla="*/ 2325261 h 5953403"/>
                <a:gd name="connsiteX74" fmla="*/ 3117340 w 3598751"/>
                <a:gd name="connsiteY74" fmla="*/ 2233821 h 5953403"/>
                <a:gd name="connsiteX75" fmla="*/ 3140200 w 3598751"/>
                <a:gd name="connsiteY75" fmla="*/ 2150001 h 5953403"/>
                <a:gd name="connsiteX76" fmla="*/ 3185920 w 3598751"/>
                <a:gd name="connsiteY76" fmla="*/ 2028081 h 5953403"/>
                <a:gd name="connsiteX77" fmla="*/ 3208780 w 3598751"/>
                <a:gd name="connsiteY77" fmla="*/ 1944261 h 5953403"/>
                <a:gd name="connsiteX78" fmla="*/ 3300220 w 3598751"/>
                <a:gd name="connsiteY78" fmla="*/ 1784241 h 5953403"/>
                <a:gd name="connsiteX79" fmla="*/ 3300220 w 3598751"/>
                <a:gd name="connsiteY79" fmla="*/ 1708041 h 5953403"/>
                <a:gd name="connsiteX80" fmla="*/ 3361180 w 3598751"/>
                <a:gd name="connsiteY80" fmla="*/ 1548021 h 5953403"/>
                <a:gd name="connsiteX81" fmla="*/ 3414520 w 3598751"/>
                <a:gd name="connsiteY81" fmla="*/ 1395621 h 5953403"/>
                <a:gd name="connsiteX82" fmla="*/ 3452620 w 3598751"/>
                <a:gd name="connsiteY82" fmla="*/ 1319421 h 5953403"/>
                <a:gd name="connsiteX83" fmla="*/ 3498340 w 3598751"/>
                <a:gd name="connsiteY83" fmla="*/ 1098441 h 5953403"/>
                <a:gd name="connsiteX84" fmla="*/ 3551680 w 3598751"/>
                <a:gd name="connsiteY84" fmla="*/ 1007001 h 5953403"/>
                <a:gd name="connsiteX85" fmla="*/ 3597400 w 3598751"/>
                <a:gd name="connsiteY85" fmla="*/ 915561 h 5953403"/>
                <a:gd name="connsiteX86" fmla="*/ 3582160 w 3598751"/>
                <a:gd name="connsiteY86" fmla="*/ 846981 h 5953403"/>
                <a:gd name="connsiteX87" fmla="*/ 3536440 w 3598751"/>
                <a:gd name="connsiteY87" fmla="*/ 709821 h 5953403"/>
                <a:gd name="connsiteX88" fmla="*/ 3490720 w 3598751"/>
                <a:gd name="connsiteY88" fmla="*/ 686961 h 5953403"/>
                <a:gd name="connsiteX89" fmla="*/ 3338320 w 3598751"/>
                <a:gd name="connsiteY89" fmla="*/ 549801 h 5953403"/>
                <a:gd name="connsiteX90" fmla="*/ 3284980 w 3598751"/>
                <a:gd name="connsiteY90" fmla="*/ 519321 h 5953403"/>
                <a:gd name="connsiteX91" fmla="*/ 3178300 w 3598751"/>
                <a:gd name="connsiteY91" fmla="*/ 496461 h 5953403"/>
                <a:gd name="connsiteX92" fmla="*/ 3109720 w 3598751"/>
                <a:gd name="connsiteY92" fmla="*/ 427881 h 5953403"/>
                <a:gd name="connsiteX93" fmla="*/ 3041140 w 3598751"/>
                <a:gd name="connsiteY93" fmla="*/ 359301 h 5953403"/>
                <a:gd name="connsiteX94" fmla="*/ 2949700 w 3598751"/>
                <a:gd name="connsiteY94" fmla="*/ 275481 h 5953403"/>
                <a:gd name="connsiteX95" fmla="*/ 2858260 w 3598751"/>
                <a:gd name="connsiteY95" fmla="*/ 199281 h 5953403"/>
                <a:gd name="connsiteX96" fmla="*/ 2743960 w 3598751"/>
                <a:gd name="connsiteY96" fmla="*/ 115461 h 5953403"/>
                <a:gd name="connsiteX97" fmla="*/ 2644900 w 3598751"/>
                <a:gd name="connsiteY97" fmla="*/ 115461 h 5953403"/>
                <a:gd name="connsiteX98" fmla="*/ 2378200 w 3598751"/>
                <a:gd name="connsiteY98" fmla="*/ 176421 h 5953403"/>
                <a:gd name="connsiteX99" fmla="*/ 2332480 w 3598751"/>
                <a:gd name="connsiteY99" fmla="*/ 161181 h 5953403"/>
                <a:gd name="connsiteX100" fmla="*/ 2279140 w 3598751"/>
                <a:gd name="connsiteY100" fmla="*/ 161181 h 5953403"/>
                <a:gd name="connsiteX101" fmla="*/ 2210560 w 3598751"/>
                <a:gd name="connsiteY101" fmla="*/ 168801 h 5953403"/>
                <a:gd name="connsiteX102" fmla="*/ 2050540 w 3598751"/>
                <a:gd name="connsiteY102" fmla="*/ 138321 h 5953403"/>
                <a:gd name="connsiteX103" fmla="*/ 1981960 w 3598751"/>
                <a:gd name="connsiteY103" fmla="*/ 161181 h 5953403"/>
                <a:gd name="connsiteX104" fmla="*/ 1806700 w 3598751"/>
                <a:gd name="connsiteY104" fmla="*/ 107841 h 5953403"/>
                <a:gd name="connsiteX105" fmla="*/ 1616200 w 3598751"/>
                <a:gd name="connsiteY105" fmla="*/ 130701 h 5953403"/>
                <a:gd name="connsiteX106" fmla="*/ 1555240 w 3598751"/>
                <a:gd name="connsiteY106" fmla="*/ 92601 h 5953403"/>
                <a:gd name="connsiteX107" fmla="*/ 1395220 w 3598751"/>
                <a:gd name="connsiteY107" fmla="*/ 46881 h 5953403"/>
                <a:gd name="connsiteX108" fmla="*/ 1319020 w 3598751"/>
                <a:gd name="connsiteY108" fmla="*/ 46881 h 5953403"/>
                <a:gd name="connsiteX109" fmla="*/ 1181860 w 3598751"/>
                <a:gd name="connsiteY109" fmla="*/ 46881 h 5953403"/>
                <a:gd name="connsiteX110" fmla="*/ 1090420 w 3598751"/>
                <a:gd name="connsiteY110" fmla="*/ 16401 h 5953403"/>
                <a:gd name="connsiteX111" fmla="*/ 930400 w 3598751"/>
                <a:gd name="connsiteY111" fmla="*/ 1161 h 5953403"/>
                <a:gd name="connsiteX112" fmla="*/ 884680 w 3598751"/>
                <a:gd name="connsiteY112" fmla="*/ 8781 h 5953403"/>
                <a:gd name="connsiteX113" fmla="*/ 854200 w 3598751"/>
                <a:gd name="connsiteY113" fmla="*/ 69741 h 5953403"/>
                <a:gd name="connsiteX114" fmla="*/ 816100 w 3598751"/>
                <a:gd name="connsiteY114" fmla="*/ 161181 h 5953403"/>
                <a:gd name="connsiteX115" fmla="*/ 793240 w 3598751"/>
                <a:gd name="connsiteY115" fmla="*/ 275481 h 5953403"/>
                <a:gd name="connsiteX116" fmla="*/ 709420 w 3598751"/>
                <a:gd name="connsiteY116" fmla="*/ 526941 h 5953403"/>
                <a:gd name="connsiteX117" fmla="*/ 678940 w 3598751"/>
                <a:gd name="connsiteY117" fmla="*/ 709821 h 5953403"/>
                <a:gd name="connsiteX118" fmla="*/ 617980 w 3598751"/>
                <a:gd name="connsiteY118" fmla="*/ 1014621 h 5953403"/>
                <a:gd name="connsiteX119" fmla="*/ 549400 w 3598751"/>
                <a:gd name="connsiteY119" fmla="*/ 1197501 h 5953403"/>
                <a:gd name="connsiteX120" fmla="*/ 518920 w 3598751"/>
                <a:gd name="connsiteY120" fmla="*/ 1395621 h 5953403"/>
                <a:gd name="connsiteX121" fmla="*/ 503680 w 3598751"/>
                <a:gd name="connsiteY121" fmla="*/ 1517541 h 5953403"/>
                <a:gd name="connsiteX122" fmla="*/ 457960 w 3598751"/>
                <a:gd name="connsiteY122" fmla="*/ 1647081 h 5953403"/>
                <a:gd name="connsiteX123" fmla="*/ 412240 w 3598751"/>
                <a:gd name="connsiteY123" fmla="*/ 1829961 h 5953403"/>
                <a:gd name="connsiteX124" fmla="*/ 366520 w 3598751"/>
                <a:gd name="connsiteY124" fmla="*/ 2020461 h 5953403"/>
                <a:gd name="connsiteX125" fmla="*/ 320800 w 3598751"/>
                <a:gd name="connsiteY125" fmla="*/ 2134761 h 5953403"/>
                <a:gd name="connsiteX126" fmla="*/ 271270 w 3598751"/>
                <a:gd name="connsiteY126" fmla="*/ 2320022 h 5953403"/>
                <a:gd name="connsiteX127" fmla="*/ 221740 w 3598751"/>
                <a:gd name="connsiteY127" fmla="*/ 2538621 h 5953403"/>
                <a:gd name="connsiteX128" fmla="*/ 206500 w 3598751"/>
                <a:gd name="connsiteY128" fmla="*/ 2637681 h 5953403"/>
                <a:gd name="connsiteX129" fmla="*/ 176020 w 3598751"/>
                <a:gd name="connsiteY129" fmla="*/ 2797701 h 5953403"/>
                <a:gd name="connsiteX0" fmla="*/ 176020 w 3598751"/>
                <a:gd name="connsiteY0" fmla="*/ 2797701 h 5953403"/>
                <a:gd name="connsiteX1" fmla="*/ 150540 w 3598751"/>
                <a:gd name="connsiteY1" fmla="*/ 2919861 h 5953403"/>
                <a:gd name="connsiteX2" fmla="*/ 107440 w 3598751"/>
                <a:gd name="connsiteY2" fmla="*/ 3072021 h 5953403"/>
                <a:gd name="connsiteX3" fmla="*/ 36000 w 3598751"/>
                <a:gd name="connsiteY3" fmla="*/ 3333240 h 5953403"/>
                <a:gd name="connsiteX4" fmla="*/ 5039 w 3598751"/>
                <a:gd name="connsiteY4" fmla="*/ 3488261 h 5953403"/>
                <a:gd name="connsiteX5" fmla="*/ 760 w 3598751"/>
                <a:gd name="connsiteY5" fmla="*/ 3658761 h 5953403"/>
                <a:gd name="connsiteX6" fmla="*/ 3380 w 3598751"/>
                <a:gd name="connsiteY6" fmla="*/ 3801161 h 5953403"/>
                <a:gd name="connsiteX7" fmla="*/ 32193 w 3598751"/>
                <a:gd name="connsiteY7" fmla="*/ 4095482 h 5953403"/>
                <a:gd name="connsiteX8" fmla="*/ 54100 w 3598751"/>
                <a:gd name="connsiteY8" fmla="*/ 4215021 h 5953403"/>
                <a:gd name="connsiteX9" fmla="*/ 69340 w 3598751"/>
                <a:gd name="connsiteY9" fmla="*/ 4329321 h 5953403"/>
                <a:gd name="connsiteX10" fmla="*/ 115060 w 3598751"/>
                <a:gd name="connsiteY10" fmla="*/ 4717941 h 5953403"/>
                <a:gd name="connsiteX11" fmla="*/ 122680 w 3598751"/>
                <a:gd name="connsiteY11" fmla="*/ 4832241 h 5953403"/>
                <a:gd name="connsiteX12" fmla="*/ 160780 w 3598751"/>
                <a:gd name="connsiteY12" fmla="*/ 4938921 h 5953403"/>
                <a:gd name="connsiteX13" fmla="*/ 183640 w 3598751"/>
                <a:gd name="connsiteY13" fmla="*/ 5220861 h 5953403"/>
                <a:gd name="connsiteX14" fmla="*/ 191260 w 3598751"/>
                <a:gd name="connsiteY14" fmla="*/ 5304681 h 5953403"/>
                <a:gd name="connsiteX15" fmla="*/ 198880 w 3598751"/>
                <a:gd name="connsiteY15" fmla="*/ 5457081 h 5953403"/>
                <a:gd name="connsiteX16" fmla="*/ 229360 w 3598751"/>
                <a:gd name="connsiteY16" fmla="*/ 5601861 h 5953403"/>
                <a:gd name="connsiteX17" fmla="*/ 282700 w 3598751"/>
                <a:gd name="connsiteY17" fmla="*/ 5769501 h 5953403"/>
                <a:gd name="connsiteX18" fmla="*/ 282700 w 3598751"/>
                <a:gd name="connsiteY18" fmla="*/ 5853321 h 5953403"/>
                <a:gd name="connsiteX19" fmla="*/ 320800 w 3598751"/>
                <a:gd name="connsiteY19" fmla="*/ 5906661 h 5953403"/>
                <a:gd name="connsiteX20" fmla="*/ 313180 w 3598751"/>
                <a:gd name="connsiteY20" fmla="*/ 5952381 h 5953403"/>
                <a:gd name="connsiteX21" fmla="*/ 412240 w 3598751"/>
                <a:gd name="connsiteY21" fmla="*/ 5937141 h 5953403"/>
                <a:gd name="connsiteX22" fmla="*/ 480820 w 3598751"/>
                <a:gd name="connsiteY22" fmla="*/ 5921901 h 5953403"/>
                <a:gd name="connsiteX23" fmla="*/ 572260 w 3598751"/>
                <a:gd name="connsiteY23" fmla="*/ 5891421 h 5953403"/>
                <a:gd name="connsiteX24" fmla="*/ 762760 w 3598751"/>
                <a:gd name="connsiteY24" fmla="*/ 5868561 h 5953403"/>
                <a:gd name="connsiteX25" fmla="*/ 846580 w 3598751"/>
                <a:gd name="connsiteY25" fmla="*/ 5830461 h 5953403"/>
                <a:gd name="connsiteX26" fmla="*/ 945640 w 3598751"/>
                <a:gd name="connsiteY26" fmla="*/ 5807601 h 5953403"/>
                <a:gd name="connsiteX27" fmla="*/ 1029460 w 3598751"/>
                <a:gd name="connsiteY27" fmla="*/ 5807601 h 5953403"/>
                <a:gd name="connsiteX28" fmla="*/ 1250440 w 3598751"/>
                <a:gd name="connsiteY28" fmla="*/ 5746641 h 5953403"/>
                <a:gd name="connsiteX29" fmla="*/ 1326640 w 3598751"/>
                <a:gd name="connsiteY29" fmla="*/ 5731401 h 5953403"/>
                <a:gd name="connsiteX30" fmla="*/ 1402840 w 3598751"/>
                <a:gd name="connsiteY30" fmla="*/ 5708541 h 5953403"/>
                <a:gd name="connsiteX31" fmla="*/ 1600960 w 3598751"/>
                <a:gd name="connsiteY31" fmla="*/ 5670441 h 5953403"/>
                <a:gd name="connsiteX32" fmla="*/ 1654300 w 3598751"/>
                <a:gd name="connsiteY32" fmla="*/ 5678061 h 5953403"/>
                <a:gd name="connsiteX33" fmla="*/ 1722880 w 3598751"/>
                <a:gd name="connsiteY33" fmla="*/ 5647581 h 5953403"/>
                <a:gd name="connsiteX34" fmla="*/ 1738120 w 3598751"/>
                <a:gd name="connsiteY34" fmla="*/ 5594241 h 5953403"/>
                <a:gd name="connsiteX35" fmla="*/ 1768600 w 3598751"/>
                <a:gd name="connsiteY35" fmla="*/ 5533281 h 5953403"/>
                <a:gd name="connsiteX36" fmla="*/ 1837180 w 3598751"/>
                <a:gd name="connsiteY36" fmla="*/ 5464701 h 5953403"/>
                <a:gd name="connsiteX37" fmla="*/ 1890520 w 3598751"/>
                <a:gd name="connsiteY37" fmla="*/ 5297061 h 5953403"/>
                <a:gd name="connsiteX38" fmla="*/ 1966720 w 3598751"/>
                <a:gd name="connsiteY38" fmla="*/ 5167521 h 5953403"/>
                <a:gd name="connsiteX39" fmla="*/ 2035300 w 3598751"/>
                <a:gd name="connsiteY39" fmla="*/ 5091321 h 5953403"/>
                <a:gd name="connsiteX40" fmla="*/ 2012440 w 3598751"/>
                <a:gd name="connsiteY40" fmla="*/ 5045601 h 5953403"/>
                <a:gd name="connsiteX41" fmla="*/ 2050540 w 3598751"/>
                <a:gd name="connsiteY41" fmla="*/ 4938921 h 5953403"/>
                <a:gd name="connsiteX42" fmla="*/ 2088640 w 3598751"/>
                <a:gd name="connsiteY42" fmla="*/ 4870341 h 5953403"/>
                <a:gd name="connsiteX43" fmla="*/ 2111500 w 3598751"/>
                <a:gd name="connsiteY43" fmla="*/ 4771281 h 5953403"/>
                <a:gd name="connsiteX44" fmla="*/ 2157220 w 3598751"/>
                <a:gd name="connsiteY44" fmla="*/ 4733181 h 5953403"/>
                <a:gd name="connsiteX45" fmla="*/ 2202940 w 3598751"/>
                <a:gd name="connsiteY45" fmla="*/ 4687461 h 5953403"/>
                <a:gd name="connsiteX46" fmla="*/ 2263900 w 3598751"/>
                <a:gd name="connsiteY46" fmla="*/ 4664601 h 5953403"/>
                <a:gd name="connsiteX47" fmla="*/ 2340100 w 3598751"/>
                <a:gd name="connsiteY47" fmla="*/ 4611261 h 5953403"/>
                <a:gd name="connsiteX48" fmla="*/ 2401060 w 3598751"/>
                <a:gd name="connsiteY48" fmla="*/ 4611261 h 5953403"/>
                <a:gd name="connsiteX49" fmla="*/ 2454400 w 3598751"/>
                <a:gd name="connsiteY49" fmla="*/ 4596021 h 5953403"/>
                <a:gd name="connsiteX50" fmla="*/ 2545840 w 3598751"/>
                <a:gd name="connsiteY50" fmla="*/ 4550301 h 5953403"/>
                <a:gd name="connsiteX51" fmla="*/ 2591560 w 3598751"/>
                <a:gd name="connsiteY51" fmla="*/ 4527441 h 5953403"/>
                <a:gd name="connsiteX52" fmla="*/ 2652520 w 3598751"/>
                <a:gd name="connsiteY52" fmla="*/ 4481721 h 5953403"/>
                <a:gd name="connsiteX53" fmla="*/ 2683000 w 3598751"/>
                <a:gd name="connsiteY53" fmla="*/ 4405521 h 5953403"/>
                <a:gd name="connsiteX54" fmla="*/ 2690620 w 3598751"/>
                <a:gd name="connsiteY54" fmla="*/ 4321701 h 5953403"/>
                <a:gd name="connsiteX55" fmla="*/ 2690620 w 3598751"/>
                <a:gd name="connsiteY55" fmla="*/ 4253121 h 5953403"/>
                <a:gd name="connsiteX56" fmla="*/ 2698240 w 3598751"/>
                <a:gd name="connsiteY56" fmla="*/ 4001661 h 5953403"/>
                <a:gd name="connsiteX57" fmla="*/ 2698240 w 3598751"/>
                <a:gd name="connsiteY57" fmla="*/ 3933081 h 5953403"/>
                <a:gd name="connsiteX58" fmla="*/ 2751580 w 3598751"/>
                <a:gd name="connsiteY58" fmla="*/ 3826401 h 5953403"/>
                <a:gd name="connsiteX59" fmla="*/ 2751580 w 3598751"/>
                <a:gd name="connsiteY59" fmla="*/ 3795921 h 5953403"/>
                <a:gd name="connsiteX60" fmla="*/ 2782060 w 3598751"/>
                <a:gd name="connsiteY60" fmla="*/ 3681621 h 5953403"/>
                <a:gd name="connsiteX61" fmla="*/ 2804920 w 3598751"/>
                <a:gd name="connsiteY61" fmla="*/ 3582561 h 5953403"/>
                <a:gd name="connsiteX62" fmla="*/ 2865880 w 3598751"/>
                <a:gd name="connsiteY62" fmla="*/ 3430161 h 5953403"/>
                <a:gd name="connsiteX63" fmla="*/ 2903980 w 3598751"/>
                <a:gd name="connsiteY63" fmla="*/ 3308241 h 5953403"/>
                <a:gd name="connsiteX64" fmla="*/ 2934460 w 3598751"/>
                <a:gd name="connsiteY64" fmla="*/ 3148221 h 5953403"/>
                <a:gd name="connsiteX65" fmla="*/ 2980180 w 3598751"/>
                <a:gd name="connsiteY65" fmla="*/ 3064401 h 5953403"/>
                <a:gd name="connsiteX66" fmla="*/ 2980180 w 3598751"/>
                <a:gd name="connsiteY66" fmla="*/ 2873901 h 5953403"/>
                <a:gd name="connsiteX67" fmla="*/ 2980180 w 3598751"/>
                <a:gd name="connsiteY67" fmla="*/ 2782461 h 5953403"/>
                <a:gd name="connsiteX68" fmla="*/ 2995420 w 3598751"/>
                <a:gd name="connsiteY68" fmla="*/ 2645301 h 5953403"/>
                <a:gd name="connsiteX69" fmla="*/ 3003040 w 3598751"/>
                <a:gd name="connsiteY69" fmla="*/ 2538621 h 5953403"/>
                <a:gd name="connsiteX70" fmla="*/ 3041140 w 3598751"/>
                <a:gd name="connsiteY70" fmla="*/ 2485281 h 5953403"/>
                <a:gd name="connsiteX71" fmla="*/ 3079240 w 3598751"/>
                <a:gd name="connsiteY71" fmla="*/ 2355741 h 5953403"/>
                <a:gd name="connsiteX72" fmla="*/ 3094480 w 3598751"/>
                <a:gd name="connsiteY72" fmla="*/ 2325261 h 5953403"/>
                <a:gd name="connsiteX73" fmla="*/ 3117340 w 3598751"/>
                <a:gd name="connsiteY73" fmla="*/ 2233821 h 5953403"/>
                <a:gd name="connsiteX74" fmla="*/ 3140200 w 3598751"/>
                <a:gd name="connsiteY74" fmla="*/ 2150001 h 5953403"/>
                <a:gd name="connsiteX75" fmla="*/ 3185920 w 3598751"/>
                <a:gd name="connsiteY75" fmla="*/ 2028081 h 5953403"/>
                <a:gd name="connsiteX76" fmla="*/ 3208780 w 3598751"/>
                <a:gd name="connsiteY76" fmla="*/ 1944261 h 5953403"/>
                <a:gd name="connsiteX77" fmla="*/ 3300220 w 3598751"/>
                <a:gd name="connsiteY77" fmla="*/ 1784241 h 5953403"/>
                <a:gd name="connsiteX78" fmla="*/ 3300220 w 3598751"/>
                <a:gd name="connsiteY78" fmla="*/ 1708041 h 5953403"/>
                <a:gd name="connsiteX79" fmla="*/ 3361180 w 3598751"/>
                <a:gd name="connsiteY79" fmla="*/ 1548021 h 5953403"/>
                <a:gd name="connsiteX80" fmla="*/ 3414520 w 3598751"/>
                <a:gd name="connsiteY80" fmla="*/ 1395621 h 5953403"/>
                <a:gd name="connsiteX81" fmla="*/ 3452620 w 3598751"/>
                <a:gd name="connsiteY81" fmla="*/ 1319421 h 5953403"/>
                <a:gd name="connsiteX82" fmla="*/ 3498340 w 3598751"/>
                <a:gd name="connsiteY82" fmla="*/ 1098441 h 5953403"/>
                <a:gd name="connsiteX83" fmla="*/ 3551680 w 3598751"/>
                <a:gd name="connsiteY83" fmla="*/ 1007001 h 5953403"/>
                <a:gd name="connsiteX84" fmla="*/ 3597400 w 3598751"/>
                <a:gd name="connsiteY84" fmla="*/ 915561 h 5953403"/>
                <a:gd name="connsiteX85" fmla="*/ 3582160 w 3598751"/>
                <a:gd name="connsiteY85" fmla="*/ 846981 h 5953403"/>
                <a:gd name="connsiteX86" fmla="*/ 3536440 w 3598751"/>
                <a:gd name="connsiteY86" fmla="*/ 709821 h 5953403"/>
                <a:gd name="connsiteX87" fmla="*/ 3490720 w 3598751"/>
                <a:gd name="connsiteY87" fmla="*/ 686961 h 5953403"/>
                <a:gd name="connsiteX88" fmla="*/ 3338320 w 3598751"/>
                <a:gd name="connsiteY88" fmla="*/ 549801 h 5953403"/>
                <a:gd name="connsiteX89" fmla="*/ 3284980 w 3598751"/>
                <a:gd name="connsiteY89" fmla="*/ 519321 h 5953403"/>
                <a:gd name="connsiteX90" fmla="*/ 3178300 w 3598751"/>
                <a:gd name="connsiteY90" fmla="*/ 496461 h 5953403"/>
                <a:gd name="connsiteX91" fmla="*/ 3109720 w 3598751"/>
                <a:gd name="connsiteY91" fmla="*/ 427881 h 5953403"/>
                <a:gd name="connsiteX92" fmla="*/ 3041140 w 3598751"/>
                <a:gd name="connsiteY92" fmla="*/ 359301 h 5953403"/>
                <a:gd name="connsiteX93" fmla="*/ 2949700 w 3598751"/>
                <a:gd name="connsiteY93" fmla="*/ 275481 h 5953403"/>
                <a:gd name="connsiteX94" fmla="*/ 2858260 w 3598751"/>
                <a:gd name="connsiteY94" fmla="*/ 199281 h 5953403"/>
                <a:gd name="connsiteX95" fmla="*/ 2743960 w 3598751"/>
                <a:gd name="connsiteY95" fmla="*/ 115461 h 5953403"/>
                <a:gd name="connsiteX96" fmla="*/ 2644900 w 3598751"/>
                <a:gd name="connsiteY96" fmla="*/ 115461 h 5953403"/>
                <a:gd name="connsiteX97" fmla="*/ 2378200 w 3598751"/>
                <a:gd name="connsiteY97" fmla="*/ 176421 h 5953403"/>
                <a:gd name="connsiteX98" fmla="*/ 2332480 w 3598751"/>
                <a:gd name="connsiteY98" fmla="*/ 161181 h 5953403"/>
                <a:gd name="connsiteX99" fmla="*/ 2279140 w 3598751"/>
                <a:gd name="connsiteY99" fmla="*/ 161181 h 5953403"/>
                <a:gd name="connsiteX100" fmla="*/ 2210560 w 3598751"/>
                <a:gd name="connsiteY100" fmla="*/ 168801 h 5953403"/>
                <a:gd name="connsiteX101" fmla="*/ 2050540 w 3598751"/>
                <a:gd name="connsiteY101" fmla="*/ 138321 h 5953403"/>
                <a:gd name="connsiteX102" fmla="*/ 1981960 w 3598751"/>
                <a:gd name="connsiteY102" fmla="*/ 161181 h 5953403"/>
                <a:gd name="connsiteX103" fmla="*/ 1806700 w 3598751"/>
                <a:gd name="connsiteY103" fmla="*/ 107841 h 5953403"/>
                <a:gd name="connsiteX104" fmla="*/ 1616200 w 3598751"/>
                <a:gd name="connsiteY104" fmla="*/ 130701 h 5953403"/>
                <a:gd name="connsiteX105" fmla="*/ 1555240 w 3598751"/>
                <a:gd name="connsiteY105" fmla="*/ 92601 h 5953403"/>
                <a:gd name="connsiteX106" fmla="*/ 1395220 w 3598751"/>
                <a:gd name="connsiteY106" fmla="*/ 46881 h 5953403"/>
                <a:gd name="connsiteX107" fmla="*/ 1319020 w 3598751"/>
                <a:gd name="connsiteY107" fmla="*/ 46881 h 5953403"/>
                <a:gd name="connsiteX108" fmla="*/ 1181860 w 3598751"/>
                <a:gd name="connsiteY108" fmla="*/ 46881 h 5953403"/>
                <a:gd name="connsiteX109" fmla="*/ 1090420 w 3598751"/>
                <a:gd name="connsiteY109" fmla="*/ 16401 h 5953403"/>
                <a:gd name="connsiteX110" fmla="*/ 930400 w 3598751"/>
                <a:gd name="connsiteY110" fmla="*/ 1161 h 5953403"/>
                <a:gd name="connsiteX111" fmla="*/ 884680 w 3598751"/>
                <a:gd name="connsiteY111" fmla="*/ 8781 h 5953403"/>
                <a:gd name="connsiteX112" fmla="*/ 854200 w 3598751"/>
                <a:gd name="connsiteY112" fmla="*/ 69741 h 5953403"/>
                <a:gd name="connsiteX113" fmla="*/ 816100 w 3598751"/>
                <a:gd name="connsiteY113" fmla="*/ 161181 h 5953403"/>
                <a:gd name="connsiteX114" fmla="*/ 793240 w 3598751"/>
                <a:gd name="connsiteY114" fmla="*/ 275481 h 5953403"/>
                <a:gd name="connsiteX115" fmla="*/ 709420 w 3598751"/>
                <a:gd name="connsiteY115" fmla="*/ 526941 h 5953403"/>
                <a:gd name="connsiteX116" fmla="*/ 678940 w 3598751"/>
                <a:gd name="connsiteY116" fmla="*/ 709821 h 5953403"/>
                <a:gd name="connsiteX117" fmla="*/ 617980 w 3598751"/>
                <a:gd name="connsiteY117" fmla="*/ 1014621 h 5953403"/>
                <a:gd name="connsiteX118" fmla="*/ 549400 w 3598751"/>
                <a:gd name="connsiteY118" fmla="*/ 1197501 h 5953403"/>
                <a:gd name="connsiteX119" fmla="*/ 518920 w 3598751"/>
                <a:gd name="connsiteY119" fmla="*/ 1395621 h 5953403"/>
                <a:gd name="connsiteX120" fmla="*/ 503680 w 3598751"/>
                <a:gd name="connsiteY120" fmla="*/ 1517541 h 5953403"/>
                <a:gd name="connsiteX121" fmla="*/ 457960 w 3598751"/>
                <a:gd name="connsiteY121" fmla="*/ 1647081 h 5953403"/>
                <a:gd name="connsiteX122" fmla="*/ 412240 w 3598751"/>
                <a:gd name="connsiteY122" fmla="*/ 1829961 h 5953403"/>
                <a:gd name="connsiteX123" fmla="*/ 366520 w 3598751"/>
                <a:gd name="connsiteY123" fmla="*/ 2020461 h 5953403"/>
                <a:gd name="connsiteX124" fmla="*/ 320800 w 3598751"/>
                <a:gd name="connsiteY124" fmla="*/ 2134761 h 5953403"/>
                <a:gd name="connsiteX125" fmla="*/ 271270 w 3598751"/>
                <a:gd name="connsiteY125" fmla="*/ 2320022 h 5953403"/>
                <a:gd name="connsiteX126" fmla="*/ 221740 w 3598751"/>
                <a:gd name="connsiteY126" fmla="*/ 2538621 h 5953403"/>
                <a:gd name="connsiteX127" fmla="*/ 206500 w 3598751"/>
                <a:gd name="connsiteY127" fmla="*/ 2637681 h 5953403"/>
                <a:gd name="connsiteX128" fmla="*/ 176020 w 3598751"/>
                <a:gd name="connsiteY128" fmla="*/ 2797701 h 5953403"/>
                <a:gd name="connsiteX0" fmla="*/ 176020 w 3598751"/>
                <a:gd name="connsiteY0" fmla="*/ 2797701 h 5953403"/>
                <a:gd name="connsiteX1" fmla="*/ 150540 w 3598751"/>
                <a:gd name="connsiteY1" fmla="*/ 2919861 h 5953403"/>
                <a:gd name="connsiteX2" fmla="*/ 107440 w 3598751"/>
                <a:gd name="connsiteY2" fmla="*/ 3072021 h 5953403"/>
                <a:gd name="connsiteX3" fmla="*/ 36000 w 3598751"/>
                <a:gd name="connsiteY3" fmla="*/ 3333240 h 5953403"/>
                <a:gd name="connsiteX4" fmla="*/ 5039 w 3598751"/>
                <a:gd name="connsiteY4" fmla="*/ 3488261 h 5953403"/>
                <a:gd name="connsiteX5" fmla="*/ 760 w 3598751"/>
                <a:gd name="connsiteY5" fmla="*/ 3658761 h 5953403"/>
                <a:gd name="connsiteX6" fmla="*/ 3380 w 3598751"/>
                <a:gd name="connsiteY6" fmla="*/ 3801161 h 5953403"/>
                <a:gd name="connsiteX7" fmla="*/ 32193 w 3598751"/>
                <a:gd name="connsiteY7" fmla="*/ 4095482 h 5953403"/>
                <a:gd name="connsiteX8" fmla="*/ 54100 w 3598751"/>
                <a:gd name="connsiteY8" fmla="*/ 4215021 h 5953403"/>
                <a:gd name="connsiteX9" fmla="*/ 69340 w 3598751"/>
                <a:gd name="connsiteY9" fmla="*/ 4329321 h 5953403"/>
                <a:gd name="connsiteX10" fmla="*/ 115060 w 3598751"/>
                <a:gd name="connsiteY10" fmla="*/ 4717941 h 5953403"/>
                <a:gd name="connsiteX11" fmla="*/ 160780 w 3598751"/>
                <a:gd name="connsiteY11" fmla="*/ 4938921 h 5953403"/>
                <a:gd name="connsiteX12" fmla="*/ 183640 w 3598751"/>
                <a:gd name="connsiteY12" fmla="*/ 5220861 h 5953403"/>
                <a:gd name="connsiteX13" fmla="*/ 191260 w 3598751"/>
                <a:gd name="connsiteY13" fmla="*/ 5304681 h 5953403"/>
                <a:gd name="connsiteX14" fmla="*/ 198880 w 3598751"/>
                <a:gd name="connsiteY14" fmla="*/ 5457081 h 5953403"/>
                <a:gd name="connsiteX15" fmla="*/ 229360 w 3598751"/>
                <a:gd name="connsiteY15" fmla="*/ 5601861 h 5953403"/>
                <a:gd name="connsiteX16" fmla="*/ 282700 w 3598751"/>
                <a:gd name="connsiteY16" fmla="*/ 5769501 h 5953403"/>
                <a:gd name="connsiteX17" fmla="*/ 282700 w 3598751"/>
                <a:gd name="connsiteY17" fmla="*/ 5853321 h 5953403"/>
                <a:gd name="connsiteX18" fmla="*/ 320800 w 3598751"/>
                <a:gd name="connsiteY18" fmla="*/ 5906661 h 5953403"/>
                <a:gd name="connsiteX19" fmla="*/ 313180 w 3598751"/>
                <a:gd name="connsiteY19" fmla="*/ 5952381 h 5953403"/>
                <a:gd name="connsiteX20" fmla="*/ 412240 w 3598751"/>
                <a:gd name="connsiteY20" fmla="*/ 5937141 h 5953403"/>
                <a:gd name="connsiteX21" fmla="*/ 480820 w 3598751"/>
                <a:gd name="connsiteY21" fmla="*/ 5921901 h 5953403"/>
                <a:gd name="connsiteX22" fmla="*/ 572260 w 3598751"/>
                <a:gd name="connsiteY22" fmla="*/ 5891421 h 5953403"/>
                <a:gd name="connsiteX23" fmla="*/ 762760 w 3598751"/>
                <a:gd name="connsiteY23" fmla="*/ 5868561 h 5953403"/>
                <a:gd name="connsiteX24" fmla="*/ 846580 w 3598751"/>
                <a:gd name="connsiteY24" fmla="*/ 5830461 h 5953403"/>
                <a:gd name="connsiteX25" fmla="*/ 945640 w 3598751"/>
                <a:gd name="connsiteY25" fmla="*/ 5807601 h 5953403"/>
                <a:gd name="connsiteX26" fmla="*/ 1029460 w 3598751"/>
                <a:gd name="connsiteY26" fmla="*/ 5807601 h 5953403"/>
                <a:gd name="connsiteX27" fmla="*/ 1250440 w 3598751"/>
                <a:gd name="connsiteY27" fmla="*/ 5746641 h 5953403"/>
                <a:gd name="connsiteX28" fmla="*/ 1326640 w 3598751"/>
                <a:gd name="connsiteY28" fmla="*/ 5731401 h 5953403"/>
                <a:gd name="connsiteX29" fmla="*/ 1402840 w 3598751"/>
                <a:gd name="connsiteY29" fmla="*/ 5708541 h 5953403"/>
                <a:gd name="connsiteX30" fmla="*/ 1600960 w 3598751"/>
                <a:gd name="connsiteY30" fmla="*/ 5670441 h 5953403"/>
                <a:gd name="connsiteX31" fmla="*/ 1654300 w 3598751"/>
                <a:gd name="connsiteY31" fmla="*/ 5678061 h 5953403"/>
                <a:gd name="connsiteX32" fmla="*/ 1722880 w 3598751"/>
                <a:gd name="connsiteY32" fmla="*/ 5647581 h 5953403"/>
                <a:gd name="connsiteX33" fmla="*/ 1738120 w 3598751"/>
                <a:gd name="connsiteY33" fmla="*/ 5594241 h 5953403"/>
                <a:gd name="connsiteX34" fmla="*/ 1768600 w 3598751"/>
                <a:gd name="connsiteY34" fmla="*/ 5533281 h 5953403"/>
                <a:gd name="connsiteX35" fmla="*/ 1837180 w 3598751"/>
                <a:gd name="connsiteY35" fmla="*/ 5464701 h 5953403"/>
                <a:gd name="connsiteX36" fmla="*/ 1890520 w 3598751"/>
                <a:gd name="connsiteY36" fmla="*/ 5297061 h 5953403"/>
                <a:gd name="connsiteX37" fmla="*/ 1966720 w 3598751"/>
                <a:gd name="connsiteY37" fmla="*/ 5167521 h 5953403"/>
                <a:gd name="connsiteX38" fmla="*/ 2035300 w 3598751"/>
                <a:gd name="connsiteY38" fmla="*/ 5091321 h 5953403"/>
                <a:gd name="connsiteX39" fmla="*/ 2012440 w 3598751"/>
                <a:gd name="connsiteY39" fmla="*/ 5045601 h 5953403"/>
                <a:gd name="connsiteX40" fmla="*/ 2050540 w 3598751"/>
                <a:gd name="connsiteY40" fmla="*/ 4938921 h 5953403"/>
                <a:gd name="connsiteX41" fmla="*/ 2088640 w 3598751"/>
                <a:gd name="connsiteY41" fmla="*/ 4870341 h 5953403"/>
                <a:gd name="connsiteX42" fmla="*/ 2111500 w 3598751"/>
                <a:gd name="connsiteY42" fmla="*/ 4771281 h 5953403"/>
                <a:gd name="connsiteX43" fmla="*/ 2157220 w 3598751"/>
                <a:gd name="connsiteY43" fmla="*/ 4733181 h 5953403"/>
                <a:gd name="connsiteX44" fmla="*/ 2202940 w 3598751"/>
                <a:gd name="connsiteY44" fmla="*/ 4687461 h 5953403"/>
                <a:gd name="connsiteX45" fmla="*/ 2263900 w 3598751"/>
                <a:gd name="connsiteY45" fmla="*/ 4664601 h 5953403"/>
                <a:gd name="connsiteX46" fmla="*/ 2340100 w 3598751"/>
                <a:gd name="connsiteY46" fmla="*/ 4611261 h 5953403"/>
                <a:gd name="connsiteX47" fmla="*/ 2401060 w 3598751"/>
                <a:gd name="connsiteY47" fmla="*/ 4611261 h 5953403"/>
                <a:gd name="connsiteX48" fmla="*/ 2454400 w 3598751"/>
                <a:gd name="connsiteY48" fmla="*/ 4596021 h 5953403"/>
                <a:gd name="connsiteX49" fmla="*/ 2545840 w 3598751"/>
                <a:gd name="connsiteY49" fmla="*/ 4550301 h 5953403"/>
                <a:gd name="connsiteX50" fmla="*/ 2591560 w 3598751"/>
                <a:gd name="connsiteY50" fmla="*/ 4527441 h 5953403"/>
                <a:gd name="connsiteX51" fmla="*/ 2652520 w 3598751"/>
                <a:gd name="connsiteY51" fmla="*/ 4481721 h 5953403"/>
                <a:gd name="connsiteX52" fmla="*/ 2683000 w 3598751"/>
                <a:gd name="connsiteY52" fmla="*/ 4405521 h 5953403"/>
                <a:gd name="connsiteX53" fmla="*/ 2690620 w 3598751"/>
                <a:gd name="connsiteY53" fmla="*/ 4321701 h 5953403"/>
                <a:gd name="connsiteX54" fmla="*/ 2690620 w 3598751"/>
                <a:gd name="connsiteY54" fmla="*/ 4253121 h 5953403"/>
                <a:gd name="connsiteX55" fmla="*/ 2698240 w 3598751"/>
                <a:gd name="connsiteY55" fmla="*/ 4001661 h 5953403"/>
                <a:gd name="connsiteX56" fmla="*/ 2698240 w 3598751"/>
                <a:gd name="connsiteY56" fmla="*/ 3933081 h 5953403"/>
                <a:gd name="connsiteX57" fmla="*/ 2751580 w 3598751"/>
                <a:gd name="connsiteY57" fmla="*/ 3826401 h 5953403"/>
                <a:gd name="connsiteX58" fmla="*/ 2751580 w 3598751"/>
                <a:gd name="connsiteY58" fmla="*/ 3795921 h 5953403"/>
                <a:gd name="connsiteX59" fmla="*/ 2782060 w 3598751"/>
                <a:gd name="connsiteY59" fmla="*/ 3681621 h 5953403"/>
                <a:gd name="connsiteX60" fmla="*/ 2804920 w 3598751"/>
                <a:gd name="connsiteY60" fmla="*/ 3582561 h 5953403"/>
                <a:gd name="connsiteX61" fmla="*/ 2865880 w 3598751"/>
                <a:gd name="connsiteY61" fmla="*/ 3430161 h 5953403"/>
                <a:gd name="connsiteX62" fmla="*/ 2903980 w 3598751"/>
                <a:gd name="connsiteY62" fmla="*/ 3308241 h 5953403"/>
                <a:gd name="connsiteX63" fmla="*/ 2934460 w 3598751"/>
                <a:gd name="connsiteY63" fmla="*/ 3148221 h 5953403"/>
                <a:gd name="connsiteX64" fmla="*/ 2980180 w 3598751"/>
                <a:gd name="connsiteY64" fmla="*/ 3064401 h 5953403"/>
                <a:gd name="connsiteX65" fmla="*/ 2980180 w 3598751"/>
                <a:gd name="connsiteY65" fmla="*/ 2873901 h 5953403"/>
                <a:gd name="connsiteX66" fmla="*/ 2980180 w 3598751"/>
                <a:gd name="connsiteY66" fmla="*/ 2782461 h 5953403"/>
                <a:gd name="connsiteX67" fmla="*/ 2995420 w 3598751"/>
                <a:gd name="connsiteY67" fmla="*/ 2645301 h 5953403"/>
                <a:gd name="connsiteX68" fmla="*/ 3003040 w 3598751"/>
                <a:gd name="connsiteY68" fmla="*/ 2538621 h 5953403"/>
                <a:gd name="connsiteX69" fmla="*/ 3041140 w 3598751"/>
                <a:gd name="connsiteY69" fmla="*/ 2485281 h 5953403"/>
                <a:gd name="connsiteX70" fmla="*/ 3079240 w 3598751"/>
                <a:gd name="connsiteY70" fmla="*/ 2355741 h 5953403"/>
                <a:gd name="connsiteX71" fmla="*/ 3094480 w 3598751"/>
                <a:gd name="connsiteY71" fmla="*/ 2325261 h 5953403"/>
                <a:gd name="connsiteX72" fmla="*/ 3117340 w 3598751"/>
                <a:gd name="connsiteY72" fmla="*/ 2233821 h 5953403"/>
                <a:gd name="connsiteX73" fmla="*/ 3140200 w 3598751"/>
                <a:gd name="connsiteY73" fmla="*/ 2150001 h 5953403"/>
                <a:gd name="connsiteX74" fmla="*/ 3185920 w 3598751"/>
                <a:gd name="connsiteY74" fmla="*/ 2028081 h 5953403"/>
                <a:gd name="connsiteX75" fmla="*/ 3208780 w 3598751"/>
                <a:gd name="connsiteY75" fmla="*/ 1944261 h 5953403"/>
                <a:gd name="connsiteX76" fmla="*/ 3300220 w 3598751"/>
                <a:gd name="connsiteY76" fmla="*/ 1784241 h 5953403"/>
                <a:gd name="connsiteX77" fmla="*/ 3300220 w 3598751"/>
                <a:gd name="connsiteY77" fmla="*/ 1708041 h 5953403"/>
                <a:gd name="connsiteX78" fmla="*/ 3361180 w 3598751"/>
                <a:gd name="connsiteY78" fmla="*/ 1548021 h 5953403"/>
                <a:gd name="connsiteX79" fmla="*/ 3414520 w 3598751"/>
                <a:gd name="connsiteY79" fmla="*/ 1395621 h 5953403"/>
                <a:gd name="connsiteX80" fmla="*/ 3452620 w 3598751"/>
                <a:gd name="connsiteY80" fmla="*/ 1319421 h 5953403"/>
                <a:gd name="connsiteX81" fmla="*/ 3498340 w 3598751"/>
                <a:gd name="connsiteY81" fmla="*/ 1098441 h 5953403"/>
                <a:gd name="connsiteX82" fmla="*/ 3551680 w 3598751"/>
                <a:gd name="connsiteY82" fmla="*/ 1007001 h 5953403"/>
                <a:gd name="connsiteX83" fmla="*/ 3597400 w 3598751"/>
                <a:gd name="connsiteY83" fmla="*/ 915561 h 5953403"/>
                <a:gd name="connsiteX84" fmla="*/ 3582160 w 3598751"/>
                <a:gd name="connsiteY84" fmla="*/ 846981 h 5953403"/>
                <a:gd name="connsiteX85" fmla="*/ 3536440 w 3598751"/>
                <a:gd name="connsiteY85" fmla="*/ 709821 h 5953403"/>
                <a:gd name="connsiteX86" fmla="*/ 3490720 w 3598751"/>
                <a:gd name="connsiteY86" fmla="*/ 686961 h 5953403"/>
                <a:gd name="connsiteX87" fmla="*/ 3338320 w 3598751"/>
                <a:gd name="connsiteY87" fmla="*/ 549801 h 5953403"/>
                <a:gd name="connsiteX88" fmla="*/ 3284980 w 3598751"/>
                <a:gd name="connsiteY88" fmla="*/ 519321 h 5953403"/>
                <a:gd name="connsiteX89" fmla="*/ 3178300 w 3598751"/>
                <a:gd name="connsiteY89" fmla="*/ 496461 h 5953403"/>
                <a:gd name="connsiteX90" fmla="*/ 3109720 w 3598751"/>
                <a:gd name="connsiteY90" fmla="*/ 427881 h 5953403"/>
                <a:gd name="connsiteX91" fmla="*/ 3041140 w 3598751"/>
                <a:gd name="connsiteY91" fmla="*/ 359301 h 5953403"/>
                <a:gd name="connsiteX92" fmla="*/ 2949700 w 3598751"/>
                <a:gd name="connsiteY92" fmla="*/ 275481 h 5953403"/>
                <a:gd name="connsiteX93" fmla="*/ 2858260 w 3598751"/>
                <a:gd name="connsiteY93" fmla="*/ 199281 h 5953403"/>
                <a:gd name="connsiteX94" fmla="*/ 2743960 w 3598751"/>
                <a:gd name="connsiteY94" fmla="*/ 115461 h 5953403"/>
                <a:gd name="connsiteX95" fmla="*/ 2644900 w 3598751"/>
                <a:gd name="connsiteY95" fmla="*/ 115461 h 5953403"/>
                <a:gd name="connsiteX96" fmla="*/ 2378200 w 3598751"/>
                <a:gd name="connsiteY96" fmla="*/ 176421 h 5953403"/>
                <a:gd name="connsiteX97" fmla="*/ 2332480 w 3598751"/>
                <a:gd name="connsiteY97" fmla="*/ 161181 h 5953403"/>
                <a:gd name="connsiteX98" fmla="*/ 2279140 w 3598751"/>
                <a:gd name="connsiteY98" fmla="*/ 161181 h 5953403"/>
                <a:gd name="connsiteX99" fmla="*/ 2210560 w 3598751"/>
                <a:gd name="connsiteY99" fmla="*/ 168801 h 5953403"/>
                <a:gd name="connsiteX100" fmla="*/ 2050540 w 3598751"/>
                <a:gd name="connsiteY100" fmla="*/ 138321 h 5953403"/>
                <a:gd name="connsiteX101" fmla="*/ 1981960 w 3598751"/>
                <a:gd name="connsiteY101" fmla="*/ 161181 h 5953403"/>
                <a:gd name="connsiteX102" fmla="*/ 1806700 w 3598751"/>
                <a:gd name="connsiteY102" fmla="*/ 107841 h 5953403"/>
                <a:gd name="connsiteX103" fmla="*/ 1616200 w 3598751"/>
                <a:gd name="connsiteY103" fmla="*/ 130701 h 5953403"/>
                <a:gd name="connsiteX104" fmla="*/ 1555240 w 3598751"/>
                <a:gd name="connsiteY104" fmla="*/ 92601 h 5953403"/>
                <a:gd name="connsiteX105" fmla="*/ 1395220 w 3598751"/>
                <a:gd name="connsiteY105" fmla="*/ 46881 h 5953403"/>
                <a:gd name="connsiteX106" fmla="*/ 1319020 w 3598751"/>
                <a:gd name="connsiteY106" fmla="*/ 46881 h 5953403"/>
                <a:gd name="connsiteX107" fmla="*/ 1181860 w 3598751"/>
                <a:gd name="connsiteY107" fmla="*/ 46881 h 5953403"/>
                <a:gd name="connsiteX108" fmla="*/ 1090420 w 3598751"/>
                <a:gd name="connsiteY108" fmla="*/ 16401 h 5953403"/>
                <a:gd name="connsiteX109" fmla="*/ 930400 w 3598751"/>
                <a:gd name="connsiteY109" fmla="*/ 1161 h 5953403"/>
                <a:gd name="connsiteX110" fmla="*/ 884680 w 3598751"/>
                <a:gd name="connsiteY110" fmla="*/ 8781 h 5953403"/>
                <a:gd name="connsiteX111" fmla="*/ 854200 w 3598751"/>
                <a:gd name="connsiteY111" fmla="*/ 69741 h 5953403"/>
                <a:gd name="connsiteX112" fmla="*/ 816100 w 3598751"/>
                <a:gd name="connsiteY112" fmla="*/ 161181 h 5953403"/>
                <a:gd name="connsiteX113" fmla="*/ 793240 w 3598751"/>
                <a:gd name="connsiteY113" fmla="*/ 275481 h 5953403"/>
                <a:gd name="connsiteX114" fmla="*/ 709420 w 3598751"/>
                <a:gd name="connsiteY114" fmla="*/ 526941 h 5953403"/>
                <a:gd name="connsiteX115" fmla="*/ 678940 w 3598751"/>
                <a:gd name="connsiteY115" fmla="*/ 709821 h 5953403"/>
                <a:gd name="connsiteX116" fmla="*/ 617980 w 3598751"/>
                <a:gd name="connsiteY116" fmla="*/ 1014621 h 5953403"/>
                <a:gd name="connsiteX117" fmla="*/ 549400 w 3598751"/>
                <a:gd name="connsiteY117" fmla="*/ 1197501 h 5953403"/>
                <a:gd name="connsiteX118" fmla="*/ 518920 w 3598751"/>
                <a:gd name="connsiteY118" fmla="*/ 1395621 h 5953403"/>
                <a:gd name="connsiteX119" fmla="*/ 503680 w 3598751"/>
                <a:gd name="connsiteY119" fmla="*/ 1517541 h 5953403"/>
                <a:gd name="connsiteX120" fmla="*/ 457960 w 3598751"/>
                <a:gd name="connsiteY120" fmla="*/ 1647081 h 5953403"/>
                <a:gd name="connsiteX121" fmla="*/ 412240 w 3598751"/>
                <a:gd name="connsiteY121" fmla="*/ 1829961 h 5953403"/>
                <a:gd name="connsiteX122" fmla="*/ 366520 w 3598751"/>
                <a:gd name="connsiteY122" fmla="*/ 2020461 h 5953403"/>
                <a:gd name="connsiteX123" fmla="*/ 320800 w 3598751"/>
                <a:gd name="connsiteY123" fmla="*/ 2134761 h 5953403"/>
                <a:gd name="connsiteX124" fmla="*/ 271270 w 3598751"/>
                <a:gd name="connsiteY124" fmla="*/ 2320022 h 5953403"/>
                <a:gd name="connsiteX125" fmla="*/ 221740 w 3598751"/>
                <a:gd name="connsiteY125" fmla="*/ 2538621 h 5953403"/>
                <a:gd name="connsiteX126" fmla="*/ 206500 w 3598751"/>
                <a:gd name="connsiteY126" fmla="*/ 2637681 h 5953403"/>
                <a:gd name="connsiteX127" fmla="*/ 176020 w 3598751"/>
                <a:gd name="connsiteY127" fmla="*/ 2797701 h 5953403"/>
                <a:gd name="connsiteX0" fmla="*/ 176020 w 3598751"/>
                <a:gd name="connsiteY0" fmla="*/ 2797701 h 5953403"/>
                <a:gd name="connsiteX1" fmla="*/ 150540 w 3598751"/>
                <a:gd name="connsiteY1" fmla="*/ 2919861 h 5953403"/>
                <a:gd name="connsiteX2" fmla="*/ 107440 w 3598751"/>
                <a:gd name="connsiteY2" fmla="*/ 3072021 h 5953403"/>
                <a:gd name="connsiteX3" fmla="*/ 36000 w 3598751"/>
                <a:gd name="connsiteY3" fmla="*/ 3333240 h 5953403"/>
                <a:gd name="connsiteX4" fmla="*/ 5039 w 3598751"/>
                <a:gd name="connsiteY4" fmla="*/ 3488261 h 5953403"/>
                <a:gd name="connsiteX5" fmla="*/ 760 w 3598751"/>
                <a:gd name="connsiteY5" fmla="*/ 3658761 h 5953403"/>
                <a:gd name="connsiteX6" fmla="*/ 3380 w 3598751"/>
                <a:gd name="connsiteY6" fmla="*/ 3801161 h 5953403"/>
                <a:gd name="connsiteX7" fmla="*/ 32193 w 3598751"/>
                <a:gd name="connsiteY7" fmla="*/ 4095482 h 5953403"/>
                <a:gd name="connsiteX8" fmla="*/ 54100 w 3598751"/>
                <a:gd name="connsiteY8" fmla="*/ 4215021 h 5953403"/>
                <a:gd name="connsiteX9" fmla="*/ 69340 w 3598751"/>
                <a:gd name="connsiteY9" fmla="*/ 4329321 h 5953403"/>
                <a:gd name="connsiteX10" fmla="*/ 115060 w 3598751"/>
                <a:gd name="connsiteY10" fmla="*/ 4717941 h 5953403"/>
                <a:gd name="connsiteX11" fmla="*/ 160780 w 3598751"/>
                <a:gd name="connsiteY11" fmla="*/ 4938921 h 5953403"/>
                <a:gd name="connsiteX12" fmla="*/ 183640 w 3598751"/>
                <a:gd name="connsiteY12" fmla="*/ 5220861 h 5953403"/>
                <a:gd name="connsiteX13" fmla="*/ 191260 w 3598751"/>
                <a:gd name="connsiteY13" fmla="*/ 5304681 h 5953403"/>
                <a:gd name="connsiteX14" fmla="*/ 198880 w 3598751"/>
                <a:gd name="connsiteY14" fmla="*/ 5457081 h 5953403"/>
                <a:gd name="connsiteX15" fmla="*/ 229360 w 3598751"/>
                <a:gd name="connsiteY15" fmla="*/ 5601861 h 5953403"/>
                <a:gd name="connsiteX16" fmla="*/ 282700 w 3598751"/>
                <a:gd name="connsiteY16" fmla="*/ 5769501 h 5953403"/>
                <a:gd name="connsiteX17" fmla="*/ 320800 w 3598751"/>
                <a:gd name="connsiteY17" fmla="*/ 5906661 h 5953403"/>
                <a:gd name="connsiteX18" fmla="*/ 313180 w 3598751"/>
                <a:gd name="connsiteY18" fmla="*/ 5952381 h 5953403"/>
                <a:gd name="connsiteX19" fmla="*/ 412240 w 3598751"/>
                <a:gd name="connsiteY19" fmla="*/ 5937141 h 5953403"/>
                <a:gd name="connsiteX20" fmla="*/ 480820 w 3598751"/>
                <a:gd name="connsiteY20" fmla="*/ 5921901 h 5953403"/>
                <a:gd name="connsiteX21" fmla="*/ 572260 w 3598751"/>
                <a:gd name="connsiteY21" fmla="*/ 5891421 h 5953403"/>
                <a:gd name="connsiteX22" fmla="*/ 762760 w 3598751"/>
                <a:gd name="connsiteY22" fmla="*/ 5868561 h 5953403"/>
                <a:gd name="connsiteX23" fmla="*/ 846580 w 3598751"/>
                <a:gd name="connsiteY23" fmla="*/ 5830461 h 5953403"/>
                <a:gd name="connsiteX24" fmla="*/ 945640 w 3598751"/>
                <a:gd name="connsiteY24" fmla="*/ 5807601 h 5953403"/>
                <a:gd name="connsiteX25" fmla="*/ 1029460 w 3598751"/>
                <a:gd name="connsiteY25" fmla="*/ 5807601 h 5953403"/>
                <a:gd name="connsiteX26" fmla="*/ 1250440 w 3598751"/>
                <a:gd name="connsiteY26" fmla="*/ 5746641 h 5953403"/>
                <a:gd name="connsiteX27" fmla="*/ 1326640 w 3598751"/>
                <a:gd name="connsiteY27" fmla="*/ 5731401 h 5953403"/>
                <a:gd name="connsiteX28" fmla="*/ 1402840 w 3598751"/>
                <a:gd name="connsiteY28" fmla="*/ 5708541 h 5953403"/>
                <a:gd name="connsiteX29" fmla="*/ 1600960 w 3598751"/>
                <a:gd name="connsiteY29" fmla="*/ 5670441 h 5953403"/>
                <a:gd name="connsiteX30" fmla="*/ 1654300 w 3598751"/>
                <a:gd name="connsiteY30" fmla="*/ 5678061 h 5953403"/>
                <a:gd name="connsiteX31" fmla="*/ 1722880 w 3598751"/>
                <a:gd name="connsiteY31" fmla="*/ 5647581 h 5953403"/>
                <a:gd name="connsiteX32" fmla="*/ 1738120 w 3598751"/>
                <a:gd name="connsiteY32" fmla="*/ 5594241 h 5953403"/>
                <a:gd name="connsiteX33" fmla="*/ 1768600 w 3598751"/>
                <a:gd name="connsiteY33" fmla="*/ 5533281 h 5953403"/>
                <a:gd name="connsiteX34" fmla="*/ 1837180 w 3598751"/>
                <a:gd name="connsiteY34" fmla="*/ 5464701 h 5953403"/>
                <a:gd name="connsiteX35" fmla="*/ 1890520 w 3598751"/>
                <a:gd name="connsiteY35" fmla="*/ 5297061 h 5953403"/>
                <a:gd name="connsiteX36" fmla="*/ 1966720 w 3598751"/>
                <a:gd name="connsiteY36" fmla="*/ 5167521 h 5953403"/>
                <a:gd name="connsiteX37" fmla="*/ 2035300 w 3598751"/>
                <a:gd name="connsiteY37" fmla="*/ 5091321 h 5953403"/>
                <a:gd name="connsiteX38" fmla="*/ 2012440 w 3598751"/>
                <a:gd name="connsiteY38" fmla="*/ 5045601 h 5953403"/>
                <a:gd name="connsiteX39" fmla="*/ 2050540 w 3598751"/>
                <a:gd name="connsiteY39" fmla="*/ 4938921 h 5953403"/>
                <a:gd name="connsiteX40" fmla="*/ 2088640 w 3598751"/>
                <a:gd name="connsiteY40" fmla="*/ 4870341 h 5953403"/>
                <a:gd name="connsiteX41" fmla="*/ 2111500 w 3598751"/>
                <a:gd name="connsiteY41" fmla="*/ 4771281 h 5953403"/>
                <a:gd name="connsiteX42" fmla="*/ 2157220 w 3598751"/>
                <a:gd name="connsiteY42" fmla="*/ 4733181 h 5953403"/>
                <a:gd name="connsiteX43" fmla="*/ 2202940 w 3598751"/>
                <a:gd name="connsiteY43" fmla="*/ 4687461 h 5953403"/>
                <a:gd name="connsiteX44" fmla="*/ 2263900 w 3598751"/>
                <a:gd name="connsiteY44" fmla="*/ 4664601 h 5953403"/>
                <a:gd name="connsiteX45" fmla="*/ 2340100 w 3598751"/>
                <a:gd name="connsiteY45" fmla="*/ 4611261 h 5953403"/>
                <a:gd name="connsiteX46" fmla="*/ 2401060 w 3598751"/>
                <a:gd name="connsiteY46" fmla="*/ 4611261 h 5953403"/>
                <a:gd name="connsiteX47" fmla="*/ 2454400 w 3598751"/>
                <a:gd name="connsiteY47" fmla="*/ 4596021 h 5953403"/>
                <a:gd name="connsiteX48" fmla="*/ 2545840 w 3598751"/>
                <a:gd name="connsiteY48" fmla="*/ 4550301 h 5953403"/>
                <a:gd name="connsiteX49" fmla="*/ 2591560 w 3598751"/>
                <a:gd name="connsiteY49" fmla="*/ 4527441 h 5953403"/>
                <a:gd name="connsiteX50" fmla="*/ 2652520 w 3598751"/>
                <a:gd name="connsiteY50" fmla="*/ 4481721 h 5953403"/>
                <a:gd name="connsiteX51" fmla="*/ 2683000 w 3598751"/>
                <a:gd name="connsiteY51" fmla="*/ 4405521 h 5953403"/>
                <a:gd name="connsiteX52" fmla="*/ 2690620 w 3598751"/>
                <a:gd name="connsiteY52" fmla="*/ 4321701 h 5953403"/>
                <a:gd name="connsiteX53" fmla="*/ 2690620 w 3598751"/>
                <a:gd name="connsiteY53" fmla="*/ 4253121 h 5953403"/>
                <a:gd name="connsiteX54" fmla="*/ 2698240 w 3598751"/>
                <a:gd name="connsiteY54" fmla="*/ 4001661 h 5953403"/>
                <a:gd name="connsiteX55" fmla="*/ 2698240 w 3598751"/>
                <a:gd name="connsiteY55" fmla="*/ 3933081 h 5953403"/>
                <a:gd name="connsiteX56" fmla="*/ 2751580 w 3598751"/>
                <a:gd name="connsiteY56" fmla="*/ 3826401 h 5953403"/>
                <a:gd name="connsiteX57" fmla="*/ 2751580 w 3598751"/>
                <a:gd name="connsiteY57" fmla="*/ 3795921 h 5953403"/>
                <a:gd name="connsiteX58" fmla="*/ 2782060 w 3598751"/>
                <a:gd name="connsiteY58" fmla="*/ 3681621 h 5953403"/>
                <a:gd name="connsiteX59" fmla="*/ 2804920 w 3598751"/>
                <a:gd name="connsiteY59" fmla="*/ 3582561 h 5953403"/>
                <a:gd name="connsiteX60" fmla="*/ 2865880 w 3598751"/>
                <a:gd name="connsiteY60" fmla="*/ 3430161 h 5953403"/>
                <a:gd name="connsiteX61" fmla="*/ 2903980 w 3598751"/>
                <a:gd name="connsiteY61" fmla="*/ 3308241 h 5953403"/>
                <a:gd name="connsiteX62" fmla="*/ 2934460 w 3598751"/>
                <a:gd name="connsiteY62" fmla="*/ 3148221 h 5953403"/>
                <a:gd name="connsiteX63" fmla="*/ 2980180 w 3598751"/>
                <a:gd name="connsiteY63" fmla="*/ 3064401 h 5953403"/>
                <a:gd name="connsiteX64" fmla="*/ 2980180 w 3598751"/>
                <a:gd name="connsiteY64" fmla="*/ 2873901 h 5953403"/>
                <a:gd name="connsiteX65" fmla="*/ 2980180 w 3598751"/>
                <a:gd name="connsiteY65" fmla="*/ 2782461 h 5953403"/>
                <a:gd name="connsiteX66" fmla="*/ 2995420 w 3598751"/>
                <a:gd name="connsiteY66" fmla="*/ 2645301 h 5953403"/>
                <a:gd name="connsiteX67" fmla="*/ 3003040 w 3598751"/>
                <a:gd name="connsiteY67" fmla="*/ 2538621 h 5953403"/>
                <a:gd name="connsiteX68" fmla="*/ 3041140 w 3598751"/>
                <a:gd name="connsiteY68" fmla="*/ 2485281 h 5953403"/>
                <a:gd name="connsiteX69" fmla="*/ 3079240 w 3598751"/>
                <a:gd name="connsiteY69" fmla="*/ 2355741 h 5953403"/>
                <a:gd name="connsiteX70" fmla="*/ 3094480 w 3598751"/>
                <a:gd name="connsiteY70" fmla="*/ 2325261 h 5953403"/>
                <a:gd name="connsiteX71" fmla="*/ 3117340 w 3598751"/>
                <a:gd name="connsiteY71" fmla="*/ 2233821 h 5953403"/>
                <a:gd name="connsiteX72" fmla="*/ 3140200 w 3598751"/>
                <a:gd name="connsiteY72" fmla="*/ 2150001 h 5953403"/>
                <a:gd name="connsiteX73" fmla="*/ 3185920 w 3598751"/>
                <a:gd name="connsiteY73" fmla="*/ 2028081 h 5953403"/>
                <a:gd name="connsiteX74" fmla="*/ 3208780 w 3598751"/>
                <a:gd name="connsiteY74" fmla="*/ 1944261 h 5953403"/>
                <a:gd name="connsiteX75" fmla="*/ 3300220 w 3598751"/>
                <a:gd name="connsiteY75" fmla="*/ 1784241 h 5953403"/>
                <a:gd name="connsiteX76" fmla="*/ 3300220 w 3598751"/>
                <a:gd name="connsiteY76" fmla="*/ 1708041 h 5953403"/>
                <a:gd name="connsiteX77" fmla="*/ 3361180 w 3598751"/>
                <a:gd name="connsiteY77" fmla="*/ 1548021 h 5953403"/>
                <a:gd name="connsiteX78" fmla="*/ 3414520 w 3598751"/>
                <a:gd name="connsiteY78" fmla="*/ 1395621 h 5953403"/>
                <a:gd name="connsiteX79" fmla="*/ 3452620 w 3598751"/>
                <a:gd name="connsiteY79" fmla="*/ 1319421 h 5953403"/>
                <a:gd name="connsiteX80" fmla="*/ 3498340 w 3598751"/>
                <a:gd name="connsiteY80" fmla="*/ 1098441 h 5953403"/>
                <a:gd name="connsiteX81" fmla="*/ 3551680 w 3598751"/>
                <a:gd name="connsiteY81" fmla="*/ 1007001 h 5953403"/>
                <a:gd name="connsiteX82" fmla="*/ 3597400 w 3598751"/>
                <a:gd name="connsiteY82" fmla="*/ 915561 h 5953403"/>
                <a:gd name="connsiteX83" fmla="*/ 3582160 w 3598751"/>
                <a:gd name="connsiteY83" fmla="*/ 846981 h 5953403"/>
                <a:gd name="connsiteX84" fmla="*/ 3536440 w 3598751"/>
                <a:gd name="connsiteY84" fmla="*/ 709821 h 5953403"/>
                <a:gd name="connsiteX85" fmla="*/ 3490720 w 3598751"/>
                <a:gd name="connsiteY85" fmla="*/ 686961 h 5953403"/>
                <a:gd name="connsiteX86" fmla="*/ 3338320 w 3598751"/>
                <a:gd name="connsiteY86" fmla="*/ 549801 h 5953403"/>
                <a:gd name="connsiteX87" fmla="*/ 3284980 w 3598751"/>
                <a:gd name="connsiteY87" fmla="*/ 519321 h 5953403"/>
                <a:gd name="connsiteX88" fmla="*/ 3178300 w 3598751"/>
                <a:gd name="connsiteY88" fmla="*/ 496461 h 5953403"/>
                <a:gd name="connsiteX89" fmla="*/ 3109720 w 3598751"/>
                <a:gd name="connsiteY89" fmla="*/ 427881 h 5953403"/>
                <a:gd name="connsiteX90" fmla="*/ 3041140 w 3598751"/>
                <a:gd name="connsiteY90" fmla="*/ 359301 h 5953403"/>
                <a:gd name="connsiteX91" fmla="*/ 2949700 w 3598751"/>
                <a:gd name="connsiteY91" fmla="*/ 275481 h 5953403"/>
                <a:gd name="connsiteX92" fmla="*/ 2858260 w 3598751"/>
                <a:gd name="connsiteY92" fmla="*/ 199281 h 5953403"/>
                <a:gd name="connsiteX93" fmla="*/ 2743960 w 3598751"/>
                <a:gd name="connsiteY93" fmla="*/ 115461 h 5953403"/>
                <a:gd name="connsiteX94" fmla="*/ 2644900 w 3598751"/>
                <a:gd name="connsiteY94" fmla="*/ 115461 h 5953403"/>
                <a:gd name="connsiteX95" fmla="*/ 2378200 w 3598751"/>
                <a:gd name="connsiteY95" fmla="*/ 176421 h 5953403"/>
                <a:gd name="connsiteX96" fmla="*/ 2332480 w 3598751"/>
                <a:gd name="connsiteY96" fmla="*/ 161181 h 5953403"/>
                <a:gd name="connsiteX97" fmla="*/ 2279140 w 3598751"/>
                <a:gd name="connsiteY97" fmla="*/ 161181 h 5953403"/>
                <a:gd name="connsiteX98" fmla="*/ 2210560 w 3598751"/>
                <a:gd name="connsiteY98" fmla="*/ 168801 h 5953403"/>
                <a:gd name="connsiteX99" fmla="*/ 2050540 w 3598751"/>
                <a:gd name="connsiteY99" fmla="*/ 138321 h 5953403"/>
                <a:gd name="connsiteX100" fmla="*/ 1981960 w 3598751"/>
                <a:gd name="connsiteY100" fmla="*/ 161181 h 5953403"/>
                <a:gd name="connsiteX101" fmla="*/ 1806700 w 3598751"/>
                <a:gd name="connsiteY101" fmla="*/ 107841 h 5953403"/>
                <a:gd name="connsiteX102" fmla="*/ 1616200 w 3598751"/>
                <a:gd name="connsiteY102" fmla="*/ 130701 h 5953403"/>
                <a:gd name="connsiteX103" fmla="*/ 1555240 w 3598751"/>
                <a:gd name="connsiteY103" fmla="*/ 92601 h 5953403"/>
                <a:gd name="connsiteX104" fmla="*/ 1395220 w 3598751"/>
                <a:gd name="connsiteY104" fmla="*/ 46881 h 5953403"/>
                <a:gd name="connsiteX105" fmla="*/ 1319020 w 3598751"/>
                <a:gd name="connsiteY105" fmla="*/ 46881 h 5953403"/>
                <a:gd name="connsiteX106" fmla="*/ 1181860 w 3598751"/>
                <a:gd name="connsiteY106" fmla="*/ 46881 h 5953403"/>
                <a:gd name="connsiteX107" fmla="*/ 1090420 w 3598751"/>
                <a:gd name="connsiteY107" fmla="*/ 16401 h 5953403"/>
                <a:gd name="connsiteX108" fmla="*/ 930400 w 3598751"/>
                <a:gd name="connsiteY108" fmla="*/ 1161 h 5953403"/>
                <a:gd name="connsiteX109" fmla="*/ 884680 w 3598751"/>
                <a:gd name="connsiteY109" fmla="*/ 8781 h 5953403"/>
                <a:gd name="connsiteX110" fmla="*/ 854200 w 3598751"/>
                <a:gd name="connsiteY110" fmla="*/ 69741 h 5953403"/>
                <a:gd name="connsiteX111" fmla="*/ 816100 w 3598751"/>
                <a:gd name="connsiteY111" fmla="*/ 161181 h 5953403"/>
                <a:gd name="connsiteX112" fmla="*/ 793240 w 3598751"/>
                <a:gd name="connsiteY112" fmla="*/ 275481 h 5953403"/>
                <a:gd name="connsiteX113" fmla="*/ 709420 w 3598751"/>
                <a:gd name="connsiteY113" fmla="*/ 526941 h 5953403"/>
                <a:gd name="connsiteX114" fmla="*/ 678940 w 3598751"/>
                <a:gd name="connsiteY114" fmla="*/ 709821 h 5953403"/>
                <a:gd name="connsiteX115" fmla="*/ 617980 w 3598751"/>
                <a:gd name="connsiteY115" fmla="*/ 1014621 h 5953403"/>
                <a:gd name="connsiteX116" fmla="*/ 549400 w 3598751"/>
                <a:gd name="connsiteY116" fmla="*/ 1197501 h 5953403"/>
                <a:gd name="connsiteX117" fmla="*/ 518920 w 3598751"/>
                <a:gd name="connsiteY117" fmla="*/ 1395621 h 5953403"/>
                <a:gd name="connsiteX118" fmla="*/ 503680 w 3598751"/>
                <a:gd name="connsiteY118" fmla="*/ 1517541 h 5953403"/>
                <a:gd name="connsiteX119" fmla="*/ 457960 w 3598751"/>
                <a:gd name="connsiteY119" fmla="*/ 1647081 h 5953403"/>
                <a:gd name="connsiteX120" fmla="*/ 412240 w 3598751"/>
                <a:gd name="connsiteY120" fmla="*/ 1829961 h 5953403"/>
                <a:gd name="connsiteX121" fmla="*/ 366520 w 3598751"/>
                <a:gd name="connsiteY121" fmla="*/ 2020461 h 5953403"/>
                <a:gd name="connsiteX122" fmla="*/ 320800 w 3598751"/>
                <a:gd name="connsiteY122" fmla="*/ 2134761 h 5953403"/>
                <a:gd name="connsiteX123" fmla="*/ 271270 w 3598751"/>
                <a:gd name="connsiteY123" fmla="*/ 2320022 h 5953403"/>
                <a:gd name="connsiteX124" fmla="*/ 221740 w 3598751"/>
                <a:gd name="connsiteY124" fmla="*/ 2538621 h 5953403"/>
                <a:gd name="connsiteX125" fmla="*/ 206500 w 3598751"/>
                <a:gd name="connsiteY125" fmla="*/ 2637681 h 5953403"/>
                <a:gd name="connsiteX126" fmla="*/ 176020 w 3598751"/>
                <a:gd name="connsiteY126" fmla="*/ 2797701 h 5953403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846580 w 3598751"/>
                <a:gd name="connsiteY22" fmla="*/ 5830461 h 5937538"/>
                <a:gd name="connsiteX23" fmla="*/ 945640 w 3598751"/>
                <a:gd name="connsiteY23" fmla="*/ 5807601 h 5937538"/>
                <a:gd name="connsiteX24" fmla="*/ 1029460 w 3598751"/>
                <a:gd name="connsiteY24" fmla="*/ 5807601 h 5937538"/>
                <a:gd name="connsiteX25" fmla="*/ 1250440 w 3598751"/>
                <a:gd name="connsiteY25" fmla="*/ 5746641 h 5937538"/>
                <a:gd name="connsiteX26" fmla="*/ 1326640 w 3598751"/>
                <a:gd name="connsiteY26" fmla="*/ 5731401 h 5937538"/>
                <a:gd name="connsiteX27" fmla="*/ 1402840 w 3598751"/>
                <a:gd name="connsiteY27" fmla="*/ 5708541 h 5937538"/>
                <a:gd name="connsiteX28" fmla="*/ 1600960 w 3598751"/>
                <a:gd name="connsiteY28" fmla="*/ 5670441 h 5937538"/>
                <a:gd name="connsiteX29" fmla="*/ 1654300 w 3598751"/>
                <a:gd name="connsiteY29" fmla="*/ 5678061 h 5937538"/>
                <a:gd name="connsiteX30" fmla="*/ 1722880 w 3598751"/>
                <a:gd name="connsiteY30" fmla="*/ 5647581 h 5937538"/>
                <a:gd name="connsiteX31" fmla="*/ 1738120 w 3598751"/>
                <a:gd name="connsiteY31" fmla="*/ 5594241 h 5937538"/>
                <a:gd name="connsiteX32" fmla="*/ 1768600 w 3598751"/>
                <a:gd name="connsiteY32" fmla="*/ 5533281 h 5937538"/>
                <a:gd name="connsiteX33" fmla="*/ 1837180 w 3598751"/>
                <a:gd name="connsiteY33" fmla="*/ 5464701 h 5937538"/>
                <a:gd name="connsiteX34" fmla="*/ 1890520 w 3598751"/>
                <a:gd name="connsiteY34" fmla="*/ 5297061 h 5937538"/>
                <a:gd name="connsiteX35" fmla="*/ 1966720 w 3598751"/>
                <a:gd name="connsiteY35" fmla="*/ 5167521 h 5937538"/>
                <a:gd name="connsiteX36" fmla="*/ 2035300 w 3598751"/>
                <a:gd name="connsiteY36" fmla="*/ 5091321 h 5937538"/>
                <a:gd name="connsiteX37" fmla="*/ 2012440 w 3598751"/>
                <a:gd name="connsiteY37" fmla="*/ 5045601 h 5937538"/>
                <a:gd name="connsiteX38" fmla="*/ 2050540 w 3598751"/>
                <a:gd name="connsiteY38" fmla="*/ 4938921 h 5937538"/>
                <a:gd name="connsiteX39" fmla="*/ 2088640 w 3598751"/>
                <a:gd name="connsiteY39" fmla="*/ 4870341 h 5937538"/>
                <a:gd name="connsiteX40" fmla="*/ 2111500 w 3598751"/>
                <a:gd name="connsiteY40" fmla="*/ 4771281 h 5937538"/>
                <a:gd name="connsiteX41" fmla="*/ 2157220 w 3598751"/>
                <a:gd name="connsiteY41" fmla="*/ 4733181 h 5937538"/>
                <a:gd name="connsiteX42" fmla="*/ 2202940 w 3598751"/>
                <a:gd name="connsiteY42" fmla="*/ 4687461 h 5937538"/>
                <a:gd name="connsiteX43" fmla="*/ 2263900 w 3598751"/>
                <a:gd name="connsiteY43" fmla="*/ 4664601 h 5937538"/>
                <a:gd name="connsiteX44" fmla="*/ 2340100 w 3598751"/>
                <a:gd name="connsiteY44" fmla="*/ 4611261 h 5937538"/>
                <a:gd name="connsiteX45" fmla="*/ 2401060 w 3598751"/>
                <a:gd name="connsiteY45" fmla="*/ 4611261 h 5937538"/>
                <a:gd name="connsiteX46" fmla="*/ 2454400 w 3598751"/>
                <a:gd name="connsiteY46" fmla="*/ 4596021 h 5937538"/>
                <a:gd name="connsiteX47" fmla="*/ 2545840 w 3598751"/>
                <a:gd name="connsiteY47" fmla="*/ 4550301 h 5937538"/>
                <a:gd name="connsiteX48" fmla="*/ 2591560 w 3598751"/>
                <a:gd name="connsiteY48" fmla="*/ 4527441 h 5937538"/>
                <a:gd name="connsiteX49" fmla="*/ 2652520 w 3598751"/>
                <a:gd name="connsiteY49" fmla="*/ 4481721 h 5937538"/>
                <a:gd name="connsiteX50" fmla="*/ 2683000 w 3598751"/>
                <a:gd name="connsiteY50" fmla="*/ 4405521 h 5937538"/>
                <a:gd name="connsiteX51" fmla="*/ 2690620 w 3598751"/>
                <a:gd name="connsiteY51" fmla="*/ 4321701 h 5937538"/>
                <a:gd name="connsiteX52" fmla="*/ 2690620 w 3598751"/>
                <a:gd name="connsiteY52" fmla="*/ 4253121 h 5937538"/>
                <a:gd name="connsiteX53" fmla="*/ 2698240 w 3598751"/>
                <a:gd name="connsiteY53" fmla="*/ 4001661 h 5937538"/>
                <a:gd name="connsiteX54" fmla="*/ 2698240 w 3598751"/>
                <a:gd name="connsiteY54" fmla="*/ 3933081 h 5937538"/>
                <a:gd name="connsiteX55" fmla="*/ 2751580 w 3598751"/>
                <a:gd name="connsiteY55" fmla="*/ 3826401 h 5937538"/>
                <a:gd name="connsiteX56" fmla="*/ 2751580 w 3598751"/>
                <a:gd name="connsiteY56" fmla="*/ 3795921 h 5937538"/>
                <a:gd name="connsiteX57" fmla="*/ 2782060 w 3598751"/>
                <a:gd name="connsiteY57" fmla="*/ 3681621 h 5937538"/>
                <a:gd name="connsiteX58" fmla="*/ 2804920 w 3598751"/>
                <a:gd name="connsiteY58" fmla="*/ 3582561 h 5937538"/>
                <a:gd name="connsiteX59" fmla="*/ 2865880 w 3598751"/>
                <a:gd name="connsiteY59" fmla="*/ 3430161 h 5937538"/>
                <a:gd name="connsiteX60" fmla="*/ 2903980 w 3598751"/>
                <a:gd name="connsiteY60" fmla="*/ 3308241 h 5937538"/>
                <a:gd name="connsiteX61" fmla="*/ 2934460 w 3598751"/>
                <a:gd name="connsiteY61" fmla="*/ 3148221 h 5937538"/>
                <a:gd name="connsiteX62" fmla="*/ 2980180 w 3598751"/>
                <a:gd name="connsiteY62" fmla="*/ 3064401 h 5937538"/>
                <a:gd name="connsiteX63" fmla="*/ 2980180 w 3598751"/>
                <a:gd name="connsiteY63" fmla="*/ 2873901 h 5937538"/>
                <a:gd name="connsiteX64" fmla="*/ 2980180 w 3598751"/>
                <a:gd name="connsiteY64" fmla="*/ 2782461 h 5937538"/>
                <a:gd name="connsiteX65" fmla="*/ 2995420 w 3598751"/>
                <a:gd name="connsiteY65" fmla="*/ 2645301 h 5937538"/>
                <a:gd name="connsiteX66" fmla="*/ 3003040 w 3598751"/>
                <a:gd name="connsiteY66" fmla="*/ 2538621 h 5937538"/>
                <a:gd name="connsiteX67" fmla="*/ 3041140 w 3598751"/>
                <a:gd name="connsiteY67" fmla="*/ 2485281 h 5937538"/>
                <a:gd name="connsiteX68" fmla="*/ 3079240 w 3598751"/>
                <a:gd name="connsiteY68" fmla="*/ 2355741 h 5937538"/>
                <a:gd name="connsiteX69" fmla="*/ 3094480 w 3598751"/>
                <a:gd name="connsiteY69" fmla="*/ 2325261 h 5937538"/>
                <a:gd name="connsiteX70" fmla="*/ 3117340 w 3598751"/>
                <a:gd name="connsiteY70" fmla="*/ 2233821 h 5937538"/>
                <a:gd name="connsiteX71" fmla="*/ 3140200 w 3598751"/>
                <a:gd name="connsiteY71" fmla="*/ 2150001 h 5937538"/>
                <a:gd name="connsiteX72" fmla="*/ 3185920 w 3598751"/>
                <a:gd name="connsiteY72" fmla="*/ 2028081 h 5937538"/>
                <a:gd name="connsiteX73" fmla="*/ 3208780 w 3598751"/>
                <a:gd name="connsiteY73" fmla="*/ 1944261 h 5937538"/>
                <a:gd name="connsiteX74" fmla="*/ 3300220 w 3598751"/>
                <a:gd name="connsiteY74" fmla="*/ 1784241 h 5937538"/>
                <a:gd name="connsiteX75" fmla="*/ 3300220 w 3598751"/>
                <a:gd name="connsiteY75" fmla="*/ 1708041 h 5937538"/>
                <a:gd name="connsiteX76" fmla="*/ 3361180 w 3598751"/>
                <a:gd name="connsiteY76" fmla="*/ 1548021 h 5937538"/>
                <a:gd name="connsiteX77" fmla="*/ 3414520 w 3598751"/>
                <a:gd name="connsiteY77" fmla="*/ 1395621 h 5937538"/>
                <a:gd name="connsiteX78" fmla="*/ 3452620 w 3598751"/>
                <a:gd name="connsiteY78" fmla="*/ 1319421 h 5937538"/>
                <a:gd name="connsiteX79" fmla="*/ 3498340 w 3598751"/>
                <a:gd name="connsiteY79" fmla="*/ 1098441 h 5937538"/>
                <a:gd name="connsiteX80" fmla="*/ 3551680 w 3598751"/>
                <a:gd name="connsiteY80" fmla="*/ 1007001 h 5937538"/>
                <a:gd name="connsiteX81" fmla="*/ 3597400 w 3598751"/>
                <a:gd name="connsiteY81" fmla="*/ 915561 h 5937538"/>
                <a:gd name="connsiteX82" fmla="*/ 3582160 w 3598751"/>
                <a:gd name="connsiteY82" fmla="*/ 846981 h 5937538"/>
                <a:gd name="connsiteX83" fmla="*/ 3536440 w 3598751"/>
                <a:gd name="connsiteY83" fmla="*/ 709821 h 5937538"/>
                <a:gd name="connsiteX84" fmla="*/ 3490720 w 3598751"/>
                <a:gd name="connsiteY84" fmla="*/ 686961 h 5937538"/>
                <a:gd name="connsiteX85" fmla="*/ 3338320 w 3598751"/>
                <a:gd name="connsiteY85" fmla="*/ 549801 h 5937538"/>
                <a:gd name="connsiteX86" fmla="*/ 3284980 w 3598751"/>
                <a:gd name="connsiteY86" fmla="*/ 519321 h 5937538"/>
                <a:gd name="connsiteX87" fmla="*/ 3178300 w 3598751"/>
                <a:gd name="connsiteY87" fmla="*/ 496461 h 5937538"/>
                <a:gd name="connsiteX88" fmla="*/ 3109720 w 3598751"/>
                <a:gd name="connsiteY88" fmla="*/ 427881 h 5937538"/>
                <a:gd name="connsiteX89" fmla="*/ 3041140 w 3598751"/>
                <a:gd name="connsiteY89" fmla="*/ 359301 h 5937538"/>
                <a:gd name="connsiteX90" fmla="*/ 2949700 w 3598751"/>
                <a:gd name="connsiteY90" fmla="*/ 275481 h 5937538"/>
                <a:gd name="connsiteX91" fmla="*/ 2858260 w 3598751"/>
                <a:gd name="connsiteY91" fmla="*/ 199281 h 5937538"/>
                <a:gd name="connsiteX92" fmla="*/ 2743960 w 3598751"/>
                <a:gd name="connsiteY92" fmla="*/ 115461 h 5937538"/>
                <a:gd name="connsiteX93" fmla="*/ 2644900 w 3598751"/>
                <a:gd name="connsiteY93" fmla="*/ 115461 h 5937538"/>
                <a:gd name="connsiteX94" fmla="*/ 2378200 w 3598751"/>
                <a:gd name="connsiteY94" fmla="*/ 176421 h 5937538"/>
                <a:gd name="connsiteX95" fmla="*/ 2332480 w 3598751"/>
                <a:gd name="connsiteY95" fmla="*/ 161181 h 5937538"/>
                <a:gd name="connsiteX96" fmla="*/ 2279140 w 3598751"/>
                <a:gd name="connsiteY96" fmla="*/ 161181 h 5937538"/>
                <a:gd name="connsiteX97" fmla="*/ 2210560 w 3598751"/>
                <a:gd name="connsiteY97" fmla="*/ 168801 h 5937538"/>
                <a:gd name="connsiteX98" fmla="*/ 2050540 w 3598751"/>
                <a:gd name="connsiteY98" fmla="*/ 138321 h 5937538"/>
                <a:gd name="connsiteX99" fmla="*/ 1981960 w 3598751"/>
                <a:gd name="connsiteY99" fmla="*/ 161181 h 5937538"/>
                <a:gd name="connsiteX100" fmla="*/ 1806700 w 3598751"/>
                <a:gd name="connsiteY100" fmla="*/ 107841 h 5937538"/>
                <a:gd name="connsiteX101" fmla="*/ 1616200 w 3598751"/>
                <a:gd name="connsiteY101" fmla="*/ 130701 h 5937538"/>
                <a:gd name="connsiteX102" fmla="*/ 1555240 w 3598751"/>
                <a:gd name="connsiteY102" fmla="*/ 92601 h 5937538"/>
                <a:gd name="connsiteX103" fmla="*/ 1395220 w 3598751"/>
                <a:gd name="connsiteY103" fmla="*/ 46881 h 5937538"/>
                <a:gd name="connsiteX104" fmla="*/ 1319020 w 3598751"/>
                <a:gd name="connsiteY104" fmla="*/ 46881 h 5937538"/>
                <a:gd name="connsiteX105" fmla="*/ 1181860 w 3598751"/>
                <a:gd name="connsiteY105" fmla="*/ 46881 h 5937538"/>
                <a:gd name="connsiteX106" fmla="*/ 1090420 w 3598751"/>
                <a:gd name="connsiteY106" fmla="*/ 16401 h 5937538"/>
                <a:gd name="connsiteX107" fmla="*/ 930400 w 3598751"/>
                <a:gd name="connsiteY107" fmla="*/ 1161 h 5937538"/>
                <a:gd name="connsiteX108" fmla="*/ 884680 w 3598751"/>
                <a:gd name="connsiteY108" fmla="*/ 8781 h 5937538"/>
                <a:gd name="connsiteX109" fmla="*/ 854200 w 3598751"/>
                <a:gd name="connsiteY109" fmla="*/ 69741 h 5937538"/>
                <a:gd name="connsiteX110" fmla="*/ 816100 w 3598751"/>
                <a:gd name="connsiteY110" fmla="*/ 161181 h 5937538"/>
                <a:gd name="connsiteX111" fmla="*/ 793240 w 3598751"/>
                <a:gd name="connsiteY111" fmla="*/ 275481 h 5937538"/>
                <a:gd name="connsiteX112" fmla="*/ 709420 w 3598751"/>
                <a:gd name="connsiteY112" fmla="*/ 526941 h 5937538"/>
                <a:gd name="connsiteX113" fmla="*/ 678940 w 3598751"/>
                <a:gd name="connsiteY113" fmla="*/ 709821 h 5937538"/>
                <a:gd name="connsiteX114" fmla="*/ 617980 w 3598751"/>
                <a:gd name="connsiteY114" fmla="*/ 1014621 h 5937538"/>
                <a:gd name="connsiteX115" fmla="*/ 549400 w 3598751"/>
                <a:gd name="connsiteY115" fmla="*/ 1197501 h 5937538"/>
                <a:gd name="connsiteX116" fmla="*/ 518920 w 3598751"/>
                <a:gd name="connsiteY116" fmla="*/ 1395621 h 5937538"/>
                <a:gd name="connsiteX117" fmla="*/ 503680 w 3598751"/>
                <a:gd name="connsiteY117" fmla="*/ 1517541 h 5937538"/>
                <a:gd name="connsiteX118" fmla="*/ 457960 w 3598751"/>
                <a:gd name="connsiteY118" fmla="*/ 1647081 h 5937538"/>
                <a:gd name="connsiteX119" fmla="*/ 412240 w 3598751"/>
                <a:gd name="connsiteY119" fmla="*/ 1829961 h 5937538"/>
                <a:gd name="connsiteX120" fmla="*/ 366520 w 3598751"/>
                <a:gd name="connsiteY120" fmla="*/ 2020461 h 5937538"/>
                <a:gd name="connsiteX121" fmla="*/ 320800 w 3598751"/>
                <a:gd name="connsiteY121" fmla="*/ 2134761 h 5937538"/>
                <a:gd name="connsiteX122" fmla="*/ 271270 w 3598751"/>
                <a:gd name="connsiteY122" fmla="*/ 2320022 h 5937538"/>
                <a:gd name="connsiteX123" fmla="*/ 221740 w 3598751"/>
                <a:gd name="connsiteY123" fmla="*/ 2538621 h 5937538"/>
                <a:gd name="connsiteX124" fmla="*/ 206500 w 3598751"/>
                <a:gd name="connsiteY124" fmla="*/ 2637681 h 5937538"/>
                <a:gd name="connsiteX125" fmla="*/ 176020 w 3598751"/>
                <a:gd name="connsiteY125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945640 w 3598751"/>
                <a:gd name="connsiteY22" fmla="*/ 5807601 h 5937538"/>
                <a:gd name="connsiteX23" fmla="*/ 1029460 w 3598751"/>
                <a:gd name="connsiteY23" fmla="*/ 5807601 h 5937538"/>
                <a:gd name="connsiteX24" fmla="*/ 1250440 w 3598751"/>
                <a:gd name="connsiteY24" fmla="*/ 5746641 h 5937538"/>
                <a:gd name="connsiteX25" fmla="*/ 1326640 w 3598751"/>
                <a:gd name="connsiteY25" fmla="*/ 5731401 h 5937538"/>
                <a:gd name="connsiteX26" fmla="*/ 1402840 w 3598751"/>
                <a:gd name="connsiteY26" fmla="*/ 5708541 h 5937538"/>
                <a:gd name="connsiteX27" fmla="*/ 1600960 w 3598751"/>
                <a:gd name="connsiteY27" fmla="*/ 5670441 h 5937538"/>
                <a:gd name="connsiteX28" fmla="*/ 1654300 w 3598751"/>
                <a:gd name="connsiteY28" fmla="*/ 5678061 h 5937538"/>
                <a:gd name="connsiteX29" fmla="*/ 1722880 w 3598751"/>
                <a:gd name="connsiteY29" fmla="*/ 5647581 h 5937538"/>
                <a:gd name="connsiteX30" fmla="*/ 1738120 w 3598751"/>
                <a:gd name="connsiteY30" fmla="*/ 5594241 h 5937538"/>
                <a:gd name="connsiteX31" fmla="*/ 1768600 w 3598751"/>
                <a:gd name="connsiteY31" fmla="*/ 5533281 h 5937538"/>
                <a:gd name="connsiteX32" fmla="*/ 1837180 w 3598751"/>
                <a:gd name="connsiteY32" fmla="*/ 5464701 h 5937538"/>
                <a:gd name="connsiteX33" fmla="*/ 1890520 w 3598751"/>
                <a:gd name="connsiteY33" fmla="*/ 5297061 h 5937538"/>
                <a:gd name="connsiteX34" fmla="*/ 1966720 w 3598751"/>
                <a:gd name="connsiteY34" fmla="*/ 5167521 h 5937538"/>
                <a:gd name="connsiteX35" fmla="*/ 2035300 w 3598751"/>
                <a:gd name="connsiteY35" fmla="*/ 5091321 h 5937538"/>
                <a:gd name="connsiteX36" fmla="*/ 2012440 w 3598751"/>
                <a:gd name="connsiteY36" fmla="*/ 5045601 h 5937538"/>
                <a:gd name="connsiteX37" fmla="*/ 2050540 w 3598751"/>
                <a:gd name="connsiteY37" fmla="*/ 4938921 h 5937538"/>
                <a:gd name="connsiteX38" fmla="*/ 2088640 w 3598751"/>
                <a:gd name="connsiteY38" fmla="*/ 4870341 h 5937538"/>
                <a:gd name="connsiteX39" fmla="*/ 2111500 w 3598751"/>
                <a:gd name="connsiteY39" fmla="*/ 4771281 h 5937538"/>
                <a:gd name="connsiteX40" fmla="*/ 2157220 w 3598751"/>
                <a:gd name="connsiteY40" fmla="*/ 4733181 h 5937538"/>
                <a:gd name="connsiteX41" fmla="*/ 2202940 w 3598751"/>
                <a:gd name="connsiteY41" fmla="*/ 4687461 h 5937538"/>
                <a:gd name="connsiteX42" fmla="*/ 2263900 w 3598751"/>
                <a:gd name="connsiteY42" fmla="*/ 4664601 h 5937538"/>
                <a:gd name="connsiteX43" fmla="*/ 2340100 w 3598751"/>
                <a:gd name="connsiteY43" fmla="*/ 4611261 h 5937538"/>
                <a:gd name="connsiteX44" fmla="*/ 2401060 w 3598751"/>
                <a:gd name="connsiteY44" fmla="*/ 4611261 h 5937538"/>
                <a:gd name="connsiteX45" fmla="*/ 2454400 w 3598751"/>
                <a:gd name="connsiteY45" fmla="*/ 4596021 h 5937538"/>
                <a:gd name="connsiteX46" fmla="*/ 2545840 w 3598751"/>
                <a:gd name="connsiteY46" fmla="*/ 4550301 h 5937538"/>
                <a:gd name="connsiteX47" fmla="*/ 2591560 w 3598751"/>
                <a:gd name="connsiteY47" fmla="*/ 4527441 h 5937538"/>
                <a:gd name="connsiteX48" fmla="*/ 2652520 w 3598751"/>
                <a:gd name="connsiteY48" fmla="*/ 4481721 h 5937538"/>
                <a:gd name="connsiteX49" fmla="*/ 2683000 w 3598751"/>
                <a:gd name="connsiteY49" fmla="*/ 4405521 h 5937538"/>
                <a:gd name="connsiteX50" fmla="*/ 2690620 w 3598751"/>
                <a:gd name="connsiteY50" fmla="*/ 4321701 h 5937538"/>
                <a:gd name="connsiteX51" fmla="*/ 2690620 w 3598751"/>
                <a:gd name="connsiteY51" fmla="*/ 4253121 h 5937538"/>
                <a:gd name="connsiteX52" fmla="*/ 2698240 w 3598751"/>
                <a:gd name="connsiteY52" fmla="*/ 4001661 h 5937538"/>
                <a:gd name="connsiteX53" fmla="*/ 2698240 w 3598751"/>
                <a:gd name="connsiteY53" fmla="*/ 3933081 h 5937538"/>
                <a:gd name="connsiteX54" fmla="*/ 2751580 w 3598751"/>
                <a:gd name="connsiteY54" fmla="*/ 3826401 h 5937538"/>
                <a:gd name="connsiteX55" fmla="*/ 2751580 w 3598751"/>
                <a:gd name="connsiteY55" fmla="*/ 3795921 h 5937538"/>
                <a:gd name="connsiteX56" fmla="*/ 2782060 w 3598751"/>
                <a:gd name="connsiteY56" fmla="*/ 3681621 h 5937538"/>
                <a:gd name="connsiteX57" fmla="*/ 2804920 w 3598751"/>
                <a:gd name="connsiteY57" fmla="*/ 3582561 h 5937538"/>
                <a:gd name="connsiteX58" fmla="*/ 2865880 w 3598751"/>
                <a:gd name="connsiteY58" fmla="*/ 3430161 h 5937538"/>
                <a:gd name="connsiteX59" fmla="*/ 2903980 w 3598751"/>
                <a:gd name="connsiteY59" fmla="*/ 3308241 h 5937538"/>
                <a:gd name="connsiteX60" fmla="*/ 2934460 w 3598751"/>
                <a:gd name="connsiteY60" fmla="*/ 3148221 h 5937538"/>
                <a:gd name="connsiteX61" fmla="*/ 2980180 w 3598751"/>
                <a:gd name="connsiteY61" fmla="*/ 3064401 h 5937538"/>
                <a:gd name="connsiteX62" fmla="*/ 2980180 w 3598751"/>
                <a:gd name="connsiteY62" fmla="*/ 2873901 h 5937538"/>
                <a:gd name="connsiteX63" fmla="*/ 2980180 w 3598751"/>
                <a:gd name="connsiteY63" fmla="*/ 2782461 h 5937538"/>
                <a:gd name="connsiteX64" fmla="*/ 2995420 w 3598751"/>
                <a:gd name="connsiteY64" fmla="*/ 2645301 h 5937538"/>
                <a:gd name="connsiteX65" fmla="*/ 3003040 w 3598751"/>
                <a:gd name="connsiteY65" fmla="*/ 2538621 h 5937538"/>
                <a:gd name="connsiteX66" fmla="*/ 3041140 w 3598751"/>
                <a:gd name="connsiteY66" fmla="*/ 2485281 h 5937538"/>
                <a:gd name="connsiteX67" fmla="*/ 3079240 w 3598751"/>
                <a:gd name="connsiteY67" fmla="*/ 2355741 h 5937538"/>
                <a:gd name="connsiteX68" fmla="*/ 3094480 w 3598751"/>
                <a:gd name="connsiteY68" fmla="*/ 2325261 h 5937538"/>
                <a:gd name="connsiteX69" fmla="*/ 3117340 w 3598751"/>
                <a:gd name="connsiteY69" fmla="*/ 2233821 h 5937538"/>
                <a:gd name="connsiteX70" fmla="*/ 3140200 w 3598751"/>
                <a:gd name="connsiteY70" fmla="*/ 2150001 h 5937538"/>
                <a:gd name="connsiteX71" fmla="*/ 3185920 w 3598751"/>
                <a:gd name="connsiteY71" fmla="*/ 2028081 h 5937538"/>
                <a:gd name="connsiteX72" fmla="*/ 3208780 w 3598751"/>
                <a:gd name="connsiteY72" fmla="*/ 1944261 h 5937538"/>
                <a:gd name="connsiteX73" fmla="*/ 3300220 w 3598751"/>
                <a:gd name="connsiteY73" fmla="*/ 1784241 h 5937538"/>
                <a:gd name="connsiteX74" fmla="*/ 3300220 w 3598751"/>
                <a:gd name="connsiteY74" fmla="*/ 1708041 h 5937538"/>
                <a:gd name="connsiteX75" fmla="*/ 3361180 w 3598751"/>
                <a:gd name="connsiteY75" fmla="*/ 1548021 h 5937538"/>
                <a:gd name="connsiteX76" fmla="*/ 3414520 w 3598751"/>
                <a:gd name="connsiteY76" fmla="*/ 1395621 h 5937538"/>
                <a:gd name="connsiteX77" fmla="*/ 3452620 w 3598751"/>
                <a:gd name="connsiteY77" fmla="*/ 1319421 h 5937538"/>
                <a:gd name="connsiteX78" fmla="*/ 3498340 w 3598751"/>
                <a:gd name="connsiteY78" fmla="*/ 1098441 h 5937538"/>
                <a:gd name="connsiteX79" fmla="*/ 3551680 w 3598751"/>
                <a:gd name="connsiteY79" fmla="*/ 1007001 h 5937538"/>
                <a:gd name="connsiteX80" fmla="*/ 3597400 w 3598751"/>
                <a:gd name="connsiteY80" fmla="*/ 915561 h 5937538"/>
                <a:gd name="connsiteX81" fmla="*/ 3582160 w 3598751"/>
                <a:gd name="connsiteY81" fmla="*/ 846981 h 5937538"/>
                <a:gd name="connsiteX82" fmla="*/ 3536440 w 3598751"/>
                <a:gd name="connsiteY82" fmla="*/ 709821 h 5937538"/>
                <a:gd name="connsiteX83" fmla="*/ 3490720 w 3598751"/>
                <a:gd name="connsiteY83" fmla="*/ 686961 h 5937538"/>
                <a:gd name="connsiteX84" fmla="*/ 3338320 w 3598751"/>
                <a:gd name="connsiteY84" fmla="*/ 549801 h 5937538"/>
                <a:gd name="connsiteX85" fmla="*/ 3284980 w 3598751"/>
                <a:gd name="connsiteY85" fmla="*/ 519321 h 5937538"/>
                <a:gd name="connsiteX86" fmla="*/ 3178300 w 3598751"/>
                <a:gd name="connsiteY86" fmla="*/ 496461 h 5937538"/>
                <a:gd name="connsiteX87" fmla="*/ 3109720 w 3598751"/>
                <a:gd name="connsiteY87" fmla="*/ 427881 h 5937538"/>
                <a:gd name="connsiteX88" fmla="*/ 3041140 w 3598751"/>
                <a:gd name="connsiteY88" fmla="*/ 359301 h 5937538"/>
                <a:gd name="connsiteX89" fmla="*/ 2949700 w 3598751"/>
                <a:gd name="connsiteY89" fmla="*/ 275481 h 5937538"/>
                <a:gd name="connsiteX90" fmla="*/ 2858260 w 3598751"/>
                <a:gd name="connsiteY90" fmla="*/ 199281 h 5937538"/>
                <a:gd name="connsiteX91" fmla="*/ 2743960 w 3598751"/>
                <a:gd name="connsiteY91" fmla="*/ 115461 h 5937538"/>
                <a:gd name="connsiteX92" fmla="*/ 2644900 w 3598751"/>
                <a:gd name="connsiteY92" fmla="*/ 115461 h 5937538"/>
                <a:gd name="connsiteX93" fmla="*/ 2378200 w 3598751"/>
                <a:gd name="connsiteY93" fmla="*/ 176421 h 5937538"/>
                <a:gd name="connsiteX94" fmla="*/ 2332480 w 3598751"/>
                <a:gd name="connsiteY94" fmla="*/ 161181 h 5937538"/>
                <a:gd name="connsiteX95" fmla="*/ 2279140 w 3598751"/>
                <a:gd name="connsiteY95" fmla="*/ 161181 h 5937538"/>
                <a:gd name="connsiteX96" fmla="*/ 2210560 w 3598751"/>
                <a:gd name="connsiteY96" fmla="*/ 168801 h 5937538"/>
                <a:gd name="connsiteX97" fmla="*/ 2050540 w 3598751"/>
                <a:gd name="connsiteY97" fmla="*/ 138321 h 5937538"/>
                <a:gd name="connsiteX98" fmla="*/ 1981960 w 3598751"/>
                <a:gd name="connsiteY98" fmla="*/ 161181 h 5937538"/>
                <a:gd name="connsiteX99" fmla="*/ 1806700 w 3598751"/>
                <a:gd name="connsiteY99" fmla="*/ 107841 h 5937538"/>
                <a:gd name="connsiteX100" fmla="*/ 1616200 w 3598751"/>
                <a:gd name="connsiteY100" fmla="*/ 130701 h 5937538"/>
                <a:gd name="connsiteX101" fmla="*/ 1555240 w 3598751"/>
                <a:gd name="connsiteY101" fmla="*/ 92601 h 5937538"/>
                <a:gd name="connsiteX102" fmla="*/ 1395220 w 3598751"/>
                <a:gd name="connsiteY102" fmla="*/ 46881 h 5937538"/>
                <a:gd name="connsiteX103" fmla="*/ 1319020 w 3598751"/>
                <a:gd name="connsiteY103" fmla="*/ 46881 h 5937538"/>
                <a:gd name="connsiteX104" fmla="*/ 1181860 w 3598751"/>
                <a:gd name="connsiteY104" fmla="*/ 46881 h 5937538"/>
                <a:gd name="connsiteX105" fmla="*/ 1090420 w 3598751"/>
                <a:gd name="connsiteY105" fmla="*/ 16401 h 5937538"/>
                <a:gd name="connsiteX106" fmla="*/ 930400 w 3598751"/>
                <a:gd name="connsiteY106" fmla="*/ 1161 h 5937538"/>
                <a:gd name="connsiteX107" fmla="*/ 884680 w 3598751"/>
                <a:gd name="connsiteY107" fmla="*/ 8781 h 5937538"/>
                <a:gd name="connsiteX108" fmla="*/ 854200 w 3598751"/>
                <a:gd name="connsiteY108" fmla="*/ 69741 h 5937538"/>
                <a:gd name="connsiteX109" fmla="*/ 816100 w 3598751"/>
                <a:gd name="connsiteY109" fmla="*/ 161181 h 5937538"/>
                <a:gd name="connsiteX110" fmla="*/ 793240 w 3598751"/>
                <a:gd name="connsiteY110" fmla="*/ 275481 h 5937538"/>
                <a:gd name="connsiteX111" fmla="*/ 709420 w 3598751"/>
                <a:gd name="connsiteY111" fmla="*/ 526941 h 5937538"/>
                <a:gd name="connsiteX112" fmla="*/ 678940 w 3598751"/>
                <a:gd name="connsiteY112" fmla="*/ 709821 h 5937538"/>
                <a:gd name="connsiteX113" fmla="*/ 617980 w 3598751"/>
                <a:gd name="connsiteY113" fmla="*/ 1014621 h 5937538"/>
                <a:gd name="connsiteX114" fmla="*/ 549400 w 3598751"/>
                <a:gd name="connsiteY114" fmla="*/ 1197501 h 5937538"/>
                <a:gd name="connsiteX115" fmla="*/ 518920 w 3598751"/>
                <a:gd name="connsiteY115" fmla="*/ 1395621 h 5937538"/>
                <a:gd name="connsiteX116" fmla="*/ 503680 w 3598751"/>
                <a:gd name="connsiteY116" fmla="*/ 1517541 h 5937538"/>
                <a:gd name="connsiteX117" fmla="*/ 457960 w 3598751"/>
                <a:gd name="connsiteY117" fmla="*/ 1647081 h 5937538"/>
                <a:gd name="connsiteX118" fmla="*/ 412240 w 3598751"/>
                <a:gd name="connsiteY118" fmla="*/ 1829961 h 5937538"/>
                <a:gd name="connsiteX119" fmla="*/ 366520 w 3598751"/>
                <a:gd name="connsiteY119" fmla="*/ 2020461 h 5937538"/>
                <a:gd name="connsiteX120" fmla="*/ 320800 w 3598751"/>
                <a:gd name="connsiteY120" fmla="*/ 2134761 h 5937538"/>
                <a:gd name="connsiteX121" fmla="*/ 271270 w 3598751"/>
                <a:gd name="connsiteY121" fmla="*/ 2320022 h 5937538"/>
                <a:gd name="connsiteX122" fmla="*/ 221740 w 3598751"/>
                <a:gd name="connsiteY122" fmla="*/ 2538621 h 5937538"/>
                <a:gd name="connsiteX123" fmla="*/ 206500 w 3598751"/>
                <a:gd name="connsiteY123" fmla="*/ 2637681 h 5937538"/>
                <a:gd name="connsiteX124" fmla="*/ 176020 w 3598751"/>
                <a:gd name="connsiteY124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326640 w 3598751"/>
                <a:gd name="connsiteY24" fmla="*/ 5731401 h 5937538"/>
                <a:gd name="connsiteX25" fmla="*/ 1402840 w 3598751"/>
                <a:gd name="connsiteY25" fmla="*/ 5708541 h 5937538"/>
                <a:gd name="connsiteX26" fmla="*/ 1600960 w 3598751"/>
                <a:gd name="connsiteY26" fmla="*/ 5670441 h 5937538"/>
                <a:gd name="connsiteX27" fmla="*/ 1654300 w 3598751"/>
                <a:gd name="connsiteY27" fmla="*/ 5678061 h 5937538"/>
                <a:gd name="connsiteX28" fmla="*/ 1722880 w 3598751"/>
                <a:gd name="connsiteY28" fmla="*/ 5647581 h 5937538"/>
                <a:gd name="connsiteX29" fmla="*/ 1738120 w 3598751"/>
                <a:gd name="connsiteY29" fmla="*/ 5594241 h 5937538"/>
                <a:gd name="connsiteX30" fmla="*/ 1768600 w 3598751"/>
                <a:gd name="connsiteY30" fmla="*/ 5533281 h 5937538"/>
                <a:gd name="connsiteX31" fmla="*/ 1837180 w 3598751"/>
                <a:gd name="connsiteY31" fmla="*/ 5464701 h 5937538"/>
                <a:gd name="connsiteX32" fmla="*/ 1890520 w 3598751"/>
                <a:gd name="connsiteY32" fmla="*/ 5297061 h 5937538"/>
                <a:gd name="connsiteX33" fmla="*/ 1966720 w 3598751"/>
                <a:gd name="connsiteY33" fmla="*/ 5167521 h 5937538"/>
                <a:gd name="connsiteX34" fmla="*/ 2035300 w 3598751"/>
                <a:gd name="connsiteY34" fmla="*/ 5091321 h 5937538"/>
                <a:gd name="connsiteX35" fmla="*/ 2012440 w 3598751"/>
                <a:gd name="connsiteY35" fmla="*/ 5045601 h 5937538"/>
                <a:gd name="connsiteX36" fmla="*/ 2050540 w 3598751"/>
                <a:gd name="connsiteY36" fmla="*/ 4938921 h 5937538"/>
                <a:gd name="connsiteX37" fmla="*/ 2088640 w 3598751"/>
                <a:gd name="connsiteY37" fmla="*/ 4870341 h 5937538"/>
                <a:gd name="connsiteX38" fmla="*/ 2111500 w 3598751"/>
                <a:gd name="connsiteY38" fmla="*/ 4771281 h 5937538"/>
                <a:gd name="connsiteX39" fmla="*/ 2157220 w 3598751"/>
                <a:gd name="connsiteY39" fmla="*/ 4733181 h 5937538"/>
                <a:gd name="connsiteX40" fmla="*/ 2202940 w 3598751"/>
                <a:gd name="connsiteY40" fmla="*/ 4687461 h 5937538"/>
                <a:gd name="connsiteX41" fmla="*/ 2263900 w 3598751"/>
                <a:gd name="connsiteY41" fmla="*/ 4664601 h 5937538"/>
                <a:gd name="connsiteX42" fmla="*/ 2340100 w 3598751"/>
                <a:gd name="connsiteY42" fmla="*/ 4611261 h 5937538"/>
                <a:gd name="connsiteX43" fmla="*/ 2401060 w 3598751"/>
                <a:gd name="connsiteY43" fmla="*/ 4611261 h 5937538"/>
                <a:gd name="connsiteX44" fmla="*/ 2454400 w 3598751"/>
                <a:gd name="connsiteY44" fmla="*/ 4596021 h 5937538"/>
                <a:gd name="connsiteX45" fmla="*/ 2545840 w 3598751"/>
                <a:gd name="connsiteY45" fmla="*/ 4550301 h 5937538"/>
                <a:gd name="connsiteX46" fmla="*/ 2591560 w 3598751"/>
                <a:gd name="connsiteY46" fmla="*/ 4527441 h 5937538"/>
                <a:gd name="connsiteX47" fmla="*/ 2652520 w 3598751"/>
                <a:gd name="connsiteY47" fmla="*/ 4481721 h 5937538"/>
                <a:gd name="connsiteX48" fmla="*/ 2683000 w 3598751"/>
                <a:gd name="connsiteY48" fmla="*/ 4405521 h 5937538"/>
                <a:gd name="connsiteX49" fmla="*/ 2690620 w 3598751"/>
                <a:gd name="connsiteY49" fmla="*/ 4321701 h 5937538"/>
                <a:gd name="connsiteX50" fmla="*/ 2690620 w 3598751"/>
                <a:gd name="connsiteY50" fmla="*/ 4253121 h 5937538"/>
                <a:gd name="connsiteX51" fmla="*/ 2698240 w 3598751"/>
                <a:gd name="connsiteY51" fmla="*/ 4001661 h 5937538"/>
                <a:gd name="connsiteX52" fmla="*/ 2698240 w 3598751"/>
                <a:gd name="connsiteY52" fmla="*/ 3933081 h 5937538"/>
                <a:gd name="connsiteX53" fmla="*/ 2751580 w 3598751"/>
                <a:gd name="connsiteY53" fmla="*/ 3826401 h 5937538"/>
                <a:gd name="connsiteX54" fmla="*/ 2751580 w 3598751"/>
                <a:gd name="connsiteY54" fmla="*/ 3795921 h 5937538"/>
                <a:gd name="connsiteX55" fmla="*/ 2782060 w 3598751"/>
                <a:gd name="connsiteY55" fmla="*/ 3681621 h 5937538"/>
                <a:gd name="connsiteX56" fmla="*/ 2804920 w 3598751"/>
                <a:gd name="connsiteY56" fmla="*/ 3582561 h 5937538"/>
                <a:gd name="connsiteX57" fmla="*/ 2865880 w 3598751"/>
                <a:gd name="connsiteY57" fmla="*/ 3430161 h 5937538"/>
                <a:gd name="connsiteX58" fmla="*/ 2903980 w 3598751"/>
                <a:gd name="connsiteY58" fmla="*/ 3308241 h 5937538"/>
                <a:gd name="connsiteX59" fmla="*/ 2934460 w 3598751"/>
                <a:gd name="connsiteY59" fmla="*/ 3148221 h 5937538"/>
                <a:gd name="connsiteX60" fmla="*/ 2980180 w 3598751"/>
                <a:gd name="connsiteY60" fmla="*/ 3064401 h 5937538"/>
                <a:gd name="connsiteX61" fmla="*/ 2980180 w 3598751"/>
                <a:gd name="connsiteY61" fmla="*/ 2873901 h 5937538"/>
                <a:gd name="connsiteX62" fmla="*/ 2980180 w 3598751"/>
                <a:gd name="connsiteY62" fmla="*/ 2782461 h 5937538"/>
                <a:gd name="connsiteX63" fmla="*/ 2995420 w 3598751"/>
                <a:gd name="connsiteY63" fmla="*/ 2645301 h 5937538"/>
                <a:gd name="connsiteX64" fmla="*/ 3003040 w 3598751"/>
                <a:gd name="connsiteY64" fmla="*/ 2538621 h 5937538"/>
                <a:gd name="connsiteX65" fmla="*/ 3041140 w 3598751"/>
                <a:gd name="connsiteY65" fmla="*/ 2485281 h 5937538"/>
                <a:gd name="connsiteX66" fmla="*/ 3079240 w 3598751"/>
                <a:gd name="connsiteY66" fmla="*/ 2355741 h 5937538"/>
                <a:gd name="connsiteX67" fmla="*/ 3094480 w 3598751"/>
                <a:gd name="connsiteY67" fmla="*/ 2325261 h 5937538"/>
                <a:gd name="connsiteX68" fmla="*/ 3117340 w 3598751"/>
                <a:gd name="connsiteY68" fmla="*/ 2233821 h 5937538"/>
                <a:gd name="connsiteX69" fmla="*/ 3140200 w 3598751"/>
                <a:gd name="connsiteY69" fmla="*/ 2150001 h 5937538"/>
                <a:gd name="connsiteX70" fmla="*/ 3185920 w 3598751"/>
                <a:gd name="connsiteY70" fmla="*/ 2028081 h 5937538"/>
                <a:gd name="connsiteX71" fmla="*/ 3208780 w 3598751"/>
                <a:gd name="connsiteY71" fmla="*/ 1944261 h 5937538"/>
                <a:gd name="connsiteX72" fmla="*/ 3300220 w 3598751"/>
                <a:gd name="connsiteY72" fmla="*/ 1784241 h 5937538"/>
                <a:gd name="connsiteX73" fmla="*/ 3300220 w 3598751"/>
                <a:gd name="connsiteY73" fmla="*/ 1708041 h 5937538"/>
                <a:gd name="connsiteX74" fmla="*/ 3361180 w 3598751"/>
                <a:gd name="connsiteY74" fmla="*/ 1548021 h 5937538"/>
                <a:gd name="connsiteX75" fmla="*/ 3414520 w 3598751"/>
                <a:gd name="connsiteY75" fmla="*/ 1395621 h 5937538"/>
                <a:gd name="connsiteX76" fmla="*/ 3452620 w 3598751"/>
                <a:gd name="connsiteY76" fmla="*/ 1319421 h 5937538"/>
                <a:gd name="connsiteX77" fmla="*/ 3498340 w 3598751"/>
                <a:gd name="connsiteY77" fmla="*/ 1098441 h 5937538"/>
                <a:gd name="connsiteX78" fmla="*/ 3551680 w 3598751"/>
                <a:gd name="connsiteY78" fmla="*/ 1007001 h 5937538"/>
                <a:gd name="connsiteX79" fmla="*/ 3597400 w 3598751"/>
                <a:gd name="connsiteY79" fmla="*/ 915561 h 5937538"/>
                <a:gd name="connsiteX80" fmla="*/ 3582160 w 3598751"/>
                <a:gd name="connsiteY80" fmla="*/ 846981 h 5937538"/>
                <a:gd name="connsiteX81" fmla="*/ 3536440 w 3598751"/>
                <a:gd name="connsiteY81" fmla="*/ 709821 h 5937538"/>
                <a:gd name="connsiteX82" fmla="*/ 3490720 w 3598751"/>
                <a:gd name="connsiteY82" fmla="*/ 686961 h 5937538"/>
                <a:gd name="connsiteX83" fmla="*/ 3338320 w 3598751"/>
                <a:gd name="connsiteY83" fmla="*/ 549801 h 5937538"/>
                <a:gd name="connsiteX84" fmla="*/ 3284980 w 3598751"/>
                <a:gd name="connsiteY84" fmla="*/ 519321 h 5937538"/>
                <a:gd name="connsiteX85" fmla="*/ 3178300 w 3598751"/>
                <a:gd name="connsiteY85" fmla="*/ 496461 h 5937538"/>
                <a:gd name="connsiteX86" fmla="*/ 3109720 w 3598751"/>
                <a:gd name="connsiteY86" fmla="*/ 427881 h 5937538"/>
                <a:gd name="connsiteX87" fmla="*/ 3041140 w 3598751"/>
                <a:gd name="connsiteY87" fmla="*/ 359301 h 5937538"/>
                <a:gd name="connsiteX88" fmla="*/ 2949700 w 3598751"/>
                <a:gd name="connsiteY88" fmla="*/ 275481 h 5937538"/>
                <a:gd name="connsiteX89" fmla="*/ 2858260 w 3598751"/>
                <a:gd name="connsiteY89" fmla="*/ 199281 h 5937538"/>
                <a:gd name="connsiteX90" fmla="*/ 2743960 w 3598751"/>
                <a:gd name="connsiteY90" fmla="*/ 115461 h 5937538"/>
                <a:gd name="connsiteX91" fmla="*/ 2644900 w 3598751"/>
                <a:gd name="connsiteY91" fmla="*/ 115461 h 5937538"/>
                <a:gd name="connsiteX92" fmla="*/ 2378200 w 3598751"/>
                <a:gd name="connsiteY92" fmla="*/ 176421 h 5937538"/>
                <a:gd name="connsiteX93" fmla="*/ 2332480 w 3598751"/>
                <a:gd name="connsiteY93" fmla="*/ 161181 h 5937538"/>
                <a:gd name="connsiteX94" fmla="*/ 2279140 w 3598751"/>
                <a:gd name="connsiteY94" fmla="*/ 161181 h 5937538"/>
                <a:gd name="connsiteX95" fmla="*/ 2210560 w 3598751"/>
                <a:gd name="connsiteY95" fmla="*/ 168801 h 5937538"/>
                <a:gd name="connsiteX96" fmla="*/ 2050540 w 3598751"/>
                <a:gd name="connsiteY96" fmla="*/ 138321 h 5937538"/>
                <a:gd name="connsiteX97" fmla="*/ 1981960 w 3598751"/>
                <a:gd name="connsiteY97" fmla="*/ 161181 h 5937538"/>
                <a:gd name="connsiteX98" fmla="*/ 1806700 w 3598751"/>
                <a:gd name="connsiteY98" fmla="*/ 107841 h 5937538"/>
                <a:gd name="connsiteX99" fmla="*/ 1616200 w 3598751"/>
                <a:gd name="connsiteY99" fmla="*/ 130701 h 5937538"/>
                <a:gd name="connsiteX100" fmla="*/ 1555240 w 3598751"/>
                <a:gd name="connsiteY100" fmla="*/ 92601 h 5937538"/>
                <a:gd name="connsiteX101" fmla="*/ 1395220 w 3598751"/>
                <a:gd name="connsiteY101" fmla="*/ 46881 h 5937538"/>
                <a:gd name="connsiteX102" fmla="*/ 1319020 w 3598751"/>
                <a:gd name="connsiteY102" fmla="*/ 46881 h 5937538"/>
                <a:gd name="connsiteX103" fmla="*/ 1181860 w 3598751"/>
                <a:gd name="connsiteY103" fmla="*/ 46881 h 5937538"/>
                <a:gd name="connsiteX104" fmla="*/ 1090420 w 3598751"/>
                <a:gd name="connsiteY104" fmla="*/ 16401 h 5937538"/>
                <a:gd name="connsiteX105" fmla="*/ 930400 w 3598751"/>
                <a:gd name="connsiteY105" fmla="*/ 1161 h 5937538"/>
                <a:gd name="connsiteX106" fmla="*/ 884680 w 3598751"/>
                <a:gd name="connsiteY106" fmla="*/ 8781 h 5937538"/>
                <a:gd name="connsiteX107" fmla="*/ 854200 w 3598751"/>
                <a:gd name="connsiteY107" fmla="*/ 69741 h 5937538"/>
                <a:gd name="connsiteX108" fmla="*/ 816100 w 3598751"/>
                <a:gd name="connsiteY108" fmla="*/ 161181 h 5937538"/>
                <a:gd name="connsiteX109" fmla="*/ 793240 w 3598751"/>
                <a:gd name="connsiteY109" fmla="*/ 275481 h 5937538"/>
                <a:gd name="connsiteX110" fmla="*/ 709420 w 3598751"/>
                <a:gd name="connsiteY110" fmla="*/ 526941 h 5937538"/>
                <a:gd name="connsiteX111" fmla="*/ 678940 w 3598751"/>
                <a:gd name="connsiteY111" fmla="*/ 709821 h 5937538"/>
                <a:gd name="connsiteX112" fmla="*/ 617980 w 3598751"/>
                <a:gd name="connsiteY112" fmla="*/ 1014621 h 5937538"/>
                <a:gd name="connsiteX113" fmla="*/ 549400 w 3598751"/>
                <a:gd name="connsiteY113" fmla="*/ 1197501 h 5937538"/>
                <a:gd name="connsiteX114" fmla="*/ 518920 w 3598751"/>
                <a:gd name="connsiteY114" fmla="*/ 1395621 h 5937538"/>
                <a:gd name="connsiteX115" fmla="*/ 503680 w 3598751"/>
                <a:gd name="connsiteY115" fmla="*/ 1517541 h 5937538"/>
                <a:gd name="connsiteX116" fmla="*/ 457960 w 3598751"/>
                <a:gd name="connsiteY116" fmla="*/ 1647081 h 5937538"/>
                <a:gd name="connsiteX117" fmla="*/ 412240 w 3598751"/>
                <a:gd name="connsiteY117" fmla="*/ 1829961 h 5937538"/>
                <a:gd name="connsiteX118" fmla="*/ 366520 w 3598751"/>
                <a:gd name="connsiteY118" fmla="*/ 2020461 h 5937538"/>
                <a:gd name="connsiteX119" fmla="*/ 320800 w 3598751"/>
                <a:gd name="connsiteY119" fmla="*/ 2134761 h 5937538"/>
                <a:gd name="connsiteX120" fmla="*/ 271270 w 3598751"/>
                <a:gd name="connsiteY120" fmla="*/ 2320022 h 5937538"/>
                <a:gd name="connsiteX121" fmla="*/ 221740 w 3598751"/>
                <a:gd name="connsiteY121" fmla="*/ 2538621 h 5937538"/>
                <a:gd name="connsiteX122" fmla="*/ 206500 w 3598751"/>
                <a:gd name="connsiteY122" fmla="*/ 2637681 h 5937538"/>
                <a:gd name="connsiteX123" fmla="*/ 176020 w 3598751"/>
                <a:gd name="connsiteY123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326640 w 3598751"/>
                <a:gd name="connsiteY24" fmla="*/ 5731401 h 5937538"/>
                <a:gd name="connsiteX25" fmla="*/ 1402840 w 3598751"/>
                <a:gd name="connsiteY25" fmla="*/ 5708541 h 5937538"/>
                <a:gd name="connsiteX26" fmla="*/ 1654300 w 3598751"/>
                <a:gd name="connsiteY26" fmla="*/ 5678061 h 5937538"/>
                <a:gd name="connsiteX27" fmla="*/ 1722880 w 3598751"/>
                <a:gd name="connsiteY27" fmla="*/ 5647581 h 5937538"/>
                <a:gd name="connsiteX28" fmla="*/ 1738120 w 3598751"/>
                <a:gd name="connsiteY28" fmla="*/ 5594241 h 5937538"/>
                <a:gd name="connsiteX29" fmla="*/ 1768600 w 3598751"/>
                <a:gd name="connsiteY29" fmla="*/ 5533281 h 5937538"/>
                <a:gd name="connsiteX30" fmla="*/ 1837180 w 3598751"/>
                <a:gd name="connsiteY30" fmla="*/ 5464701 h 5937538"/>
                <a:gd name="connsiteX31" fmla="*/ 1890520 w 3598751"/>
                <a:gd name="connsiteY31" fmla="*/ 5297061 h 5937538"/>
                <a:gd name="connsiteX32" fmla="*/ 1966720 w 3598751"/>
                <a:gd name="connsiteY32" fmla="*/ 5167521 h 5937538"/>
                <a:gd name="connsiteX33" fmla="*/ 2035300 w 3598751"/>
                <a:gd name="connsiteY33" fmla="*/ 5091321 h 5937538"/>
                <a:gd name="connsiteX34" fmla="*/ 2012440 w 3598751"/>
                <a:gd name="connsiteY34" fmla="*/ 5045601 h 5937538"/>
                <a:gd name="connsiteX35" fmla="*/ 2050540 w 3598751"/>
                <a:gd name="connsiteY35" fmla="*/ 4938921 h 5937538"/>
                <a:gd name="connsiteX36" fmla="*/ 2088640 w 3598751"/>
                <a:gd name="connsiteY36" fmla="*/ 4870341 h 5937538"/>
                <a:gd name="connsiteX37" fmla="*/ 2111500 w 3598751"/>
                <a:gd name="connsiteY37" fmla="*/ 4771281 h 5937538"/>
                <a:gd name="connsiteX38" fmla="*/ 2157220 w 3598751"/>
                <a:gd name="connsiteY38" fmla="*/ 4733181 h 5937538"/>
                <a:gd name="connsiteX39" fmla="*/ 2202940 w 3598751"/>
                <a:gd name="connsiteY39" fmla="*/ 4687461 h 5937538"/>
                <a:gd name="connsiteX40" fmla="*/ 2263900 w 3598751"/>
                <a:gd name="connsiteY40" fmla="*/ 4664601 h 5937538"/>
                <a:gd name="connsiteX41" fmla="*/ 2340100 w 3598751"/>
                <a:gd name="connsiteY41" fmla="*/ 4611261 h 5937538"/>
                <a:gd name="connsiteX42" fmla="*/ 2401060 w 3598751"/>
                <a:gd name="connsiteY42" fmla="*/ 4611261 h 5937538"/>
                <a:gd name="connsiteX43" fmla="*/ 2454400 w 3598751"/>
                <a:gd name="connsiteY43" fmla="*/ 4596021 h 5937538"/>
                <a:gd name="connsiteX44" fmla="*/ 2545840 w 3598751"/>
                <a:gd name="connsiteY44" fmla="*/ 4550301 h 5937538"/>
                <a:gd name="connsiteX45" fmla="*/ 2591560 w 3598751"/>
                <a:gd name="connsiteY45" fmla="*/ 4527441 h 5937538"/>
                <a:gd name="connsiteX46" fmla="*/ 2652520 w 3598751"/>
                <a:gd name="connsiteY46" fmla="*/ 4481721 h 5937538"/>
                <a:gd name="connsiteX47" fmla="*/ 2683000 w 3598751"/>
                <a:gd name="connsiteY47" fmla="*/ 4405521 h 5937538"/>
                <a:gd name="connsiteX48" fmla="*/ 2690620 w 3598751"/>
                <a:gd name="connsiteY48" fmla="*/ 4321701 h 5937538"/>
                <a:gd name="connsiteX49" fmla="*/ 2690620 w 3598751"/>
                <a:gd name="connsiteY49" fmla="*/ 4253121 h 5937538"/>
                <a:gd name="connsiteX50" fmla="*/ 2698240 w 3598751"/>
                <a:gd name="connsiteY50" fmla="*/ 4001661 h 5937538"/>
                <a:gd name="connsiteX51" fmla="*/ 2698240 w 3598751"/>
                <a:gd name="connsiteY51" fmla="*/ 3933081 h 5937538"/>
                <a:gd name="connsiteX52" fmla="*/ 2751580 w 3598751"/>
                <a:gd name="connsiteY52" fmla="*/ 3826401 h 5937538"/>
                <a:gd name="connsiteX53" fmla="*/ 2751580 w 3598751"/>
                <a:gd name="connsiteY53" fmla="*/ 3795921 h 5937538"/>
                <a:gd name="connsiteX54" fmla="*/ 2782060 w 3598751"/>
                <a:gd name="connsiteY54" fmla="*/ 3681621 h 5937538"/>
                <a:gd name="connsiteX55" fmla="*/ 2804920 w 3598751"/>
                <a:gd name="connsiteY55" fmla="*/ 3582561 h 5937538"/>
                <a:gd name="connsiteX56" fmla="*/ 2865880 w 3598751"/>
                <a:gd name="connsiteY56" fmla="*/ 3430161 h 5937538"/>
                <a:gd name="connsiteX57" fmla="*/ 2903980 w 3598751"/>
                <a:gd name="connsiteY57" fmla="*/ 3308241 h 5937538"/>
                <a:gd name="connsiteX58" fmla="*/ 2934460 w 3598751"/>
                <a:gd name="connsiteY58" fmla="*/ 3148221 h 5937538"/>
                <a:gd name="connsiteX59" fmla="*/ 2980180 w 3598751"/>
                <a:gd name="connsiteY59" fmla="*/ 3064401 h 5937538"/>
                <a:gd name="connsiteX60" fmla="*/ 2980180 w 3598751"/>
                <a:gd name="connsiteY60" fmla="*/ 2873901 h 5937538"/>
                <a:gd name="connsiteX61" fmla="*/ 2980180 w 3598751"/>
                <a:gd name="connsiteY61" fmla="*/ 2782461 h 5937538"/>
                <a:gd name="connsiteX62" fmla="*/ 2995420 w 3598751"/>
                <a:gd name="connsiteY62" fmla="*/ 2645301 h 5937538"/>
                <a:gd name="connsiteX63" fmla="*/ 3003040 w 3598751"/>
                <a:gd name="connsiteY63" fmla="*/ 2538621 h 5937538"/>
                <a:gd name="connsiteX64" fmla="*/ 3041140 w 3598751"/>
                <a:gd name="connsiteY64" fmla="*/ 2485281 h 5937538"/>
                <a:gd name="connsiteX65" fmla="*/ 3079240 w 3598751"/>
                <a:gd name="connsiteY65" fmla="*/ 2355741 h 5937538"/>
                <a:gd name="connsiteX66" fmla="*/ 3094480 w 3598751"/>
                <a:gd name="connsiteY66" fmla="*/ 2325261 h 5937538"/>
                <a:gd name="connsiteX67" fmla="*/ 3117340 w 3598751"/>
                <a:gd name="connsiteY67" fmla="*/ 2233821 h 5937538"/>
                <a:gd name="connsiteX68" fmla="*/ 3140200 w 3598751"/>
                <a:gd name="connsiteY68" fmla="*/ 2150001 h 5937538"/>
                <a:gd name="connsiteX69" fmla="*/ 3185920 w 3598751"/>
                <a:gd name="connsiteY69" fmla="*/ 2028081 h 5937538"/>
                <a:gd name="connsiteX70" fmla="*/ 3208780 w 3598751"/>
                <a:gd name="connsiteY70" fmla="*/ 1944261 h 5937538"/>
                <a:gd name="connsiteX71" fmla="*/ 3300220 w 3598751"/>
                <a:gd name="connsiteY71" fmla="*/ 1784241 h 5937538"/>
                <a:gd name="connsiteX72" fmla="*/ 3300220 w 3598751"/>
                <a:gd name="connsiteY72" fmla="*/ 1708041 h 5937538"/>
                <a:gd name="connsiteX73" fmla="*/ 3361180 w 3598751"/>
                <a:gd name="connsiteY73" fmla="*/ 1548021 h 5937538"/>
                <a:gd name="connsiteX74" fmla="*/ 3414520 w 3598751"/>
                <a:gd name="connsiteY74" fmla="*/ 1395621 h 5937538"/>
                <a:gd name="connsiteX75" fmla="*/ 3452620 w 3598751"/>
                <a:gd name="connsiteY75" fmla="*/ 1319421 h 5937538"/>
                <a:gd name="connsiteX76" fmla="*/ 3498340 w 3598751"/>
                <a:gd name="connsiteY76" fmla="*/ 1098441 h 5937538"/>
                <a:gd name="connsiteX77" fmla="*/ 3551680 w 3598751"/>
                <a:gd name="connsiteY77" fmla="*/ 1007001 h 5937538"/>
                <a:gd name="connsiteX78" fmla="*/ 3597400 w 3598751"/>
                <a:gd name="connsiteY78" fmla="*/ 915561 h 5937538"/>
                <a:gd name="connsiteX79" fmla="*/ 3582160 w 3598751"/>
                <a:gd name="connsiteY79" fmla="*/ 846981 h 5937538"/>
                <a:gd name="connsiteX80" fmla="*/ 3536440 w 3598751"/>
                <a:gd name="connsiteY80" fmla="*/ 709821 h 5937538"/>
                <a:gd name="connsiteX81" fmla="*/ 3490720 w 3598751"/>
                <a:gd name="connsiteY81" fmla="*/ 686961 h 5937538"/>
                <a:gd name="connsiteX82" fmla="*/ 3338320 w 3598751"/>
                <a:gd name="connsiteY82" fmla="*/ 549801 h 5937538"/>
                <a:gd name="connsiteX83" fmla="*/ 3284980 w 3598751"/>
                <a:gd name="connsiteY83" fmla="*/ 519321 h 5937538"/>
                <a:gd name="connsiteX84" fmla="*/ 3178300 w 3598751"/>
                <a:gd name="connsiteY84" fmla="*/ 496461 h 5937538"/>
                <a:gd name="connsiteX85" fmla="*/ 3109720 w 3598751"/>
                <a:gd name="connsiteY85" fmla="*/ 427881 h 5937538"/>
                <a:gd name="connsiteX86" fmla="*/ 3041140 w 3598751"/>
                <a:gd name="connsiteY86" fmla="*/ 359301 h 5937538"/>
                <a:gd name="connsiteX87" fmla="*/ 2949700 w 3598751"/>
                <a:gd name="connsiteY87" fmla="*/ 275481 h 5937538"/>
                <a:gd name="connsiteX88" fmla="*/ 2858260 w 3598751"/>
                <a:gd name="connsiteY88" fmla="*/ 199281 h 5937538"/>
                <a:gd name="connsiteX89" fmla="*/ 2743960 w 3598751"/>
                <a:gd name="connsiteY89" fmla="*/ 115461 h 5937538"/>
                <a:gd name="connsiteX90" fmla="*/ 2644900 w 3598751"/>
                <a:gd name="connsiteY90" fmla="*/ 115461 h 5937538"/>
                <a:gd name="connsiteX91" fmla="*/ 2378200 w 3598751"/>
                <a:gd name="connsiteY91" fmla="*/ 176421 h 5937538"/>
                <a:gd name="connsiteX92" fmla="*/ 2332480 w 3598751"/>
                <a:gd name="connsiteY92" fmla="*/ 161181 h 5937538"/>
                <a:gd name="connsiteX93" fmla="*/ 2279140 w 3598751"/>
                <a:gd name="connsiteY93" fmla="*/ 161181 h 5937538"/>
                <a:gd name="connsiteX94" fmla="*/ 2210560 w 3598751"/>
                <a:gd name="connsiteY94" fmla="*/ 168801 h 5937538"/>
                <a:gd name="connsiteX95" fmla="*/ 2050540 w 3598751"/>
                <a:gd name="connsiteY95" fmla="*/ 138321 h 5937538"/>
                <a:gd name="connsiteX96" fmla="*/ 1981960 w 3598751"/>
                <a:gd name="connsiteY96" fmla="*/ 161181 h 5937538"/>
                <a:gd name="connsiteX97" fmla="*/ 1806700 w 3598751"/>
                <a:gd name="connsiteY97" fmla="*/ 107841 h 5937538"/>
                <a:gd name="connsiteX98" fmla="*/ 1616200 w 3598751"/>
                <a:gd name="connsiteY98" fmla="*/ 130701 h 5937538"/>
                <a:gd name="connsiteX99" fmla="*/ 1555240 w 3598751"/>
                <a:gd name="connsiteY99" fmla="*/ 92601 h 5937538"/>
                <a:gd name="connsiteX100" fmla="*/ 1395220 w 3598751"/>
                <a:gd name="connsiteY100" fmla="*/ 46881 h 5937538"/>
                <a:gd name="connsiteX101" fmla="*/ 1319020 w 3598751"/>
                <a:gd name="connsiteY101" fmla="*/ 46881 h 5937538"/>
                <a:gd name="connsiteX102" fmla="*/ 1181860 w 3598751"/>
                <a:gd name="connsiteY102" fmla="*/ 46881 h 5937538"/>
                <a:gd name="connsiteX103" fmla="*/ 1090420 w 3598751"/>
                <a:gd name="connsiteY103" fmla="*/ 16401 h 5937538"/>
                <a:gd name="connsiteX104" fmla="*/ 930400 w 3598751"/>
                <a:gd name="connsiteY104" fmla="*/ 1161 h 5937538"/>
                <a:gd name="connsiteX105" fmla="*/ 884680 w 3598751"/>
                <a:gd name="connsiteY105" fmla="*/ 8781 h 5937538"/>
                <a:gd name="connsiteX106" fmla="*/ 854200 w 3598751"/>
                <a:gd name="connsiteY106" fmla="*/ 69741 h 5937538"/>
                <a:gd name="connsiteX107" fmla="*/ 816100 w 3598751"/>
                <a:gd name="connsiteY107" fmla="*/ 161181 h 5937538"/>
                <a:gd name="connsiteX108" fmla="*/ 793240 w 3598751"/>
                <a:gd name="connsiteY108" fmla="*/ 275481 h 5937538"/>
                <a:gd name="connsiteX109" fmla="*/ 709420 w 3598751"/>
                <a:gd name="connsiteY109" fmla="*/ 526941 h 5937538"/>
                <a:gd name="connsiteX110" fmla="*/ 678940 w 3598751"/>
                <a:gd name="connsiteY110" fmla="*/ 709821 h 5937538"/>
                <a:gd name="connsiteX111" fmla="*/ 617980 w 3598751"/>
                <a:gd name="connsiteY111" fmla="*/ 1014621 h 5937538"/>
                <a:gd name="connsiteX112" fmla="*/ 549400 w 3598751"/>
                <a:gd name="connsiteY112" fmla="*/ 1197501 h 5937538"/>
                <a:gd name="connsiteX113" fmla="*/ 518920 w 3598751"/>
                <a:gd name="connsiteY113" fmla="*/ 1395621 h 5937538"/>
                <a:gd name="connsiteX114" fmla="*/ 503680 w 3598751"/>
                <a:gd name="connsiteY114" fmla="*/ 1517541 h 5937538"/>
                <a:gd name="connsiteX115" fmla="*/ 457960 w 3598751"/>
                <a:gd name="connsiteY115" fmla="*/ 1647081 h 5937538"/>
                <a:gd name="connsiteX116" fmla="*/ 412240 w 3598751"/>
                <a:gd name="connsiteY116" fmla="*/ 1829961 h 5937538"/>
                <a:gd name="connsiteX117" fmla="*/ 366520 w 3598751"/>
                <a:gd name="connsiteY117" fmla="*/ 2020461 h 5937538"/>
                <a:gd name="connsiteX118" fmla="*/ 320800 w 3598751"/>
                <a:gd name="connsiteY118" fmla="*/ 2134761 h 5937538"/>
                <a:gd name="connsiteX119" fmla="*/ 271270 w 3598751"/>
                <a:gd name="connsiteY119" fmla="*/ 2320022 h 5937538"/>
                <a:gd name="connsiteX120" fmla="*/ 221740 w 3598751"/>
                <a:gd name="connsiteY120" fmla="*/ 2538621 h 5937538"/>
                <a:gd name="connsiteX121" fmla="*/ 206500 w 3598751"/>
                <a:gd name="connsiteY121" fmla="*/ 2637681 h 5937538"/>
                <a:gd name="connsiteX122" fmla="*/ 176020 w 3598751"/>
                <a:gd name="connsiteY122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326640 w 3598751"/>
                <a:gd name="connsiteY24" fmla="*/ 5731401 h 5937538"/>
                <a:gd name="connsiteX25" fmla="*/ 1402840 w 3598751"/>
                <a:gd name="connsiteY25" fmla="*/ 5708541 h 5937538"/>
                <a:gd name="connsiteX26" fmla="*/ 1654300 w 3598751"/>
                <a:gd name="connsiteY26" fmla="*/ 5678061 h 5937538"/>
                <a:gd name="connsiteX27" fmla="*/ 1722880 w 3598751"/>
                <a:gd name="connsiteY27" fmla="*/ 5647581 h 5937538"/>
                <a:gd name="connsiteX28" fmla="*/ 1768600 w 3598751"/>
                <a:gd name="connsiteY28" fmla="*/ 5533281 h 5937538"/>
                <a:gd name="connsiteX29" fmla="*/ 1837180 w 3598751"/>
                <a:gd name="connsiteY29" fmla="*/ 5464701 h 5937538"/>
                <a:gd name="connsiteX30" fmla="*/ 1890520 w 3598751"/>
                <a:gd name="connsiteY30" fmla="*/ 5297061 h 5937538"/>
                <a:gd name="connsiteX31" fmla="*/ 1966720 w 3598751"/>
                <a:gd name="connsiteY31" fmla="*/ 5167521 h 5937538"/>
                <a:gd name="connsiteX32" fmla="*/ 2035300 w 3598751"/>
                <a:gd name="connsiteY32" fmla="*/ 5091321 h 5937538"/>
                <a:gd name="connsiteX33" fmla="*/ 2012440 w 3598751"/>
                <a:gd name="connsiteY33" fmla="*/ 5045601 h 5937538"/>
                <a:gd name="connsiteX34" fmla="*/ 2050540 w 3598751"/>
                <a:gd name="connsiteY34" fmla="*/ 4938921 h 5937538"/>
                <a:gd name="connsiteX35" fmla="*/ 2088640 w 3598751"/>
                <a:gd name="connsiteY35" fmla="*/ 4870341 h 5937538"/>
                <a:gd name="connsiteX36" fmla="*/ 2111500 w 3598751"/>
                <a:gd name="connsiteY36" fmla="*/ 4771281 h 5937538"/>
                <a:gd name="connsiteX37" fmla="*/ 2157220 w 3598751"/>
                <a:gd name="connsiteY37" fmla="*/ 4733181 h 5937538"/>
                <a:gd name="connsiteX38" fmla="*/ 2202940 w 3598751"/>
                <a:gd name="connsiteY38" fmla="*/ 4687461 h 5937538"/>
                <a:gd name="connsiteX39" fmla="*/ 2263900 w 3598751"/>
                <a:gd name="connsiteY39" fmla="*/ 4664601 h 5937538"/>
                <a:gd name="connsiteX40" fmla="*/ 2340100 w 3598751"/>
                <a:gd name="connsiteY40" fmla="*/ 4611261 h 5937538"/>
                <a:gd name="connsiteX41" fmla="*/ 2401060 w 3598751"/>
                <a:gd name="connsiteY41" fmla="*/ 4611261 h 5937538"/>
                <a:gd name="connsiteX42" fmla="*/ 2454400 w 3598751"/>
                <a:gd name="connsiteY42" fmla="*/ 4596021 h 5937538"/>
                <a:gd name="connsiteX43" fmla="*/ 2545840 w 3598751"/>
                <a:gd name="connsiteY43" fmla="*/ 4550301 h 5937538"/>
                <a:gd name="connsiteX44" fmla="*/ 2591560 w 3598751"/>
                <a:gd name="connsiteY44" fmla="*/ 4527441 h 5937538"/>
                <a:gd name="connsiteX45" fmla="*/ 2652520 w 3598751"/>
                <a:gd name="connsiteY45" fmla="*/ 4481721 h 5937538"/>
                <a:gd name="connsiteX46" fmla="*/ 2683000 w 3598751"/>
                <a:gd name="connsiteY46" fmla="*/ 4405521 h 5937538"/>
                <a:gd name="connsiteX47" fmla="*/ 2690620 w 3598751"/>
                <a:gd name="connsiteY47" fmla="*/ 4321701 h 5937538"/>
                <a:gd name="connsiteX48" fmla="*/ 2690620 w 3598751"/>
                <a:gd name="connsiteY48" fmla="*/ 4253121 h 5937538"/>
                <a:gd name="connsiteX49" fmla="*/ 2698240 w 3598751"/>
                <a:gd name="connsiteY49" fmla="*/ 4001661 h 5937538"/>
                <a:gd name="connsiteX50" fmla="*/ 2698240 w 3598751"/>
                <a:gd name="connsiteY50" fmla="*/ 3933081 h 5937538"/>
                <a:gd name="connsiteX51" fmla="*/ 2751580 w 3598751"/>
                <a:gd name="connsiteY51" fmla="*/ 3826401 h 5937538"/>
                <a:gd name="connsiteX52" fmla="*/ 2751580 w 3598751"/>
                <a:gd name="connsiteY52" fmla="*/ 3795921 h 5937538"/>
                <a:gd name="connsiteX53" fmla="*/ 2782060 w 3598751"/>
                <a:gd name="connsiteY53" fmla="*/ 3681621 h 5937538"/>
                <a:gd name="connsiteX54" fmla="*/ 2804920 w 3598751"/>
                <a:gd name="connsiteY54" fmla="*/ 3582561 h 5937538"/>
                <a:gd name="connsiteX55" fmla="*/ 2865880 w 3598751"/>
                <a:gd name="connsiteY55" fmla="*/ 3430161 h 5937538"/>
                <a:gd name="connsiteX56" fmla="*/ 2903980 w 3598751"/>
                <a:gd name="connsiteY56" fmla="*/ 3308241 h 5937538"/>
                <a:gd name="connsiteX57" fmla="*/ 2934460 w 3598751"/>
                <a:gd name="connsiteY57" fmla="*/ 3148221 h 5937538"/>
                <a:gd name="connsiteX58" fmla="*/ 2980180 w 3598751"/>
                <a:gd name="connsiteY58" fmla="*/ 3064401 h 5937538"/>
                <a:gd name="connsiteX59" fmla="*/ 2980180 w 3598751"/>
                <a:gd name="connsiteY59" fmla="*/ 2873901 h 5937538"/>
                <a:gd name="connsiteX60" fmla="*/ 2980180 w 3598751"/>
                <a:gd name="connsiteY60" fmla="*/ 2782461 h 5937538"/>
                <a:gd name="connsiteX61" fmla="*/ 2995420 w 3598751"/>
                <a:gd name="connsiteY61" fmla="*/ 2645301 h 5937538"/>
                <a:gd name="connsiteX62" fmla="*/ 3003040 w 3598751"/>
                <a:gd name="connsiteY62" fmla="*/ 2538621 h 5937538"/>
                <a:gd name="connsiteX63" fmla="*/ 3041140 w 3598751"/>
                <a:gd name="connsiteY63" fmla="*/ 2485281 h 5937538"/>
                <a:gd name="connsiteX64" fmla="*/ 3079240 w 3598751"/>
                <a:gd name="connsiteY64" fmla="*/ 2355741 h 5937538"/>
                <a:gd name="connsiteX65" fmla="*/ 3094480 w 3598751"/>
                <a:gd name="connsiteY65" fmla="*/ 2325261 h 5937538"/>
                <a:gd name="connsiteX66" fmla="*/ 3117340 w 3598751"/>
                <a:gd name="connsiteY66" fmla="*/ 2233821 h 5937538"/>
                <a:gd name="connsiteX67" fmla="*/ 3140200 w 3598751"/>
                <a:gd name="connsiteY67" fmla="*/ 2150001 h 5937538"/>
                <a:gd name="connsiteX68" fmla="*/ 3185920 w 3598751"/>
                <a:gd name="connsiteY68" fmla="*/ 2028081 h 5937538"/>
                <a:gd name="connsiteX69" fmla="*/ 3208780 w 3598751"/>
                <a:gd name="connsiteY69" fmla="*/ 1944261 h 5937538"/>
                <a:gd name="connsiteX70" fmla="*/ 3300220 w 3598751"/>
                <a:gd name="connsiteY70" fmla="*/ 1784241 h 5937538"/>
                <a:gd name="connsiteX71" fmla="*/ 3300220 w 3598751"/>
                <a:gd name="connsiteY71" fmla="*/ 1708041 h 5937538"/>
                <a:gd name="connsiteX72" fmla="*/ 3361180 w 3598751"/>
                <a:gd name="connsiteY72" fmla="*/ 1548021 h 5937538"/>
                <a:gd name="connsiteX73" fmla="*/ 3414520 w 3598751"/>
                <a:gd name="connsiteY73" fmla="*/ 1395621 h 5937538"/>
                <a:gd name="connsiteX74" fmla="*/ 3452620 w 3598751"/>
                <a:gd name="connsiteY74" fmla="*/ 1319421 h 5937538"/>
                <a:gd name="connsiteX75" fmla="*/ 3498340 w 3598751"/>
                <a:gd name="connsiteY75" fmla="*/ 1098441 h 5937538"/>
                <a:gd name="connsiteX76" fmla="*/ 3551680 w 3598751"/>
                <a:gd name="connsiteY76" fmla="*/ 1007001 h 5937538"/>
                <a:gd name="connsiteX77" fmla="*/ 3597400 w 3598751"/>
                <a:gd name="connsiteY77" fmla="*/ 915561 h 5937538"/>
                <a:gd name="connsiteX78" fmla="*/ 3582160 w 3598751"/>
                <a:gd name="connsiteY78" fmla="*/ 846981 h 5937538"/>
                <a:gd name="connsiteX79" fmla="*/ 3536440 w 3598751"/>
                <a:gd name="connsiteY79" fmla="*/ 709821 h 5937538"/>
                <a:gd name="connsiteX80" fmla="*/ 3490720 w 3598751"/>
                <a:gd name="connsiteY80" fmla="*/ 686961 h 5937538"/>
                <a:gd name="connsiteX81" fmla="*/ 3338320 w 3598751"/>
                <a:gd name="connsiteY81" fmla="*/ 549801 h 5937538"/>
                <a:gd name="connsiteX82" fmla="*/ 3284980 w 3598751"/>
                <a:gd name="connsiteY82" fmla="*/ 519321 h 5937538"/>
                <a:gd name="connsiteX83" fmla="*/ 3178300 w 3598751"/>
                <a:gd name="connsiteY83" fmla="*/ 496461 h 5937538"/>
                <a:gd name="connsiteX84" fmla="*/ 3109720 w 3598751"/>
                <a:gd name="connsiteY84" fmla="*/ 427881 h 5937538"/>
                <a:gd name="connsiteX85" fmla="*/ 3041140 w 3598751"/>
                <a:gd name="connsiteY85" fmla="*/ 359301 h 5937538"/>
                <a:gd name="connsiteX86" fmla="*/ 2949700 w 3598751"/>
                <a:gd name="connsiteY86" fmla="*/ 275481 h 5937538"/>
                <a:gd name="connsiteX87" fmla="*/ 2858260 w 3598751"/>
                <a:gd name="connsiteY87" fmla="*/ 199281 h 5937538"/>
                <a:gd name="connsiteX88" fmla="*/ 2743960 w 3598751"/>
                <a:gd name="connsiteY88" fmla="*/ 115461 h 5937538"/>
                <a:gd name="connsiteX89" fmla="*/ 2644900 w 3598751"/>
                <a:gd name="connsiteY89" fmla="*/ 115461 h 5937538"/>
                <a:gd name="connsiteX90" fmla="*/ 2378200 w 3598751"/>
                <a:gd name="connsiteY90" fmla="*/ 176421 h 5937538"/>
                <a:gd name="connsiteX91" fmla="*/ 2332480 w 3598751"/>
                <a:gd name="connsiteY91" fmla="*/ 161181 h 5937538"/>
                <a:gd name="connsiteX92" fmla="*/ 2279140 w 3598751"/>
                <a:gd name="connsiteY92" fmla="*/ 161181 h 5937538"/>
                <a:gd name="connsiteX93" fmla="*/ 2210560 w 3598751"/>
                <a:gd name="connsiteY93" fmla="*/ 168801 h 5937538"/>
                <a:gd name="connsiteX94" fmla="*/ 2050540 w 3598751"/>
                <a:gd name="connsiteY94" fmla="*/ 138321 h 5937538"/>
                <a:gd name="connsiteX95" fmla="*/ 1981960 w 3598751"/>
                <a:gd name="connsiteY95" fmla="*/ 161181 h 5937538"/>
                <a:gd name="connsiteX96" fmla="*/ 1806700 w 3598751"/>
                <a:gd name="connsiteY96" fmla="*/ 107841 h 5937538"/>
                <a:gd name="connsiteX97" fmla="*/ 1616200 w 3598751"/>
                <a:gd name="connsiteY97" fmla="*/ 130701 h 5937538"/>
                <a:gd name="connsiteX98" fmla="*/ 1555240 w 3598751"/>
                <a:gd name="connsiteY98" fmla="*/ 92601 h 5937538"/>
                <a:gd name="connsiteX99" fmla="*/ 1395220 w 3598751"/>
                <a:gd name="connsiteY99" fmla="*/ 46881 h 5937538"/>
                <a:gd name="connsiteX100" fmla="*/ 1319020 w 3598751"/>
                <a:gd name="connsiteY100" fmla="*/ 46881 h 5937538"/>
                <a:gd name="connsiteX101" fmla="*/ 1181860 w 3598751"/>
                <a:gd name="connsiteY101" fmla="*/ 46881 h 5937538"/>
                <a:gd name="connsiteX102" fmla="*/ 1090420 w 3598751"/>
                <a:gd name="connsiteY102" fmla="*/ 16401 h 5937538"/>
                <a:gd name="connsiteX103" fmla="*/ 930400 w 3598751"/>
                <a:gd name="connsiteY103" fmla="*/ 1161 h 5937538"/>
                <a:gd name="connsiteX104" fmla="*/ 884680 w 3598751"/>
                <a:gd name="connsiteY104" fmla="*/ 8781 h 5937538"/>
                <a:gd name="connsiteX105" fmla="*/ 854200 w 3598751"/>
                <a:gd name="connsiteY105" fmla="*/ 69741 h 5937538"/>
                <a:gd name="connsiteX106" fmla="*/ 816100 w 3598751"/>
                <a:gd name="connsiteY106" fmla="*/ 161181 h 5937538"/>
                <a:gd name="connsiteX107" fmla="*/ 793240 w 3598751"/>
                <a:gd name="connsiteY107" fmla="*/ 275481 h 5937538"/>
                <a:gd name="connsiteX108" fmla="*/ 709420 w 3598751"/>
                <a:gd name="connsiteY108" fmla="*/ 526941 h 5937538"/>
                <a:gd name="connsiteX109" fmla="*/ 678940 w 3598751"/>
                <a:gd name="connsiteY109" fmla="*/ 709821 h 5937538"/>
                <a:gd name="connsiteX110" fmla="*/ 617980 w 3598751"/>
                <a:gd name="connsiteY110" fmla="*/ 1014621 h 5937538"/>
                <a:gd name="connsiteX111" fmla="*/ 549400 w 3598751"/>
                <a:gd name="connsiteY111" fmla="*/ 1197501 h 5937538"/>
                <a:gd name="connsiteX112" fmla="*/ 518920 w 3598751"/>
                <a:gd name="connsiteY112" fmla="*/ 1395621 h 5937538"/>
                <a:gd name="connsiteX113" fmla="*/ 503680 w 3598751"/>
                <a:gd name="connsiteY113" fmla="*/ 1517541 h 5937538"/>
                <a:gd name="connsiteX114" fmla="*/ 457960 w 3598751"/>
                <a:gd name="connsiteY114" fmla="*/ 1647081 h 5937538"/>
                <a:gd name="connsiteX115" fmla="*/ 412240 w 3598751"/>
                <a:gd name="connsiteY115" fmla="*/ 1829961 h 5937538"/>
                <a:gd name="connsiteX116" fmla="*/ 366520 w 3598751"/>
                <a:gd name="connsiteY116" fmla="*/ 2020461 h 5937538"/>
                <a:gd name="connsiteX117" fmla="*/ 320800 w 3598751"/>
                <a:gd name="connsiteY117" fmla="*/ 2134761 h 5937538"/>
                <a:gd name="connsiteX118" fmla="*/ 271270 w 3598751"/>
                <a:gd name="connsiteY118" fmla="*/ 2320022 h 5937538"/>
                <a:gd name="connsiteX119" fmla="*/ 221740 w 3598751"/>
                <a:gd name="connsiteY119" fmla="*/ 2538621 h 5937538"/>
                <a:gd name="connsiteX120" fmla="*/ 206500 w 3598751"/>
                <a:gd name="connsiteY120" fmla="*/ 2637681 h 5937538"/>
                <a:gd name="connsiteX121" fmla="*/ 176020 w 3598751"/>
                <a:gd name="connsiteY121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326640 w 3598751"/>
                <a:gd name="connsiteY24" fmla="*/ 5731401 h 5937538"/>
                <a:gd name="connsiteX25" fmla="*/ 1402840 w 3598751"/>
                <a:gd name="connsiteY25" fmla="*/ 5708541 h 5937538"/>
                <a:gd name="connsiteX26" fmla="*/ 1654300 w 3598751"/>
                <a:gd name="connsiteY26" fmla="*/ 5678061 h 5937538"/>
                <a:gd name="connsiteX27" fmla="*/ 1722880 w 3598751"/>
                <a:gd name="connsiteY27" fmla="*/ 5647581 h 5937538"/>
                <a:gd name="connsiteX28" fmla="*/ 1837180 w 3598751"/>
                <a:gd name="connsiteY28" fmla="*/ 5464701 h 5937538"/>
                <a:gd name="connsiteX29" fmla="*/ 1890520 w 3598751"/>
                <a:gd name="connsiteY29" fmla="*/ 5297061 h 5937538"/>
                <a:gd name="connsiteX30" fmla="*/ 1966720 w 3598751"/>
                <a:gd name="connsiteY30" fmla="*/ 5167521 h 5937538"/>
                <a:gd name="connsiteX31" fmla="*/ 2035300 w 3598751"/>
                <a:gd name="connsiteY31" fmla="*/ 5091321 h 5937538"/>
                <a:gd name="connsiteX32" fmla="*/ 2012440 w 3598751"/>
                <a:gd name="connsiteY32" fmla="*/ 5045601 h 5937538"/>
                <a:gd name="connsiteX33" fmla="*/ 2050540 w 3598751"/>
                <a:gd name="connsiteY33" fmla="*/ 4938921 h 5937538"/>
                <a:gd name="connsiteX34" fmla="*/ 2088640 w 3598751"/>
                <a:gd name="connsiteY34" fmla="*/ 4870341 h 5937538"/>
                <a:gd name="connsiteX35" fmla="*/ 2111500 w 3598751"/>
                <a:gd name="connsiteY35" fmla="*/ 4771281 h 5937538"/>
                <a:gd name="connsiteX36" fmla="*/ 2157220 w 3598751"/>
                <a:gd name="connsiteY36" fmla="*/ 4733181 h 5937538"/>
                <a:gd name="connsiteX37" fmla="*/ 2202940 w 3598751"/>
                <a:gd name="connsiteY37" fmla="*/ 4687461 h 5937538"/>
                <a:gd name="connsiteX38" fmla="*/ 2263900 w 3598751"/>
                <a:gd name="connsiteY38" fmla="*/ 4664601 h 5937538"/>
                <a:gd name="connsiteX39" fmla="*/ 2340100 w 3598751"/>
                <a:gd name="connsiteY39" fmla="*/ 4611261 h 5937538"/>
                <a:gd name="connsiteX40" fmla="*/ 2401060 w 3598751"/>
                <a:gd name="connsiteY40" fmla="*/ 4611261 h 5937538"/>
                <a:gd name="connsiteX41" fmla="*/ 2454400 w 3598751"/>
                <a:gd name="connsiteY41" fmla="*/ 4596021 h 5937538"/>
                <a:gd name="connsiteX42" fmla="*/ 2545840 w 3598751"/>
                <a:gd name="connsiteY42" fmla="*/ 4550301 h 5937538"/>
                <a:gd name="connsiteX43" fmla="*/ 2591560 w 3598751"/>
                <a:gd name="connsiteY43" fmla="*/ 4527441 h 5937538"/>
                <a:gd name="connsiteX44" fmla="*/ 2652520 w 3598751"/>
                <a:gd name="connsiteY44" fmla="*/ 4481721 h 5937538"/>
                <a:gd name="connsiteX45" fmla="*/ 2683000 w 3598751"/>
                <a:gd name="connsiteY45" fmla="*/ 4405521 h 5937538"/>
                <a:gd name="connsiteX46" fmla="*/ 2690620 w 3598751"/>
                <a:gd name="connsiteY46" fmla="*/ 4321701 h 5937538"/>
                <a:gd name="connsiteX47" fmla="*/ 2690620 w 3598751"/>
                <a:gd name="connsiteY47" fmla="*/ 4253121 h 5937538"/>
                <a:gd name="connsiteX48" fmla="*/ 2698240 w 3598751"/>
                <a:gd name="connsiteY48" fmla="*/ 4001661 h 5937538"/>
                <a:gd name="connsiteX49" fmla="*/ 2698240 w 3598751"/>
                <a:gd name="connsiteY49" fmla="*/ 3933081 h 5937538"/>
                <a:gd name="connsiteX50" fmla="*/ 2751580 w 3598751"/>
                <a:gd name="connsiteY50" fmla="*/ 3826401 h 5937538"/>
                <a:gd name="connsiteX51" fmla="*/ 2751580 w 3598751"/>
                <a:gd name="connsiteY51" fmla="*/ 3795921 h 5937538"/>
                <a:gd name="connsiteX52" fmla="*/ 2782060 w 3598751"/>
                <a:gd name="connsiteY52" fmla="*/ 3681621 h 5937538"/>
                <a:gd name="connsiteX53" fmla="*/ 2804920 w 3598751"/>
                <a:gd name="connsiteY53" fmla="*/ 3582561 h 5937538"/>
                <a:gd name="connsiteX54" fmla="*/ 2865880 w 3598751"/>
                <a:gd name="connsiteY54" fmla="*/ 3430161 h 5937538"/>
                <a:gd name="connsiteX55" fmla="*/ 2903980 w 3598751"/>
                <a:gd name="connsiteY55" fmla="*/ 3308241 h 5937538"/>
                <a:gd name="connsiteX56" fmla="*/ 2934460 w 3598751"/>
                <a:gd name="connsiteY56" fmla="*/ 3148221 h 5937538"/>
                <a:gd name="connsiteX57" fmla="*/ 2980180 w 3598751"/>
                <a:gd name="connsiteY57" fmla="*/ 3064401 h 5937538"/>
                <a:gd name="connsiteX58" fmla="*/ 2980180 w 3598751"/>
                <a:gd name="connsiteY58" fmla="*/ 2873901 h 5937538"/>
                <a:gd name="connsiteX59" fmla="*/ 2980180 w 3598751"/>
                <a:gd name="connsiteY59" fmla="*/ 2782461 h 5937538"/>
                <a:gd name="connsiteX60" fmla="*/ 2995420 w 3598751"/>
                <a:gd name="connsiteY60" fmla="*/ 2645301 h 5937538"/>
                <a:gd name="connsiteX61" fmla="*/ 3003040 w 3598751"/>
                <a:gd name="connsiteY61" fmla="*/ 2538621 h 5937538"/>
                <a:gd name="connsiteX62" fmla="*/ 3041140 w 3598751"/>
                <a:gd name="connsiteY62" fmla="*/ 2485281 h 5937538"/>
                <a:gd name="connsiteX63" fmla="*/ 3079240 w 3598751"/>
                <a:gd name="connsiteY63" fmla="*/ 2355741 h 5937538"/>
                <a:gd name="connsiteX64" fmla="*/ 3094480 w 3598751"/>
                <a:gd name="connsiteY64" fmla="*/ 2325261 h 5937538"/>
                <a:gd name="connsiteX65" fmla="*/ 3117340 w 3598751"/>
                <a:gd name="connsiteY65" fmla="*/ 2233821 h 5937538"/>
                <a:gd name="connsiteX66" fmla="*/ 3140200 w 3598751"/>
                <a:gd name="connsiteY66" fmla="*/ 2150001 h 5937538"/>
                <a:gd name="connsiteX67" fmla="*/ 3185920 w 3598751"/>
                <a:gd name="connsiteY67" fmla="*/ 2028081 h 5937538"/>
                <a:gd name="connsiteX68" fmla="*/ 3208780 w 3598751"/>
                <a:gd name="connsiteY68" fmla="*/ 1944261 h 5937538"/>
                <a:gd name="connsiteX69" fmla="*/ 3300220 w 3598751"/>
                <a:gd name="connsiteY69" fmla="*/ 1784241 h 5937538"/>
                <a:gd name="connsiteX70" fmla="*/ 3300220 w 3598751"/>
                <a:gd name="connsiteY70" fmla="*/ 1708041 h 5937538"/>
                <a:gd name="connsiteX71" fmla="*/ 3361180 w 3598751"/>
                <a:gd name="connsiteY71" fmla="*/ 1548021 h 5937538"/>
                <a:gd name="connsiteX72" fmla="*/ 3414520 w 3598751"/>
                <a:gd name="connsiteY72" fmla="*/ 1395621 h 5937538"/>
                <a:gd name="connsiteX73" fmla="*/ 3452620 w 3598751"/>
                <a:gd name="connsiteY73" fmla="*/ 1319421 h 5937538"/>
                <a:gd name="connsiteX74" fmla="*/ 3498340 w 3598751"/>
                <a:gd name="connsiteY74" fmla="*/ 1098441 h 5937538"/>
                <a:gd name="connsiteX75" fmla="*/ 3551680 w 3598751"/>
                <a:gd name="connsiteY75" fmla="*/ 1007001 h 5937538"/>
                <a:gd name="connsiteX76" fmla="*/ 3597400 w 3598751"/>
                <a:gd name="connsiteY76" fmla="*/ 915561 h 5937538"/>
                <a:gd name="connsiteX77" fmla="*/ 3582160 w 3598751"/>
                <a:gd name="connsiteY77" fmla="*/ 846981 h 5937538"/>
                <a:gd name="connsiteX78" fmla="*/ 3536440 w 3598751"/>
                <a:gd name="connsiteY78" fmla="*/ 709821 h 5937538"/>
                <a:gd name="connsiteX79" fmla="*/ 3490720 w 3598751"/>
                <a:gd name="connsiteY79" fmla="*/ 686961 h 5937538"/>
                <a:gd name="connsiteX80" fmla="*/ 3338320 w 3598751"/>
                <a:gd name="connsiteY80" fmla="*/ 549801 h 5937538"/>
                <a:gd name="connsiteX81" fmla="*/ 3284980 w 3598751"/>
                <a:gd name="connsiteY81" fmla="*/ 519321 h 5937538"/>
                <a:gd name="connsiteX82" fmla="*/ 3178300 w 3598751"/>
                <a:gd name="connsiteY82" fmla="*/ 496461 h 5937538"/>
                <a:gd name="connsiteX83" fmla="*/ 3109720 w 3598751"/>
                <a:gd name="connsiteY83" fmla="*/ 427881 h 5937538"/>
                <a:gd name="connsiteX84" fmla="*/ 3041140 w 3598751"/>
                <a:gd name="connsiteY84" fmla="*/ 359301 h 5937538"/>
                <a:gd name="connsiteX85" fmla="*/ 2949700 w 3598751"/>
                <a:gd name="connsiteY85" fmla="*/ 275481 h 5937538"/>
                <a:gd name="connsiteX86" fmla="*/ 2858260 w 3598751"/>
                <a:gd name="connsiteY86" fmla="*/ 199281 h 5937538"/>
                <a:gd name="connsiteX87" fmla="*/ 2743960 w 3598751"/>
                <a:gd name="connsiteY87" fmla="*/ 115461 h 5937538"/>
                <a:gd name="connsiteX88" fmla="*/ 2644900 w 3598751"/>
                <a:gd name="connsiteY88" fmla="*/ 115461 h 5937538"/>
                <a:gd name="connsiteX89" fmla="*/ 2378200 w 3598751"/>
                <a:gd name="connsiteY89" fmla="*/ 176421 h 5937538"/>
                <a:gd name="connsiteX90" fmla="*/ 2332480 w 3598751"/>
                <a:gd name="connsiteY90" fmla="*/ 161181 h 5937538"/>
                <a:gd name="connsiteX91" fmla="*/ 2279140 w 3598751"/>
                <a:gd name="connsiteY91" fmla="*/ 161181 h 5937538"/>
                <a:gd name="connsiteX92" fmla="*/ 2210560 w 3598751"/>
                <a:gd name="connsiteY92" fmla="*/ 168801 h 5937538"/>
                <a:gd name="connsiteX93" fmla="*/ 2050540 w 3598751"/>
                <a:gd name="connsiteY93" fmla="*/ 138321 h 5937538"/>
                <a:gd name="connsiteX94" fmla="*/ 1981960 w 3598751"/>
                <a:gd name="connsiteY94" fmla="*/ 161181 h 5937538"/>
                <a:gd name="connsiteX95" fmla="*/ 1806700 w 3598751"/>
                <a:gd name="connsiteY95" fmla="*/ 107841 h 5937538"/>
                <a:gd name="connsiteX96" fmla="*/ 1616200 w 3598751"/>
                <a:gd name="connsiteY96" fmla="*/ 130701 h 5937538"/>
                <a:gd name="connsiteX97" fmla="*/ 1555240 w 3598751"/>
                <a:gd name="connsiteY97" fmla="*/ 92601 h 5937538"/>
                <a:gd name="connsiteX98" fmla="*/ 1395220 w 3598751"/>
                <a:gd name="connsiteY98" fmla="*/ 46881 h 5937538"/>
                <a:gd name="connsiteX99" fmla="*/ 1319020 w 3598751"/>
                <a:gd name="connsiteY99" fmla="*/ 46881 h 5937538"/>
                <a:gd name="connsiteX100" fmla="*/ 1181860 w 3598751"/>
                <a:gd name="connsiteY100" fmla="*/ 46881 h 5937538"/>
                <a:gd name="connsiteX101" fmla="*/ 1090420 w 3598751"/>
                <a:gd name="connsiteY101" fmla="*/ 16401 h 5937538"/>
                <a:gd name="connsiteX102" fmla="*/ 930400 w 3598751"/>
                <a:gd name="connsiteY102" fmla="*/ 1161 h 5937538"/>
                <a:gd name="connsiteX103" fmla="*/ 884680 w 3598751"/>
                <a:gd name="connsiteY103" fmla="*/ 8781 h 5937538"/>
                <a:gd name="connsiteX104" fmla="*/ 854200 w 3598751"/>
                <a:gd name="connsiteY104" fmla="*/ 69741 h 5937538"/>
                <a:gd name="connsiteX105" fmla="*/ 816100 w 3598751"/>
                <a:gd name="connsiteY105" fmla="*/ 161181 h 5937538"/>
                <a:gd name="connsiteX106" fmla="*/ 793240 w 3598751"/>
                <a:gd name="connsiteY106" fmla="*/ 275481 h 5937538"/>
                <a:gd name="connsiteX107" fmla="*/ 709420 w 3598751"/>
                <a:gd name="connsiteY107" fmla="*/ 526941 h 5937538"/>
                <a:gd name="connsiteX108" fmla="*/ 678940 w 3598751"/>
                <a:gd name="connsiteY108" fmla="*/ 709821 h 5937538"/>
                <a:gd name="connsiteX109" fmla="*/ 617980 w 3598751"/>
                <a:gd name="connsiteY109" fmla="*/ 1014621 h 5937538"/>
                <a:gd name="connsiteX110" fmla="*/ 549400 w 3598751"/>
                <a:gd name="connsiteY110" fmla="*/ 1197501 h 5937538"/>
                <a:gd name="connsiteX111" fmla="*/ 518920 w 3598751"/>
                <a:gd name="connsiteY111" fmla="*/ 1395621 h 5937538"/>
                <a:gd name="connsiteX112" fmla="*/ 503680 w 3598751"/>
                <a:gd name="connsiteY112" fmla="*/ 1517541 h 5937538"/>
                <a:gd name="connsiteX113" fmla="*/ 457960 w 3598751"/>
                <a:gd name="connsiteY113" fmla="*/ 1647081 h 5937538"/>
                <a:gd name="connsiteX114" fmla="*/ 412240 w 3598751"/>
                <a:gd name="connsiteY114" fmla="*/ 1829961 h 5937538"/>
                <a:gd name="connsiteX115" fmla="*/ 366520 w 3598751"/>
                <a:gd name="connsiteY115" fmla="*/ 2020461 h 5937538"/>
                <a:gd name="connsiteX116" fmla="*/ 320800 w 3598751"/>
                <a:gd name="connsiteY116" fmla="*/ 2134761 h 5937538"/>
                <a:gd name="connsiteX117" fmla="*/ 271270 w 3598751"/>
                <a:gd name="connsiteY117" fmla="*/ 2320022 h 5937538"/>
                <a:gd name="connsiteX118" fmla="*/ 221740 w 3598751"/>
                <a:gd name="connsiteY118" fmla="*/ 2538621 h 5937538"/>
                <a:gd name="connsiteX119" fmla="*/ 206500 w 3598751"/>
                <a:gd name="connsiteY119" fmla="*/ 2637681 h 5937538"/>
                <a:gd name="connsiteX120" fmla="*/ 176020 w 3598751"/>
                <a:gd name="connsiteY120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326640 w 3598751"/>
                <a:gd name="connsiteY24" fmla="*/ 5731401 h 5937538"/>
                <a:gd name="connsiteX25" fmla="*/ 1402840 w 3598751"/>
                <a:gd name="connsiteY25" fmla="*/ 5708541 h 5937538"/>
                <a:gd name="connsiteX26" fmla="*/ 1654300 w 3598751"/>
                <a:gd name="connsiteY26" fmla="*/ 5678061 h 5937538"/>
                <a:gd name="connsiteX27" fmla="*/ 1722880 w 3598751"/>
                <a:gd name="connsiteY27" fmla="*/ 5647581 h 5937538"/>
                <a:gd name="connsiteX28" fmla="*/ 1837180 w 3598751"/>
                <a:gd name="connsiteY28" fmla="*/ 5464701 h 5937538"/>
                <a:gd name="connsiteX29" fmla="*/ 1890520 w 3598751"/>
                <a:gd name="connsiteY29" fmla="*/ 5297061 h 5937538"/>
                <a:gd name="connsiteX30" fmla="*/ 1966720 w 3598751"/>
                <a:gd name="connsiteY30" fmla="*/ 5167521 h 5937538"/>
                <a:gd name="connsiteX31" fmla="*/ 2012440 w 3598751"/>
                <a:gd name="connsiteY31" fmla="*/ 5045601 h 5937538"/>
                <a:gd name="connsiteX32" fmla="*/ 2050540 w 3598751"/>
                <a:gd name="connsiteY32" fmla="*/ 4938921 h 5937538"/>
                <a:gd name="connsiteX33" fmla="*/ 2088640 w 3598751"/>
                <a:gd name="connsiteY33" fmla="*/ 4870341 h 5937538"/>
                <a:gd name="connsiteX34" fmla="*/ 2111500 w 3598751"/>
                <a:gd name="connsiteY34" fmla="*/ 4771281 h 5937538"/>
                <a:gd name="connsiteX35" fmla="*/ 2157220 w 3598751"/>
                <a:gd name="connsiteY35" fmla="*/ 4733181 h 5937538"/>
                <a:gd name="connsiteX36" fmla="*/ 2202940 w 3598751"/>
                <a:gd name="connsiteY36" fmla="*/ 4687461 h 5937538"/>
                <a:gd name="connsiteX37" fmla="*/ 2263900 w 3598751"/>
                <a:gd name="connsiteY37" fmla="*/ 4664601 h 5937538"/>
                <a:gd name="connsiteX38" fmla="*/ 2340100 w 3598751"/>
                <a:gd name="connsiteY38" fmla="*/ 4611261 h 5937538"/>
                <a:gd name="connsiteX39" fmla="*/ 2401060 w 3598751"/>
                <a:gd name="connsiteY39" fmla="*/ 4611261 h 5937538"/>
                <a:gd name="connsiteX40" fmla="*/ 2454400 w 3598751"/>
                <a:gd name="connsiteY40" fmla="*/ 4596021 h 5937538"/>
                <a:gd name="connsiteX41" fmla="*/ 2545840 w 3598751"/>
                <a:gd name="connsiteY41" fmla="*/ 4550301 h 5937538"/>
                <a:gd name="connsiteX42" fmla="*/ 2591560 w 3598751"/>
                <a:gd name="connsiteY42" fmla="*/ 4527441 h 5937538"/>
                <a:gd name="connsiteX43" fmla="*/ 2652520 w 3598751"/>
                <a:gd name="connsiteY43" fmla="*/ 4481721 h 5937538"/>
                <a:gd name="connsiteX44" fmla="*/ 2683000 w 3598751"/>
                <a:gd name="connsiteY44" fmla="*/ 4405521 h 5937538"/>
                <a:gd name="connsiteX45" fmla="*/ 2690620 w 3598751"/>
                <a:gd name="connsiteY45" fmla="*/ 4321701 h 5937538"/>
                <a:gd name="connsiteX46" fmla="*/ 2690620 w 3598751"/>
                <a:gd name="connsiteY46" fmla="*/ 4253121 h 5937538"/>
                <a:gd name="connsiteX47" fmla="*/ 2698240 w 3598751"/>
                <a:gd name="connsiteY47" fmla="*/ 4001661 h 5937538"/>
                <a:gd name="connsiteX48" fmla="*/ 2698240 w 3598751"/>
                <a:gd name="connsiteY48" fmla="*/ 3933081 h 5937538"/>
                <a:gd name="connsiteX49" fmla="*/ 2751580 w 3598751"/>
                <a:gd name="connsiteY49" fmla="*/ 3826401 h 5937538"/>
                <a:gd name="connsiteX50" fmla="*/ 2751580 w 3598751"/>
                <a:gd name="connsiteY50" fmla="*/ 3795921 h 5937538"/>
                <a:gd name="connsiteX51" fmla="*/ 2782060 w 3598751"/>
                <a:gd name="connsiteY51" fmla="*/ 3681621 h 5937538"/>
                <a:gd name="connsiteX52" fmla="*/ 2804920 w 3598751"/>
                <a:gd name="connsiteY52" fmla="*/ 3582561 h 5937538"/>
                <a:gd name="connsiteX53" fmla="*/ 2865880 w 3598751"/>
                <a:gd name="connsiteY53" fmla="*/ 3430161 h 5937538"/>
                <a:gd name="connsiteX54" fmla="*/ 2903980 w 3598751"/>
                <a:gd name="connsiteY54" fmla="*/ 3308241 h 5937538"/>
                <a:gd name="connsiteX55" fmla="*/ 2934460 w 3598751"/>
                <a:gd name="connsiteY55" fmla="*/ 3148221 h 5937538"/>
                <a:gd name="connsiteX56" fmla="*/ 2980180 w 3598751"/>
                <a:gd name="connsiteY56" fmla="*/ 3064401 h 5937538"/>
                <a:gd name="connsiteX57" fmla="*/ 2980180 w 3598751"/>
                <a:gd name="connsiteY57" fmla="*/ 2873901 h 5937538"/>
                <a:gd name="connsiteX58" fmla="*/ 2980180 w 3598751"/>
                <a:gd name="connsiteY58" fmla="*/ 2782461 h 5937538"/>
                <a:gd name="connsiteX59" fmla="*/ 2995420 w 3598751"/>
                <a:gd name="connsiteY59" fmla="*/ 2645301 h 5937538"/>
                <a:gd name="connsiteX60" fmla="*/ 3003040 w 3598751"/>
                <a:gd name="connsiteY60" fmla="*/ 2538621 h 5937538"/>
                <a:gd name="connsiteX61" fmla="*/ 3041140 w 3598751"/>
                <a:gd name="connsiteY61" fmla="*/ 2485281 h 5937538"/>
                <a:gd name="connsiteX62" fmla="*/ 3079240 w 3598751"/>
                <a:gd name="connsiteY62" fmla="*/ 2355741 h 5937538"/>
                <a:gd name="connsiteX63" fmla="*/ 3094480 w 3598751"/>
                <a:gd name="connsiteY63" fmla="*/ 2325261 h 5937538"/>
                <a:gd name="connsiteX64" fmla="*/ 3117340 w 3598751"/>
                <a:gd name="connsiteY64" fmla="*/ 2233821 h 5937538"/>
                <a:gd name="connsiteX65" fmla="*/ 3140200 w 3598751"/>
                <a:gd name="connsiteY65" fmla="*/ 2150001 h 5937538"/>
                <a:gd name="connsiteX66" fmla="*/ 3185920 w 3598751"/>
                <a:gd name="connsiteY66" fmla="*/ 2028081 h 5937538"/>
                <a:gd name="connsiteX67" fmla="*/ 3208780 w 3598751"/>
                <a:gd name="connsiteY67" fmla="*/ 1944261 h 5937538"/>
                <a:gd name="connsiteX68" fmla="*/ 3300220 w 3598751"/>
                <a:gd name="connsiteY68" fmla="*/ 1784241 h 5937538"/>
                <a:gd name="connsiteX69" fmla="*/ 3300220 w 3598751"/>
                <a:gd name="connsiteY69" fmla="*/ 1708041 h 5937538"/>
                <a:gd name="connsiteX70" fmla="*/ 3361180 w 3598751"/>
                <a:gd name="connsiteY70" fmla="*/ 1548021 h 5937538"/>
                <a:gd name="connsiteX71" fmla="*/ 3414520 w 3598751"/>
                <a:gd name="connsiteY71" fmla="*/ 1395621 h 5937538"/>
                <a:gd name="connsiteX72" fmla="*/ 3452620 w 3598751"/>
                <a:gd name="connsiteY72" fmla="*/ 1319421 h 5937538"/>
                <a:gd name="connsiteX73" fmla="*/ 3498340 w 3598751"/>
                <a:gd name="connsiteY73" fmla="*/ 1098441 h 5937538"/>
                <a:gd name="connsiteX74" fmla="*/ 3551680 w 3598751"/>
                <a:gd name="connsiteY74" fmla="*/ 1007001 h 5937538"/>
                <a:gd name="connsiteX75" fmla="*/ 3597400 w 3598751"/>
                <a:gd name="connsiteY75" fmla="*/ 915561 h 5937538"/>
                <a:gd name="connsiteX76" fmla="*/ 3582160 w 3598751"/>
                <a:gd name="connsiteY76" fmla="*/ 846981 h 5937538"/>
                <a:gd name="connsiteX77" fmla="*/ 3536440 w 3598751"/>
                <a:gd name="connsiteY77" fmla="*/ 709821 h 5937538"/>
                <a:gd name="connsiteX78" fmla="*/ 3490720 w 3598751"/>
                <a:gd name="connsiteY78" fmla="*/ 686961 h 5937538"/>
                <a:gd name="connsiteX79" fmla="*/ 3338320 w 3598751"/>
                <a:gd name="connsiteY79" fmla="*/ 549801 h 5937538"/>
                <a:gd name="connsiteX80" fmla="*/ 3284980 w 3598751"/>
                <a:gd name="connsiteY80" fmla="*/ 519321 h 5937538"/>
                <a:gd name="connsiteX81" fmla="*/ 3178300 w 3598751"/>
                <a:gd name="connsiteY81" fmla="*/ 496461 h 5937538"/>
                <a:gd name="connsiteX82" fmla="*/ 3109720 w 3598751"/>
                <a:gd name="connsiteY82" fmla="*/ 427881 h 5937538"/>
                <a:gd name="connsiteX83" fmla="*/ 3041140 w 3598751"/>
                <a:gd name="connsiteY83" fmla="*/ 359301 h 5937538"/>
                <a:gd name="connsiteX84" fmla="*/ 2949700 w 3598751"/>
                <a:gd name="connsiteY84" fmla="*/ 275481 h 5937538"/>
                <a:gd name="connsiteX85" fmla="*/ 2858260 w 3598751"/>
                <a:gd name="connsiteY85" fmla="*/ 199281 h 5937538"/>
                <a:gd name="connsiteX86" fmla="*/ 2743960 w 3598751"/>
                <a:gd name="connsiteY86" fmla="*/ 115461 h 5937538"/>
                <a:gd name="connsiteX87" fmla="*/ 2644900 w 3598751"/>
                <a:gd name="connsiteY87" fmla="*/ 115461 h 5937538"/>
                <a:gd name="connsiteX88" fmla="*/ 2378200 w 3598751"/>
                <a:gd name="connsiteY88" fmla="*/ 176421 h 5937538"/>
                <a:gd name="connsiteX89" fmla="*/ 2332480 w 3598751"/>
                <a:gd name="connsiteY89" fmla="*/ 161181 h 5937538"/>
                <a:gd name="connsiteX90" fmla="*/ 2279140 w 3598751"/>
                <a:gd name="connsiteY90" fmla="*/ 161181 h 5937538"/>
                <a:gd name="connsiteX91" fmla="*/ 2210560 w 3598751"/>
                <a:gd name="connsiteY91" fmla="*/ 168801 h 5937538"/>
                <a:gd name="connsiteX92" fmla="*/ 2050540 w 3598751"/>
                <a:gd name="connsiteY92" fmla="*/ 138321 h 5937538"/>
                <a:gd name="connsiteX93" fmla="*/ 1981960 w 3598751"/>
                <a:gd name="connsiteY93" fmla="*/ 161181 h 5937538"/>
                <a:gd name="connsiteX94" fmla="*/ 1806700 w 3598751"/>
                <a:gd name="connsiteY94" fmla="*/ 107841 h 5937538"/>
                <a:gd name="connsiteX95" fmla="*/ 1616200 w 3598751"/>
                <a:gd name="connsiteY95" fmla="*/ 130701 h 5937538"/>
                <a:gd name="connsiteX96" fmla="*/ 1555240 w 3598751"/>
                <a:gd name="connsiteY96" fmla="*/ 92601 h 5937538"/>
                <a:gd name="connsiteX97" fmla="*/ 1395220 w 3598751"/>
                <a:gd name="connsiteY97" fmla="*/ 46881 h 5937538"/>
                <a:gd name="connsiteX98" fmla="*/ 1319020 w 3598751"/>
                <a:gd name="connsiteY98" fmla="*/ 46881 h 5937538"/>
                <a:gd name="connsiteX99" fmla="*/ 1181860 w 3598751"/>
                <a:gd name="connsiteY99" fmla="*/ 46881 h 5937538"/>
                <a:gd name="connsiteX100" fmla="*/ 1090420 w 3598751"/>
                <a:gd name="connsiteY100" fmla="*/ 16401 h 5937538"/>
                <a:gd name="connsiteX101" fmla="*/ 930400 w 3598751"/>
                <a:gd name="connsiteY101" fmla="*/ 1161 h 5937538"/>
                <a:gd name="connsiteX102" fmla="*/ 884680 w 3598751"/>
                <a:gd name="connsiteY102" fmla="*/ 8781 h 5937538"/>
                <a:gd name="connsiteX103" fmla="*/ 854200 w 3598751"/>
                <a:gd name="connsiteY103" fmla="*/ 69741 h 5937538"/>
                <a:gd name="connsiteX104" fmla="*/ 816100 w 3598751"/>
                <a:gd name="connsiteY104" fmla="*/ 161181 h 5937538"/>
                <a:gd name="connsiteX105" fmla="*/ 793240 w 3598751"/>
                <a:gd name="connsiteY105" fmla="*/ 275481 h 5937538"/>
                <a:gd name="connsiteX106" fmla="*/ 709420 w 3598751"/>
                <a:gd name="connsiteY106" fmla="*/ 526941 h 5937538"/>
                <a:gd name="connsiteX107" fmla="*/ 678940 w 3598751"/>
                <a:gd name="connsiteY107" fmla="*/ 709821 h 5937538"/>
                <a:gd name="connsiteX108" fmla="*/ 617980 w 3598751"/>
                <a:gd name="connsiteY108" fmla="*/ 1014621 h 5937538"/>
                <a:gd name="connsiteX109" fmla="*/ 549400 w 3598751"/>
                <a:gd name="connsiteY109" fmla="*/ 1197501 h 5937538"/>
                <a:gd name="connsiteX110" fmla="*/ 518920 w 3598751"/>
                <a:gd name="connsiteY110" fmla="*/ 1395621 h 5937538"/>
                <a:gd name="connsiteX111" fmla="*/ 503680 w 3598751"/>
                <a:gd name="connsiteY111" fmla="*/ 1517541 h 5937538"/>
                <a:gd name="connsiteX112" fmla="*/ 457960 w 3598751"/>
                <a:gd name="connsiteY112" fmla="*/ 1647081 h 5937538"/>
                <a:gd name="connsiteX113" fmla="*/ 412240 w 3598751"/>
                <a:gd name="connsiteY113" fmla="*/ 1829961 h 5937538"/>
                <a:gd name="connsiteX114" fmla="*/ 366520 w 3598751"/>
                <a:gd name="connsiteY114" fmla="*/ 2020461 h 5937538"/>
                <a:gd name="connsiteX115" fmla="*/ 320800 w 3598751"/>
                <a:gd name="connsiteY115" fmla="*/ 2134761 h 5937538"/>
                <a:gd name="connsiteX116" fmla="*/ 271270 w 3598751"/>
                <a:gd name="connsiteY116" fmla="*/ 2320022 h 5937538"/>
                <a:gd name="connsiteX117" fmla="*/ 221740 w 3598751"/>
                <a:gd name="connsiteY117" fmla="*/ 2538621 h 5937538"/>
                <a:gd name="connsiteX118" fmla="*/ 206500 w 3598751"/>
                <a:gd name="connsiteY118" fmla="*/ 2637681 h 5937538"/>
                <a:gd name="connsiteX119" fmla="*/ 176020 w 3598751"/>
                <a:gd name="connsiteY119" fmla="*/ 2797701 h 5937538"/>
                <a:gd name="connsiteX0" fmla="*/ 176020 w 3598751"/>
                <a:gd name="connsiteY0" fmla="*/ 2797701 h 5937538"/>
                <a:gd name="connsiteX1" fmla="*/ 150540 w 3598751"/>
                <a:gd name="connsiteY1" fmla="*/ 2919861 h 5937538"/>
                <a:gd name="connsiteX2" fmla="*/ 107440 w 3598751"/>
                <a:gd name="connsiteY2" fmla="*/ 3072021 h 5937538"/>
                <a:gd name="connsiteX3" fmla="*/ 36000 w 3598751"/>
                <a:gd name="connsiteY3" fmla="*/ 3333240 h 5937538"/>
                <a:gd name="connsiteX4" fmla="*/ 5039 w 3598751"/>
                <a:gd name="connsiteY4" fmla="*/ 3488261 h 5937538"/>
                <a:gd name="connsiteX5" fmla="*/ 760 w 3598751"/>
                <a:gd name="connsiteY5" fmla="*/ 3658761 h 5937538"/>
                <a:gd name="connsiteX6" fmla="*/ 3380 w 3598751"/>
                <a:gd name="connsiteY6" fmla="*/ 3801161 h 5937538"/>
                <a:gd name="connsiteX7" fmla="*/ 32193 w 3598751"/>
                <a:gd name="connsiteY7" fmla="*/ 4095482 h 5937538"/>
                <a:gd name="connsiteX8" fmla="*/ 54100 w 3598751"/>
                <a:gd name="connsiteY8" fmla="*/ 4215021 h 5937538"/>
                <a:gd name="connsiteX9" fmla="*/ 69340 w 3598751"/>
                <a:gd name="connsiteY9" fmla="*/ 4329321 h 5937538"/>
                <a:gd name="connsiteX10" fmla="*/ 115060 w 3598751"/>
                <a:gd name="connsiteY10" fmla="*/ 4717941 h 5937538"/>
                <a:gd name="connsiteX11" fmla="*/ 160780 w 3598751"/>
                <a:gd name="connsiteY11" fmla="*/ 4938921 h 5937538"/>
                <a:gd name="connsiteX12" fmla="*/ 183640 w 3598751"/>
                <a:gd name="connsiteY12" fmla="*/ 5220861 h 5937538"/>
                <a:gd name="connsiteX13" fmla="*/ 191260 w 3598751"/>
                <a:gd name="connsiteY13" fmla="*/ 5304681 h 5937538"/>
                <a:gd name="connsiteX14" fmla="*/ 198880 w 3598751"/>
                <a:gd name="connsiteY14" fmla="*/ 5457081 h 5937538"/>
                <a:gd name="connsiteX15" fmla="*/ 229360 w 3598751"/>
                <a:gd name="connsiteY15" fmla="*/ 5601861 h 5937538"/>
                <a:gd name="connsiteX16" fmla="*/ 282700 w 3598751"/>
                <a:gd name="connsiteY16" fmla="*/ 5769501 h 5937538"/>
                <a:gd name="connsiteX17" fmla="*/ 320800 w 3598751"/>
                <a:gd name="connsiteY17" fmla="*/ 5906661 h 5937538"/>
                <a:gd name="connsiteX18" fmla="*/ 412240 w 3598751"/>
                <a:gd name="connsiteY18" fmla="*/ 5937141 h 5937538"/>
                <a:gd name="connsiteX19" fmla="*/ 480820 w 3598751"/>
                <a:gd name="connsiteY19" fmla="*/ 5921901 h 5937538"/>
                <a:gd name="connsiteX20" fmla="*/ 572260 w 3598751"/>
                <a:gd name="connsiteY20" fmla="*/ 5891421 h 5937538"/>
                <a:gd name="connsiteX21" fmla="*/ 762760 w 3598751"/>
                <a:gd name="connsiteY21" fmla="*/ 5868561 h 5937538"/>
                <a:gd name="connsiteX22" fmla="*/ 1029460 w 3598751"/>
                <a:gd name="connsiteY22" fmla="*/ 5807601 h 5937538"/>
                <a:gd name="connsiteX23" fmla="*/ 1250440 w 3598751"/>
                <a:gd name="connsiteY23" fmla="*/ 5746641 h 5937538"/>
                <a:gd name="connsiteX24" fmla="*/ 1402840 w 3598751"/>
                <a:gd name="connsiteY24" fmla="*/ 5708541 h 5937538"/>
                <a:gd name="connsiteX25" fmla="*/ 1654300 w 3598751"/>
                <a:gd name="connsiteY25" fmla="*/ 5678061 h 5937538"/>
                <a:gd name="connsiteX26" fmla="*/ 1722880 w 3598751"/>
                <a:gd name="connsiteY26" fmla="*/ 5647581 h 5937538"/>
                <a:gd name="connsiteX27" fmla="*/ 1837180 w 3598751"/>
                <a:gd name="connsiteY27" fmla="*/ 5464701 h 5937538"/>
                <a:gd name="connsiteX28" fmla="*/ 1890520 w 3598751"/>
                <a:gd name="connsiteY28" fmla="*/ 5297061 h 5937538"/>
                <a:gd name="connsiteX29" fmla="*/ 1966720 w 3598751"/>
                <a:gd name="connsiteY29" fmla="*/ 5167521 h 5937538"/>
                <a:gd name="connsiteX30" fmla="*/ 2012440 w 3598751"/>
                <a:gd name="connsiteY30" fmla="*/ 5045601 h 5937538"/>
                <a:gd name="connsiteX31" fmla="*/ 2050540 w 3598751"/>
                <a:gd name="connsiteY31" fmla="*/ 4938921 h 5937538"/>
                <a:gd name="connsiteX32" fmla="*/ 2088640 w 3598751"/>
                <a:gd name="connsiteY32" fmla="*/ 4870341 h 5937538"/>
                <a:gd name="connsiteX33" fmla="*/ 2111500 w 3598751"/>
                <a:gd name="connsiteY33" fmla="*/ 4771281 h 5937538"/>
                <a:gd name="connsiteX34" fmla="*/ 2157220 w 3598751"/>
                <a:gd name="connsiteY34" fmla="*/ 4733181 h 5937538"/>
                <a:gd name="connsiteX35" fmla="*/ 2202940 w 3598751"/>
                <a:gd name="connsiteY35" fmla="*/ 4687461 h 5937538"/>
                <a:gd name="connsiteX36" fmla="*/ 2263900 w 3598751"/>
                <a:gd name="connsiteY36" fmla="*/ 4664601 h 5937538"/>
                <a:gd name="connsiteX37" fmla="*/ 2340100 w 3598751"/>
                <a:gd name="connsiteY37" fmla="*/ 4611261 h 5937538"/>
                <a:gd name="connsiteX38" fmla="*/ 2401060 w 3598751"/>
                <a:gd name="connsiteY38" fmla="*/ 4611261 h 5937538"/>
                <a:gd name="connsiteX39" fmla="*/ 2454400 w 3598751"/>
                <a:gd name="connsiteY39" fmla="*/ 4596021 h 5937538"/>
                <a:gd name="connsiteX40" fmla="*/ 2545840 w 3598751"/>
                <a:gd name="connsiteY40" fmla="*/ 4550301 h 5937538"/>
                <a:gd name="connsiteX41" fmla="*/ 2591560 w 3598751"/>
                <a:gd name="connsiteY41" fmla="*/ 4527441 h 5937538"/>
                <a:gd name="connsiteX42" fmla="*/ 2652520 w 3598751"/>
                <a:gd name="connsiteY42" fmla="*/ 4481721 h 5937538"/>
                <a:gd name="connsiteX43" fmla="*/ 2683000 w 3598751"/>
                <a:gd name="connsiteY43" fmla="*/ 4405521 h 5937538"/>
                <a:gd name="connsiteX44" fmla="*/ 2690620 w 3598751"/>
                <a:gd name="connsiteY44" fmla="*/ 4321701 h 5937538"/>
                <a:gd name="connsiteX45" fmla="*/ 2690620 w 3598751"/>
                <a:gd name="connsiteY45" fmla="*/ 4253121 h 5937538"/>
                <a:gd name="connsiteX46" fmla="*/ 2698240 w 3598751"/>
                <a:gd name="connsiteY46" fmla="*/ 4001661 h 5937538"/>
                <a:gd name="connsiteX47" fmla="*/ 2698240 w 3598751"/>
                <a:gd name="connsiteY47" fmla="*/ 3933081 h 5937538"/>
                <a:gd name="connsiteX48" fmla="*/ 2751580 w 3598751"/>
                <a:gd name="connsiteY48" fmla="*/ 3826401 h 5937538"/>
                <a:gd name="connsiteX49" fmla="*/ 2751580 w 3598751"/>
                <a:gd name="connsiteY49" fmla="*/ 3795921 h 5937538"/>
                <a:gd name="connsiteX50" fmla="*/ 2782060 w 3598751"/>
                <a:gd name="connsiteY50" fmla="*/ 3681621 h 5937538"/>
                <a:gd name="connsiteX51" fmla="*/ 2804920 w 3598751"/>
                <a:gd name="connsiteY51" fmla="*/ 3582561 h 5937538"/>
                <a:gd name="connsiteX52" fmla="*/ 2865880 w 3598751"/>
                <a:gd name="connsiteY52" fmla="*/ 3430161 h 5937538"/>
                <a:gd name="connsiteX53" fmla="*/ 2903980 w 3598751"/>
                <a:gd name="connsiteY53" fmla="*/ 3308241 h 5937538"/>
                <a:gd name="connsiteX54" fmla="*/ 2934460 w 3598751"/>
                <a:gd name="connsiteY54" fmla="*/ 3148221 h 5937538"/>
                <a:gd name="connsiteX55" fmla="*/ 2980180 w 3598751"/>
                <a:gd name="connsiteY55" fmla="*/ 3064401 h 5937538"/>
                <a:gd name="connsiteX56" fmla="*/ 2980180 w 3598751"/>
                <a:gd name="connsiteY56" fmla="*/ 2873901 h 5937538"/>
                <a:gd name="connsiteX57" fmla="*/ 2980180 w 3598751"/>
                <a:gd name="connsiteY57" fmla="*/ 2782461 h 5937538"/>
                <a:gd name="connsiteX58" fmla="*/ 2995420 w 3598751"/>
                <a:gd name="connsiteY58" fmla="*/ 2645301 h 5937538"/>
                <a:gd name="connsiteX59" fmla="*/ 3003040 w 3598751"/>
                <a:gd name="connsiteY59" fmla="*/ 2538621 h 5937538"/>
                <a:gd name="connsiteX60" fmla="*/ 3041140 w 3598751"/>
                <a:gd name="connsiteY60" fmla="*/ 2485281 h 5937538"/>
                <a:gd name="connsiteX61" fmla="*/ 3079240 w 3598751"/>
                <a:gd name="connsiteY61" fmla="*/ 2355741 h 5937538"/>
                <a:gd name="connsiteX62" fmla="*/ 3094480 w 3598751"/>
                <a:gd name="connsiteY62" fmla="*/ 2325261 h 5937538"/>
                <a:gd name="connsiteX63" fmla="*/ 3117340 w 3598751"/>
                <a:gd name="connsiteY63" fmla="*/ 2233821 h 5937538"/>
                <a:gd name="connsiteX64" fmla="*/ 3140200 w 3598751"/>
                <a:gd name="connsiteY64" fmla="*/ 2150001 h 5937538"/>
                <a:gd name="connsiteX65" fmla="*/ 3185920 w 3598751"/>
                <a:gd name="connsiteY65" fmla="*/ 2028081 h 5937538"/>
                <a:gd name="connsiteX66" fmla="*/ 3208780 w 3598751"/>
                <a:gd name="connsiteY66" fmla="*/ 1944261 h 5937538"/>
                <a:gd name="connsiteX67" fmla="*/ 3300220 w 3598751"/>
                <a:gd name="connsiteY67" fmla="*/ 1784241 h 5937538"/>
                <a:gd name="connsiteX68" fmla="*/ 3300220 w 3598751"/>
                <a:gd name="connsiteY68" fmla="*/ 1708041 h 5937538"/>
                <a:gd name="connsiteX69" fmla="*/ 3361180 w 3598751"/>
                <a:gd name="connsiteY69" fmla="*/ 1548021 h 5937538"/>
                <a:gd name="connsiteX70" fmla="*/ 3414520 w 3598751"/>
                <a:gd name="connsiteY70" fmla="*/ 1395621 h 5937538"/>
                <a:gd name="connsiteX71" fmla="*/ 3452620 w 3598751"/>
                <a:gd name="connsiteY71" fmla="*/ 1319421 h 5937538"/>
                <a:gd name="connsiteX72" fmla="*/ 3498340 w 3598751"/>
                <a:gd name="connsiteY72" fmla="*/ 1098441 h 5937538"/>
                <a:gd name="connsiteX73" fmla="*/ 3551680 w 3598751"/>
                <a:gd name="connsiteY73" fmla="*/ 1007001 h 5937538"/>
                <a:gd name="connsiteX74" fmla="*/ 3597400 w 3598751"/>
                <a:gd name="connsiteY74" fmla="*/ 915561 h 5937538"/>
                <a:gd name="connsiteX75" fmla="*/ 3582160 w 3598751"/>
                <a:gd name="connsiteY75" fmla="*/ 846981 h 5937538"/>
                <a:gd name="connsiteX76" fmla="*/ 3536440 w 3598751"/>
                <a:gd name="connsiteY76" fmla="*/ 709821 h 5937538"/>
                <a:gd name="connsiteX77" fmla="*/ 3490720 w 3598751"/>
                <a:gd name="connsiteY77" fmla="*/ 686961 h 5937538"/>
                <a:gd name="connsiteX78" fmla="*/ 3338320 w 3598751"/>
                <a:gd name="connsiteY78" fmla="*/ 549801 h 5937538"/>
                <a:gd name="connsiteX79" fmla="*/ 3284980 w 3598751"/>
                <a:gd name="connsiteY79" fmla="*/ 519321 h 5937538"/>
                <a:gd name="connsiteX80" fmla="*/ 3178300 w 3598751"/>
                <a:gd name="connsiteY80" fmla="*/ 496461 h 5937538"/>
                <a:gd name="connsiteX81" fmla="*/ 3109720 w 3598751"/>
                <a:gd name="connsiteY81" fmla="*/ 427881 h 5937538"/>
                <a:gd name="connsiteX82" fmla="*/ 3041140 w 3598751"/>
                <a:gd name="connsiteY82" fmla="*/ 359301 h 5937538"/>
                <a:gd name="connsiteX83" fmla="*/ 2949700 w 3598751"/>
                <a:gd name="connsiteY83" fmla="*/ 275481 h 5937538"/>
                <a:gd name="connsiteX84" fmla="*/ 2858260 w 3598751"/>
                <a:gd name="connsiteY84" fmla="*/ 199281 h 5937538"/>
                <a:gd name="connsiteX85" fmla="*/ 2743960 w 3598751"/>
                <a:gd name="connsiteY85" fmla="*/ 115461 h 5937538"/>
                <a:gd name="connsiteX86" fmla="*/ 2644900 w 3598751"/>
                <a:gd name="connsiteY86" fmla="*/ 115461 h 5937538"/>
                <a:gd name="connsiteX87" fmla="*/ 2378200 w 3598751"/>
                <a:gd name="connsiteY87" fmla="*/ 176421 h 5937538"/>
                <a:gd name="connsiteX88" fmla="*/ 2332480 w 3598751"/>
                <a:gd name="connsiteY88" fmla="*/ 161181 h 5937538"/>
                <a:gd name="connsiteX89" fmla="*/ 2279140 w 3598751"/>
                <a:gd name="connsiteY89" fmla="*/ 161181 h 5937538"/>
                <a:gd name="connsiteX90" fmla="*/ 2210560 w 3598751"/>
                <a:gd name="connsiteY90" fmla="*/ 168801 h 5937538"/>
                <a:gd name="connsiteX91" fmla="*/ 2050540 w 3598751"/>
                <a:gd name="connsiteY91" fmla="*/ 138321 h 5937538"/>
                <a:gd name="connsiteX92" fmla="*/ 1981960 w 3598751"/>
                <a:gd name="connsiteY92" fmla="*/ 161181 h 5937538"/>
                <a:gd name="connsiteX93" fmla="*/ 1806700 w 3598751"/>
                <a:gd name="connsiteY93" fmla="*/ 107841 h 5937538"/>
                <a:gd name="connsiteX94" fmla="*/ 1616200 w 3598751"/>
                <a:gd name="connsiteY94" fmla="*/ 130701 h 5937538"/>
                <a:gd name="connsiteX95" fmla="*/ 1555240 w 3598751"/>
                <a:gd name="connsiteY95" fmla="*/ 92601 h 5937538"/>
                <a:gd name="connsiteX96" fmla="*/ 1395220 w 3598751"/>
                <a:gd name="connsiteY96" fmla="*/ 46881 h 5937538"/>
                <a:gd name="connsiteX97" fmla="*/ 1319020 w 3598751"/>
                <a:gd name="connsiteY97" fmla="*/ 46881 h 5937538"/>
                <a:gd name="connsiteX98" fmla="*/ 1181860 w 3598751"/>
                <a:gd name="connsiteY98" fmla="*/ 46881 h 5937538"/>
                <a:gd name="connsiteX99" fmla="*/ 1090420 w 3598751"/>
                <a:gd name="connsiteY99" fmla="*/ 16401 h 5937538"/>
                <a:gd name="connsiteX100" fmla="*/ 930400 w 3598751"/>
                <a:gd name="connsiteY100" fmla="*/ 1161 h 5937538"/>
                <a:gd name="connsiteX101" fmla="*/ 884680 w 3598751"/>
                <a:gd name="connsiteY101" fmla="*/ 8781 h 5937538"/>
                <a:gd name="connsiteX102" fmla="*/ 854200 w 3598751"/>
                <a:gd name="connsiteY102" fmla="*/ 69741 h 5937538"/>
                <a:gd name="connsiteX103" fmla="*/ 816100 w 3598751"/>
                <a:gd name="connsiteY103" fmla="*/ 161181 h 5937538"/>
                <a:gd name="connsiteX104" fmla="*/ 793240 w 3598751"/>
                <a:gd name="connsiteY104" fmla="*/ 275481 h 5937538"/>
                <a:gd name="connsiteX105" fmla="*/ 709420 w 3598751"/>
                <a:gd name="connsiteY105" fmla="*/ 526941 h 5937538"/>
                <a:gd name="connsiteX106" fmla="*/ 678940 w 3598751"/>
                <a:gd name="connsiteY106" fmla="*/ 709821 h 5937538"/>
                <a:gd name="connsiteX107" fmla="*/ 617980 w 3598751"/>
                <a:gd name="connsiteY107" fmla="*/ 1014621 h 5937538"/>
                <a:gd name="connsiteX108" fmla="*/ 549400 w 3598751"/>
                <a:gd name="connsiteY108" fmla="*/ 1197501 h 5937538"/>
                <a:gd name="connsiteX109" fmla="*/ 518920 w 3598751"/>
                <a:gd name="connsiteY109" fmla="*/ 1395621 h 5937538"/>
                <a:gd name="connsiteX110" fmla="*/ 503680 w 3598751"/>
                <a:gd name="connsiteY110" fmla="*/ 1517541 h 5937538"/>
                <a:gd name="connsiteX111" fmla="*/ 457960 w 3598751"/>
                <a:gd name="connsiteY111" fmla="*/ 1647081 h 5937538"/>
                <a:gd name="connsiteX112" fmla="*/ 412240 w 3598751"/>
                <a:gd name="connsiteY112" fmla="*/ 1829961 h 5937538"/>
                <a:gd name="connsiteX113" fmla="*/ 366520 w 3598751"/>
                <a:gd name="connsiteY113" fmla="*/ 2020461 h 5937538"/>
                <a:gd name="connsiteX114" fmla="*/ 320800 w 3598751"/>
                <a:gd name="connsiteY114" fmla="*/ 2134761 h 5937538"/>
                <a:gd name="connsiteX115" fmla="*/ 271270 w 3598751"/>
                <a:gd name="connsiteY115" fmla="*/ 2320022 h 5937538"/>
                <a:gd name="connsiteX116" fmla="*/ 221740 w 3598751"/>
                <a:gd name="connsiteY116" fmla="*/ 2538621 h 5937538"/>
                <a:gd name="connsiteX117" fmla="*/ 206500 w 3598751"/>
                <a:gd name="connsiteY117" fmla="*/ 2637681 h 5937538"/>
                <a:gd name="connsiteX118" fmla="*/ 176020 w 3598751"/>
                <a:gd name="connsiteY118" fmla="*/ 2797701 h 5937538"/>
                <a:gd name="connsiteX0" fmla="*/ 176020 w 3598751"/>
                <a:gd name="connsiteY0" fmla="*/ 2797701 h 5941915"/>
                <a:gd name="connsiteX1" fmla="*/ 150540 w 3598751"/>
                <a:gd name="connsiteY1" fmla="*/ 2919861 h 5941915"/>
                <a:gd name="connsiteX2" fmla="*/ 107440 w 3598751"/>
                <a:gd name="connsiteY2" fmla="*/ 3072021 h 5941915"/>
                <a:gd name="connsiteX3" fmla="*/ 36000 w 3598751"/>
                <a:gd name="connsiteY3" fmla="*/ 3333240 h 5941915"/>
                <a:gd name="connsiteX4" fmla="*/ 5039 w 3598751"/>
                <a:gd name="connsiteY4" fmla="*/ 3488261 h 5941915"/>
                <a:gd name="connsiteX5" fmla="*/ 760 w 3598751"/>
                <a:gd name="connsiteY5" fmla="*/ 3658761 h 5941915"/>
                <a:gd name="connsiteX6" fmla="*/ 3380 w 3598751"/>
                <a:gd name="connsiteY6" fmla="*/ 3801161 h 5941915"/>
                <a:gd name="connsiteX7" fmla="*/ 32193 w 3598751"/>
                <a:gd name="connsiteY7" fmla="*/ 4095482 h 5941915"/>
                <a:gd name="connsiteX8" fmla="*/ 54100 w 3598751"/>
                <a:gd name="connsiteY8" fmla="*/ 4215021 h 5941915"/>
                <a:gd name="connsiteX9" fmla="*/ 69340 w 3598751"/>
                <a:gd name="connsiteY9" fmla="*/ 4329321 h 5941915"/>
                <a:gd name="connsiteX10" fmla="*/ 115060 w 3598751"/>
                <a:gd name="connsiteY10" fmla="*/ 4717941 h 5941915"/>
                <a:gd name="connsiteX11" fmla="*/ 160780 w 3598751"/>
                <a:gd name="connsiteY11" fmla="*/ 4938921 h 5941915"/>
                <a:gd name="connsiteX12" fmla="*/ 183640 w 3598751"/>
                <a:gd name="connsiteY12" fmla="*/ 5220861 h 5941915"/>
                <a:gd name="connsiteX13" fmla="*/ 191260 w 3598751"/>
                <a:gd name="connsiteY13" fmla="*/ 5304681 h 5941915"/>
                <a:gd name="connsiteX14" fmla="*/ 198880 w 3598751"/>
                <a:gd name="connsiteY14" fmla="*/ 5457081 h 5941915"/>
                <a:gd name="connsiteX15" fmla="*/ 229360 w 3598751"/>
                <a:gd name="connsiteY15" fmla="*/ 5601861 h 5941915"/>
                <a:gd name="connsiteX16" fmla="*/ 320800 w 3598751"/>
                <a:gd name="connsiteY16" fmla="*/ 5906661 h 5941915"/>
                <a:gd name="connsiteX17" fmla="*/ 412240 w 3598751"/>
                <a:gd name="connsiteY17" fmla="*/ 5937141 h 5941915"/>
                <a:gd name="connsiteX18" fmla="*/ 480820 w 3598751"/>
                <a:gd name="connsiteY18" fmla="*/ 5921901 h 5941915"/>
                <a:gd name="connsiteX19" fmla="*/ 572260 w 3598751"/>
                <a:gd name="connsiteY19" fmla="*/ 5891421 h 5941915"/>
                <a:gd name="connsiteX20" fmla="*/ 762760 w 3598751"/>
                <a:gd name="connsiteY20" fmla="*/ 5868561 h 5941915"/>
                <a:gd name="connsiteX21" fmla="*/ 1029460 w 3598751"/>
                <a:gd name="connsiteY21" fmla="*/ 5807601 h 5941915"/>
                <a:gd name="connsiteX22" fmla="*/ 1250440 w 3598751"/>
                <a:gd name="connsiteY22" fmla="*/ 5746641 h 5941915"/>
                <a:gd name="connsiteX23" fmla="*/ 1402840 w 3598751"/>
                <a:gd name="connsiteY23" fmla="*/ 5708541 h 5941915"/>
                <a:gd name="connsiteX24" fmla="*/ 1654300 w 3598751"/>
                <a:gd name="connsiteY24" fmla="*/ 5678061 h 5941915"/>
                <a:gd name="connsiteX25" fmla="*/ 1722880 w 3598751"/>
                <a:gd name="connsiteY25" fmla="*/ 5647581 h 5941915"/>
                <a:gd name="connsiteX26" fmla="*/ 1837180 w 3598751"/>
                <a:gd name="connsiteY26" fmla="*/ 5464701 h 5941915"/>
                <a:gd name="connsiteX27" fmla="*/ 1890520 w 3598751"/>
                <a:gd name="connsiteY27" fmla="*/ 5297061 h 5941915"/>
                <a:gd name="connsiteX28" fmla="*/ 1966720 w 3598751"/>
                <a:gd name="connsiteY28" fmla="*/ 5167521 h 5941915"/>
                <a:gd name="connsiteX29" fmla="*/ 2012440 w 3598751"/>
                <a:gd name="connsiteY29" fmla="*/ 5045601 h 5941915"/>
                <a:gd name="connsiteX30" fmla="*/ 2050540 w 3598751"/>
                <a:gd name="connsiteY30" fmla="*/ 4938921 h 5941915"/>
                <a:gd name="connsiteX31" fmla="*/ 2088640 w 3598751"/>
                <a:gd name="connsiteY31" fmla="*/ 4870341 h 5941915"/>
                <a:gd name="connsiteX32" fmla="*/ 2111500 w 3598751"/>
                <a:gd name="connsiteY32" fmla="*/ 4771281 h 5941915"/>
                <a:gd name="connsiteX33" fmla="*/ 2157220 w 3598751"/>
                <a:gd name="connsiteY33" fmla="*/ 4733181 h 5941915"/>
                <a:gd name="connsiteX34" fmla="*/ 2202940 w 3598751"/>
                <a:gd name="connsiteY34" fmla="*/ 4687461 h 5941915"/>
                <a:gd name="connsiteX35" fmla="*/ 2263900 w 3598751"/>
                <a:gd name="connsiteY35" fmla="*/ 4664601 h 5941915"/>
                <a:gd name="connsiteX36" fmla="*/ 2340100 w 3598751"/>
                <a:gd name="connsiteY36" fmla="*/ 4611261 h 5941915"/>
                <a:gd name="connsiteX37" fmla="*/ 2401060 w 3598751"/>
                <a:gd name="connsiteY37" fmla="*/ 4611261 h 5941915"/>
                <a:gd name="connsiteX38" fmla="*/ 2454400 w 3598751"/>
                <a:gd name="connsiteY38" fmla="*/ 4596021 h 5941915"/>
                <a:gd name="connsiteX39" fmla="*/ 2545840 w 3598751"/>
                <a:gd name="connsiteY39" fmla="*/ 4550301 h 5941915"/>
                <a:gd name="connsiteX40" fmla="*/ 2591560 w 3598751"/>
                <a:gd name="connsiteY40" fmla="*/ 4527441 h 5941915"/>
                <a:gd name="connsiteX41" fmla="*/ 2652520 w 3598751"/>
                <a:gd name="connsiteY41" fmla="*/ 4481721 h 5941915"/>
                <a:gd name="connsiteX42" fmla="*/ 2683000 w 3598751"/>
                <a:gd name="connsiteY42" fmla="*/ 4405521 h 5941915"/>
                <a:gd name="connsiteX43" fmla="*/ 2690620 w 3598751"/>
                <a:gd name="connsiteY43" fmla="*/ 4321701 h 5941915"/>
                <a:gd name="connsiteX44" fmla="*/ 2690620 w 3598751"/>
                <a:gd name="connsiteY44" fmla="*/ 4253121 h 5941915"/>
                <a:gd name="connsiteX45" fmla="*/ 2698240 w 3598751"/>
                <a:gd name="connsiteY45" fmla="*/ 4001661 h 5941915"/>
                <a:gd name="connsiteX46" fmla="*/ 2698240 w 3598751"/>
                <a:gd name="connsiteY46" fmla="*/ 3933081 h 5941915"/>
                <a:gd name="connsiteX47" fmla="*/ 2751580 w 3598751"/>
                <a:gd name="connsiteY47" fmla="*/ 3826401 h 5941915"/>
                <a:gd name="connsiteX48" fmla="*/ 2751580 w 3598751"/>
                <a:gd name="connsiteY48" fmla="*/ 3795921 h 5941915"/>
                <a:gd name="connsiteX49" fmla="*/ 2782060 w 3598751"/>
                <a:gd name="connsiteY49" fmla="*/ 3681621 h 5941915"/>
                <a:gd name="connsiteX50" fmla="*/ 2804920 w 3598751"/>
                <a:gd name="connsiteY50" fmla="*/ 3582561 h 5941915"/>
                <a:gd name="connsiteX51" fmla="*/ 2865880 w 3598751"/>
                <a:gd name="connsiteY51" fmla="*/ 3430161 h 5941915"/>
                <a:gd name="connsiteX52" fmla="*/ 2903980 w 3598751"/>
                <a:gd name="connsiteY52" fmla="*/ 3308241 h 5941915"/>
                <a:gd name="connsiteX53" fmla="*/ 2934460 w 3598751"/>
                <a:gd name="connsiteY53" fmla="*/ 3148221 h 5941915"/>
                <a:gd name="connsiteX54" fmla="*/ 2980180 w 3598751"/>
                <a:gd name="connsiteY54" fmla="*/ 3064401 h 5941915"/>
                <a:gd name="connsiteX55" fmla="*/ 2980180 w 3598751"/>
                <a:gd name="connsiteY55" fmla="*/ 2873901 h 5941915"/>
                <a:gd name="connsiteX56" fmla="*/ 2980180 w 3598751"/>
                <a:gd name="connsiteY56" fmla="*/ 2782461 h 5941915"/>
                <a:gd name="connsiteX57" fmla="*/ 2995420 w 3598751"/>
                <a:gd name="connsiteY57" fmla="*/ 2645301 h 5941915"/>
                <a:gd name="connsiteX58" fmla="*/ 3003040 w 3598751"/>
                <a:gd name="connsiteY58" fmla="*/ 2538621 h 5941915"/>
                <a:gd name="connsiteX59" fmla="*/ 3041140 w 3598751"/>
                <a:gd name="connsiteY59" fmla="*/ 2485281 h 5941915"/>
                <a:gd name="connsiteX60" fmla="*/ 3079240 w 3598751"/>
                <a:gd name="connsiteY60" fmla="*/ 2355741 h 5941915"/>
                <a:gd name="connsiteX61" fmla="*/ 3094480 w 3598751"/>
                <a:gd name="connsiteY61" fmla="*/ 2325261 h 5941915"/>
                <a:gd name="connsiteX62" fmla="*/ 3117340 w 3598751"/>
                <a:gd name="connsiteY62" fmla="*/ 2233821 h 5941915"/>
                <a:gd name="connsiteX63" fmla="*/ 3140200 w 3598751"/>
                <a:gd name="connsiteY63" fmla="*/ 2150001 h 5941915"/>
                <a:gd name="connsiteX64" fmla="*/ 3185920 w 3598751"/>
                <a:gd name="connsiteY64" fmla="*/ 2028081 h 5941915"/>
                <a:gd name="connsiteX65" fmla="*/ 3208780 w 3598751"/>
                <a:gd name="connsiteY65" fmla="*/ 1944261 h 5941915"/>
                <a:gd name="connsiteX66" fmla="*/ 3300220 w 3598751"/>
                <a:gd name="connsiteY66" fmla="*/ 1784241 h 5941915"/>
                <a:gd name="connsiteX67" fmla="*/ 3300220 w 3598751"/>
                <a:gd name="connsiteY67" fmla="*/ 1708041 h 5941915"/>
                <a:gd name="connsiteX68" fmla="*/ 3361180 w 3598751"/>
                <a:gd name="connsiteY68" fmla="*/ 1548021 h 5941915"/>
                <a:gd name="connsiteX69" fmla="*/ 3414520 w 3598751"/>
                <a:gd name="connsiteY69" fmla="*/ 1395621 h 5941915"/>
                <a:gd name="connsiteX70" fmla="*/ 3452620 w 3598751"/>
                <a:gd name="connsiteY70" fmla="*/ 1319421 h 5941915"/>
                <a:gd name="connsiteX71" fmla="*/ 3498340 w 3598751"/>
                <a:gd name="connsiteY71" fmla="*/ 1098441 h 5941915"/>
                <a:gd name="connsiteX72" fmla="*/ 3551680 w 3598751"/>
                <a:gd name="connsiteY72" fmla="*/ 1007001 h 5941915"/>
                <a:gd name="connsiteX73" fmla="*/ 3597400 w 3598751"/>
                <a:gd name="connsiteY73" fmla="*/ 915561 h 5941915"/>
                <a:gd name="connsiteX74" fmla="*/ 3582160 w 3598751"/>
                <a:gd name="connsiteY74" fmla="*/ 846981 h 5941915"/>
                <a:gd name="connsiteX75" fmla="*/ 3536440 w 3598751"/>
                <a:gd name="connsiteY75" fmla="*/ 709821 h 5941915"/>
                <a:gd name="connsiteX76" fmla="*/ 3490720 w 3598751"/>
                <a:gd name="connsiteY76" fmla="*/ 686961 h 5941915"/>
                <a:gd name="connsiteX77" fmla="*/ 3338320 w 3598751"/>
                <a:gd name="connsiteY77" fmla="*/ 549801 h 5941915"/>
                <a:gd name="connsiteX78" fmla="*/ 3284980 w 3598751"/>
                <a:gd name="connsiteY78" fmla="*/ 519321 h 5941915"/>
                <a:gd name="connsiteX79" fmla="*/ 3178300 w 3598751"/>
                <a:gd name="connsiteY79" fmla="*/ 496461 h 5941915"/>
                <a:gd name="connsiteX80" fmla="*/ 3109720 w 3598751"/>
                <a:gd name="connsiteY80" fmla="*/ 427881 h 5941915"/>
                <a:gd name="connsiteX81" fmla="*/ 3041140 w 3598751"/>
                <a:gd name="connsiteY81" fmla="*/ 359301 h 5941915"/>
                <a:gd name="connsiteX82" fmla="*/ 2949700 w 3598751"/>
                <a:gd name="connsiteY82" fmla="*/ 275481 h 5941915"/>
                <a:gd name="connsiteX83" fmla="*/ 2858260 w 3598751"/>
                <a:gd name="connsiteY83" fmla="*/ 199281 h 5941915"/>
                <a:gd name="connsiteX84" fmla="*/ 2743960 w 3598751"/>
                <a:gd name="connsiteY84" fmla="*/ 115461 h 5941915"/>
                <a:gd name="connsiteX85" fmla="*/ 2644900 w 3598751"/>
                <a:gd name="connsiteY85" fmla="*/ 115461 h 5941915"/>
                <a:gd name="connsiteX86" fmla="*/ 2378200 w 3598751"/>
                <a:gd name="connsiteY86" fmla="*/ 176421 h 5941915"/>
                <a:gd name="connsiteX87" fmla="*/ 2332480 w 3598751"/>
                <a:gd name="connsiteY87" fmla="*/ 161181 h 5941915"/>
                <a:gd name="connsiteX88" fmla="*/ 2279140 w 3598751"/>
                <a:gd name="connsiteY88" fmla="*/ 161181 h 5941915"/>
                <a:gd name="connsiteX89" fmla="*/ 2210560 w 3598751"/>
                <a:gd name="connsiteY89" fmla="*/ 168801 h 5941915"/>
                <a:gd name="connsiteX90" fmla="*/ 2050540 w 3598751"/>
                <a:gd name="connsiteY90" fmla="*/ 138321 h 5941915"/>
                <a:gd name="connsiteX91" fmla="*/ 1981960 w 3598751"/>
                <a:gd name="connsiteY91" fmla="*/ 161181 h 5941915"/>
                <a:gd name="connsiteX92" fmla="*/ 1806700 w 3598751"/>
                <a:gd name="connsiteY92" fmla="*/ 107841 h 5941915"/>
                <a:gd name="connsiteX93" fmla="*/ 1616200 w 3598751"/>
                <a:gd name="connsiteY93" fmla="*/ 130701 h 5941915"/>
                <a:gd name="connsiteX94" fmla="*/ 1555240 w 3598751"/>
                <a:gd name="connsiteY94" fmla="*/ 92601 h 5941915"/>
                <a:gd name="connsiteX95" fmla="*/ 1395220 w 3598751"/>
                <a:gd name="connsiteY95" fmla="*/ 46881 h 5941915"/>
                <a:gd name="connsiteX96" fmla="*/ 1319020 w 3598751"/>
                <a:gd name="connsiteY96" fmla="*/ 46881 h 5941915"/>
                <a:gd name="connsiteX97" fmla="*/ 1181860 w 3598751"/>
                <a:gd name="connsiteY97" fmla="*/ 46881 h 5941915"/>
                <a:gd name="connsiteX98" fmla="*/ 1090420 w 3598751"/>
                <a:gd name="connsiteY98" fmla="*/ 16401 h 5941915"/>
                <a:gd name="connsiteX99" fmla="*/ 930400 w 3598751"/>
                <a:gd name="connsiteY99" fmla="*/ 1161 h 5941915"/>
                <a:gd name="connsiteX100" fmla="*/ 884680 w 3598751"/>
                <a:gd name="connsiteY100" fmla="*/ 8781 h 5941915"/>
                <a:gd name="connsiteX101" fmla="*/ 854200 w 3598751"/>
                <a:gd name="connsiteY101" fmla="*/ 69741 h 5941915"/>
                <a:gd name="connsiteX102" fmla="*/ 816100 w 3598751"/>
                <a:gd name="connsiteY102" fmla="*/ 161181 h 5941915"/>
                <a:gd name="connsiteX103" fmla="*/ 793240 w 3598751"/>
                <a:gd name="connsiteY103" fmla="*/ 275481 h 5941915"/>
                <a:gd name="connsiteX104" fmla="*/ 709420 w 3598751"/>
                <a:gd name="connsiteY104" fmla="*/ 526941 h 5941915"/>
                <a:gd name="connsiteX105" fmla="*/ 678940 w 3598751"/>
                <a:gd name="connsiteY105" fmla="*/ 709821 h 5941915"/>
                <a:gd name="connsiteX106" fmla="*/ 617980 w 3598751"/>
                <a:gd name="connsiteY106" fmla="*/ 1014621 h 5941915"/>
                <a:gd name="connsiteX107" fmla="*/ 549400 w 3598751"/>
                <a:gd name="connsiteY107" fmla="*/ 1197501 h 5941915"/>
                <a:gd name="connsiteX108" fmla="*/ 518920 w 3598751"/>
                <a:gd name="connsiteY108" fmla="*/ 1395621 h 5941915"/>
                <a:gd name="connsiteX109" fmla="*/ 503680 w 3598751"/>
                <a:gd name="connsiteY109" fmla="*/ 1517541 h 5941915"/>
                <a:gd name="connsiteX110" fmla="*/ 457960 w 3598751"/>
                <a:gd name="connsiteY110" fmla="*/ 1647081 h 5941915"/>
                <a:gd name="connsiteX111" fmla="*/ 412240 w 3598751"/>
                <a:gd name="connsiteY111" fmla="*/ 1829961 h 5941915"/>
                <a:gd name="connsiteX112" fmla="*/ 366520 w 3598751"/>
                <a:gd name="connsiteY112" fmla="*/ 2020461 h 5941915"/>
                <a:gd name="connsiteX113" fmla="*/ 320800 w 3598751"/>
                <a:gd name="connsiteY113" fmla="*/ 2134761 h 5941915"/>
                <a:gd name="connsiteX114" fmla="*/ 271270 w 3598751"/>
                <a:gd name="connsiteY114" fmla="*/ 2320022 h 5941915"/>
                <a:gd name="connsiteX115" fmla="*/ 221740 w 3598751"/>
                <a:gd name="connsiteY115" fmla="*/ 2538621 h 5941915"/>
                <a:gd name="connsiteX116" fmla="*/ 206500 w 3598751"/>
                <a:gd name="connsiteY116" fmla="*/ 2637681 h 5941915"/>
                <a:gd name="connsiteX117" fmla="*/ 176020 w 3598751"/>
                <a:gd name="connsiteY117" fmla="*/ 2797701 h 5941915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402840 w 3598751"/>
                <a:gd name="connsiteY23" fmla="*/ 5708541 h 5953996"/>
                <a:gd name="connsiteX24" fmla="*/ 1654300 w 3598751"/>
                <a:gd name="connsiteY24" fmla="*/ 5678061 h 5953996"/>
                <a:gd name="connsiteX25" fmla="*/ 1722880 w 3598751"/>
                <a:gd name="connsiteY25" fmla="*/ 5647581 h 5953996"/>
                <a:gd name="connsiteX26" fmla="*/ 1837180 w 3598751"/>
                <a:gd name="connsiteY26" fmla="*/ 5464701 h 5953996"/>
                <a:gd name="connsiteX27" fmla="*/ 1890520 w 3598751"/>
                <a:gd name="connsiteY27" fmla="*/ 5297061 h 5953996"/>
                <a:gd name="connsiteX28" fmla="*/ 1966720 w 3598751"/>
                <a:gd name="connsiteY28" fmla="*/ 5167521 h 5953996"/>
                <a:gd name="connsiteX29" fmla="*/ 2012440 w 3598751"/>
                <a:gd name="connsiteY29" fmla="*/ 5045601 h 5953996"/>
                <a:gd name="connsiteX30" fmla="*/ 2050540 w 3598751"/>
                <a:gd name="connsiteY30" fmla="*/ 4938921 h 5953996"/>
                <a:gd name="connsiteX31" fmla="*/ 2088640 w 3598751"/>
                <a:gd name="connsiteY31" fmla="*/ 4870341 h 5953996"/>
                <a:gd name="connsiteX32" fmla="*/ 2111500 w 3598751"/>
                <a:gd name="connsiteY32" fmla="*/ 4771281 h 5953996"/>
                <a:gd name="connsiteX33" fmla="*/ 2157220 w 3598751"/>
                <a:gd name="connsiteY33" fmla="*/ 4733181 h 5953996"/>
                <a:gd name="connsiteX34" fmla="*/ 2202940 w 3598751"/>
                <a:gd name="connsiteY34" fmla="*/ 4687461 h 5953996"/>
                <a:gd name="connsiteX35" fmla="*/ 2263900 w 3598751"/>
                <a:gd name="connsiteY35" fmla="*/ 4664601 h 5953996"/>
                <a:gd name="connsiteX36" fmla="*/ 2340100 w 3598751"/>
                <a:gd name="connsiteY36" fmla="*/ 4611261 h 5953996"/>
                <a:gd name="connsiteX37" fmla="*/ 2401060 w 3598751"/>
                <a:gd name="connsiteY37" fmla="*/ 4611261 h 5953996"/>
                <a:gd name="connsiteX38" fmla="*/ 2454400 w 3598751"/>
                <a:gd name="connsiteY38" fmla="*/ 4596021 h 5953996"/>
                <a:gd name="connsiteX39" fmla="*/ 2545840 w 3598751"/>
                <a:gd name="connsiteY39" fmla="*/ 4550301 h 5953996"/>
                <a:gd name="connsiteX40" fmla="*/ 2591560 w 3598751"/>
                <a:gd name="connsiteY40" fmla="*/ 4527441 h 5953996"/>
                <a:gd name="connsiteX41" fmla="*/ 2652520 w 3598751"/>
                <a:gd name="connsiteY41" fmla="*/ 4481721 h 5953996"/>
                <a:gd name="connsiteX42" fmla="*/ 2683000 w 3598751"/>
                <a:gd name="connsiteY42" fmla="*/ 4405521 h 5953996"/>
                <a:gd name="connsiteX43" fmla="*/ 2690620 w 3598751"/>
                <a:gd name="connsiteY43" fmla="*/ 4321701 h 5953996"/>
                <a:gd name="connsiteX44" fmla="*/ 2690620 w 3598751"/>
                <a:gd name="connsiteY44" fmla="*/ 4253121 h 5953996"/>
                <a:gd name="connsiteX45" fmla="*/ 2698240 w 3598751"/>
                <a:gd name="connsiteY45" fmla="*/ 4001661 h 5953996"/>
                <a:gd name="connsiteX46" fmla="*/ 2698240 w 3598751"/>
                <a:gd name="connsiteY46" fmla="*/ 3933081 h 5953996"/>
                <a:gd name="connsiteX47" fmla="*/ 2751580 w 3598751"/>
                <a:gd name="connsiteY47" fmla="*/ 3826401 h 5953996"/>
                <a:gd name="connsiteX48" fmla="*/ 2751580 w 3598751"/>
                <a:gd name="connsiteY48" fmla="*/ 3795921 h 5953996"/>
                <a:gd name="connsiteX49" fmla="*/ 2782060 w 3598751"/>
                <a:gd name="connsiteY49" fmla="*/ 3681621 h 5953996"/>
                <a:gd name="connsiteX50" fmla="*/ 2804920 w 3598751"/>
                <a:gd name="connsiteY50" fmla="*/ 3582561 h 5953996"/>
                <a:gd name="connsiteX51" fmla="*/ 2865880 w 3598751"/>
                <a:gd name="connsiteY51" fmla="*/ 3430161 h 5953996"/>
                <a:gd name="connsiteX52" fmla="*/ 2903980 w 3598751"/>
                <a:gd name="connsiteY52" fmla="*/ 3308241 h 5953996"/>
                <a:gd name="connsiteX53" fmla="*/ 2934460 w 3598751"/>
                <a:gd name="connsiteY53" fmla="*/ 3148221 h 5953996"/>
                <a:gd name="connsiteX54" fmla="*/ 2980180 w 3598751"/>
                <a:gd name="connsiteY54" fmla="*/ 3064401 h 5953996"/>
                <a:gd name="connsiteX55" fmla="*/ 2980180 w 3598751"/>
                <a:gd name="connsiteY55" fmla="*/ 2873901 h 5953996"/>
                <a:gd name="connsiteX56" fmla="*/ 2980180 w 3598751"/>
                <a:gd name="connsiteY56" fmla="*/ 2782461 h 5953996"/>
                <a:gd name="connsiteX57" fmla="*/ 2995420 w 3598751"/>
                <a:gd name="connsiteY57" fmla="*/ 2645301 h 5953996"/>
                <a:gd name="connsiteX58" fmla="*/ 3003040 w 3598751"/>
                <a:gd name="connsiteY58" fmla="*/ 2538621 h 5953996"/>
                <a:gd name="connsiteX59" fmla="*/ 3041140 w 3598751"/>
                <a:gd name="connsiteY59" fmla="*/ 2485281 h 5953996"/>
                <a:gd name="connsiteX60" fmla="*/ 3079240 w 3598751"/>
                <a:gd name="connsiteY60" fmla="*/ 2355741 h 5953996"/>
                <a:gd name="connsiteX61" fmla="*/ 3094480 w 3598751"/>
                <a:gd name="connsiteY61" fmla="*/ 2325261 h 5953996"/>
                <a:gd name="connsiteX62" fmla="*/ 3117340 w 3598751"/>
                <a:gd name="connsiteY62" fmla="*/ 2233821 h 5953996"/>
                <a:gd name="connsiteX63" fmla="*/ 3140200 w 3598751"/>
                <a:gd name="connsiteY63" fmla="*/ 2150001 h 5953996"/>
                <a:gd name="connsiteX64" fmla="*/ 3185920 w 3598751"/>
                <a:gd name="connsiteY64" fmla="*/ 2028081 h 5953996"/>
                <a:gd name="connsiteX65" fmla="*/ 3208780 w 3598751"/>
                <a:gd name="connsiteY65" fmla="*/ 1944261 h 5953996"/>
                <a:gd name="connsiteX66" fmla="*/ 3300220 w 3598751"/>
                <a:gd name="connsiteY66" fmla="*/ 1784241 h 5953996"/>
                <a:gd name="connsiteX67" fmla="*/ 3300220 w 3598751"/>
                <a:gd name="connsiteY67" fmla="*/ 1708041 h 5953996"/>
                <a:gd name="connsiteX68" fmla="*/ 3361180 w 3598751"/>
                <a:gd name="connsiteY68" fmla="*/ 1548021 h 5953996"/>
                <a:gd name="connsiteX69" fmla="*/ 3414520 w 3598751"/>
                <a:gd name="connsiteY69" fmla="*/ 1395621 h 5953996"/>
                <a:gd name="connsiteX70" fmla="*/ 3452620 w 3598751"/>
                <a:gd name="connsiteY70" fmla="*/ 1319421 h 5953996"/>
                <a:gd name="connsiteX71" fmla="*/ 3498340 w 3598751"/>
                <a:gd name="connsiteY71" fmla="*/ 1098441 h 5953996"/>
                <a:gd name="connsiteX72" fmla="*/ 3551680 w 3598751"/>
                <a:gd name="connsiteY72" fmla="*/ 1007001 h 5953996"/>
                <a:gd name="connsiteX73" fmla="*/ 3597400 w 3598751"/>
                <a:gd name="connsiteY73" fmla="*/ 915561 h 5953996"/>
                <a:gd name="connsiteX74" fmla="*/ 3582160 w 3598751"/>
                <a:gd name="connsiteY74" fmla="*/ 846981 h 5953996"/>
                <a:gd name="connsiteX75" fmla="*/ 3536440 w 3598751"/>
                <a:gd name="connsiteY75" fmla="*/ 709821 h 5953996"/>
                <a:gd name="connsiteX76" fmla="*/ 3490720 w 3598751"/>
                <a:gd name="connsiteY76" fmla="*/ 686961 h 5953996"/>
                <a:gd name="connsiteX77" fmla="*/ 3338320 w 3598751"/>
                <a:gd name="connsiteY77" fmla="*/ 549801 h 5953996"/>
                <a:gd name="connsiteX78" fmla="*/ 3284980 w 3598751"/>
                <a:gd name="connsiteY78" fmla="*/ 519321 h 5953996"/>
                <a:gd name="connsiteX79" fmla="*/ 3178300 w 3598751"/>
                <a:gd name="connsiteY79" fmla="*/ 496461 h 5953996"/>
                <a:gd name="connsiteX80" fmla="*/ 3109720 w 3598751"/>
                <a:gd name="connsiteY80" fmla="*/ 427881 h 5953996"/>
                <a:gd name="connsiteX81" fmla="*/ 3041140 w 3598751"/>
                <a:gd name="connsiteY81" fmla="*/ 359301 h 5953996"/>
                <a:gd name="connsiteX82" fmla="*/ 2949700 w 3598751"/>
                <a:gd name="connsiteY82" fmla="*/ 275481 h 5953996"/>
                <a:gd name="connsiteX83" fmla="*/ 2858260 w 3598751"/>
                <a:gd name="connsiteY83" fmla="*/ 199281 h 5953996"/>
                <a:gd name="connsiteX84" fmla="*/ 2743960 w 3598751"/>
                <a:gd name="connsiteY84" fmla="*/ 115461 h 5953996"/>
                <a:gd name="connsiteX85" fmla="*/ 2644900 w 3598751"/>
                <a:gd name="connsiteY85" fmla="*/ 115461 h 5953996"/>
                <a:gd name="connsiteX86" fmla="*/ 2378200 w 3598751"/>
                <a:gd name="connsiteY86" fmla="*/ 176421 h 5953996"/>
                <a:gd name="connsiteX87" fmla="*/ 2332480 w 3598751"/>
                <a:gd name="connsiteY87" fmla="*/ 161181 h 5953996"/>
                <a:gd name="connsiteX88" fmla="*/ 2279140 w 3598751"/>
                <a:gd name="connsiteY88" fmla="*/ 161181 h 5953996"/>
                <a:gd name="connsiteX89" fmla="*/ 2210560 w 3598751"/>
                <a:gd name="connsiteY89" fmla="*/ 168801 h 5953996"/>
                <a:gd name="connsiteX90" fmla="*/ 2050540 w 3598751"/>
                <a:gd name="connsiteY90" fmla="*/ 138321 h 5953996"/>
                <a:gd name="connsiteX91" fmla="*/ 1981960 w 3598751"/>
                <a:gd name="connsiteY91" fmla="*/ 161181 h 5953996"/>
                <a:gd name="connsiteX92" fmla="*/ 1806700 w 3598751"/>
                <a:gd name="connsiteY92" fmla="*/ 107841 h 5953996"/>
                <a:gd name="connsiteX93" fmla="*/ 1616200 w 3598751"/>
                <a:gd name="connsiteY93" fmla="*/ 130701 h 5953996"/>
                <a:gd name="connsiteX94" fmla="*/ 1555240 w 3598751"/>
                <a:gd name="connsiteY94" fmla="*/ 92601 h 5953996"/>
                <a:gd name="connsiteX95" fmla="*/ 1395220 w 3598751"/>
                <a:gd name="connsiteY95" fmla="*/ 46881 h 5953996"/>
                <a:gd name="connsiteX96" fmla="*/ 1319020 w 3598751"/>
                <a:gd name="connsiteY96" fmla="*/ 46881 h 5953996"/>
                <a:gd name="connsiteX97" fmla="*/ 1181860 w 3598751"/>
                <a:gd name="connsiteY97" fmla="*/ 46881 h 5953996"/>
                <a:gd name="connsiteX98" fmla="*/ 1090420 w 3598751"/>
                <a:gd name="connsiteY98" fmla="*/ 16401 h 5953996"/>
                <a:gd name="connsiteX99" fmla="*/ 930400 w 3598751"/>
                <a:gd name="connsiteY99" fmla="*/ 1161 h 5953996"/>
                <a:gd name="connsiteX100" fmla="*/ 884680 w 3598751"/>
                <a:gd name="connsiteY100" fmla="*/ 8781 h 5953996"/>
                <a:gd name="connsiteX101" fmla="*/ 854200 w 3598751"/>
                <a:gd name="connsiteY101" fmla="*/ 69741 h 5953996"/>
                <a:gd name="connsiteX102" fmla="*/ 816100 w 3598751"/>
                <a:gd name="connsiteY102" fmla="*/ 161181 h 5953996"/>
                <a:gd name="connsiteX103" fmla="*/ 793240 w 3598751"/>
                <a:gd name="connsiteY103" fmla="*/ 275481 h 5953996"/>
                <a:gd name="connsiteX104" fmla="*/ 709420 w 3598751"/>
                <a:gd name="connsiteY104" fmla="*/ 526941 h 5953996"/>
                <a:gd name="connsiteX105" fmla="*/ 678940 w 3598751"/>
                <a:gd name="connsiteY105" fmla="*/ 709821 h 5953996"/>
                <a:gd name="connsiteX106" fmla="*/ 617980 w 3598751"/>
                <a:gd name="connsiteY106" fmla="*/ 1014621 h 5953996"/>
                <a:gd name="connsiteX107" fmla="*/ 549400 w 3598751"/>
                <a:gd name="connsiteY107" fmla="*/ 1197501 h 5953996"/>
                <a:gd name="connsiteX108" fmla="*/ 518920 w 3598751"/>
                <a:gd name="connsiteY108" fmla="*/ 1395621 h 5953996"/>
                <a:gd name="connsiteX109" fmla="*/ 503680 w 3598751"/>
                <a:gd name="connsiteY109" fmla="*/ 1517541 h 5953996"/>
                <a:gd name="connsiteX110" fmla="*/ 457960 w 3598751"/>
                <a:gd name="connsiteY110" fmla="*/ 1647081 h 5953996"/>
                <a:gd name="connsiteX111" fmla="*/ 412240 w 3598751"/>
                <a:gd name="connsiteY111" fmla="*/ 1829961 h 5953996"/>
                <a:gd name="connsiteX112" fmla="*/ 366520 w 3598751"/>
                <a:gd name="connsiteY112" fmla="*/ 2020461 h 5953996"/>
                <a:gd name="connsiteX113" fmla="*/ 320800 w 3598751"/>
                <a:gd name="connsiteY113" fmla="*/ 2134761 h 5953996"/>
                <a:gd name="connsiteX114" fmla="*/ 271270 w 3598751"/>
                <a:gd name="connsiteY114" fmla="*/ 2320022 h 5953996"/>
                <a:gd name="connsiteX115" fmla="*/ 221740 w 3598751"/>
                <a:gd name="connsiteY115" fmla="*/ 2538621 h 5953996"/>
                <a:gd name="connsiteX116" fmla="*/ 206500 w 3598751"/>
                <a:gd name="connsiteY116" fmla="*/ 2637681 h 5953996"/>
                <a:gd name="connsiteX117" fmla="*/ 176020 w 3598751"/>
                <a:gd name="connsiteY117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654300 w 3598751"/>
                <a:gd name="connsiteY23" fmla="*/ 5678061 h 5953996"/>
                <a:gd name="connsiteX24" fmla="*/ 1722880 w 3598751"/>
                <a:gd name="connsiteY24" fmla="*/ 5647581 h 5953996"/>
                <a:gd name="connsiteX25" fmla="*/ 1837180 w 3598751"/>
                <a:gd name="connsiteY25" fmla="*/ 5464701 h 5953996"/>
                <a:gd name="connsiteX26" fmla="*/ 1890520 w 3598751"/>
                <a:gd name="connsiteY26" fmla="*/ 5297061 h 5953996"/>
                <a:gd name="connsiteX27" fmla="*/ 1966720 w 3598751"/>
                <a:gd name="connsiteY27" fmla="*/ 5167521 h 5953996"/>
                <a:gd name="connsiteX28" fmla="*/ 2012440 w 3598751"/>
                <a:gd name="connsiteY28" fmla="*/ 5045601 h 5953996"/>
                <a:gd name="connsiteX29" fmla="*/ 2050540 w 3598751"/>
                <a:gd name="connsiteY29" fmla="*/ 4938921 h 5953996"/>
                <a:gd name="connsiteX30" fmla="*/ 2088640 w 3598751"/>
                <a:gd name="connsiteY30" fmla="*/ 4870341 h 5953996"/>
                <a:gd name="connsiteX31" fmla="*/ 2111500 w 3598751"/>
                <a:gd name="connsiteY31" fmla="*/ 4771281 h 5953996"/>
                <a:gd name="connsiteX32" fmla="*/ 2157220 w 3598751"/>
                <a:gd name="connsiteY32" fmla="*/ 4733181 h 5953996"/>
                <a:gd name="connsiteX33" fmla="*/ 2202940 w 3598751"/>
                <a:gd name="connsiteY33" fmla="*/ 4687461 h 5953996"/>
                <a:gd name="connsiteX34" fmla="*/ 2263900 w 3598751"/>
                <a:gd name="connsiteY34" fmla="*/ 4664601 h 5953996"/>
                <a:gd name="connsiteX35" fmla="*/ 2340100 w 3598751"/>
                <a:gd name="connsiteY35" fmla="*/ 4611261 h 5953996"/>
                <a:gd name="connsiteX36" fmla="*/ 2401060 w 3598751"/>
                <a:gd name="connsiteY36" fmla="*/ 4611261 h 5953996"/>
                <a:gd name="connsiteX37" fmla="*/ 2454400 w 3598751"/>
                <a:gd name="connsiteY37" fmla="*/ 4596021 h 5953996"/>
                <a:gd name="connsiteX38" fmla="*/ 2545840 w 3598751"/>
                <a:gd name="connsiteY38" fmla="*/ 4550301 h 5953996"/>
                <a:gd name="connsiteX39" fmla="*/ 2591560 w 3598751"/>
                <a:gd name="connsiteY39" fmla="*/ 4527441 h 5953996"/>
                <a:gd name="connsiteX40" fmla="*/ 2652520 w 3598751"/>
                <a:gd name="connsiteY40" fmla="*/ 4481721 h 5953996"/>
                <a:gd name="connsiteX41" fmla="*/ 2683000 w 3598751"/>
                <a:gd name="connsiteY41" fmla="*/ 4405521 h 5953996"/>
                <a:gd name="connsiteX42" fmla="*/ 2690620 w 3598751"/>
                <a:gd name="connsiteY42" fmla="*/ 4321701 h 5953996"/>
                <a:gd name="connsiteX43" fmla="*/ 2690620 w 3598751"/>
                <a:gd name="connsiteY43" fmla="*/ 4253121 h 5953996"/>
                <a:gd name="connsiteX44" fmla="*/ 2698240 w 3598751"/>
                <a:gd name="connsiteY44" fmla="*/ 4001661 h 5953996"/>
                <a:gd name="connsiteX45" fmla="*/ 2698240 w 3598751"/>
                <a:gd name="connsiteY45" fmla="*/ 3933081 h 5953996"/>
                <a:gd name="connsiteX46" fmla="*/ 2751580 w 3598751"/>
                <a:gd name="connsiteY46" fmla="*/ 3826401 h 5953996"/>
                <a:gd name="connsiteX47" fmla="*/ 2751580 w 3598751"/>
                <a:gd name="connsiteY47" fmla="*/ 3795921 h 5953996"/>
                <a:gd name="connsiteX48" fmla="*/ 2782060 w 3598751"/>
                <a:gd name="connsiteY48" fmla="*/ 3681621 h 5953996"/>
                <a:gd name="connsiteX49" fmla="*/ 2804920 w 3598751"/>
                <a:gd name="connsiteY49" fmla="*/ 3582561 h 5953996"/>
                <a:gd name="connsiteX50" fmla="*/ 2865880 w 3598751"/>
                <a:gd name="connsiteY50" fmla="*/ 3430161 h 5953996"/>
                <a:gd name="connsiteX51" fmla="*/ 2903980 w 3598751"/>
                <a:gd name="connsiteY51" fmla="*/ 3308241 h 5953996"/>
                <a:gd name="connsiteX52" fmla="*/ 2934460 w 3598751"/>
                <a:gd name="connsiteY52" fmla="*/ 3148221 h 5953996"/>
                <a:gd name="connsiteX53" fmla="*/ 2980180 w 3598751"/>
                <a:gd name="connsiteY53" fmla="*/ 3064401 h 5953996"/>
                <a:gd name="connsiteX54" fmla="*/ 2980180 w 3598751"/>
                <a:gd name="connsiteY54" fmla="*/ 2873901 h 5953996"/>
                <a:gd name="connsiteX55" fmla="*/ 2980180 w 3598751"/>
                <a:gd name="connsiteY55" fmla="*/ 2782461 h 5953996"/>
                <a:gd name="connsiteX56" fmla="*/ 2995420 w 3598751"/>
                <a:gd name="connsiteY56" fmla="*/ 2645301 h 5953996"/>
                <a:gd name="connsiteX57" fmla="*/ 3003040 w 3598751"/>
                <a:gd name="connsiteY57" fmla="*/ 2538621 h 5953996"/>
                <a:gd name="connsiteX58" fmla="*/ 3041140 w 3598751"/>
                <a:gd name="connsiteY58" fmla="*/ 2485281 h 5953996"/>
                <a:gd name="connsiteX59" fmla="*/ 3079240 w 3598751"/>
                <a:gd name="connsiteY59" fmla="*/ 2355741 h 5953996"/>
                <a:gd name="connsiteX60" fmla="*/ 3094480 w 3598751"/>
                <a:gd name="connsiteY60" fmla="*/ 2325261 h 5953996"/>
                <a:gd name="connsiteX61" fmla="*/ 3117340 w 3598751"/>
                <a:gd name="connsiteY61" fmla="*/ 2233821 h 5953996"/>
                <a:gd name="connsiteX62" fmla="*/ 3140200 w 3598751"/>
                <a:gd name="connsiteY62" fmla="*/ 2150001 h 5953996"/>
                <a:gd name="connsiteX63" fmla="*/ 3185920 w 3598751"/>
                <a:gd name="connsiteY63" fmla="*/ 2028081 h 5953996"/>
                <a:gd name="connsiteX64" fmla="*/ 3208780 w 3598751"/>
                <a:gd name="connsiteY64" fmla="*/ 1944261 h 5953996"/>
                <a:gd name="connsiteX65" fmla="*/ 3300220 w 3598751"/>
                <a:gd name="connsiteY65" fmla="*/ 1784241 h 5953996"/>
                <a:gd name="connsiteX66" fmla="*/ 3300220 w 3598751"/>
                <a:gd name="connsiteY66" fmla="*/ 1708041 h 5953996"/>
                <a:gd name="connsiteX67" fmla="*/ 3361180 w 3598751"/>
                <a:gd name="connsiteY67" fmla="*/ 1548021 h 5953996"/>
                <a:gd name="connsiteX68" fmla="*/ 3414520 w 3598751"/>
                <a:gd name="connsiteY68" fmla="*/ 1395621 h 5953996"/>
                <a:gd name="connsiteX69" fmla="*/ 3452620 w 3598751"/>
                <a:gd name="connsiteY69" fmla="*/ 1319421 h 5953996"/>
                <a:gd name="connsiteX70" fmla="*/ 3498340 w 3598751"/>
                <a:gd name="connsiteY70" fmla="*/ 1098441 h 5953996"/>
                <a:gd name="connsiteX71" fmla="*/ 3551680 w 3598751"/>
                <a:gd name="connsiteY71" fmla="*/ 1007001 h 5953996"/>
                <a:gd name="connsiteX72" fmla="*/ 3597400 w 3598751"/>
                <a:gd name="connsiteY72" fmla="*/ 915561 h 5953996"/>
                <a:gd name="connsiteX73" fmla="*/ 3582160 w 3598751"/>
                <a:gd name="connsiteY73" fmla="*/ 846981 h 5953996"/>
                <a:gd name="connsiteX74" fmla="*/ 3536440 w 3598751"/>
                <a:gd name="connsiteY74" fmla="*/ 709821 h 5953996"/>
                <a:gd name="connsiteX75" fmla="*/ 3490720 w 3598751"/>
                <a:gd name="connsiteY75" fmla="*/ 686961 h 5953996"/>
                <a:gd name="connsiteX76" fmla="*/ 3338320 w 3598751"/>
                <a:gd name="connsiteY76" fmla="*/ 549801 h 5953996"/>
                <a:gd name="connsiteX77" fmla="*/ 3284980 w 3598751"/>
                <a:gd name="connsiteY77" fmla="*/ 519321 h 5953996"/>
                <a:gd name="connsiteX78" fmla="*/ 3178300 w 3598751"/>
                <a:gd name="connsiteY78" fmla="*/ 496461 h 5953996"/>
                <a:gd name="connsiteX79" fmla="*/ 3109720 w 3598751"/>
                <a:gd name="connsiteY79" fmla="*/ 427881 h 5953996"/>
                <a:gd name="connsiteX80" fmla="*/ 3041140 w 3598751"/>
                <a:gd name="connsiteY80" fmla="*/ 359301 h 5953996"/>
                <a:gd name="connsiteX81" fmla="*/ 2949700 w 3598751"/>
                <a:gd name="connsiteY81" fmla="*/ 275481 h 5953996"/>
                <a:gd name="connsiteX82" fmla="*/ 2858260 w 3598751"/>
                <a:gd name="connsiteY82" fmla="*/ 199281 h 5953996"/>
                <a:gd name="connsiteX83" fmla="*/ 2743960 w 3598751"/>
                <a:gd name="connsiteY83" fmla="*/ 115461 h 5953996"/>
                <a:gd name="connsiteX84" fmla="*/ 2644900 w 3598751"/>
                <a:gd name="connsiteY84" fmla="*/ 115461 h 5953996"/>
                <a:gd name="connsiteX85" fmla="*/ 2378200 w 3598751"/>
                <a:gd name="connsiteY85" fmla="*/ 176421 h 5953996"/>
                <a:gd name="connsiteX86" fmla="*/ 2332480 w 3598751"/>
                <a:gd name="connsiteY86" fmla="*/ 161181 h 5953996"/>
                <a:gd name="connsiteX87" fmla="*/ 2279140 w 3598751"/>
                <a:gd name="connsiteY87" fmla="*/ 161181 h 5953996"/>
                <a:gd name="connsiteX88" fmla="*/ 2210560 w 3598751"/>
                <a:gd name="connsiteY88" fmla="*/ 168801 h 5953996"/>
                <a:gd name="connsiteX89" fmla="*/ 2050540 w 3598751"/>
                <a:gd name="connsiteY89" fmla="*/ 138321 h 5953996"/>
                <a:gd name="connsiteX90" fmla="*/ 1981960 w 3598751"/>
                <a:gd name="connsiteY90" fmla="*/ 161181 h 5953996"/>
                <a:gd name="connsiteX91" fmla="*/ 1806700 w 3598751"/>
                <a:gd name="connsiteY91" fmla="*/ 107841 h 5953996"/>
                <a:gd name="connsiteX92" fmla="*/ 1616200 w 3598751"/>
                <a:gd name="connsiteY92" fmla="*/ 130701 h 5953996"/>
                <a:gd name="connsiteX93" fmla="*/ 1555240 w 3598751"/>
                <a:gd name="connsiteY93" fmla="*/ 92601 h 5953996"/>
                <a:gd name="connsiteX94" fmla="*/ 1395220 w 3598751"/>
                <a:gd name="connsiteY94" fmla="*/ 46881 h 5953996"/>
                <a:gd name="connsiteX95" fmla="*/ 1319020 w 3598751"/>
                <a:gd name="connsiteY95" fmla="*/ 46881 h 5953996"/>
                <a:gd name="connsiteX96" fmla="*/ 1181860 w 3598751"/>
                <a:gd name="connsiteY96" fmla="*/ 46881 h 5953996"/>
                <a:gd name="connsiteX97" fmla="*/ 1090420 w 3598751"/>
                <a:gd name="connsiteY97" fmla="*/ 16401 h 5953996"/>
                <a:gd name="connsiteX98" fmla="*/ 930400 w 3598751"/>
                <a:gd name="connsiteY98" fmla="*/ 1161 h 5953996"/>
                <a:gd name="connsiteX99" fmla="*/ 884680 w 3598751"/>
                <a:gd name="connsiteY99" fmla="*/ 8781 h 5953996"/>
                <a:gd name="connsiteX100" fmla="*/ 854200 w 3598751"/>
                <a:gd name="connsiteY100" fmla="*/ 69741 h 5953996"/>
                <a:gd name="connsiteX101" fmla="*/ 816100 w 3598751"/>
                <a:gd name="connsiteY101" fmla="*/ 161181 h 5953996"/>
                <a:gd name="connsiteX102" fmla="*/ 793240 w 3598751"/>
                <a:gd name="connsiteY102" fmla="*/ 275481 h 5953996"/>
                <a:gd name="connsiteX103" fmla="*/ 709420 w 3598751"/>
                <a:gd name="connsiteY103" fmla="*/ 526941 h 5953996"/>
                <a:gd name="connsiteX104" fmla="*/ 678940 w 3598751"/>
                <a:gd name="connsiteY104" fmla="*/ 709821 h 5953996"/>
                <a:gd name="connsiteX105" fmla="*/ 617980 w 3598751"/>
                <a:gd name="connsiteY105" fmla="*/ 1014621 h 5953996"/>
                <a:gd name="connsiteX106" fmla="*/ 549400 w 3598751"/>
                <a:gd name="connsiteY106" fmla="*/ 1197501 h 5953996"/>
                <a:gd name="connsiteX107" fmla="*/ 518920 w 3598751"/>
                <a:gd name="connsiteY107" fmla="*/ 1395621 h 5953996"/>
                <a:gd name="connsiteX108" fmla="*/ 503680 w 3598751"/>
                <a:gd name="connsiteY108" fmla="*/ 1517541 h 5953996"/>
                <a:gd name="connsiteX109" fmla="*/ 457960 w 3598751"/>
                <a:gd name="connsiteY109" fmla="*/ 1647081 h 5953996"/>
                <a:gd name="connsiteX110" fmla="*/ 412240 w 3598751"/>
                <a:gd name="connsiteY110" fmla="*/ 1829961 h 5953996"/>
                <a:gd name="connsiteX111" fmla="*/ 366520 w 3598751"/>
                <a:gd name="connsiteY111" fmla="*/ 2020461 h 5953996"/>
                <a:gd name="connsiteX112" fmla="*/ 320800 w 3598751"/>
                <a:gd name="connsiteY112" fmla="*/ 2134761 h 5953996"/>
                <a:gd name="connsiteX113" fmla="*/ 271270 w 3598751"/>
                <a:gd name="connsiteY113" fmla="*/ 2320022 h 5953996"/>
                <a:gd name="connsiteX114" fmla="*/ 221740 w 3598751"/>
                <a:gd name="connsiteY114" fmla="*/ 2538621 h 5953996"/>
                <a:gd name="connsiteX115" fmla="*/ 206500 w 3598751"/>
                <a:gd name="connsiteY115" fmla="*/ 2637681 h 5953996"/>
                <a:gd name="connsiteX116" fmla="*/ 176020 w 3598751"/>
                <a:gd name="connsiteY116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890520 w 3598751"/>
                <a:gd name="connsiteY25" fmla="*/ 5297061 h 5953996"/>
                <a:gd name="connsiteX26" fmla="*/ 1966720 w 3598751"/>
                <a:gd name="connsiteY26" fmla="*/ 5167521 h 5953996"/>
                <a:gd name="connsiteX27" fmla="*/ 2012440 w 3598751"/>
                <a:gd name="connsiteY27" fmla="*/ 5045601 h 5953996"/>
                <a:gd name="connsiteX28" fmla="*/ 2050540 w 3598751"/>
                <a:gd name="connsiteY28" fmla="*/ 4938921 h 5953996"/>
                <a:gd name="connsiteX29" fmla="*/ 2088640 w 3598751"/>
                <a:gd name="connsiteY29" fmla="*/ 4870341 h 5953996"/>
                <a:gd name="connsiteX30" fmla="*/ 2111500 w 3598751"/>
                <a:gd name="connsiteY30" fmla="*/ 4771281 h 5953996"/>
                <a:gd name="connsiteX31" fmla="*/ 2157220 w 3598751"/>
                <a:gd name="connsiteY31" fmla="*/ 4733181 h 5953996"/>
                <a:gd name="connsiteX32" fmla="*/ 2202940 w 3598751"/>
                <a:gd name="connsiteY32" fmla="*/ 4687461 h 5953996"/>
                <a:gd name="connsiteX33" fmla="*/ 2263900 w 3598751"/>
                <a:gd name="connsiteY33" fmla="*/ 4664601 h 5953996"/>
                <a:gd name="connsiteX34" fmla="*/ 2340100 w 3598751"/>
                <a:gd name="connsiteY34" fmla="*/ 4611261 h 5953996"/>
                <a:gd name="connsiteX35" fmla="*/ 2401060 w 3598751"/>
                <a:gd name="connsiteY35" fmla="*/ 4611261 h 5953996"/>
                <a:gd name="connsiteX36" fmla="*/ 2454400 w 3598751"/>
                <a:gd name="connsiteY36" fmla="*/ 4596021 h 5953996"/>
                <a:gd name="connsiteX37" fmla="*/ 2545840 w 3598751"/>
                <a:gd name="connsiteY37" fmla="*/ 4550301 h 5953996"/>
                <a:gd name="connsiteX38" fmla="*/ 2591560 w 3598751"/>
                <a:gd name="connsiteY38" fmla="*/ 4527441 h 5953996"/>
                <a:gd name="connsiteX39" fmla="*/ 2652520 w 3598751"/>
                <a:gd name="connsiteY39" fmla="*/ 4481721 h 5953996"/>
                <a:gd name="connsiteX40" fmla="*/ 2683000 w 3598751"/>
                <a:gd name="connsiteY40" fmla="*/ 4405521 h 5953996"/>
                <a:gd name="connsiteX41" fmla="*/ 2690620 w 3598751"/>
                <a:gd name="connsiteY41" fmla="*/ 4321701 h 5953996"/>
                <a:gd name="connsiteX42" fmla="*/ 2690620 w 3598751"/>
                <a:gd name="connsiteY42" fmla="*/ 4253121 h 5953996"/>
                <a:gd name="connsiteX43" fmla="*/ 2698240 w 3598751"/>
                <a:gd name="connsiteY43" fmla="*/ 4001661 h 5953996"/>
                <a:gd name="connsiteX44" fmla="*/ 2698240 w 3598751"/>
                <a:gd name="connsiteY44" fmla="*/ 3933081 h 5953996"/>
                <a:gd name="connsiteX45" fmla="*/ 2751580 w 3598751"/>
                <a:gd name="connsiteY45" fmla="*/ 3826401 h 5953996"/>
                <a:gd name="connsiteX46" fmla="*/ 2751580 w 3598751"/>
                <a:gd name="connsiteY46" fmla="*/ 3795921 h 5953996"/>
                <a:gd name="connsiteX47" fmla="*/ 2782060 w 3598751"/>
                <a:gd name="connsiteY47" fmla="*/ 3681621 h 5953996"/>
                <a:gd name="connsiteX48" fmla="*/ 2804920 w 3598751"/>
                <a:gd name="connsiteY48" fmla="*/ 3582561 h 5953996"/>
                <a:gd name="connsiteX49" fmla="*/ 2865880 w 3598751"/>
                <a:gd name="connsiteY49" fmla="*/ 3430161 h 5953996"/>
                <a:gd name="connsiteX50" fmla="*/ 2903980 w 3598751"/>
                <a:gd name="connsiteY50" fmla="*/ 3308241 h 5953996"/>
                <a:gd name="connsiteX51" fmla="*/ 2934460 w 3598751"/>
                <a:gd name="connsiteY51" fmla="*/ 3148221 h 5953996"/>
                <a:gd name="connsiteX52" fmla="*/ 2980180 w 3598751"/>
                <a:gd name="connsiteY52" fmla="*/ 3064401 h 5953996"/>
                <a:gd name="connsiteX53" fmla="*/ 2980180 w 3598751"/>
                <a:gd name="connsiteY53" fmla="*/ 2873901 h 5953996"/>
                <a:gd name="connsiteX54" fmla="*/ 2980180 w 3598751"/>
                <a:gd name="connsiteY54" fmla="*/ 2782461 h 5953996"/>
                <a:gd name="connsiteX55" fmla="*/ 2995420 w 3598751"/>
                <a:gd name="connsiteY55" fmla="*/ 2645301 h 5953996"/>
                <a:gd name="connsiteX56" fmla="*/ 3003040 w 3598751"/>
                <a:gd name="connsiteY56" fmla="*/ 2538621 h 5953996"/>
                <a:gd name="connsiteX57" fmla="*/ 3041140 w 3598751"/>
                <a:gd name="connsiteY57" fmla="*/ 2485281 h 5953996"/>
                <a:gd name="connsiteX58" fmla="*/ 3079240 w 3598751"/>
                <a:gd name="connsiteY58" fmla="*/ 2355741 h 5953996"/>
                <a:gd name="connsiteX59" fmla="*/ 3094480 w 3598751"/>
                <a:gd name="connsiteY59" fmla="*/ 2325261 h 5953996"/>
                <a:gd name="connsiteX60" fmla="*/ 3117340 w 3598751"/>
                <a:gd name="connsiteY60" fmla="*/ 2233821 h 5953996"/>
                <a:gd name="connsiteX61" fmla="*/ 3140200 w 3598751"/>
                <a:gd name="connsiteY61" fmla="*/ 2150001 h 5953996"/>
                <a:gd name="connsiteX62" fmla="*/ 3185920 w 3598751"/>
                <a:gd name="connsiteY62" fmla="*/ 2028081 h 5953996"/>
                <a:gd name="connsiteX63" fmla="*/ 3208780 w 3598751"/>
                <a:gd name="connsiteY63" fmla="*/ 1944261 h 5953996"/>
                <a:gd name="connsiteX64" fmla="*/ 3300220 w 3598751"/>
                <a:gd name="connsiteY64" fmla="*/ 1784241 h 5953996"/>
                <a:gd name="connsiteX65" fmla="*/ 3300220 w 3598751"/>
                <a:gd name="connsiteY65" fmla="*/ 1708041 h 5953996"/>
                <a:gd name="connsiteX66" fmla="*/ 3361180 w 3598751"/>
                <a:gd name="connsiteY66" fmla="*/ 1548021 h 5953996"/>
                <a:gd name="connsiteX67" fmla="*/ 3414520 w 3598751"/>
                <a:gd name="connsiteY67" fmla="*/ 1395621 h 5953996"/>
                <a:gd name="connsiteX68" fmla="*/ 3452620 w 3598751"/>
                <a:gd name="connsiteY68" fmla="*/ 1319421 h 5953996"/>
                <a:gd name="connsiteX69" fmla="*/ 3498340 w 3598751"/>
                <a:gd name="connsiteY69" fmla="*/ 1098441 h 5953996"/>
                <a:gd name="connsiteX70" fmla="*/ 3551680 w 3598751"/>
                <a:gd name="connsiteY70" fmla="*/ 1007001 h 5953996"/>
                <a:gd name="connsiteX71" fmla="*/ 3597400 w 3598751"/>
                <a:gd name="connsiteY71" fmla="*/ 915561 h 5953996"/>
                <a:gd name="connsiteX72" fmla="*/ 3582160 w 3598751"/>
                <a:gd name="connsiteY72" fmla="*/ 846981 h 5953996"/>
                <a:gd name="connsiteX73" fmla="*/ 3536440 w 3598751"/>
                <a:gd name="connsiteY73" fmla="*/ 709821 h 5953996"/>
                <a:gd name="connsiteX74" fmla="*/ 3490720 w 3598751"/>
                <a:gd name="connsiteY74" fmla="*/ 686961 h 5953996"/>
                <a:gd name="connsiteX75" fmla="*/ 3338320 w 3598751"/>
                <a:gd name="connsiteY75" fmla="*/ 549801 h 5953996"/>
                <a:gd name="connsiteX76" fmla="*/ 3284980 w 3598751"/>
                <a:gd name="connsiteY76" fmla="*/ 519321 h 5953996"/>
                <a:gd name="connsiteX77" fmla="*/ 3178300 w 3598751"/>
                <a:gd name="connsiteY77" fmla="*/ 496461 h 5953996"/>
                <a:gd name="connsiteX78" fmla="*/ 3109720 w 3598751"/>
                <a:gd name="connsiteY78" fmla="*/ 427881 h 5953996"/>
                <a:gd name="connsiteX79" fmla="*/ 3041140 w 3598751"/>
                <a:gd name="connsiteY79" fmla="*/ 359301 h 5953996"/>
                <a:gd name="connsiteX80" fmla="*/ 2949700 w 3598751"/>
                <a:gd name="connsiteY80" fmla="*/ 275481 h 5953996"/>
                <a:gd name="connsiteX81" fmla="*/ 2858260 w 3598751"/>
                <a:gd name="connsiteY81" fmla="*/ 199281 h 5953996"/>
                <a:gd name="connsiteX82" fmla="*/ 2743960 w 3598751"/>
                <a:gd name="connsiteY82" fmla="*/ 115461 h 5953996"/>
                <a:gd name="connsiteX83" fmla="*/ 2644900 w 3598751"/>
                <a:gd name="connsiteY83" fmla="*/ 115461 h 5953996"/>
                <a:gd name="connsiteX84" fmla="*/ 2378200 w 3598751"/>
                <a:gd name="connsiteY84" fmla="*/ 176421 h 5953996"/>
                <a:gd name="connsiteX85" fmla="*/ 2332480 w 3598751"/>
                <a:gd name="connsiteY85" fmla="*/ 161181 h 5953996"/>
                <a:gd name="connsiteX86" fmla="*/ 2279140 w 3598751"/>
                <a:gd name="connsiteY86" fmla="*/ 161181 h 5953996"/>
                <a:gd name="connsiteX87" fmla="*/ 2210560 w 3598751"/>
                <a:gd name="connsiteY87" fmla="*/ 168801 h 5953996"/>
                <a:gd name="connsiteX88" fmla="*/ 2050540 w 3598751"/>
                <a:gd name="connsiteY88" fmla="*/ 138321 h 5953996"/>
                <a:gd name="connsiteX89" fmla="*/ 1981960 w 3598751"/>
                <a:gd name="connsiteY89" fmla="*/ 161181 h 5953996"/>
                <a:gd name="connsiteX90" fmla="*/ 1806700 w 3598751"/>
                <a:gd name="connsiteY90" fmla="*/ 107841 h 5953996"/>
                <a:gd name="connsiteX91" fmla="*/ 1616200 w 3598751"/>
                <a:gd name="connsiteY91" fmla="*/ 130701 h 5953996"/>
                <a:gd name="connsiteX92" fmla="*/ 1555240 w 3598751"/>
                <a:gd name="connsiteY92" fmla="*/ 92601 h 5953996"/>
                <a:gd name="connsiteX93" fmla="*/ 1395220 w 3598751"/>
                <a:gd name="connsiteY93" fmla="*/ 46881 h 5953996"/>
                <a:gd name="connsiteX94" fmla="*/ 1319020 w 3598751"/>
                <a:gd name="connsiteY94" fmla="*/ 46881 h 5953996"/>
                <a:gd name="connsiteX95" fmla="*/ 1181860 w 3598751"/>
                <a:gd name="connsiteY95" fmla="*/ 46881 h 5953996"/>
                <a:gd name="connsiteX96" fmla="*/ 1090420 w 3598751"/>
                <a:gd name="connsiteY96" fmla="*/ 16401 h 5953996"/>
                <a:gd name="connsiteX97" fmla="*/ 930400 w 3598751"/>
                <a:gd name="connsiteY97" fmla="*/ 1161 h 5953996"/>
                <a:gd name="connsiteX98" fmla="*/ 884680 w 3598751"/>
                <a:gd name="connsiteY98" fmla="*/ 8781 h 5953996"/>
                <a:gd name="connsiteX99" fmla="*/ 854200 w 3598751"/>
                <a:gd name="connsiteY99" fmla="*/ 69741 h 5953996"/>
                <a:gd name="connsiteX100" fmla="*/ 816100 w 3598751"/>
                <a:gd name="connsiteY100" fmla="*/ 161181 h 5953996"/>
                <a:gd name="connsiteX101" fmla="*/ 793240 w 3598751"/>
                <a:gd name="connsiteY101" fmla="*/ 275481 h 5953996"/>
                <a:gd name="connsiteX102" fmla="*/ 709420 w 3598751"/>
                <a:gd name="connsiteY102" fmla="*/ 526941 h 5953996"/>
                <a:gd name="connsiteX103" fmla="*/ 678940 w 3598751"/>
                <a:gd name="connsiteY103" fmla="*/ 709821 h 5953996"/>
                <a:gd name="connsiteX104" fmla="*/ 617980 w 3598751"/>
                <a:gd name="connsiteY104" fmla="*/ 1014621 h 5953996"/>
                <a:gd name="connsiteX105" fmla="*/ 549400 w 3598751"/>
                <a:gd name="connsiteY105" fmla="*/ 1197501 h 5953996"/>
                <a:gd name="connsiteX106" fmla="*/ 518920 w 3598751"/>
                <a:gd name="connsiteY106" fmla="*/ 1395621 h 5953996"/>
                <a:gd name="connsiteX107" fmla="*/ 503680 w 3598751"/>
                <a:gd name="connsiteY107" fmla="*/ 1517541 h 5953996"/>
                <a:gd name="connsiteX108" fmla="*/ 457960 w 3598751"/>
                <a:gd name="connsiteY108" fmla="*/ 1647081 h 5953996"/>
                <a:gd name="connsiteX109" fmla="*/ 412240 w 3598751"/>
                <a:gd name="connsiteY109" fmla="*/ 1829961 h 5953996"/>
                <a:gd name="connsiteX110" fmla="*/ 366520 w 3598751"/>
                <a:gd name="connsiteY110" fmla="*/ 2020461 h 5953996"/>
                <a:gd name="connsiteX111" fmla="*/ 320800 w 3598751"/>
                <a:gd name="connsiteY111" fmla="*/ 2134761 h 5953996"/>
                <a:gd name="connsiteX112" fmla="*/ 271270 w 3598751"/>
                <a:gd name="connsiteY112" fmla="*/ 2320022 h 5953996"/>
                <a:gd name="connsiteX113" fmla="*/ 221740 w 3598751"/>
                <a:gd name="connsiteY113" fmla="*/ 2538621 h 5953996"/>
                <a:gd name="connsiteX114" fmla="*/ 206500 w 3598751"/>
                <a:gd name="connsiteY114" fmla="*/ 2637681 h 5953996"/>
                <a:gd name="connsiteX115" fmla="*/ 176020 w 3598751"/>
                <a:gd name="connsiteY115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088640 w 3598751"/>
                <a:gd name="connsiteY28" fmla="*/ 4870341 h 5953996"/>
                <a:gd name="connsiteX29" fmla="*/ 2111500 w 3598751"/>
                <a:gd name="connsiteY29" fmla="*/ 4771281 h 5953996"/>
                <a:gd name="connsiteX30" fmla="*/ 2157220 w 3598751"/>
                <a:gd name="connsiteY30" fmla="*/ 4733181 h 5953996"/>
                <a:gd name="connsiteX31" fmla="*/ 2202940 w 3598751"/>
                <a:gd name="connsiteY31" fmla="*/ 4687461 h 5953996"/>
                <a:gd name="connsiteX32" fmla="*/ 2263900 w 3598751"/>
                <a:gd name="connsiteY32" fmla="*/ 4664601 h 5953996"/>
                <a:gd name="connsiteX33" fmla="*/ 2340100 w 3598751"/>
                <a:gd name="connsiteY33" fmla="*/ 4611261 h 5953996"/>
                <a:gd name="connsiteX34" fmla="*/ 2401060 w 3598751"/>
                <a:gd name="connsiteY34" fmla="*/ 4611261 h 5953996"/>
                <a:gd name="connsiteX35" fmla="*/ 2454400 w 3598751"/>
                <a:gd name="connsiteY35" fmla="*/ 4596021 h 5953996"/>
                <a:gd name="connsiteX36" fmla="*/ 2545840 w 3598751"/>
                <a:gd name="connsiteY36" fmla="*/ 4550301 h 5953996"/>
                <a:gd name="connsiteX37" fmla="*/ 2591560 w 3598751"/>
                <a:gd name="connsiteY37" fmla="*/ 4527441 h 5953996"/>
                <a:gd name="connsiteX38" fmla="*/ 2652520 w 3598751"/>
                <a:gd name="connsiteY38" fmla="*/ 4481721 h 5953996"/>
                <a:gd name="connsiteX39" fmla="*/ 2683000 w 3598751"/>
                <a:gd name="connsiteY39" fmla="*/ 4405521 h 5953996"/>
                <a:gd name="connsiteX40" fmla="*/ 2690620 w 3598751"/>
                <a:gd name="connsiteY40" fmla="*/ 4321701 h 5953996"/>
                <a:gd name="connsiteX41" fmla="*/ 2690620 w 3598751"/>
                <a:gd name="connsiteY41" fmla="*/ 4253121 h 5953996"/>
                <a:gd name="connsiteX42" fmla="*/ 2698240 w 3598751"/>
                <a:gd name="connsiteY42" fmla="*/ 4001661 h 5953996"/>
                <a:gd name="connsiteX43" fmla="*/ 2698240 w 3598751"/>
                <a:gd name="connsiteY43" fmla="*/ 3933081 h 5953996"/>
                <a:gd name="connsiteX44" fmla="*/ 2751580 w 3598751"/>
                <a:gd name="connsiteY44" fmla="*/ 3826401 h 5953996"/>
                <a:gd name="connsiteX45" fmla="*/ 2751580 w 3598751"/>
                <a:gd name="connsiteY45" fmla="*/ 3795921 h 5953996"/>
                <a:gd name="connsiteX46" fmla="*/ 2782060 w 3598751"/>
                <a:gd name="connsiteY46" fmla="*/ 3681621 h 5953996"/>
                <a:gd name="connsiteX47" fmla="*/ 2804920 w 3598751"/>
                <a:gd name="connsiteY47" fmla="*/ 3582561 h 5953996"/>
                <a:gd name="connsiteX48" fmla="*/ 2865880 w 3598751"/>
                <a:gd name="connsiteY48" fmla="*/ 3430161 h 5953996"/>
                <a:gd name="connsiteX49" fmla="*/ 2903980 w 3598751"/>
                <a:gd name="connsiteY49" fmla="*/ 3308241 h 5953996"/>
                <a:gd name="connsiteX50" fmla="*/ 2934460 w 3598751"/>
                <a:gd name="connsiteY50" fmla="*/ 3148221 h 5953996"/>
                <a:gd name="connsiteX51" fmla="*/ 2980180 w 3598751"/>
                <a:gd name="connsiteY51" fmla="*/ 3064401 h 5953996"/>
                <a:gd name="connsiteX52" fmla="*/ 2980180 w 3598751"/>
                <a:gd name="connsiteY52" fmla="*/ 2873901 h 5953996"/>
                <a:gd name="connsiteX53" fmla="*/ 2980180 w 3598751"/>
                <a:gd name="connsiteY53" fmla="*/ 2782461 h 5953996"/>
                <a:gd name="connsiteX54" fmla="*/ 2995420 w 3598751"/>
                <a:gd name="connsiteY54" fmla="*/ 2645301 h 5953996"/>
                <a:gd name="connsiteX55" fmla="*/ 3003040 w 3598751"/>
                <a:gd name="connsiteY55" fmla="*/ 2538621 h 5953996"/>
                <a:gd name="connsiteX56" fmla="*/ 3041140 w 3598751"/>
                <a:gd name="connsiteY56" fmla="*/ 2485281 h 5953996"/>
                <a:gd name="connsiteX57" fmla="*/ 3079240 w 3598751"/>
                <a:gd name="connsiteY57" fmla="*/ 2355741 h 5953996"/>
                <a:gd name="connsiteX58" fmla="*/ 3094480 w 3598751"/>
                <a:gd name="connsiteY58" fmla="*/ 2325261 h 5953996"/>
                <a:gd name="connsiteX59" fmla="*/ 3117340 w 3598751"/>
                <a:gd name="connsiteY59" fmla="*/ 2233821 h 5953996"/>
                <a:gd name="connsiteX60" fmla="*/ 3140200 w 3598751"/>
                <a:gd name="connsiteY60" fmla="*/ 2150001 h 5953996"/>
                <a:gd name="connsiteX61" fmla="*/ 3185920 w 3598751"/>
                <a:gd name="connsiteY61" fmla="*/ 2028081 h 5953996"/>
                <a:gd name="connsiteX62" fmla="*/ 3208780 w 3598751"/>
                <a:gd name="connsiteY62" fmla="*/ 1944261 h 5953996"/>
                <a:gd name="connsiteX63" fmla="*/ 3300220 w 3598751"/>
                <a:gd name="connsiteY63" fmla="*/ 1784241 h 5953996"/>
                <a:gd name="connsiteX64" fmla="*/ 3300220 w 3598751"/>
                <a:gd name="connsiteY64" fmla="*/ 1708041 h 5953996"/>
                <a:gd name="connsiteX65" fmla="*/ 3361180 w 3598751"/>
                <a:gd name="connsiteY65" fmla="*/ 1548021 h 5953996"/>
                <a:gd name="connsiteX66" fmla="*/ 3414520 w 3598751"/>
                <a:gd name="connsiteY66" fmla="*/ 1395621 h 5953996"/>
                <a:gd name="connsiteX67" fmla="*/ 3452620 w 3598751"/>
                <a:gd name="connsiteY67" fmla="*/ 1319421 h 5953996"/>
                <a:gd name="connsiteX68" fmla="*/ 3498340 w 3598751"/>
                <a:gd name="connsiteY68" fmla="*/ 1098441 h 5953996"/>
                <a:gd name="connsiteX69" fmla="*/ 3551680 w 3598751"/>
                <a:gd name="connsiteY69" fmla="*/ 1007001 h 5953996"/>
                <a:gd name="connsiteX70" fmla="*/ 3597400 w 3598751"/>
                <a:gd name="connsiteY70" fmla="*/ 915561 h 5953996"/>
                <a:gd name="connsiteX71" fmla="*/ 3582160 w 3598751"/>
                <a:gd name="connsiteY71" fmla="*/ 846981 h 5953996"/>
                <a:gd name="connsiteX72" fmla="*/ 3536440 w 3598751"/>
                <a:gd name="connsiteY72" fmla="*/ 709821 h 5953996"/>
                <a:gd name="connsiteX73" fmla="*/ 3490720 w 3598751"/>
                <a:gd name="connsiteY73" fmla="*/ 686961 h 5953996"/>
                <a:gd name="connsiteX74" fmla="*/ 3338320 w 3598751"/>
                <a:gd name="connsiteY74" fmla="*/ 549801 h 5953996"/>
                <a:gd name="connsiteX75" fmla="*/ 3284980 w 3598751"/>
                <a:gd name="connsiteY75" fmla="*/ 519321 h 5953996"/>
                <a:gd name="connsiteX76" fmla="*/ 3178300 w 3598751"/>
                <a:gd name="connsiteY76" fmla="*/ 496461 h 5953996"/>
                <a:gd name="connsiteX77" fmla="*/ 3109720 w 3598751"/>
                <a:gd name="connsiteY77" fmla="*/ 427881 h 5953996"/>
                <a:gd name="connsiteX78" fmla="*/ 3041140 w 3598751"/>
                <a:gd name="connsiteY78" fmla="*/ 359301 h 5953996"/>
                <a:gd name="connsiteX79" fmla="*/ 2949700 w 3598751"/>
                <a:gd name="connsiteY79" fmla="*/ 275481 h 5953996"/>
                <a:gd name="connsiteX80" fmla="*/ 2858260 w 3598751"/>
                <a:gd name="connsiteY80" fmla="*/ 199281 h 5953996"/>
                <a:gd name="connsiteX81" fmla="*/ 2743960 w 3598751"/>
                <a:gd name="connsiteY81" fmla="*/ 115461 h 5953996"/>
                <a:gd name="connsiteX82" fmla="*/ 2644900 w 3598751"/>
                <a:gd name="connsiteY82" fmla="*/ 115461 h 5953996"/>
                <a:gd name="connsiteX83" fmla="*/ 2378200 w 3598751"/>
                <a:gd name="connsiteY83" fmla="*/ 176421 h 5953996"/>
                <a:gd name="connsiteX84" fmla="*/ 2332480 w 3598751"/>
                <a:gd name="connsiteY84" fmla="*/ 161181 h 5953996"/>
                <a:gd name="connsiteX85" fmla="*/ 2279140 w 3598751"/>
                <a:gd name="connsiteY85" fmla="*/ 161181 h 5953996"/>
                <a:gd name="connsiteX86" fmla="*/ 2210560 w 3598751"/>
                <a:gd name="connsiteY86" fmla="*/ 168801 h 5953996"/>
                <a:gd name="connsiteX87" fmla="*/ 2050540 w 3598751"/>
                <a:gd name="connsiteY87" fmla="*/ 138321 h 5953996"/>
                <a:gd name="connsiteX88" fmla="*/ 1981960 w 3598751"/>
                <a:gd name="connsiteY88" fmla="*/ 161181 h 5953996"/>
                <a:gd name="connsiteX89" fmla="*/ 1806700 w 3598751"/>
                <a:gd name="connsiteY89" fmla="*/ 107841 h 5953996"/>
                <a:gd name="connsiteX90" fmla="*/ 1616200 w 3598751"/>
                <a:gd name="connsiteY90" fmla="*/ 130701 h 5953996"/>
                <a:gd name="connsiteX91" fmla="*/ 1555240 w 3598751"/>
                <a:gd name="connsiteY91" fmla="*/ 92601 h 5953996"/>
                <a:gd name="connsiteX92" fmla="*/ 1395220 w 3598751"/>
                <a:gd name="connsiteY92" fmla="*/ 46881 h 5953996"/>
                <a:gd name="connsiteX93" fmla="*/ 1319020 w 3598751"/>
                <a:gd name="connsiteY93" fmla="*/ 46881 h 5953996"/>
                <a:gd name="connsiteX94" fmla="*/ 1181860 w 3598751"/>
                <a:gd name="connsiteY94" fmla="*/ 46881 h 5953996"/>
                <a:gd name="connsiteX95" fmla="*/ 1090420 w 3598751"/>
                <a:gd name="connsiteY95" fmla="*/ 16401 h 5953996"/>
                <a:gd name="connsiteX96" fmla="*/ 930400 w 3598751"/>
                <a:gd name="connsiteY96" fmla="*/ 1161 h 5953996"/>
                <a:gd name="connsiteX97" fmla="*/ 884680 w 3598751"/>
                <a:gd name="connsiteY97" fmla="*/ 8781 h 5953996"/>
                <a:gd name="connsiteX98" fmla="*/ 854200 w 3598751"/>
                <a:gd name="connsiteY98" fmla="*/ 69741 h 5953996"/>
                <a:gd name="connsiteX99" fmla="*/ 816100 w 3598751"/>
                <a:gd name="connsiteY99" fmla="*/ 161181 h 5953996"/>
                <a:gd name="connsiteX100" fmla="*/ 793240 w 3598751"/>
                <a:gd name="connsiteY100" fmla="*/ 275481 h 5953996"/>
                <a:gd name="connsiteX101" fmla="*/ 709420 w 3598751"/>
                <a:gd name="connsiteY101" fmla="*/ 526941 h 5953996"/>
                <a:gd name="connsiteX102" fmla="*/ 678940 w 3598751"/>
                <a:gd name="connsiteY102" fmla="*/ 709821 h 5953996"/>
                <a:gd name="connsiteX103" fmla="*/ 617980 w 3598751"/>
                <a:gd name="connsiteY103" fmla="*/ 1014621 h 5953996"/>
                <a:gd name="connsiteX104" fmla="*/ 549400 w 3598751"/>
                <a:gd name="connsiteY104" fmla="*/ 1197501 h 5953996"/>
                <a:gd name="connsiteX105" fmla="*/ 518920 w 3598751"/>
                <a:gd name="connsiteY105" fmla="*/ 1395621 h 5953996"/>
                <a:gd name="connsiteX106" fmla="*/ 503680 w 3598751"/>
                <a:gd name="connsiteY106" fmla="*/ 1517541 h 5953996"/>
                <a:gd name="connsiteX107" fmla="*/ 457960 w 3598751"/>
                <a:gd name="connsiteY107" fmla="*/ 1647081 h 5953996"/>
                <a:gd name="connsiteX108" fmla="*/ 412240 w 3598751"/>
                <a:gd name="connsiteY108" fmla="*/ 1829961 h 5953996"/>
                <a:gd name="connsiteX109" fmla="*/ 366520 w 3598751"/>
                <a:gd name="connsiteY109" fmla="*/ 2020461 h 5953996"/>
                <a:gd name="connsiteX110" fmla="*/ 320800 w 3598751"/>
                <a:gd name="connsiteY110" fmla="*/ 2134761 h 5953996"/>
                <a:gd name="connsiteX111" fmla="*/ 271270 w 3598751"/>
                <a:gd name="connsiteY111" fmla="*/ 2320022 h 5953996"/>
                <a:gd name="connsiteX112" fmla="*/ 221740 w 3598751"/>
                <a:gd name="connsiteY112" fmla="*/ 2538621 h 5953996"/>
                <a:gd name="connsiteX113" fmla="*/ 206500 w 3598751"/>
                <a:gd name="connsiteY113" fmla="*/ 2637681 h 5953996"/>
                <a:gd name="connsiteX114" fmla="*/ 176020 w 3598751"/>
                <a:gd name="connsiteY114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157220 w 3598751"/>
                <a:gd name="connsiteY29" fmla="*/ 4733181 h 5953996"/>
                <a:gd name="connsiteX30" fmla="*/ 2202940 w 3598751"/>
                <a:gd name="connsiteY30" fmla="*/ 4687461 h 5953996"/>
                <a:gd name="connsiteX31" fmla="*/ 2263900 w 3598751"/>
                <a:gd name="connsiteY31" fmla="*/ 4664601 h 5953996"/>
                <a:gd name="connsiteX32" fmla="*/ 2340100 w 3598751"/>
                <a:gd name="connsiteY32" fmla="*/ 4611261 h 5953996"/>
                <a:gd name="connsiteX33" fmla="*/ 2401060 w 3598751"/>
                <a:gd name="connsiteY33" fmla="*/ 4611261 h 5953996"/>
                <a:gd name="connsiteX34" fmla="*/ 2454400 w 3598751"/>
                <a:gd name="connsiteY34" fmla="*/ 4596021 h 5953996"/>
                <a:gd name="connsiteX35" fmla="*/ 2545840 w 3598751"/>
                <a:gd name="connsiteY35" fmla="*/ 4550301 h 5953996"/>
                <a:gd name="connsiteX36" fmla="*/ 2591560 w 3598751"/>
                <a:gd name="connsiteY36" fmla="*/ 4527441 h 5953996"/>
                <a:gd name="connsiteX37" fmla="*/ 2652520 w 3598751"/>
                <a:gd name="connsiteY37" fmla="*/ 4481721 h 5953996"/>
                <a:gd name="connsiteX38" fmla="*/ 2683000 w 3598751"/>
                <a:gd name="connsiteY38" fmla="*/ 4405521 h 5953996"/>
                <a:gd name="connsiteX39" fmla="*/ 2690620 w 3598751"/>
                <a:gd name="connsiteY39" fmla="*/ 4321701 h 5953996"/>
                <a:gd name="connsiteX40" fmla="*/ 2690620 w 3598751"/>
                <a:gd name="connsiteY40" fmla="*/ 4253121 h 5953996"/>
                <a:gd name="connsiteX41" fmla="*/ 2698240 w 3598751"/>
                <a:gd name="connsiteY41" fmla="*/ 4001661 h 5953996"/>
                <a:gd name="connsiteX42" fmla="*/ 2698240 w 3598751"/>
                <a:gd name="connsiteY42" fmla="*/ 3933081 h 5953996"/>
                <a:gd name="connsiteX43" fmla="*/ 2751580 w 3598751"/>
                <a:gd name="connsiteY43" fmla="*/ 3826401 h 5953996"/>
                <a:gd name="connsiteX44" fmla="*/ 2751580 w 3598751"/>
                <a:gd name="connsiteY44" fmla="*/ 3795921 h 5953996"/>
                <a:gd name="connsiteX45" fmla="*/ 2782060 w 3598751"/>
                <a:gd name="connsiteY45" fmla="*/ 3681621 h 5953996"/>
                <a:gd name="connsiteX46" fmla="*/ 2804920 w 3598751"/>
                <a:gd name="connsiteY46" fmla="*/ 3582561 h 5953996"/>
                <a:gd name="connsiteX47" fmla="*/ 2865880 w 3598751"/>
                <a:gd name="connsiteY47" fmla="*/ 3430161 h 5953996"/>
                <a:gd name="connsiteX48" fmla="*/ 2903980 w 3598751"/>
                <a:gd name="connsiteY48" fmla="*/ 3308241 h 5953996"/>
                <a:gd name="connsiteX49" fmla="*/ 2934460 w 3598751"/>
                <a:gd name="connsiteY49" fmla="*/ 3148221 h 5953996"/>
                <a:gd name="connsiteX50" fmla="*/ 2980180 w 3598751"/>
                <a:gd name="connsiteY50" fmla="*/ 3064401 h 5953996"/>
                <a:gd name="connsiteX51" fmla="*/ 2980180 w 3598751"/>
                <a:gd name="connsiteY51" fmla="*/ 2873901 h 5953996"/>
                <a:gd name="connsiteX52" fmla="*/ 2980180 w 3598751"/>
                <a:gd name="connsiteY52" fmla="*/ 2782461 h 5953996"/>
                <a:gd name="connsiteX53" fmla="*/ 2995420 w 3598751"/>
                <a:gd name="connsiteY53" fmla="*/ 2645301 h 5953996"/>
                <a:gd name="connsiteX54" fmla="*/ 3003040 w 3598751"/>
                <a:gd name="connsiteY54" fmla="*/ 2538621 h 5953996"/>
                <a:gd name="connsiteX55" fmla="*/ 3041140 w 3598751"/>
                <a:gd name="connsiteY55" fmla="*/ 2485281 h 5953996"/>
                <a:gd name="connsiteX56" fmla="*/ 3079240 w 3598751"/>
                <a:gd name="connsiteY56" fmla="*/ 2355741 h 5953996"/>
                <a:gd name="connsiteX57" fmla="*/ 3094480 w 3598751"/>
                <a:gd name="connsiteY57" fmla="*/ 2325261 h 5953996"/>
                <a:gd name="connsiteX58" fmla="*/ 3117340 w 3598751"/>
                <a:gd name="connsiteY58" fmla="*/ 2233821 h 5953996"/>
                <a:gd name="connsiteX59" fmla="*/ 3140200 w 3598751"/>
                <a:gd name="connsiteY59" fmla="*/ 2150001 h 5953996"/>
                <a:gd name="connsiteX60" fmla="*/ 3185920 w 3598751"/>
                <a:gd name="connsiteY60" fmla="*/ 2028081 h 5953996"/>
                <a:gd name="connsiteX61" fmla="*/ 3208780 w 3598751"/>
                <a:gd name="connsiteY61" fmla="*/ 1944261 h 5953996"/>
                <a:gd name="connsiteX62" fmla="*/ 3300220 w 3598751"/>
                <a:gd name="connsiteY62" fmla="*/ 1784241 h 5953996"/>
                <a:gd name="connsiteX63" fmla="*/ 3300220 w 3598751"/>
                <a:gd name="connsiteY63" fmla="*/ 1708041 h 5953996"/>
                <a:gd name="connsiteX64" fmla="*/ 3361180 w 3598751"/>
                <a:gd name="connsiteY64" fmla="*/ 1548021 h 5953996"/>
                <a:gd name="connsiteX65" fmla="*/ 3414520 w 3598751"/>
                <a:gd name="connsiteY65" fmla="*/ 1395621 h 5953996"/>
                <a:gd name="connsiteX66" fmla="*/ 3452620 w 3598751"/>
                <a:gd name="connsiteY66" fmla="*/ 1319421 h 5953996"/>
                <a:gd name="connsiteX67" fmla="*/ 3498340 w 3598751"/>
                <a:gd name="connsiteY67" fmla="*/ 1098441 h 5953996"/>
                <a:gd name="connsiteX68" fmla="*/ 3551680 w 3598751"/>
                <a:gd name="connsiteY68" fmla="*/ 1007001 h 5953996"/>
                <a:gd name="connsiteX69" fmla="*/ 3597400 w 3598751"/>
                <a:gd name="connsiteY69" fmla="*/ 915561 h 5953996"/>
                <a:gd name="connsiteX70" fmla="*/ 3582160 w 3598751"/>
                <a:gd name="connsiteY70" fmla="*/ 846981 h 5953996"/>
                <a:gd name="connsiteX71" fmla="*/ 3536440 w 3598751"/>
                <a:gd name="connsiteY71" fmla="*/ 709821 h 5953996"/>
                <a:gd name="connsiteX72" fmla="*/ 3490720 w 3598751"/>
                <a:gd name="connsiteY72" fmla="*/ 686961 h 5953996"/>
                <a:gd name="connsiteX73" fmla="*/ 3338320 w 3598751"/>
                <a:gd name="connsiteY73" fmla="*/ 549801 h 5953996"/>
                <a:gd name="connsiteX74" fmla="*/ 3284980 w 3598751"/>
                <a:gd name="connsiteY74" fmla="*/ 519321 h 5953996"/>
                <a:gd name="connsiteX75" fmla="*/ 3178300 w 3598751"/>
                <a:gd name="connsiteY75" fmla="*/ 496461 h 5953996"/>
                <a:gd name="connsiteX76" fmla="*/ 3109720 w 3598751"/>
                <a:gd name="connsiteY76" fmla="*/ 427881 h 5953996"/>
                <a:gd name="connsiteX77" fmla="*/ 3041140 w 3598751"/>
                <a:gd name="connsiteY77" fmla="*/ 359301 h 5953996"/>
                <a:gd name="connsiteX78" fmla="*/ 2949700 w 3598751"/>
                <a:gd name="connsiteY78" fmla="*/ 275481 h 5953996"/>
                <a:gd name="connsiteX79" fmla="*/ 2858260 w 3598751"/>
                <a:gd name="connsiteY79" fmla="*/ 199281 h 5953996"/>
                <a:gd name="connsiteX80" fmla="*/ 2743960 w 3598751"/>
                <a:gd name="connsiteY80" fmla="*/ 115461 h 5953996"/>
                <a:gd name="connsiteX81" fmla="*/ 2644900 w 3598751"/>
                <a:gd name="connsiteY81" fmla="*/ 115461 h 5953996"/>
                <a:gd name="connsiteX82" fmla="*/ 2378200 w 3598751"/>
                <a:gd name="connsiteY82" fmla="*/ 176421 h 5953996"/>
                <a:gd name="connsiteX83" fmla="*/ 2332480 w 3598751"/>
                <a:gd name="connsiteY83" fmla="*/ 161181 h 5953996"/>
                <a:gd name="connsiteX84" fmla="*/ 2279140 w 3598751"/>
                <a:gd name="connsiteY84" fmla="*/ 161181 h 5953996"/>
                <a:gd name="connsiteX85" fmla="*/ 2210560 w 3598751"/>
                <a:gd name="connsiteY85" fmla="*/ 168801 h 5953996"/>
                <a:gd name="connsiteX86" fmla="*/ 2050540 w 3598751"/>
                <a:gd name="connsiteY86" fmla="*/ 138321 h 5953996"/>
                <a:gd name="connsiteX87" fmla="*/ 1981960 w 3598751"/>
                <a:gd name="connsiteY87" fmla="*/ 161181 h 5953996"/>
                <a:gd name="connsiteX88" fmla="*/ 1806700 w 3598751"/>
                <a:gd name="connsiteY88" fmla="*/ 107841 h 5953996"/>
                <a:gd name="connsiteX89" fmla="*/ 1616200 w 3598751"/>
                <a:gd name="connsiteY89" fmla="*/ 130701 h 5953996"/>
                <a:gd name="connsiteX90" fmla="*/ 1555240 w 3598751"/>
                <a:gd name="connsiteY90" fmla="*/ 92601 h 5953996"/>
                <a:gd name="connsiteX91" fmla="*/ 1395220 w 3598751"/>
                <a:gd name="connsiteY91" fmla="*/ 46881 h 5953996"/>
                <a:gd name="connsiteX92" fmla="*/ 1319020 w 3598751"/>
                <a:gd name="connsiteY92" fmla="*/ 46881 h 5953996"/>
                <a:gd name="connsiteX93" fmla="*/ 1181860 w 3598751"/>
                <a:gd name="connsiteY93" fmla="*/ 46881 h 5953996"/>
                <a:gd name="connsiteX94" fmla="*/ 1090420 w 3598751"/>
                <a:gd name="connsiteY94" fmla="*/ 16401 h 5953996"/>
                <a:gd name="connsiteX95" fmla="*/ 930400 w 3598751"/>
                <a:gd name="connsiteY95" fmla="*/ 1161 h 5953996"/>
                <a:gd name="connsiteX96" fmla="*/ 884680 w 3598751"/>
                <a:gd name="connsiteY96" fmla="*/ 8781 h 5953996"/>
                <a:gd name="connsiteX97" fmla="*/ 854200 w 3598751"/>
                <a:gd name="connsiteY97" fmla="*/ 69741 h 5953996"/>
                <a:gd name="connsiteX98" fmla="*/ 816100 w 3598751"/>
                <a:gd name="connsiteY98" fmla="*/ 161181 h 5953996"/>
                <a:gd name="connsiteX99" fmla="*/ 793240 w 3598751"/>
                <a:gd name="connsiteY99" fmla="*/ 275481 h 5953996"/>
                <a:gd name="connsiteX100" fmla="*/ 709420 w 3598751"/>
                <a:gd name="connsiteY100" fmla="*/ 526941 h 5953996"/>
                <a:gd name="connsiteX101" fmla="*/ 678940 w 3598751"/>
                <a:gd name="connsiteY101" fmla="*/ 709821 h 5953996"/>
                <a:gd name="connsiteX102" fmla="*/ 617980 w 3598751"/>
                <a:gd name="connsiteY102" fmla="*/ 1014621 h 5953996"/>
                <a:gd name="connsiteX103" fmla="*/ 549400 w 3598751"/>
                <a:gd name="connsiteY103" fmla="*/ 1197501 h 5953996"/>
                <a:gd name="connsiteX104" fmla="*/ 518920 w 3598751"/>
                <a:gd name="connsiteY104" fmla="*/ 1395621 h 5953996"/>
                <a:gd name="connsiteX105" fmla="*/ 503680 w 3598751"/>
                <a:gd name="connsiteY105" fmla="*/ 1517541 h 5953996"/>
                <a:gd name="connsiteX106" fmla="*/ 457960 w 3598751"/>
                <a:gd name="connsiteY106" fmla="*/ 1647081 h 5953996"/>
                <a:gd name="connsiteX107" fmla="*/ 412240 w 3598751"/>
                <a:gd name="connsiteY107" fmla="*/ 1829961 h 5953996"/>
                <a:gd name="connsiteX108" fmla="*/ 366520 w 3598751"/>
                <a:gd name="connsiteY108" fmla="*/ 2020461 h 5953996"/>
                <a:gd name="connsiteX109" fmla="*/ 320800 w 3598751"/>
                <a:gd name="connsiteY109" fmla="*/ 2134761 h 5953996"/>
                <a:gd name="connsiteX110" fmla="*/ 271270 w 3598751"/>
                <a:gd name="connsiteY110" fmla="*/ 2320022 h 5953996"/>
                <a:gd name="connsiteX111" fmla="*/ 221740 w 3598751"/>
                <a:gd name="connsiteY111" fmla="*/ 2538621 h 5953996"/>
                <a:gd name="connsiteX112" fmla="*/ 206500 w 3598751"/>
                <a:gd name="connsiteY112" fmla="*/ 2637681 h 5953996"/>
                <a:gd name="connsiteX113" fmla="*/ 176020 w 3598751"/>
                <a:gd name="connsiteY113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263900 w 3598751"/>
                <a:gd name="connsiteY30" fmla="*/ 4664601 h 5953996"/>
                <a:gd name="connsiteX31" fmla="*/ 2340100 w 3598751"/>
                <a:gd name="connsiteY31" fmla="*/ 4611261 h 5953996"/>
                <a:gd name="connsiteX32" fmla="*/ 2401060 w 3598751"/>
                <a:gd name="connsiteY32" fmla="*/ 4611261 h 5953996"/>
                <a:gd name="connsiteX33" fmla="*/ 2454400 w 3598751"/>
                <a:gd name="connsiteY33" fmla="*/ 4596021 h 5953996"/>
                <a:gd name="connsiteX34" fmla="*/ 2545840 w 3598751"/>
                <a:gd name="connsiteY34" fmla="*/ 4550301 h 5953996"/>
                <a:gd name="connsiteX35" fmla="*/ 2591560 w 3598751"/>
                <a:gd name="connsiteY35" fmla="*/ 4527441 h 5953996"/>
                <a:gd name="connsiteX36" fmla="*/ 2652520 w 3598751"/>
                <a:gd name="connsiteY36" fmla="*/ 4481721 h 5953996"/>
                <a:gd name="connsiteX37" fmla="*/ 2683000 w 3598751"/>
                <a:gd name="connsiteY37" fmla="*/ 4405521 h 5953996"/>
                <a:gd name="connsiteX38" fmla="*/ 2690620 w 3598751"/>
                <a:gd name="connsiteY38" fmla="*/ 4321701 h 5953996"/>
                <a:gd name="connsiteX39" fmla="*/ 2690620 w 3598751"/>
                <a:gd name="connsiteY39" fmla="*/ 4253121 h 5953996"/>
                <a:gd name="connsiteX40" fmla="*/ 2698240 w 3598751"/>
                <a:gd name="connsiteY40" fmla="*/ 4001661 h 5953996"/>
                <a:gd name="connsiteX41" fmla="*/ 2698240 w 3598751"/>
                <a:gd name="connsiteY41" fmla="*/ 3933081 h 5953996"/>
                <a:gd name="connsiteX42" fmla="*/ 2751580 w 3598751"/>
                <a:gd name="connsiteY42" fmla="*/ 3826401 h 5953996"/>
                <a:gd name="connsiteX43" fmla="*/ 2751580 w 3598751"/>
                <a:gd name="connsiteY43" fmla="*/ 3795921 h 5953996"/>
                <a:gd name="connsiteX44" fmla="*/ 2782060 w 3598751"/>
                <a:gd name="connsiteY44" fmla="*/ 3681621 h 5953996"/>
                <a:gd name="connsiteX45" fmla="*/ 2804920 w 3598751"/>
                <a:gd name="connsiteY45" fmla="*/ 3582561 h 5953996"/>
                <a:gd name="connsiteX46" fmla="*/ 2865880 w 3598751"/>
                <a:gd name="connsiteY46" fmla="*/ 3430161 h 5953996"/>
                <a:gd name="connsiteX47" fmla="*/ 2903980 w 3598751"/>
                <a:gd name="connsiteY47" fmla="*/ 3308241 h 5953996"/>
                <a:gd name="connsiteX48" fmla="*/ 2934460 w 3598751"/>
                <a:gd name="connsiteY48" fmla="*/ 3148221 h 5953996"/>
                <a:gd name="connsiteX49" fmla="*/ 2980180 w 3598751"/>
                <a:gd name="connsiteY49" fmla="*/ 3064401 h 5953996"/>
                <a:gd name="connsiteX50" fmla="*/ 2980180 w 3598751"/>
                <a:gd name="connsiteY50" fmla="*/ 2873901 h 5953996"/>
                <a:gd name="connsiteX51" fmla="*/ 2980180 w 3598751"/>
                <a:gd name="connsiteY51" fmla="*/ 2782461 h 5953996"/>
                <a:gd name="connsiteX52" fmla="*/ 2995420 w 3598751"/>
                <a:gd name="connsiteY52" fmla="*/ 2645301 h 5953996"/>
                <a:gd name="connsiteX53" fmla="*/ 3003040 w 3598751"/>
                <a:gd name="connsiteY53" fmla="*/ 2538621 h 5953996"/>
                <a:gd name="connsiteX54" fmla="*/ 3041140 w 3598751"/>
                <a:gd name="connsiteY54" fmla="*/ 2485281 h 5953996"/>
                <a:gd name="connsiteX55" fmla="*/ 3079240 w 3598751"/>
                <a:gd name="connsiteY55" fmla="*/ 2355741 h 5953996"/>
                <a:gd name="connsiteX56" fmla="*/ 3094480 w 3598751"/>
                <a:gd name="connsiteY56" fmla="*/ 2325261 h 5953996"/>
                <a:gd name="connsiteX57" fmla="*/ 3117340 w 3598751"/>
                <a:gd name="connsiteY57" fmla="*/ 2233821 h 5953996"/>
                <a:gd name="connsiteX58" fmla="*/ 3140200 w 3598751"/>
                <a:gd name="connsiteY58" fmla="*/ 2150001 h 5953996"/>
                <a:gd name="connsiteX59" fmla="*/ 3185920 w 3598751"/>
                <a:gd name="connsiteY59" fmla="*/ 2028081 h 5953996"/>
                <a:gd name="connsiteX60" fmla="*/ 3208780 w 3598751"/>
                <a:gd name="connsiteY60" fmla="*/ 1944261 h 5953996"/>
                <a:gd name="connsiteX61" fmla="*/ 3300220 w 3598751"/>
                <a:gd name="connsiteY61" fmla="*/ 1784241 h 5953996"/>
                <a:gd name="connsiteX62" fmla="*/ 3300220 w 3598751"/>
                <a:gd name="connsiteY62" fmla="*/ 1708041 h 5953996"/>
                <a:gd name="connsiteX63" fmla="*/ 3361180 w 3598751"/>
                <a:gd name="connsiteY63" fmla="*/ 1548021 h 5953996"/>
                <a:gd name="connsiteX64" fmla="*/ 3414520 w 3598751"/>
                <a:gd name="connsiteY64" fmla="*/ 1395621 h 5953996"/>
                <a:gd name="connsiteX65" fmla="*/ 3452620 w 3598751"/>
                <a:gd name="connsiteY65" fmla="*/ 1319421 h 5953996"/>
                <a:gd name="connsiteX66" fmla="*/ 3498340 w 3598751"/>
                <a:gd name="connsiteY66" fmla="*/ 1098441 h 5953996"/>
                <a:gd name="connsiteX67" fmla="*/ 3551680 w 3598751"/>
                <a:gd name="connsiteY67" fmla="*/ 1007001 h 5953996"/>
                <a:gd name="connsiteX68" fmla="*/ 3597400 w 3598751"/>
                <a:gd name="connsiteY68" fmla="*/ 915561 h 5953996"/>
                <a:gd name="connsiteX69" fmla="*/ 3582160 w 3598751"/>
                <a:gd name="connsiteY69" fmla="*/ 846981 h 5953996"/>
                <a:gd name="connsiteX70" fmla="*/ 3536440 w 3598751"/>
                <a:gd name="connsiteY70" fmla="*/ 709821 h 5953996"/>
                <a:gd name="connsiteX71" fmla="*/ 3490720 w 3598751"/>
                <a:gd name="connsiteY71" fmla="*/ 686961 h 5953996"/>
                <a:gd name="connsiteX72" fmla="*/ 3338320 w 3598751"/>
                <a:gd name="connsiteY72" fmla="*/ 549801 h 5953996"/>
                <a:gd name="connsiteX73" fmla="*/ 3284980 w 3598751"/>
                <a:gd name="connsiteY73" fmla="*/ 519321 h 5953996"/>
                <a:gd name="connsiteX74" fmla="*/ 3178300 w 3598751"/>
                <a:gd name="connsiteY74" fmla="*/ 496461 h 5953996"/>
                <a:gd name="connsiteX75" fmla="*/ 3109720 w 3598751"/>
                <a:gd name="connsiteY75" fmla="*/ 427881 h 5953996"/>
                <a:gd name="connsiteX76" fmla="*/ 3041140 w 3598751"/>
                <a:gd name="connsiteY76" fmla="*/ 359301 h 5953996"/>
                <a:gd name="connsiteX77" fmla="*/ 2949700 w 3598751"/>
                <a:gd name="connsiteY77" fmla="*/ 275481 h 5953996"/>
                <a:gd name="connsiteX78" fmla="*/ 2858260 w 3598751"/>
                <a:gd name="connsiteY78" fmla="*/ 199281 h 5953996"/>
                <a:gd name="connsiteX79" fmla="*/ 2743960 w 3598751"/>
                <a:gd name="connsiteY79" fmla="*/ 115461 h 5953996"/>
                <a:gd name="connsiteX80" fmla="*/ 2644900 w 3598751"/>
                <a:gd name="connsiteY80" fmla="*/ 115461 h 5953996"/>
                <a:gd name="connsiteX81" fmla="*/ 2378200 w 3598751"/>
                <a:gd name="connsiteY81" fmla="*/ 176421 h 5953996"/>
                <a:gd name="connsiteX82" fmla="*/ 2332480 w 3598751"/>
                <a:gd name="connsiteY82" fmla="*/ 161181 h 5953996"/>
                <a:gd name="connsiteX83" fmla="*/ 2279140 w 3598751"/>
                <a:gd name="connsiteY83" fmla="*/ 161181 h 5953996"/>
                <a:gd name="connsiteX84" fmla="*/ 2210560 w 3598751"/>
                <a:gd name="connsiteY84" fmla="*/ 168801 h 5953996"/>
                <a:gd name="connsiteX85" fmla="*/ 2050540 w 3598751"/>
                <a:gd name="connsiteY85" fmla="*/ 138321 h 5953996"/>
                <a:gd name="connsiteX86" fmla="*/ 1981960 w 3598751"/>
                <a:gd name="connsiteY86" fmla="*/ 161181 h 5953996"/>
                <a:gd name="connsiteX87" fmla="*/ 1806700 w 3598751"/>
                <a:gd name="connsiteY87" fmla="*/ 107841 h 5953996"/>
                <a:gd name="connsiteX88" fmla="*/ 1616200 w 3598751"/>
                <a:gd name="connsiteY88" fmla="*/ 130701 h 5953996"/>
                <a:gd name="connsiteX89" fmla="*/ 1555240 w 3598751"/>
                <a:gd name="connsiteY89" fmla="*/ 92601 h 5953996"/>
                <a:gd name="connsiteX90" fmla="*/ 1395220 w 3598751"/>
                <a:gd name="connsiteY90" fmla="*/ 46881 h 5953996"/>
                <a:gd name="connsiteX91" fmla="*/ 1319020 w 3598751"/>
                <a:gd name="connsiteY91" fmla="*/ 46881 h 5953996"/>
                <a:gd name="connsiteX92" fmla="*/ 1181860 w 3598751"/>
                <a:gd name="connsiteY92" fmla="*/ 46881 h 5953996"/>
                <a:gd name="connsiteX93" fmla="*/ 1090420 w 3598751"/>
                <a:gd name="connsiteY93" fmla="*/ 16401 h 5953996"/>
                <a:gd name="connsiteX94" fmla="*/ 930400 w 3598751"/>
                <a:gd name="connsiteY94" fmla="*/ 1161 h 5953996"/>
                <a:gd name="connsiteX95" fmla="*/ 884680 w 3598751"/>
                <a:gd name="connsiteY95" fmla="*/ 8781 h 5953996"/>
                <a:gd name="connsiteX96" fmla="*/ 854200 w 3598751"/>
                <a:gd name="connsiteY96" fmla="*/ 69741 h 5953996"/>
                <a:gd name="connsiteX97" fmla="*/ 816100 w 3598751"/>
                <a:gd name="connsiteY97" fmla="*/ 161181 h 5953996"/>
                <a:gd name="connsiteX98" fmla="*/ 793240 w 3598751"/>
                <a:gd name="connsiteY98" fmla="*/ 275481 h 5953996"/>
                <a:gd name="connsiteX99" fmla="*/ 709420 w 3598751"/>
                <a:gd name="connsiteY99" fmla="*/ 526941 h 5953996"/>
                <a:gd name="connsiteX100" fmla="*/ 678940 w 3598751"/>
                <a:gd name="connsiteY100" fmla="*/ 709821 h 5953996"/>
                <a:gd name="connsiteX101" fmla="*/ 617980 w 3598751"/>
                <a:gd name="connsiteY101" fmla="*/ 1014621 h 5953996"/>
                <a:gd name="connsiteX102" fmla="*/ 549400 w 3598751"/>
                <a:gd name="connsiteY102" fmla="*/ 1197501 h 5953996"/>
                <a:gd name="connsiteX103" fmla="*/ 518920 w 3598751"/>
                <a:gd name="connsiteY103" fmla="*/ 1395621 h 5953996"/>
                <a:gd name="connsiteX104" fmla="*/ 503680 w 3598751"/>
                <a:gd name="connsiteY104" fmla="*/ 1517541 h 5953996"/>
                <a:gd name="connsiteX105" fmla="*/ 457960 w 3598751"/>
                <a:gd name="connsiteY105" fmla="*/ 1647081 h 5953996"/>
                <a:gd name="connsiteX106" fmla="*/ 412240 w 3598751"/>
                <a:gd name="connsiteY106" fmla="*/ 1829961 h 5953996"/>
                <a:gd name="connsiteX107" fmla="*/ 366520 w 3598751"/>
                <a:gd name="connsiteY107" fmla="*/ 2020461 h 5953996"/>
                <a:gd name="connsiteX108" fmla="*/ 320800 w 3598751"/>
                <a:gd name="connsiteY108" fmla="*/ 2134761 h 5953996"/>
                <a:gd name="connsiteX109" fmla="*/ 271270 w 3598751"/>
                <a:gd name="connsiteY109" fmla="*/ 2320022 h 5953996"/>
                <a:gd name="connsiteX110" fmla="*/ 221740 w 3598751"/>
                <a:gd name="connsiteY110" fmla="*/ 2538621 h 5953996"/>
                <a:gd name="connsiteX111" fmla="*/ 206500 w 3598751"/>
                <a:gd name="connsiteY111" fmla="*/ 2637681 h 5953996"/>
                <a:gd name="connsiteX112" fmla="*/ 176020 w 3598751"/>
                <a:gd name="connsiteY112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340100 w 3598751"/>
                <a:gd name="connsiteY30" fmla="*/ 4611261 h 5953996"/>
                <a:gd name="connsiteX31" fmla="*/ 2401060 w 3598751"/>
                <a:gd name="connsiteY31" fmla="*/ 4611261 h 5953996"/>
                <a:gd name="connsiteX32" fmla="*/ 2454400 w 3598751"/>
                <a:gd name="connsiteY32" fmla="*/ 4596021 h 5953996"/>
                <a:gd name="connsiteX33" fmla="*/ 2545840 w 3598751"/>
                <a:gd name="connsiteY33" fmla="*/ 4550301 h 5953996"/>
                <a:gd name="connsiteX34" fmla="*/ 2591560 w 3598751"/>
                <a:gd name="connsiteY34" fmla="*/ 4527441 h 5953996"/>
                <a:gd name="connsiteX35" fmla="*/ 2652520 w 3598751"/>
                <a:gd name="connsiteY35" fmla="*/ 4481721 h 5953996"/>
                <a:gd name="connsiteX36" fmla="*/ 2683000 w 3598751"/>
                <a:gd name="connsiteY36" fmla="*/ 4405521 h 5953996"/>
                <a:gd name="connsiteX37" fmla="*/ 2690620 w 3598751"/>
                <a:gd name="connsiteY37" fmla="*/ 4321701 h 5953996"/>
                <a:gd name="connsiteX38" fmla="*/ 2690620 w 3598751"/>
                <a:gd name="connsiteY38" fmla="*/ 4253121 h 5953996"/>
                <a:gd name="connsiteX39" fmla="*/ 2698240 w 3598751"/>
                <a:gd name="connsiteY39" fmla="*/ 4001661 h 5953996"/>
                <a:gd name="connsiteX40" fmla="*/ 2698240 w 3598751"/>
                <a:gd name="connsiteY40" fmla="*/ 3933081 h 5953996"/>
                <a:gd name="connsiteX41" fmla="*/ 2751580 w 3598751"/>
                <a:gd name="connsiteY41" fmla="*/ 3826401 h 5953996"/>
                <a:gd name="connsiteX42" fmla="*/ 2751580 w 3598751"/>
                <a:gd name="connsiteY42" fmla="*/ 3795921 h 5953996"/>
                <a:gd name="connsiteX43" fmla="*/ 2782060 w 3598751"/>
                <a:gd name="connsiteY43" fmla="*/ 3681621 h 5953996"/>
                <a:gd name="connsiteX44" fmla="*/ 2804920 w 3598751"/>
                <a:gd name="connsiteY44" fmla="*/ 3582561 h 5953996"/>
                <a:gd name="connsiteX45" fmla="*/ 2865880 w 3598751"/>
                <a:gd name="connsiteY45" fmla="*/ 3430161 h 5953996"/>
                <a:gd name="connsiteX46" fmla="*/ 2903980 w 3598751"/>
                <a:gd name="connsiteY46" fmla="*/ 3308241 h 5953996"/>
                <a:gd name="connsiteX47" fmla="*/ 2934460 w 3598751"/>
                <a:gd name="connsiteY47" fmla="*/ 3148221 h 5953996"/>
                <a:gd name="connsiteX48" fmla="*/ 2980180 w 3598751"/>
                <a:gd name="connsiteY48" fmla="*/ 3064401 h 5953996"/>
                <a:gd name="connsiteX49" fmla="*/ 2980180 w 3598751"/>
                <a:gd name="connsiteY49" fmla="*/ 2873901 h 5953996"/>
                <a:gd name="connsiteX50" fmla="*/ 2980180 w 3598751"/>
                <a:gd name="connsiteY50" fmla="*/ 2782461 h 5953996"/>
                <a:gd name="connsiteX51" fmla="*/ 2995420 w 3598751"/>
                <a:gd name="connsiteY51" fmla="*/ 2645301 h 5953996"/>
                <a:gd name="connsiteX52" fmla="*/ 3003040 w 3598751"/>
                <a:gd name="connsiteY52" fmla="*/ 2538621 h 5953996"/>
                <a:gd name="connsiteX53" fmla="*/ 3041140 w 3598751"/>
                <a:gd name="connsiteY53" fmla="*/ 2485281 h 5953996"/>
                <a:gd name="connsiteX54" fmla="*/ 3079240 w 3598751"/>
                <a:gd name="connsiteY54" fmla="*/ 2355741 h 5953996"/>
                <a:gd name="connsiteX55" fmla="*/ 3094480 w 3598751"/>
                <a:gd name="connsiteY55" fmla="*/ 2325261 h 5953996"/>
                <a:gd name="connsiteX56" fmla="*/ 3117340 w 3598751"/>
                <a:gd name="connsiteY56" fmla="*/ 2233821 h 5953996"/>
                <a:gd name="connsiteX57" fmla="*/ 3140200 w 3598751"/>
                <a:gd name="connsiteY57" fmla="*/ 2150001 h 5953996"/>
                <a:gd name="connsiteX58" fmla="*/ 3185920 w 3598751"/>
                <a:gd name="connsiteY58" fmla="*/ 2028081 h 5953996"/>
                <a:gd name="connsiteX59" fmla="*/ 3208780 w 3598751"/>
                <a:gd name="connsiteY59" fmla="*/ 1944261 h 5953996"/>
                <a:gd name="connsiteX60" fmla="*/ 3300220 w 3598751"/>
                <a:gd name="connsiteY60" fmla="*/ 1784241 h 5953996"/>
                <a:gd name="connsiteX61" fmla="*/ 3300220 w 3598751"/>
                <a:gd name="connsiteY61" fmla="*/ 1708041 h 5953996"/>
                <a:gd name="connsiteX62" fmla="*/ 3361180 w 3598751"/>
                <a:gd name="connsiteY62" fmla="*/ 1548021 h 5953996"/>
                <a:gd name="connsiteX63" fmla="*/ 3414520 w 3598751"/>
                <a:gd name="connsiteY63" fmla="*/ 1395621 h 5953996"/>
                <a:gd name="connsiteX64" fmla="*/ 3452620 w 3598751"/>
                <a:gd name="connsiteY64" fmla="*/ 1319421 h 5953996"/>
                <a:gd name="connsiteX65" fmla="*/ 3498340 w 3598751"/>
                <a:gd name="connsiteY65" fmla="*/ 1098441 h 5953996"/>
                <a:gd name="connsiteX66" fmla="*/ 3551680 w 3598751"/>
                <a:gd name="connsiteY66" fmla="*/ 1007001 h 5953996"/>
                <a:gd name="connsiteX67" fmla="*/ 3597400 w 3598751"/>
                <a:gd name="connsiteY67" fmla="*/ 915561 h 5953996"/>
                <a:gd name="connsiteX68" fmla="*/ 3582160 w 3598751"/>
                <a:gd name="connsiteY68" fmla="*/ 846981 h 5953996"/>
                <a:gd name="connsiteX69" fmla="*/ 3536440 w 3598751"/>
                <a:gd name="connsiteY69" fmla="*/ 709821 h 5953996"/>
                <a:gd name="connsiteX70" fmla="*/ 3490720 w 3598751"/>
                <a:gd name="connsiteY70" fmla="*/ 686961 h 5953996"/>
                <a:gd name="connsiteX71" fmla="*/ 3338320 w 3598751"/>
                <a:gd name="connsiteY71" fmla="*/ 549801 h 5953996"/>
                <a:gd name="connsiteX72" fmla="*/ 3284980 w 3598751"/>
                <a:gd name="connsiteY72" fmla="*/ 519321 h 5953996"/>
                <a:gd name="connsiteX73" fmla="*/ 3178300 w 3598751"/>
                <a:gd name="connsiteY73" fmla="*/ 496461 h 5953996"/>
                <a:gd name="connsiteX74" fmla="*/ 3109720 w 3598751"/>
                <a:gd name="connsiteY74" fmla="*/ 427881 h 5953996"/>
                <a:gd name="connsiteX75" fmla="*/ 3041140 w 3598751"/>
                <a:gd name="connsiteY75" fmla="*/ 359301 h 5953996"/>
                <a:gd name="connsiteX76" fmla="*/ 2949700 w 3598751"/>
                <a:gd name="connsiteY76" fmla="*/ 275481 h 5953996"/>
                <a:gd name="connsiteX77" fmla="*/ 2858260 w 3598751"/>
                <a:gd name="connsiteY77" fmla="*/ 199281 h 5953996"/>
                <a:gd name="connsiteX78" fmla="*/ 2743960 w 3598751"/>
                <a:gd name="connsiteY78" fmla="*/ 115461 h 5953996"/>
                <a:gd name="connsiteX79" fmla="*/ 2644900 w 3598751"/>
                <a:gd name="connsiteY79" fmla="*/ 115461 h 5953996"/>
                <a:gd name="connsiteX80" fmla="*/ 2378200 w 3598751"/>
                <a:gd name="connsiteY80" fmla="*/ 176421 h 5953996"/>
                <a:gd name="connsiteX81" fmla="*/ 2332480 w 3598751"/>
                <a:gd name="connsiteY81" fmla="*/ 161181 h 5953996"/>
                <a:gd name="connsiteX82" fmla="*/ 2279140 w 3598751"/>
                <a:gd name="connsiteY82" fmla="*/ 161181 h 5953996"/>
                <a:gd name="connsiteX83" fmla="*/ 2210560 w 3598751"/>
                <a:gd name="connsiteY83" fmla="*/ 168801 h 5953996"/>
                <a:gd name="connsiteX84" fmla="*/ 2050540 w 3598751"/>
                <a:gd name="connsiteY84" fmla="*/ 138321 h 5953996"/>
                <a:gd name="connsiteX85" fmla="*/ 1981960 w 3598751"/>
                <a:gd name="connsiteY85" fmla="*/ 161181 h 5953996"/>
                <a:gd name="connsiteX86" fmla="*/ 1806700 w 3598751"/>
                <a:gd name="connsiteY86" fmla="*/ 107841 h 5953996"/>
                <a:gd name="connsiteX87" fmla="*/ 1616200 w 3598751"/>
                <a:gd name="connsiteY87" fmla="*/ 130701 h 5953996"/>
                <a:gd name="connsiteX88" fmla="*/ 1555240 w 3598751"/>
                <a:gd name="connsiteY88" fmla="*/ 92601 h 5953996"/>
                <a:gd name="connsiteX89" fmla="*/ 1395220 w 3598751"/>
                <a:gd name="connsiteY89" fmla="*/ 46881 h 5953996"/>
                <a:gd name="connsiteX90" fmla="*/ 1319020 w 3598751"/>
                <a:gd name="connsiteY90" fmla="*/ 46881 h 5953996"/>
                <a:gd name="connsiteX91" fmla="*/ 1181860 w 3598751"/>
                <a:gd name="connsiteY91" fmla="*/ 46881 h 5953996"/>
                <a:gd name="connsiteX92" fmla="*/ 1090420 w 3598751"/>
                <a:gd name="connsiteY92" fmla="*/ 16401 h 5953996"/>
                <a:gd name="connsiteX93" fmla="*/ 930400 w 3598751"/>
                <a:gd name="connsiteY93" fmla="*/ 1161 h 5953996"/>
                <a:gd name="connsiteX94" fmla="*/ 884680 w 3598751"/>
                <a:gd name="connsiteY94" fmla="*/ 8781 h 5953996"/>
                <a:gd name="connsiteX95" fmla="*/ 854200 w 3598751"/>
                <a:gd name="connsiteY95" fmla="*/ 69741 h 5953996"/>
                <a:gd name="connsiteX96" fmla="*/ 816100 w 3598751"/>
                <a:gd name="connsiteY96" fmla="*/ 161181 h 5953996"/>
                <a:gd name="connsiteX97" fmla="*/ 793240 w 3598751"/>
                <a:gd name="connsiteY97" fmla="*/ 275481 h 5953996"/>
                <a:gd name="connsiteX98" fmla="*/ 709420 w 3598751"/>
                <a:gd name="connsiteY98" fmla="*/ 526941 h 5953996"/>
                <a:gd name="connsiteX99" fmla="*/ 678940 w 3598751"/>
                <a:gd name="connsiteY99" fmla="*/ 709821 h 5953996"/>
                <a:gd name="connsiteX100" fmla="*/ 617980 w 3598751"/>
                <a:gd name="connsiteY100" fmla="*/ 1014621 h 5953996"/>
                <a:gd name="connsiteX101" fmla="*/ 549400 w 3598751"/>
                <a:gd name="connsiteY101" fmla="*/ 1197501 h 5953996"/>
                <a:gd name="connsiteX102" fmla="*/ 518920 w 3598751"/>
                <a:gd name="connsiteY102" fmla="*/ 1395621 h 5953996"/>
                <a:gd name="connsiteX103" fmla="*/ 503680 w 3598751"/>
                <a:gd name="connsiteY103" fmla="*/ 1517541 h 5953996"/>
                <a:gd name="connsiteX104" fmla="*/ 457960 w 3598751"/>
                <a:gd name="connsiteY104" fmla="*/ 1647081 h 5953996"/>
                <a:gd name="connsiteX105" fmla="*/ 412240 w 3598751"/>
                <a:gd name="connsiteY105" fmla="*/ 1829961 h 5953996"/>
                <a:gd name="connsiteX106" fmla="*/ 366520 w 3598751"/>
                <a:gd name="connsiteY106" fmla="*/ 2020461 h 5953996"/>
                <a:gd name="connsiteX107" fmla="*/ 320800 w 3598751"/>
                <a:gd name="connsiteY107" fmla="*/ 2134761 h 5953996"/>
                <a:gd name="connsiteX108" fmla="*/ 271270 w 3598751"/>
                <a:gd name="connsiteY108" fmla="*/ 2320022 h 5953996"/>
                <a:gd name="connsiteX109" fmla="*/ 221740 w 3598751"/>
                <a:gd name="connsiteY109" fmla="*/ 2538621 h 5953996"/>
                <a:gd name="connsiteX110" fmla="*/ 206500 w 3598751"/>
                <a:gd name="connsiteY110" fmla="*/ 2637681 h 5953996"/>
                <a:gd name="connsiteX111" fmla="*/ 176020 w 3598751"/>
                <a:gd name="connsiteY111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340100 w 3598751"/>
                <a:gd name="connsiteY30" fmla="*/ 4611261 h 5953996"/>
                <a:gd name="connsiteX31" fmla="*/ 2454400 w 3598751"/>
                <a:gd name="connsiteY31" fmla="*/ 4596021 h 5953996"/>
                <a:gd name="connsiteX32" fmla="*/ 2545840 w 3598751"/>
                <a:gd name="connsiteY32" fmla="*/ 4550301 h 5953996"/>
                <a:gd name="connsiteX33" fmla="*/ 2591560 w 3598751"/>
                <a:gd name="connsiteY33" fmla="*/ 4527441 h 5953996"/>
                <a:gd name="connsiteX34" fmla="*/ 2652520 w 3598751"/>
                <a:gd name="connsiteY34" fmla="*/ 4481721 h 5953996"/>
                <a:gd name="connsiteX35" fmla="*/ 2683000 w 3598751"/>
                <a:gd name="connsiteY35" fmla="*/ 4405521 h 5953996"/>
                <a:gd name="connsiteX36" fmla="*/ 2690620 w 3598751"/>
                <a:gd name="connsiteY36" fmla="*/ 4321701 h 5953996"/>
                <a:gd name="connsiteX37" fmla="*/ 2690620 w 3598751"/>
                <a:gd name="connsiteY37" fmla="*/ 4253121 h 5953996"/>
                <a:gd name="connsiteX38" fmla="*/ 2698240 w 3598751"/>
                <a:gd name="connsiteY38" fmla="*/ 4001661 h 5953996"/>
                <a:gd name="connsiteX39" fmla="*/ 2698240 w 3598751"/>
                <a:gd name="connsiteY39" fmla="*/ 3933081 h 5953996"/>
                <a:gd name="connsiteX40" fmla="*/ 2751580 w 3598751"/>
                <a:gd name="connsiteY40" fmla="*/ 3826401 h 5953996"/>
                <a:gd name="connsiteX41" fmla="*/ 2751580 w 3598751"/>
                <a:gd name="connsiteY41" fmla="*/ 3795921 h 5953996"/>
                <a:gd name="connsiteX42" fmla="*/ 2782060 w 3598751"/>
                <a:gd name="connsiteY42" fmla="*/ 3681621 h 5953996"/>
                <a:gd name="connsiteX43" fmla="*/ 2804920 w 3598751"/>
                <a:gd name="connsiteY43" fmla="*/ 3582561 h 5953996"/>
                <a:gd name="connsiteX44" fmla="*/ 2865880 w 3598751"/>
                <a:gd name="connsiteY44" fmla="*/ 3430161 h 5953996"/>
                <a:gd name="connsiteX45" fmla="*/ 2903980 w 3598751"/>
                <a:gd name="connsiteY45" fmla="*/ 3308241 h 5953996"/>
                <a:gd name="connsiteX46" fmla="*/ 2934460 w 3598751"/>
                <a:gd name="connsiteY46" fmla="*/ 3148221 h 5953996"/>
                <a:gd name="connsiteX47" fmla="*/ 2980180 w 3598751"/>
                <a:gd name="connsiteY47" fmla="*/ 3064401 h 5953996"/>
                <a:gd name="connsiteX48" fmla="*/ 2980180 w 3598751"/>
                <a:gd name="connsiteY48" fmla="*/ 2873901 h 5953996"/>
                <a:gd name="connsiteX49" fmla="*/ 2980180 w 3598751"/>
                <a:gd name="connsiteY49" fmla="*/ 2782461 h 5953996"/>
                <a:gd name="connsiteX50" fmla="*/ 2995420 w 3598751"/>
                <a:gd name="connsiteY50" fmla="*/ 2645301 h 5953996"/>
                <a:gd name="connsiteX51" fmla="*/ 3003040 w 3598751"/>
                <a:gd name="connsiteY51" fmla="*/ 2538621 h 5953996"/>
                <a:gd name="connsiteX52" fmla="*/ 3041140 w 3598751"/>
                <a:gd name="connsiteY52" fmla="*/ 2485281 h 5953996"/>
                <a:gd name="connsiteX53" fmla="*/ 3079240 w 3598751"/>
                <a:gd name="connsiteY53" fmla="*/ 2355741 h 5953996"/>
                <a:gd name="connsiteX54" fmla="*/ 3094480 w 3598751"/>
                <a:gd name="connsiteY54" fmla="*/ 2325261 h 5953996"/>
                <a:gd name="connsiteX55" fmla="*/ 3117340 w 3598751"/>
                <a:gd name="connsiteY55" fmla="*/ 2233821 h 5953996"/>
                <a:gd name="connsiteX56" fmla="*/ 3140200 w 3598751"/>
                <a:gd name="connsiteY56" fmla="*/ 2150001 h 5953996"/>
                <a:gd name="connsiteX57" fmla="*/ 3185920 w 3598751"/>
                <a:gd name="connsiteY57" fmla="*/ 2028081 h 5953996"/>
                <a:gd name="connsiteX58" fmla="*/ 3208780 w 3598751"/>
                <a:gd name="connsiteY58" fmla="*/ 1944261 h 5953996"/>
                <a:gd name="connsiteX59" fmla="*/ 3300220 w 3598751"/>
                <a:gd name="connsiteY59" fmla="*/ 1784241 h 5953996"/>
                <a:gd name="connsiteX60" fmla="*/ 3300220 w 3598751"/>
                <a:gd name="connsiteY60" fmla="*/ 1708041 h 5953996"/>
                <a:gd name="connsiteX61" fmla="*/ 3361180 w 3598751"/>
                <a:gd name="connsiteY61" fmla="*/ 1548021 h 5953996"/>
                <a:gd name="connsiteX62" fmla="*/ 3414520 w 3598751"/>
                <a:gd name="connsiteY62" fmla="*/ 1395621 h 5953996"/>
                <a:gd name="connsiteX63" fmla="*/ 3452620 w 3598751"/>
                <a:gd name="connsiteY63" fmla="*/ 1319421 h 5953996"/>
                <a:gd name="connsiteX64" fmla="*/ 3498340 w 3598751"/>
                <a:gd name="connsiteY64" fmla="*/ 1098441 h 5953996"/>
                <a:gd name="connsiteX65" fmla="*/ 3551680 w 3598751"/>
                <a:gd name="connsiteY65" fmla="*/ 1007001 h 5953996"/>
                <a:gd name="connsiteX66" fmla="*/ 3597400 w 3598751"/>
                <a:gd name="connsiteY66" fmla="*/ 915561 h 5953996"/>
                <a:gd name="connsiteX67" fmla="*/ 3582160 w 3598751"/>
                <a:gd name="connsiteY67" fmla="*/ 846981 h 5953996"/>
                <a:gd name="connsiteX68" fmla="*/ 3536440 w 3598751"/>
                <a:gd name="connsiteY68" fmla="*/ 709821 h 5953996"/>
                <a:gd name="connsiteX69" fmla="*/ 3490720 w 3598751"/>
                <a:gd name="connsiteY69" fmla="*/ 686961 h 5953996"/>
                <a:gd name="connsiteX70" fmla="*/ 3338320 w 3598751"/>
                <a:gd name="connsiteY70" fmla="*/ 549801 h 5953996"/>
                <a:gd name="connsiteX71" fmla="*/ 3284980 w 3598751"/>
                <a:gd name="connsiteY71" fmla="*/ 519321 h 5953996"/>
                <a:gd name="connsiteX72" fmla="*/ 3178300 w 3598751"/>
                <a:gd name="connsiteY72" fmla="*/ 496461 h 5953996"/>
                <a:gd name="connsiteX73" fmla="*/ 3109720 w 3598751"/>
                <a:gd name="connsiteY73" fmla="*/ 427881 h 5953996"/>
                <a:gd name="connsiteX74" fmla="*/ 3041140 w 3598751"/>
                <a:gd name="connsiteY74" fmla="*/ 359301 h 5953996"/>
                <a:gd name="connsiteX75" fmla="*/ 2949700 w 3598751"/>
                <a:gd name="connsiteY75" fmla="*/ 275481 h 5953996"/>
                <a:gd name="connsiteX76" fmla="*/ 2858260 w 3598751"/>
                <a:gd name="connsiteY76" fmla="*/ 199281 h 5953996"/>
                <a:gd name="connsiteX77" fmla="*/ 2743960 w 3598751"/>
                <a:gd name="connsiteY77" fmla="*/ 115461 h 5953996"/>
                <a:gd name="connsiteX78" fmla="*/ 2644900 w 3598751"/>
                <a:gd name="connsiteY78" fmla="*/ 115461 h 5953996"/>
                <a:gd name="connsiteX79" fmla="*/ 2378200 w 3598751"/>
                <a:gd name="connsiteY79" fmla="*/ 176421 h 5953996"/>
                <a:gd name="connsiteX80" fmla="*/ 2332480 w 3598751"/>
                <a:gd name="connsiteY80" fmla="*/ 161181 h 5953996"/>
                <a:gd name="connsiteX81" fmla="*/ 2279140 w 3598751"/>
                <a:gd name="connsiteY81" fmla="*/ 161181 h 5953996"/>
                <a:gd name="connsiteX82" fmla="*/ 2210560 w 3598751"/>
                <a:gd name="connsiteY82" fmla="*/ 168801 h 5953996"/>
                <a:gd name="connsiteX83" fmla="*/ 2050540 w 3598751"/>
                <a:gd name="connsiteY83" fmla="*/ 138321 h 5953996"/>
                <a:gd name="connsiteX84" fmla="*/ 1981960 w 3598751"/>
                <a:gd name="connsiteY84" fmla="*/ 161181 h 5953996"/>
                <a:gd name="connsiteX85" fmla="*/ 1806700 w 3598751"/>
                <a:gd name="connsiteY85" fmla="*/ 107841 h 5953996"/>
                <a:gd name="connsiteX86" fmla="*/ 1616200 w 3598751"/>
                <a:gd name="connsiteY86" fmla="*/ 130701 h 5953996"/>
                <a:gd name="connsiteX87" fmla="*/ 1555240 w 3598751"/>
                <a:gd name="connsiteY87" fmla="*/ 92601 h 5953996"/>
                <a:gd name="connsiteX88" fmla="*/ 1395220 w 3598751"/>
                <a:gd name="connsiteY88" fmla="*/ 46881 h 5953996"/>
                <a:gd name="connsiteX89" fmla="*/ 1319020 w 3598751"/>
                <a:gd name="connsiteY89" fmla="*/ 46881 h 5953996"/>
                <a:gd name="connsiteX90" fmla="*/ 1181860 w 3598751"/>
                <a:gd name="connsiteY90" fmla="*/ 46881 h 5953996"/>
                <a:gd name="connsiteX91" fmla="*/ 1090420 w 3598751"/>
                <a:gd name="connsiteY91" fmla="*/ 16401 h 5953996"/>
                <a:gd name="connsiteX92" fmla="*/ 930400 w 3598751"/>
                <a:gd name="connsiteY92" fmla="*/ 1161 h 5953996"/>
                <a:gd name="connsiteX93" fmla="*/ 884680 w 3598751"/>
                <a:gd name="connsiteY93" fmla="*/ 8781 h 5953996"/>
                <a:gd name="connsiteX94" fmla="*/ 854200 w 3598751"/>
                <a:gd name="connsiteY94" fmla="*/ 69741 h 5953996"/>
                <a:gd name="connsiteX95" fmla="*/ 816100 w 3598751"/>
                <a:gd name="connsiteY95" fmla="*/ 161181 h 5953996"/>
                <a:gd name="connsiteX96" fmla="*/ 793240 w 3598751"/>
                <a:gd name="connsiteY96" fmla="*/ 275481 h 5953996"/>
                <a:gd name="connsiteX97" fmla="*/ 709420 w 3598751"/>
                <a:gd name="connsiteY97" fmla="*/ 526941 h 5953996"/>
                <a:gd name="connsiteX98" fmla="*/ 678940 w 3598751"/>
                <a:gd name="connsiteY98" fmla="*/ 709821 h 5953996"/>
                <a:gd name="connsiteX99" fmla="*/ 617980 w 3598751"/>
                <a:gd name="connsiteY99" fmla="*/ 1014621 h 5953996"/>
                <a:gd name="connsiteX100" fmla="*/ 549400 w 3598751"/>
                <a:gd name="connsiteY100" fmla="*/ 1197501 h 5953996"/>
                <a:gd name="connsiteX101" fmla="*/ 518920 w 3598751"/>
                <a:gd name="connsiteY101" fmla="*/ 1395621 h 5953996"/>
                <a:gd name="connsiteX102" fmla="*/ 503680 w 3598751"/>
                <a:gd name="connsiteY102" fmla="*/ 1517541 h 5953996"/>
                <a:gd name="connsiteX103" fmla="*/ 457960 w 3598751"/>
                <a:gd name="connsiteY103" fmla="*/ 1647081 h 5953996"/>
                <a:gd name="connsiteX104" fmla="*/ 412240 w 3598751"/>
                <a:gd name="connsiteY104" fmla="*/ 1829961 h 5953996"/>
                <a:gd name="connsiteX105" fmla="*/ 366520 w 3598751"/>
                <a:gd name="connsiteY105" fmla="*/ 2020461 h 5953996"/>
                <a:gd name="connsiteX106" fmla="*/ 320800 w 3598751"/>
                <a:gd name="connsiteY106" fmla="*/ 2134761 h 5953996"/>
                <a:gd name="connsiteX107" fmla="*/ 271270 w 3598751"/>
                <a:gd name="connsiteY107" fmla="*/ 2320022 h 5953996"/>
                <a:gd name="connsiteX108" fmla="*/ 221740 w 3598751"/>
                <a:gd name="connsiteY108" fmla="*/ 2538621 h 5953996"/>
                <a:gd name="connsiteX109" fmla="*/ 206500 w 3598751"/>
                <a:gd name="connsiteY109" fmla="*/ 2637681 h 5953996"/>
                <a:gd name="connsiteX110" fmla="*/ 176020 w 3598751"/>
                <a:gd name="connsiteY110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545840 w 3598751"/>
                <a:gd name="connsiteY31" fmla="*/ 4550301 h 5953996"/>
                <a:gd name="connsiteX32" fmla="*/ 2591560 w 3598751"/>
                <a:gd name="connsiteY32" fmla="*/ 4527441 h 5953996"/>
                <a:gd name="connsiteX33" fmla="*/ 2652520 w 3598751"/>
                <a:gd name="connsiteY33" fmla="*/ 4481721 h 5953996"/>
                <a:gd name="connsiteX34" fmla="*/ 2683000 w 3598751"/>
                <a:gd name="connsiteY34" fmla="*/ 4405521 h 5953996"/>
                <a:gd name="connsiteX35" fmla="*/ 2690620 w 3598751"/>
                <a:gd name="connsiteY35" fmla="*/ 4321701 h 5953996"/>
                <a:gd name="connsiteX36" fmla="*/ 2690620 w 3598751"/>
                <a:gd name="connsiteY36" fmla="*/ 4253121 h 5953996"/>
                <a:gd name="connsiteX37" fmla="*/ 2698240 w 3598751"/>
                <a:gd name="connsiteY37" fmla="*/ 4001661 h 5953996"/>
                <a:gd name="connsiteX38" fmla="*/ 2698240 w 3598751"/>
                <a:gd name="connsiteY38" fmla="*/ 3933081 h 5953996"/>
                <a:gd name="connsiteX39" fmla="*/ 2751580 w 3598751"/>
                <a:gd name="connsiteY39" fmla="*/ 3826401 h 5953996"/>
                <a:gd name="connsiteX40" fmla="*/ 2751580 w 3598751"/>
                <a:gd name="connsiteY40" fmla="*/ 3795921 h 5953996"/>
                <a:gd name="connsiteX41" fmla="*/ 2782060 w 3598751"/>
                <a:gd name="connsiteY41" fmla="*/ 3681621 h 5953996"/>
                <a:gd name="connsiteX42" fmla="*/ 2804920 w 3598751"/>
                <a:gd name="connsiteY42" fmla="*/ 3582561 h 5953996"/>
                <a:gd name="connsiteX43" fmla="*/ 2865880 w 3598751"/>
                <a:gd name="connsiteY43" fmla="*/ 3430161 h 5953996"/>
                <a:gd name="connsiteX44" fmla="*/ 2903980 w 3598751"/>
                <a:gd name="connsiteY44" fmla="*/ 3308241 h 5953996"/>
                <a:gd name="connsiteX45" fmla="*/ 2934460 w 3598751"/>
                <a:gd name="connsiteY45" fmla="*/ 3148221 h 5953996"/>
                <a:gd name="connsiteX46" fmla="*/ 2980180 w 3598751"/>
                <a:gd name="connsiteY46" fmla="*/ 3064401 h 5953996"/>
                <a:gd name="connsiteX47" fmla="*/ 2980180 w 3598751"/>
                <a:gd name="connsiteY47" fmla="*/ 2873901 h 5953996"/>
                <a:gd name="connsiteX48" fmla="*/ 2980180 w 3598751"/>
                <a:gd name="connsiteY48" fmla="*/ 2782461 h 5953996"/>
                <a:gd name="connsiteX49" fmla="*/ 2995420 w 3598751"/>
                <a:gd name="connsiteY49" fmla="*/ 2645301 h 5953996"/>
                <a:gd name="connsiteX50" fmla="*/ 3003040 w 3598751"/>
                <a:gd name="connsiteY50" fmla="*/ 2538621 h 5953996"/>
                <a:gd name="connsiteX51" fmla="*/ 3041140 w 3598751"/>
                <a:gd name="connsiteY51" fmla="*/ 2485281 h 5953996"/>
                <a:gd name="connsiteX52" fmla="*/ 3079240 w 3598751"/>
                <a:gd name="connsiteY52" fmla="*/ 2355741 h 5953996"/>
                <a:gd name="connsiteX53" fmla="*/ 3094480 w 3598751"/>
                <a:gd name="connsiteY53" fmla="*/ 2325261 h 5953996"/>
                <a:gd name="connsiteX54" fmla="*/ 3117340 w 3598751"/>
                <a:gd name="connsiteY54" fmla="*/ 2233821 h 5953996"/>
                <a:gd name="connsiteX55" fmla="*/ 3140200 w 3598751"/>
                <a:gd name="connsiteY55" fmla="*/ 2150001 h 5953996"/>
                <a:gd name="connsiteX56" fmla="*/ 3185920 w 3598751"/>
                <a:gd name="connsiteY56" fmla="*/ 2028081 h 5953996"/>
                <a:gd name="connsiteX57" fmla="*/ 3208780 w 3598751"/>
                <a:gd name="connsiteY57" fmla="*/ 1944261 h 5953996"/>
                <a:gd name="connsiteX58" fmla="*/ 3300220 w 3598751"/>
                <a:gd name="connsiteY58" fmla="*/ 1784241 h 5953996"/>
                <a:gd name="connsiteX59" fmla="*/ 3300220 w 3598751"/>
                <a:gd name="connsiteY59" fmla="*/ 1708041 h 5953996"/>
                <a:gd name="connsiteX60" fmla="*/ 3361180 w 3598751"/>
                <a:gd name="connsiteY60" fmla="*/ 1548021 h 5953996"/>
                <a:gd name="connsiteX61" fmla="*/ 3414520 w 3598751"/>
                <a:gd name="connsiteY61" fmla="*/ 1395621 h 5953996"/>
                <a:gd name="connsiteX62" fmla="*/ 3452620 w 3598751"/>
                <a:gd name="connsiteY62" fmla="*/ 1319421 h 5953996"/>
                <a:gd name="connsiteX63" fmla="*/ 3498340 w 3598751"/>
                <a:gd name="connsiteY63" fmla="*/ 1098441 h 5953996"/>
                <a:gd name="connsiteX64" fmla="*/ 3551680 w 3598751"/>
                <a:gd name="connsiteY64" fmla="*/ 1007001 h 5953996"/>
                <a:gd name="connsiteX65" fmla="*/ 3597400 w 3598751"/>
                <a:gd name="connsiteY65" fmla="*/ 915561 h 5953996"/>
                <a:gd name="connsiteX66" fmla="*/ 3582160 w 3598751"/>
                <a:gd name="connsiteY66" fmla="*/ 846981 h 5953996"/>
                <a:gd name="connsiteX67" fmla="*/ 3536440 w 3598751"/>
                <a:gd name="connsiteY67" fmla="*/ 709821 h 5953996"/>
                <a:gd name="connsiteX68" fmla="*/ 3490720 w 3598751"/>
                <a:gd name="connsiteY68" fmla="*/ 686961 h 5953996"/>
                <a:gd name="connsiteX69" fmla="*/ 3338320 w 3598751"/>
                <a:gd name="connsiteY69" fmla="*/ 549801 h 5953996"/>
                <a:gd name="connsiteX70" fmla="*/ 3284980 w 3598751"/>
                <a:gd name="connsiteY70" fmla="*/ 519321 h 5953996"/>
                <a:gd name="connsiteX71" fmla="*/ 3178300 w 3598751"/>
                <a:gd name="connsiteY71" fmla="*/ 496461 h 5953996"/>
                <a:gd name="connsiteX72" fmla="*/ 3109720 w 3598751"/>
                <a:gd name="connsiteY72" fmla="*/ 427881 h 5953996"/>
                <a:gd name="connsiteX73" fmla="*/ 3041140 w 3598751"/>
                <a:gd name="connsiteY73" fmla="*/ 359301 h 5953996"/>
                <a:gd name="connsiteX74" fmla="*/ 2949700 w 3598751"/>
                <a:gd name="connsiteY74" fmla="*/ 275481 h 5953996"/>
                <a:gd name="connsiteX75" fmla="*/ 2858260 w 3598751"/>
                <a:gd name="connsiteY75" fmla="*/ 199281 h 5953996"/>
                <a:gd name="connsiteX76" fmla="*/ 2743960 w 3598751"/>
                <a:gd name="connsiteY76" fmla="*/ 115461 h 5953996"/>
                <a:gd name="connsiteX77" fmla="*/ 2644900 w 3598751"/>
                <a:gd name="connsiteY77" fmla="*/ 115461 h 5953996"/>
                <a:gd name="connsiteX78" fmla="*/ 2378200 w 3598751"/>
                <a:gd name="connsiteY78" fmla="*/ 176421 h 5953996"/>
                <a:gd name="connsiteX79" fmla="*/ 2332480 w 3598751"/>
                <a:gd name="connsiteY79" fmla="*/ 161181 h 5953996"/>
                <a:gd name="connsiteX80" fmla="*/ 2279140 w 3598751"/>
                <a:gd name="connsiteY80" fmla="*/ 161181 h 5953996"/>
                <a:gd name="connsiteX81" fmla="*/ 2210560 w 3598751"/>
                <a:gd name="connsiteY81" fmla="*/ 168801 h 5953996"/>
                <a:gd name="connsiteX82" fmla="*/ 2050540 w 3598751"/>
                <a:gd name="connsiteY82" fmla="*/ 138321 h 5953996"/>
                <a:gd name="connsiteX83" fmla="*/ 1981960 w 3598751"/>
                <a:gd name="connsiteY83" fmla="*/ 161181 h 5953996"/>
                <a:gd name="connsiteX84" fmla="*/ 1806700 w 3598751"/>
                <a:gd name="connsiteY84" fmla="*/ 107841 h 5953996"/>
                <a:gd name="connsiteX85" fmla="*/ 1616200 w 3598751"/>
                <a:gd name="connsiteY85" fmla="*/ 130701 h 5953996"/>
                <a:gd name="connsiteX86" fmla="*/ 1555240 w 3598751"/>
                <a:gd name="connsiteY86" fmla="*/ 92601 h 5953996"/>
                <a:gd name="connsiteX87" fmla="*/ 1395220 w 3598751"/>
                <a:gd name="connsiteY87" fmla="*/ 46881 h 5953996"/>
                <a:gd name="connsiteX88" fmla="*/ 1319020 w 3598751"/>
                <a:gd name="connsiteY88" fmla="*/ 46881 h 5953996"/>
                <a:gd name="connsiteX89" fmla="*/ 1181860 w 3598751"/>
                <a:gd name="connsiteY89" fmla="*/ 46881 h 5953996"/>
                <a:gd name="connsiteX90" fmla="*/ 1090420 w 3598751"/>
                <a:gd name="connsiteY90" fmla="*/ 16401 h 5953996"/>
                <a:gd name="connsiteX91" fmla="*/ 930400 w 3598751"/>
                <a:gd name="connsiteY91" fmla="*/ 1161 h 5953996"/>
                <a:gd name="connsiteX92" fmla="*/ 884680 w 3598751"/>
                <a:gd name="connsiteY92" fmla="*/ 8781 h 5953996"/>
                <a:gd name="connsiteX93" fmla="*/ 854200 w 3598751"/>
                <a:gd name="connsiteY93" fmla="*/ 69741 h 5953996"/>
                <a:gd name="connsiteX94" fmla="*/ 816100 w 3598751"/>
                <a:gd name="connsiteY94" fmla="*/ 161181 h 5953996"/>
                <a:gd name="connsiteX95" fmla="*/ 793240 w 3598751"/>
                <a:gd name="connsiteY95" fmla="*/ 275481 h 5953996"/>
                <a:gd name="connsiteX96" fmla="*/ 709420 w 3598751"/>
                <a:gd name="connsiteY96" fmla="*/ 526941 h 5953996"/>
                <a:gd name="connsiteX97" fmla="*/ 678940 w 3598751"/>
                <a:gd name="connsiteY97" fmla="*/ 709821 h 5953996"/>
                <a:gd name="connsiteX98" fmla="*/ 617980 w 3598751"/>
                <a:gd name="connsiteY98" fmla="*/ 1014621 h 5953996"/>
                <a:gd name="connsiteX99" fmla="*/ 549400 w 3598751"/>
                <a:gd name="connsiteY99" fmla="*/ 1197501 h 5953996"/>
                <a:gd name="connsiteX100" fmla="*/ 518920 w 3598751"/>
                <a:gd name="connsiteY100" fmla="*/ 1395621 h 5953996"/>
                <a:gd name="connsiteX101" fmla="*/ 503680 w 3598751"/>
                <a:gd name="connsiteY101" fmla="*/ 1517541 h 5953996"/>
                <a:gd name="connsiteX102" fmla="*/ 457960 w 3598751"/>
                <a:gd name="connsiteY102" fmla="*/ 1647081 h 5953996"/>
                <a:gd name="connsiteX103" fmla="*/ 412240 w 3598751"/>
                <a:gd name="connsiteY103" fmla="*/ 1829961 h 5953996"/>
                <a:gd name="connsiteX104" fmla="*/ 366520 w 3598751"/>
                <a:gd name="connsiteY104" fmla="*/ 2020461 h 5953996"/>
                <a:gd name="connsiteX105" fmla="*/ 320800 w 3598751"/>
                <a:gd name="connsiteY105" fmla="*/ 2134761 h 5953996"/>
                <a:gd name="connsiteX106" fmla="*/ 271270 w 3598751"/>
                <a:gd name="connsiteY106" fmla="*/ 2320022 h 5953996"/>
                <a:gd name="connsiteX107" fmla="*/ 221740 w 3598751"/>
                <a:gd name="connsiteY107" fmla="*/ 2538621 h 5953996"/>
                <a:gd name="connsiteX108" fmla="*/ 206500 w 3598751"/>
                <a:gd name="connsiteY108" fmla="*/ 2637681 h 5953996"/>
                <a:gd name="connsiteX109" fmla="*/ 176020 w 3598751"/>
                <a:gd name="connsiteY109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591560 w 3598751"/>
                <a:gd name="connsiteY31" fmla="*/ 4527441 h 5953996"/>
                <a:gd name="connsiteX32" fmla="*/ 2652520 w 3598751"/>
                <a:gd name="connsiteY32" fmla="*/ 4481721 h 5953996"/>
                <a:gd name="connsiteX33" fmla="*/ 2683000 w 3598751"/>
                <a:gd name="connsiteY33" fmla="*/ 4405521 h 5953996"/>
                <a:gd name="connsiteX34" fmla="*/ 2690620 w 3598751"/>
                <a:gd name="connsiteY34" fmla="*/ 4321701 h 5953996"/>
                <a:gd name="connsiteX35" fmla="*/ 2690620 w 3598751"/>
                <a:gd name="connsiteY35" fmla="*/ 4253121 h 5953996"/>
                <a:gd name="connsiteX36" fmla="*/ 2698240 w 3598751"/>
                <a:gd name="connsiteY36" fmla="*/ 4001661 h 5953996"/>
                <a:gd name="connsiteX37" fmla="*/ 2698240 w 3598751"/>
                <a:gd name="connsiteY37" fmla="*/ 3933081 h 5953996"/>
                <a:gd name="connsiteX38" fmla="*/ 2751580 w 3598751"/>
                <a:gd name="connsiteY38" fmla="*/ 3826401 h 5953996"/>
                <a:gd name="connsiteX39" fmla="*/ 2751580 w 3598751"/>
                <a:gd name="connsiteY39" fmla="*/ 3795921 h 5953996"/>
                <a:gd name="connsiteX40" fmla="*/ 2782060 w 3598751"/>
                <a:gd name="connsiteY40" fmla="*/ 3681621 h 5953996"/>
                <a:gd name="connsiteX41" fmla="*/ 2804920 w 3598751"/>
                <a:gd name="connsiteY41" fmla="*/ 3582561 h 5953996"/>
                <a:gd name="connsiteX42" fmla="*/ 2865880 w 3598751"/>
                <a:gd name="connsiteY42" fmla="*/ 3430161 h 5953996"/>
                <a:gd name="connsiteX43" fmla="*/ 2903980 w 3598751"/>
                <a:gd name="connsiteY43" fmla="*/ 3308241 h 5953996"/>
                <a:gd name="connsiteX44" fmla="*/ 2934460 w 3598751"/>
                <a:gd name="connsiteY44" fmla="*/ 3148221 h 5953996"/>
                <a:gd name="connsiteX45" fmla="*/ 2980180 w 3598751"/>
                <a:gd name="connsiteY45" fmla="*/ 3064401 h 5953996"/>
                <a:gd name="connsiteX46" fmla="*/ 2980180 w 3598751"/>
                <a:gd name="connsiteY46" fmla="*/ 2873901 h 5953996"/>
                <a:gd name="connsiteX47" fmla="*/ 2980180 w 3598751"/>
                <a:gd name="connsiteY47" fmla="*/ 2782461 h 5953996"/>
                <a:gd name="connsiteX48" fmla="*/ 2995420 w 3598751"/>
                <a:gd name="connsiteY48" fmla="*/ 2645301 h 5953996"/>
                <a:gd name="connsiteX49" fmla="*/ 3003040 w 3598751"/>
                <a:gd name="connsiteY49" fmla="*/ 2538621 h 5953996"/>
                <a:gd name="connsiteX50" fmla="*/ 3041140 w 3598751"/>
                <a:gd name="connsiteY50" fmla="*/ 2485281 h 5953996"/>
                <a:gd name="connsiteX51" fmla="*/ 3079240 w 3598751"/>
                <a:gd name="connsiteY51" fmla="*/ 2355741 h 5953996"/>
                <a:gd name="connsiteX52" fmla="*/ 3094480 w 3598751"/>
                <a:gd name="connsiteY52" fmla="*/ 2325261 h 5953996"/>
                <a:gd name="connsiteX53" fmla="*/ 3117340 w 3598751"/>
                <a:gd name="connsiteY53" fmla="*/ 2233821 h 5953996"/>
                <a:gd name="connsiteX54" fmla="*/ 3140200 w 3598751"/>
                <a:gd name="connsiteY54" fmla="*/ 2150001 h 5953996"/>
                <a:gd name="connsiteX55" fmla="*/ 3185920 w 3598751"/>
                <a:gd name="connsiteY55" fmla="*/ 2028081 h 5953996"/>
                <a:gd name="connsiteX56" fmla="*/ 3208780 w 3598751"/>
                <a:gd name="connsiteY56" fmla="*/ 1944261 h 5953996"/>
                <a:gd name="connsiteX57" fmla="*/ 3300220 w 3598751"/>
                <a:gd name="connsiteY57" fmla="*/ 1784241 h 5953996"/>
                <a:gd name="connsiteX58" fmla="*/ 3300220 w 3598751"/>
                <a:gd name="connsiteY58" fmla="*/ 1708041 h 5953996"/>
                <a:gd name="connsiteX59" fmla="*/ 3361180 w 3598751"/>
                <a:gd name="connsiteY59" fmla="*/ 1548021 h 5953996"/>
                <a:gd name="connsiteX60" fmla="*/ 3414520 w 3598751"/>
                <a:gd name="connsiteY60" fmla="*/ 1395621 h 5953996"/>
                <a:gd name="connsiteX61" fmla="*/ 3452620 w 3598751"/>
                <a:gd name="connsiteY61" fmla="*/ 1319421 h 5953996"/>
                <a:gd name="connsiteX62" fmla="*/ 3498340 w 3598751"/>
                <a:gd name="connsiteY62" fmla="*/ 1098441 h 5953996"/>
                <a:gd name="connsiteX63" fmla="*/ 3551680 w 3598751"/>
                <a:gd name="connsiteY63" fmla="*/ 1007001 h 5953996"/>
                <a:gd name="connsiteX64" fmla="*/ 3597400 w 3598751"/>
                <a:gd name="connsiteY64" fmla="*/ 915561 h 5953996"/>
                <a:gd name="connsiteX65" fmla="*/ 3582160 w 3598751"/>
                <a:gd name="connsiteY65" fmla="*/ 846981 h 5953996"/>
                <a:gd name="connsiteX66" fmla="*/ 3536440 w 3598751"/>
                <a:gd name="connsiteY66" fmla="*/ 709821 h 5953996"/>
                <a:gd name="connsiteX67" fmla="*/ 3490720 w 3598751"/>
                <a:gd name="connsiteY67" fmla="*/ 686961 h 5953996"/>
                <a:gd name="connsiteX68" fmla="*/ 3338320 w 3598751"/>
                <a:gd name="connsiteY68" fmla="*/ 549801 h 5953996"/>
                <a:gd name="connsiteX69" fmla="*/ 3284980 w 3598751"/>
                <a:gd name="connsiteY69" fmla="*/ 519321 h 5953996"/>
                <a:gd name="connsiteX70" fmla="*/ 3178300 w 3598751"/>
                <a:gd name="connsiteY70" fmla="*/ 496461 h 5953996"/>
                <a:gd name="connsiteX71" fmla="*/ 3109720 w 3598751"/>
                <a:gd name="connsiteY71" fmla="*/ 427881 h 5953996"/>
                <a:gd name="connsiteX72" fmla="*/ 3041140 w 3598751"/>
                <a:gd name="connsiteY72" fmla="*/ 359301 h 5953996"/>
                <a:gd name="connsiteX73" fmla="*/ 2949700 w 3598751"/>
                <a:gd name="connsiteY73" fmla="*/ 275481 h 5953996"/>
                <a:gd name="connsiteX74" fmla="*/ 2858260 w 3598751"/>
                <a:gd name="connsiteY74" fmla="*/ 199281 h 5953996"/>
                <a:gd name="connsiteX75" fmla="*/ 2743960 w 3598751"/>
                <a:gd name="connsiteY75" fmla="*/ 115461 h 5953996"/>
                <a:gd name="connsiteX76" fmla="*/ 2644900 w 3598751"/>
                <a:gd name="connsiteY76" fmla="*/ 115461 h 5953996"/>
                <a:gd name="connsiteX77" fmla="*/ 2378200 w 3598751"/>
                <a:gd name="connsiteY77" fmla="*/ 176421 h 5953996"/>
                <a:gd name="connsiteX78" fmla="*/ 2332480 w 3598751"/>
                <a:gd name="connsiteY78" fmla="*/ 161181 h 5953996"/>
                <a:gd name="connsiteX79" fmla="*/ 2279140 w 3598751"/>
                <a:gd name="connsiteY79" fmla="*/ 161181 h 5953996"/>
                <a:gd name="connsiteX80" fmla="*/ 2210560 w 3598751"/>
                <a:gd name="connsiteY80" fmla="*/ 168801 h 5953996"/>
                <a:gd name="connsiteX81" fmla="*/ 2050540 w 3598751"/>
                <a:gd name="connsiteY81" fmla="*/ 138321 h 5953996"/>
                <a:gd name="connsiteX82" fmla="*/ 1981960 w 3598751"/>
                <a:gd name="connsiteY82" fmla="*/ 161181 h 5953996"/>
                <a:gd name="connsiteX83" fmla="*/ 1806700 w 3598751"/>
                <a:gd name="connsiteY83" fmla="*/ 107841 h 5953996"/>
                <a:gd name="connsiteX84" fmla="*/ 1616200 w 3598751"/>
                <a:gd name="connsiteY84" fmla="*/ 130701 h 5953996"/>
                <a:gd name="connsiteX85" fmla="*/ 1555240 w 3598751"/>
                <a:gd name="connsiteY85" fmla="*/ 92601 h 5953996"/>
                <a:gd name="connsiteX86" fmla="*/ 1395220 w 3598751"/>
                <a:gd name="connsiteY86" fmla="*/ 46881 h 5953996"/>
                <a:gd name="connsiteX87" fmla="*/ 1319020 w 3598751"/>
                <a:gd name="connsiteY87" fmla="*/ 46881 h 5953996"/>
                <a:gd name="connsiteX88" fmla="*/ 1181860 w 3598751"/>
                <a:gd name="connsiteY88" fmla="*/ 46881 h 5953996"/>
                <a:gd name="connsiteX89" fmla="*/ 1090420 w 3598751"/>
                <a:gd name="connsiteY89" fmla="*/ 16401 h 5953996"/>
                <a:gd name="connsiteX90" fmla="*/ 930400 w 3598751"/>
                <a:gd name="connsiteY90" fmla="*/ 1161 h 5953996"/>
                <a:gd name="connsiteX91" fmla="*/ 884680 w 3598751"/>
                <a:gd name="connsiteY91" fmla="*/ 8781 h 5953996"/>
                <a:gd name="connsiteX92" fmla="*/ 854200 w 3598751"/>
                <a:gd name="connsiteY92" fmla="*/ 69741 h 5953996"/>
                <a:gd name="connsiteX93" fmla="*/ 816100 w 3598751"/>
                <a:gd name="connsiteY93" fmla="*/ 161181 h 5953996"/>
                <a:gd name="connsiteX94" fmla="*/ 793240 w 3598751"/>
                <a:gd name="connsiteY94" fmla="*/ 275481 h 5953996"/>
                <a:gd name="connsiteX95" fmla="*/ 709420 w 3598751"/>
                <a:gd name="connsiteY95" fmla="*/ 526941 h 5953996"/>
                <a:gd name="connsiteX96" fmla="*/ 678940 w 3598751"/>
                <a:gd name="connsiteY96" fmla="*/ 709821 h 5953996"/>
                <a:gd name="connsiteX97" fmla="*/ 617980 w 3598751"/>
                <a:gd name="connsiteY97" fmla="*/ 1014621 h 5953996"/>
                <a:gd name="connsiteX98" fmla="*/ 549400 w 3598751"/>
                <a:gd name="connsiteY98" fmla="*/ 1197501 h 5953996"/>
                <a:gd name="connsiteX99" fmla="*/ 518920 w 3598751"/>
                <a:gd name="connsiteY99" fmla="*/ 1395621 h 5953996"/>
                <a:gd name="connsiteX100" fmla="*/ 503680 w 3598751"/>
                <a:gd name="connsiteY100" fmla="*/ 1517541 h 5953996"/>
                <a:gd name="connsiteX101" fmla="*/ 457960 w 3598751"/>
                <a:gd name="connsiteY101" fmla="*/ 1647081 h 5953996"/>
                <a:gd name="connsiteX102" fmla="*/ 412240 w 3598751"/>
                <a:gd name="connsiteY102" fmla="*/ 1829961 h 5953996"/>
                <a:gd name="connsiteX103" fmla="*/ 366520 w 3598751"/>
                <a:gd name="connsiteY103" fmla="*/ 2020461 h 5953996"/>
                <a:gd name="connsiteX104" fmla="*/ 320800 w 3598751"/>
                <a:gd name="connsiteY104" fmla="*/ 2134761 h 5953996"/>
                <a:gd name="connsiteX105" fmla="*/ 271270 w 3598751"/>
                <a:gd name="connsiteY105" fmla="*/ 2320022 h 5953996"/>
                <a:gd name="connsiteX106" fmla="*/ 221740 w 3598751"/>
                <a:gd name="connsiteY106" fmla="*/ 2538621 h 5953996"/>
                <a:gd name="connsiteX107" fmla="*/ 206500 w 3598751"/>
                <a:gd name="connsiteY107" fmla="*/ 2637681 h 5953996"/>
                <a:gd name="connsiteX108" fmla="*/ 176020 w 3598751"/>
                <a:gd name="connsiteY108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83000 w 3598751"/>
                <a:gd name="connsiteY32" fmla="*/ 4405521 h 5953996"/>
                <a:gd name="connsiteX33" fmla="*/ 2690620 w 3598751"/>
                <a:gd name="connsiteY33" fmla="*/ 4321701 h 5953996"/>
                <a:gd name="connsiteX34" fmla="*/ 2690620 w 3598751"/>
                <a:gd name="connsiteY34" fmla="*/ 4253121 h 5953996"/>
                <a:gd name="connsiteX35" fmla="*/ 2698240 w 3598751"/>
                <a:gd name="connsiteY35" fmla="*/ 4001661 h 5953996"/>
                <a:gd name="connsiteX36" fmla="*/ 2698240 w 3598751"/>
                <a:gd name="connsiteY36" fmla="*/ 3933081 h 5953996"/>
                <a:gd name="connsiteX37" fmla="*/ 2751580 w 3598751"/>
                <a:gd name="connsiteY37" fmla="*/ 3826401 h 5953996"/>
                <a:gd name="connsiteX38" fmla="*/ 2751580 w 3598751"/>
                <a:gd name="connsiteY38" fmla="*/ 3795921 h 5953996"/>
                <a:gd name="connsiteX39" fmla="*/ 2782060 w 3598751"/>
                <a:gd name="connsiteY39" fmla="*/ 3681621 h 5953996"/>
                <a:gd name="connsiteX40" fmla="*/ 2804920 w 3598751"/>
                <a:gd name="connsiteY40" fmla="*/ 3582561 h 5953996"/>
                <a:gd name="connsiteX41" fmla="*/ 2865880 w 3598751"/>
                <a:gd name="connsiteY41" fmla="*/ 3430161 h 5953996"/>
                <a:gd name="connsiteX42" fmla="*/ 2903980 w 3598751"/>
                <a:gd name="connsiteY42" fmla="*/ 3308241 h 5953996"/>
                <a:gd name="connsiteX43" fmla="*/ 2934460 w 3598751"/>
                <a:gd name="connsiteY43" fmla="*/ 3148221 h 5953996"/>
                <a:gd name="connsiteX44" fmla="*/ 2980180 w 3598751"/>
                <a:gd name="connsiteY44" fmla="*/ 3064401 h 5953996"/>
                <a:gd name="connsiteX45" fmla="*/ 2980180 w 3598751"/>
                <a:gd name="connsiteY45" fmla="*/ 2873901 h 5953996"/>
                <a:gd name="connsiteX46" fmla="*/ 2980180 w 3598751"/>
                <a:gd name="connsiteY46" fmla="*/ 2782461 h 5953996"/>
                <a:gd name="connsiteX47" fmla="*/ 2995420 w 3598751"/>
                <a:gd name="connsiteY47" fmla="*/ 2645301 h 5953996"/>
                <a:gd name="connsiteX48" fmla="*/ 3003040 w 3598751"/>
                <a:gd name="connsiteY48" fmla="*/ 2538621 h 5953996"/>
                <a:gd name="connsiteX49" fmla="*/ 3041140 w 3598751"/>
                <a:gd name="connsiteY49" fmla="*/ 2485281 h 5953996"/>
                <a:gd name="connsiteX50" fmla="*/ 3079240 w 3598751"/>
                <a:gd name="connsiteY50" fmla="*/ 2355741 h 5953996"/>
                <a:gd name="connsiteX51" fmla="*/ 3094480 w 3598751"/>
                <a:gd name="connsiteY51" fmla="*/ 2325261 h 5953996"/>
                <a:gd name="connsiteX52" fmla="*/ 3117340 w 3598751"/>
                <a:gd name="connsiteY52" fmla="*/ 2233821 h 5953996"/>
                <a:gd name="connsiteX53" fmla="*/ 3140200 w 3598751"/>
                <a:gd name="connsiteY53" fmla="*/ 2150001 h 5953996"/>
                <a:gd name="connsiteX54" fmla="*/ 3185920 w 3598751"/>
                <a:gd name="connsiteY54" fmla="*/ 2028081 h 5953996"/>
                <a:gd name="connsiteX55" fmla="*/ 3208780 w 3598751"/>
                <a:gd name="connsiteY55" fmla="*/ 1944261 h 5953996"/>
                <a:gd name="connsiteX56" fmla="*/ 3300220 w 3598751"/>
                <a:gd name="connsiteY56" fmla="*/ 1784241 h 5953996"/>
                <a:gd name="connsiteX57" fmla="*/ 3300220 w 3598751"/>
                <a:gd name="connsiteY57" fmla="*/ 1708041 h 5953996"/>
                <a:gd name="connsiteX58" fmla="*/ 3361180 w 3598751"/>
                <a:gd name="connsiteY58" fmla="*/ 1548021 h 5953996"/>
                <a:gd name="connsiteX59" fmla="*/ 3414520 w 3598751"/>
                <a:gd name="connsiteY59" fmla="*/ 1395621 h 5953996"/>
                <a:gd name="connsiteX60" fmla="*/ 3452620 w 3598751"/>
                <a:gd name="connsiteY60" fmla="*/ 1319421 h 5953996"/>
                <a:gd name="connsiteX61" fmla="*/ 3498340 w 3598751"/>
                <a:gd name="connsiteY61" fmla="*/ 1098441 h 5953996"/>
                <a:gd name="connsiteX62" fmla="*/ 3551680 w 3598751"/>
                <a:gd name="connsiteY62" fmla="*/ 1007001 h 5953996"/>
                <a:gd name="connsiteX63" fmla="*/ 3597400 w 3598751"/>
                <a:gd name="connsiteY63" fmla="*/ 915561 h 5953996"/>
                <a:gd name="connsiteX64" fmla="*/ 3582160 w 3598751"/>
                <a:gd name="connsiteY64" fmla="*/ 846981 h 5953996"/>
                <a:gd name="connsiteX65" fmla="*/ 3536440 w 3598751"/>
                <a:gd name="connsiteY65" fmla="*/ 709821 h 5953996"/>
                <a:gd name="connsiteX66" fmla="*/ 3490720 w 3598751"/>
                <a:gd name="connsiteY66" fmla="*/ 686961 h 5953996"/>
                <a:gd name="connsiteX67" fmla="*/ 3338320 w 3598751"/>
                <a:gd name="connsiteY67" fmla="*/ 549801 h 5953996"/>
                <a:gd name="connsiteX68" fmla="*/ 3284980 w 3598751"/>
                <a:gd name="connsiteY68" fmla="*/ 519321 h 5953996"/>
                <a:gd name="connsiteX69" fmla="*/ 3178300 w 3598751"/>
                <a:gd name="connsiteY69" fmla="*/ 496461 h 5953996"/>
                <a:gd name="connsiteX70" fmla="*/ 3109720 w 3598751"/>
                <a:gd name="connsiteY70" fmla="*/ 427881 h 5953996"/>
                <a:gd name="connsiteX71" fmla="*/ 3041140 w 3598751"/>
                <a:gd name="connsiteY71" fmla="*/ 359301 h 5953996"/>
                <a:gd name="connsiteX72" fmla="*/ 2949700 w 3598751"/>
                <a:gd name="connsiteY72" fmla="*/ 275481 h 5953996"/>
                <a:gd name="connsiteX73" fmla="*/ 2858260 w 3598751"/>
                <a:gd name="connsiteY73" fmla="*/ 199281 h 5953996"/>
                <a:gd name="connsiteX74" fmla="*/ 2743960 w 3598751"/>
                <a:gd name="connsiteY74" fmla="*/ 115461 h 5953996"/>
                <a:gd name="connsiteX75" fmla="*/ 2644900 w 3598751"/>
                <a:gd name="connsiteY75" fmla="*/ 115461 h 5953996"/>
                <a:gd name="connsiteX76" fmla="*/ 2378200 w 3598751"/>
                <a:gd name="connsiteY76" fmla="*/ 176421 h 5953996"/>
                <a:gd name="connsiteX77" fmla="*/ 2332480 w 3598751"/>
                <a:gd name="connsiteY77" fmla="*/ 161181 h 5953996"/>
                <a:gd name="connsiteX78" fmla="*/ 2279140 w 3598751"/>
                <a:gd name="connsiteY78" fmla="*/ 161181 h 5953996"/>
                <a:gd name="connsiteX79" fmla="*/ 2210560 w 3598751"/>
                <a:gd name="connsiteY79" fmla="*/ 168801 h 5953996"/>
                <a:gd name="connsiteX80" fmla="*/ 2050540 w 3598751"/>
                <a:gd name="connsiteY80" fmla="*/ 138321 h 5953996"/>
                <a:gd name="connsiteX81" fmla="*/ 1981960 w 3598751"/>
                <a:gd name="connsiteY81" fmla="*/ 161181 h 5953996"/>
                <a:gd name="connsiteX82" fmla="*/ 1806700 w 3598751"/>
                <a:gd name="connsiteY82" fmla="*/ 107841 h 5953996"/>
                <a:gd name="connsiteX83" fmla="*/ 1616200 w 3598751"/>
                <a:gd name="connsiteY83" fmla="*/ 130701 h 5953996"/>
                <a:gd name="connsiteX84" fmla="*/ 1555240 w 3598751"/>
                <a:gd name="connsiteY84" fmla="*/ 92601 h 5953996"/>
                <a:gd name="connsiteX85" fmla="*/ 1395220 w 3598751"/>
                <a:gd name="connsiteY85" fmla="*/ 46881 h 5953996"/>
                <a:gd name="connsiteX86" fmla="*/ 1319020 w 3598751"/>
                <a:gd name="connsiteY86" fmla="*/ 46881 h 5953996"/>
                <a:gd name="connsiteX87" fmla="*/ 1181860 w 3598751"/>
                <a:gd name="connsiteY87" fmla="*/ 46881 h 5953996"/>
                <a:gd name="connsiteX88" fmla="*/ 1090420 w 3598751"/>
                <a:gd name="connsiteY88" fmla="*/ 16401 h 5953996"/>
                <a:gd name="connsiteX89" fmla="*/ 930400 w 3598751"/>
                <a:gd name="connsiteY89" fmla="*/ 1161 h 5953996"/>
                <a:gd name="connsiteX90" fmla="*/ 884680 w 3598751"/>
                <a:gd name="connsiteY90" fmla="*/ 8781 h 5953996"/>
                <a:gd name="connsiteX91" fmla="*/ 854200 w 3598751"/>
                <a:gd name="connsiteY91" fmla="*/ 69741 h 5953996"/>
                <a:gd name="connsiteX92" fmla="*/ 816100 w 3598751"/>
                <a:gd name="connsiteY92" fmla="*/ 161181 h 5953996"/>
                <a:gd name="connsiteX93" fmla="*/ 793240 w 3598751"/>
                <a:gd name="connsiteY93" fmla="*/ 275481 h 5953996"/>
                <a:gd name="connsiteX94" fmla="*/ 709420 w 3598751"/>
                <a:gd name="connsiteY94" fmla="*/ 526941 h 5953996"/>
                <a:gd name="connsiteX95" fmla="*/ 678940 w 3598751"/>
                <a:gd name="connsiteY95" fmla="*/ 709821 h 5953996"/>
                <a:gd name="connsiteX96" fmla="*/ 617980 w 3598751"/>
                <a:gd name="connsiteY96" fmla="*/ 1014621 h 5953996"/>
                <a:gd name="connsiteX97" fmla="*/ 549400 w 3598751"/>
                <a:gd name="connsiteY97" fmla="*/ 1197501 h 5953996"/>
                <a:gd name="connsiteX98" fmla="*/ 518920 w 3598751"/>
                <a:gd name="connsiteY98" fmla="*/ 1395621 h 5953996"/>
                <a:gd name="connsiteX99" fmla="*/ 503680 w 3598751"/>
                <a:gd name="connsiteY99" fmla="*/ 1517541 h 5953996"/>
                <a:gd name="connsiteX100" fmla="*/ 457960 w 3598751"/>
                <a:gd name="connsiteY100" fmla="*/ 1647081 h 5953996"/>
                <a:gd name="connsiteX101" fmla="*/ 412240 w 3598751"/>
                <a:gd name="connsiteY101" fmla="*/ 1829961 h 5953996"/>
                <a:gd name="connsiteX102" fmla="*/ 366520 w 3598751"/>
                <a:gd name="connsiteY102" fmla="*/ 2020461 h 5953996"/>
                <a:gd name="connsiteX103" fmla="*/ 320800 w 3598751"/>
                <a:gd name="connsiteY103" fmla="*/ 2134761 h 5953996"/>
                <a:gd name="connsiteX104" fmla="*/ 271270 w 3598751"/>
                <a:gd name="connsiteY104" fmla="*/ 2320022 h 5953996"/>
                <a:gd name="connsiteX105" fmla="*/ 221740 w 3598751"/>
                <a:gd name="connsiteY105" fmla="*/ 2538621 h 5953996"/>
                <a:gd name="connsiteX106" fmla="*/ 206500 w 3598751"/>
                <a:gd name="connsiteY106" fmla="*/ 2637681 h 5953996"/>
                <a:gd name="connsiteX107" fmla="*/ 176020 w 3598751"/>
                <a:gd name="connsiteY107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321701 h 5953996"/>
                <a:gd name="connsiteX33" fmla="*/ 2690620 w 3598751"/>
                <a:gd name="connsiteY33" fmla="*/ 4253121 h 5953996"/>
                <a:gd name="connsiteX34" fmla="*/ 2698240 w 3598751"/>
                <a:gd name="connsiteY34" fmla="*/ 4001661 h 5953996"/>
                <a:gd name="connsiteX35" fmla="*/ 2698240 w 3598751"/>
                <a:gd name="connsiteY35" fmla="*/ 3933081 h 5953996"/>
                <a:gd name="connsiteX36" fmla="*/ 2751580 w 3598751"/>
                <a:gd name="connsiteY36" fmla="*/ 3826401 h 5953996"/>
                <a:gd name="connsiteX37" fmla="*/ 2751580 w 3598751"/>
                <a:gd name="connsiteY37" fmla="*/ 3795921 h 5953996"/>
                <a:gd name="connsiteX38" fmla="*/ 2782060 w 3598751"/>
                <a:gd name="connsiteY38" fmla="*/ 3681621 h 5953996"/>
                <a:gd name="connsiteX39" fmla="*/ 2804920 w 3598751"/>
                <a:gd name="connsiteY39" fmla="*/ 3582561 h 5953996"/>
                <a:gd name="connsiteX40" fmla="*/ 2865880 w 3598751"/>
                <a:gd name="connsiteY40" fmla="*/ 3430161 h 5953996"/>
                <a:gd name="connsiteX41" fmla="*/ 2903980 w 3598751"/>
                <a:gd name="connsiteY41" fmla="*/ 3308241 h 5953996"/>
                <a:gd name="connsiteX42" fmla="*/ 2934460 w 3598751"/>
                <a:gd name="connsiteY42" fmla="*/ 3148221 h 5953996"/>
                <a:gd name="connsiteX43" fmla="*/ 2980180 w 3598751"/>
                <a:gd name="connsiteY43" fmla="*/ 3064401 h 5953996"/>
                <a:gd name="connsiteX44" fmla="*/ 2980180 w 3598751"/>
                <a:gd name="connsiteY44" fmla="*/ 2873901 h 5953996"/>
                <a:gd name="connsiteX45" fmla="*/ 2980180 w 3598751"/>
                <a:gd name="connsiteY45" fmla="*/ 2782461 h 5953996"/>
                <a:gd name="connsiteX46" fmla="*/ 2995420 w 3598751"/>
                <a:gd name="connsiteY46" fmla="*/ 2645301 h 5953996"/>
                <a:gd name="connsiteX47" fmla="*/ 3003040 w 3598751"/>
                <a:gd name="connsiteY47" fmla="*/ 2538621 h 5953996"/>
                <a:gd name="connsiteX48" fmla="*/ 3041140 w 3598751"/>
                <a:gd name="connsiteY48" fmla="*/ 2485281 h 5953996"/>
                <a:gd name="connsiteX49" fmla="*/ 3079240 w 3598751"/>
                <a:gd name="connsiteY49" fmla="*/ 2355741 h 5953996"/>
                <a:gd name="connsiteX50" fmla="*/ 3094480 w 3598751"/>
                <a:gd name="connsiteY50" fmla="*/ 2325261 h 5953996"/>
                <a:gd name="connsiteX51" fmla="*/ 3117340 w 3598751"/>
                <a:gd name="connsiteY51" fmla="*/ 2233821 h 5953996"/>
                <a:gd name="connsiteX52" fmla="*/ 3140200 w 3598751"/>
                <a:gd name="connsiteY52" fmla="*/ 2150001 h 5953996"/>
                <a:gd name="connsiteX53" fmla="*/ 3185920 w 3598751"/>
                <a:gd name="connsiteY53" fmla="*/ 2028081 h 5953996"/>
                <a:gd name="connsiteX54" fmla="*/ 3208780 w 3598751"/>
                <a:gd name="connsiteY54" fmla="*/ 1944261 h 5953996"/>
                <a:gd name="connsiteX55" fmla="*/ 3300220 w 3598751"/>
                <a:gd name="connsiteY55" fmla="*/ 1784241 h 5953996"/>
                <a:gd name="connsiteX56" fmla="*/ 3300220 w 3598751"/>
                <a:gd name="connsiteY56" fmla="*/ 1708041 h 5953996"/>
                <a:gd name="connsiteX57" fmla="*/ 3361180 w 3598751"/>
                <a:gd name="connsiteY57" fmla="*/ 1548021 h 5953996"/>
                <a:gd name="connsiteX58" fmla="*/ 3414520 w 3598751"/>
                <a:gd name="connsiteY58" fmla="*/ 1395621 h 5953996"/>
                <a:gd name="connsiteX59" fmla="*/ 3452620 w 3598751"/>
                <a:gd name="connsiteY59" fmla="*/ 1319421 h 5953996"/>
                <a:gd name="connsiteX60" fmla="*/ 3498340 w 3598751"/>
                <a:gd name="connsiteY60" fmla="*/ 1098441 h 5953996"/>
                <a:gd name="connsiteX61" fmla="*/ 3551680 w 3598751"/>
                <a:gd name="connsiteY61" fmla="*/ 1007001 h 5953996"/>
                <a:gd name="connsiteX62" fmla="*/ 3597400 w 3598751"/>
                <a:gd name="connsiteY62" fmla="*/ 915561 h 5953996"/>
                <a:gd name="connsiteX63" fmla="*/ 3582160 w 3598751"/>
                <a:gd name="connsiteY63" fmla="*/ 846981 h 5953996"/>
                <a:gd name="connsiteX64" fmla="*/ 3536440 w 3598751"/>
                <a:gd name="connsiteY64" fmla="*/ 709821 h 5953996"/>
                <a:gd name="connsiteX65" fmla="*/ 3490720 w 3598751"/>
                <a:gd name="connsiteY65" fmla="*/ 686961 h 5953996"/>
                <a:gd name="connsiteX66" fmla="*/ 3338320 w 3598751"/>
                <a:gd name="connsiteY66" fmla="*/ 549801 h 5953996"/>
                <a:gd name="connsiteX67" fmla="*/ 3284980 w 3598751"/>
                <a:gd name="connsiteY67" fmla="*/ 519321 h 5953996"/>
                <a:gd name="connsiteX68" fmla="*/ 3178300 w 3598751"/>
                <a:gd name="connsiteY68" fmla="*/ 496461 h 5953996"/>
                <a:gd name="connsiteX69" fmla="*/ 3109720 w 3598751"/>
                <a:gd name="connsiteY69" fmla="*/ 427881 h 5953996"/>
                <a:gd name="connsiteX70" fmla="*/ 3041140 w 3598751"/>
                <a:gd name="connsiteY70" fmla="*/ 359301 h 5953996"/>
                <a:gd name="connsiteX71" fmla="*/ 2949700 w 3598751"/>
                <a:gd name="connsiteY71" fmla="*/ 275481 h 5953996"/>
                <a:gd name="connsiteX72" fmla="*/ 2858260 w 3598751"/>
                <a:gd name="connsiteY72" fmla="*/ 199281 h 5953996"/>
                <a:gd name="connsiteX73" fmla="*/ 2743960 w 3598751"/>
                <a:gd name="connsiteY73" fmla="*/ 115461 h 5953996"/>
                <a:gd name="connsiteX74" fmla="*/ 2644900 w 3598751"/>
                <a:gd name="connsiteY74" fmla="*/ 115461 h 5953996"/>
                <a:gd name="connsiteX75" fmla="*/ 2378200 w 3598751"/>
                <a:gd name="connsiteY75" fmla="*/ 176421 h 5953996"/>
                <a:gd name="connsiteX76" fmla="*/ 2332480 w 3598751"/>
                <a:gd name="connsiteY76" fmla="*/ 161181 h 5953996"/>
                <a:gd name="connsiteX77" fmla="*/ 2279140 w 3598751"/>
                <a:gd name="connsiteY77" fmla="*/ 161181 h 5953996"/>
                <a:gd name="connsiteX78" fmla="*/ 2210560 w 3598751"/>
                <a:gd name="connsiteY78" fmla="*/ 168801 h 5953996"/>
                <a:gd name="connsiteX79" fmla="*/ 2050540 w 3598751"/>
                <a:gd name="connsiteY79" fmla="*/ 138321 h 5953996"/>
                <a:gd name="connsiteX80" fmla="*/ 1981960 w 3598751"/>
                <a:gd name="connsiteY80" fmla="*/ 161181 h 5953996"/>
                <a:gd name="connsiteX81" fmla="*/ 1806700 w 3598751"/>
                <a:gd name="connsiteY81" fmla="*/ 107841 h 5953996"/>
                <a:gd name="connsiteX82" fmla="*/ 1616200 w 3598751"/>
                <a:gd name="connsiteY82" fmla="*/ 130701 h 5953996"/>
                <a:gd name="connsiteX83" fmla="*/ 1555240 w 3598751"/>
                <a:gd name="connsiteY83" fmla="*/ 92601 h 5953996"/>
                <a:gd name="connsiteX84" fmla="*/ 1395220 w 3598751"/>
                <a:gd name="connsiteY84" fmla="*/ 46881 h 5953996"/>
                <a:gd name="connsiteX85" fmla="*/ 1319020 w 3598751"/>
                <a:gd name="connsiteY85" fmla="*/ 46881 h 5953996"/>
                <a:gd name="connsiteX86" fmla="*/ 1181860 w 3598751"/>
                <a:gd name="connsiteY86" fmla="*/ 46881 h 5953996"/>
                <a:gd name="connsiteX87" fmla="*/ 1090420 w 3598751"/>
                <a:gd name="connsiteY87" fmla="*/ 16401 h 5953996"/>
                <a:gd name="connsiteX88" fmla="*/ 930400 w 3598751"/>
                <a:gd name="connsiteY88" fmla="*/ 1161 h 5953996"/>
                <a:gd name="connsiteX89" fmla="*/ 884680 w 3598751"/>
                <a:gd name="connsiteY89" fmla="*/ 8781 h 5953996"/>
                <a:gd name="connsiteX90" fmla="*/ 854200 w 3598751"/>
                <a:gd name="connsiteY90" fmla="*/ 69741 h 5953996"/>
                <a:gd name="connsiteX91" fmla="*/ 816100 w 3598751"/>
                <a:gd name="connsiteY91" fmla="*/ 161181 h 5953996"/>
                <a:gd name="connsiteX92" fmla="*/ 793240 w 3598751"/>
                <a:gd name="connsiteY92" fmla="*/ 275481 h 5953996"/>
                <a:gd name="connsiteX93" fmla="*/ 709420 w 3598751"/>
                <a:gd name="connsiteY93" fmla="*/ 526941 h 5953996"/>
                <a:gd name="connsiteX94" fmla="*/ 678940 w 3598751"/>
                <a:gd name="connsiteY94" fmla="*/ 709821 h 5953996"/>
                <a:gd name="connsiteX95" fmla="*/ 617980 w 3598751"/>
                <a:gd name="connsiteY95" fmla="*/ 1014621 h 5953996"/>
                <a:gd name="connsiteX96" fmla="*/ 549400 w 3598751"/>
                <a:gd name="connsiteY96" fmla="*/ 1197501 h 5953996"/>
                <a:gd name="connsiteX97" fmla="*/ 518920 w 3598751"/>
                <a:gd name="connsiteY97" fmla="*/ 1395621 h 5953996"/>
                <a:gd name="connsiteX98" fmla="*/ 503680 w 3598751"/>
                <a:gd name="connsiteY98" fmla="*/ 1517541 h 5953996"/>
                <a:gd name="connsiteX99" fmla="*/ 457960 w 3598751"/>
                <a:gd name="connsiteY99" fmla="*/ 1647081 h 5953996"/>
                <a:gd name="connsiteX100" fmla="*/ 412240 w 3598751"/>
                <a:gd name="connsiteY100" fmla="*/ 1829961 h 5953996"/>
                <a:gd name="connsiteX101" fmla="*/ 366520 w 3598751"/>
                <a:gd name="connsiteY101" fmla="*/ 2020461 h 5953996"/>
                <a:gd name="connsiteX102" fmla="*/ 320800 w 3598751"/>
                <a:gd name="connsiteY102" fmla="*/ 2134761 h 5953996"/>
                <a:gd name="connsiteX103" fmla="*/ 271270 w 3598751"/>
                <a:gd name="connsiteY103" fmla="*/ 2320022 h 5953996"/>
                <a:gd name="connsiteX104" fmla="*/ 221740 w 3598751"/>
                <a:gd name="connsiteY104" fmla="*/ 2538621 h 5953996"/>
                <a:gd name="connsiteX105" fmla="*/ 206500 w 3598751"/>
                <a:gd name="connsiteY105" fmla="*/ 2637681 h 5953996"/>
                <a:gd name="connsiteX106" fmla="*/ 176020 w 3598751"/>
                <a:gd name="connsiteY106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4001661 h 5953996"/>
                <a:gd name="connsiteX34" fmla="*/ 2698240 w 3598751"/>
                <a:gd name="connsiteY34" fmla="*/ 3933081 h 5953996"/>
                <a:gd name="connsiteX35" fmla="*/ 2751580 w 3598751"/>
                <a:gd name="connsiteY35" fmla="*/ 3826401 h 5953996"/>
                <a:gd name="connsiteX36" fmla="*/ 2751580 w 3598751"/>
                <a:gd name="connsiteY36" fmla="*/ 3795921 h 5953996"/>
                <a:gd name="connsiteX37" fmla="*/ 2782060 w 3598751"/>
                <a:gd name="connsiteY37" fmla="*/ 3681621 h 5953996"/>
                <a:gd name="connsiteX38" fmla="*/ 2804920 w 3598751"/>
                <a:gd name="connsiteY38" fmla="*/ 3582561 h 5953996"/>
                <a:gd name="connsiteX39" fmla="*/ 2865880 w 3598751"/>
                <a:gd name="connsiteY39" fmla="*/ 3430161 h 5953996"/>
                <a:gd name="connsiteX40" fmla="*/ 2903980 w 3598751"/>
                <a:gd name="connsiteY40" fmla="*/ 3308241 h 5953996"/>
                <a:gd name="connsiteX41" fmla="*/ 2934460 w 3598751"/>
                <a:gd name="connsiteY41" fmla="*/ 3148221 h 5953996"/>
                <a:gd name="connsiteX42" fmla="*/ 2980180 w 3598751"/>
                <a:gd name="connsiteY42" fmla="*/ 3064401 h 5953996"/>
                <a:gd name="connsiteX43" fmla="*/ 2980180 w 3598751"/>
                <a:gd name="connsiteY43" fmla="*/ 2873901 h 5953996"/>
                <a:gd name="connsiteX44" fmla="*/ 2980180 w 3598751"/>
                <a:gd name="connsiteY44" fmla="*/ 2782461 h 5953996"/>
                <a:gd name="connsiteX45" fmla="*/ 2995420 w 3598751"/>
                <a:gd name="connsiteY45" fmla="*/ 2645301 h 5953996"/>
                <a:gd name="connsiteX46" fmla="*/ 3003040 w 3598751"/>
                <a:gd name="connsiteY46" fmla="*/ 2538621 h 5953996"/>
                <a:gd name="connsiteX47" fmla="*/ 3041140 w 3598751"/>
                <a:gd name="connsiteY47" fmla="*/ 2485281 h 5953996"/>
                <a:gd name="connsiteX48" fmla="*/ 3079240 w 3598751"/>
                <a:gd name="connsiteY48" fmla="*/ 2355741 h 5953996"/>
                <a:gd name="connsiteX49" fmla="*/ 3094480 w 3598751"/>
                <a:gd name="connsiteY49" fmla="*/ 2325261 h 5953996"/>
                <a:gd name="connsiteX50" fmla="*/ 3117340 w 3598751"/>
                <a:gd name="connsiteY50" fmla="*/ 2233821 h 5953996"/>
                <a:gd name="connsiteX51" fmla="*/ 3140200 w 3598751"/>
                <a:gd name="connsiteY51" fmla="*/ 2150001 h 5953996"/>
                <a:gd name="connsiteX52" fmla="*/ 3185920 w 3598751"/>
                <a:gd name="connsiteY52" fmla="*/ 2028081 h 5953996"/>
                <a:gd name="connsiteX53" fmla="*/ 3208780 w 3598751"/>
                <a:gd name="connsiteY53" fmla="*/ 1944261 h 5953996"/>
                <a:gd name="connsiteX54" fmla="*/ 3300220 w 3598751"/>
                <a:gd name="connsiteY54" fmla="*/ 1784241 h 5953996"/>
                <a:gd name="connsiteX55" fmla="*/ 3300220 w 3598751"/>
                <a:gd name="connsiteY55" fmla="*/ 1708041 h 5953996"/>
                <a:gd name="connsiteX56" fmla="*/ 3361180 w 3598751"/>
                <a:gd name="connsiteY56" fmla="*/ 1548021 h 5953996"/>
                <a:gd name="connsiteX57" fmla="*/ 3414520 w 3598751"/>
                <a:gd name="connsiteY57" fmla="*/ 1395621 h 5953996"/>
                <a:gd name="connsiteX58" fmla="*/ 3452620 w 3598751"/>
                <a:gd name="connsiteY58" fmla="*/ 1319421 h 5953996"/>
                <a:gd name="connsiteX59" fmla="*/ 3498340 w 3598751"/>
                <a:gd name="connsiteY59" fmla="*/ 1098441 h 5953996"/>
                <a:gd name="connsiteX60" fmla="*/ 3551680 w 3598751"/>
                <a:gd name="connsiteY60" fmla="*/ 1007001 h 5953996"/>
                <a:gd name="connsiteX61" fmla="*/ 3597400 w 3598751"/>
                <a:gd name="connsiteY61" fmla="*/ 915561 h 5953996"/>
                <a:gd name="connsiteX62" fmla="*/ 3582160 w 3598751"/>
                <a:gd name="connsiteY62" fmla="*/ 846981 h 5953996"/>
                <a:gd name="connsiteX63" fmla="*/ 3536440 w 3598751"/>
                <a:gd name="connsiteY63" fmla="*/ 709821 h 5953996"/>
                <a:gd name="connsiteX64" fmla="*/ 3490720 w 3598751"/>
                <a:gd name="connsiteY64" fmla="*/ 686961 h 5953996"/>
                <a:gd name="connsiteX65" fmla="*/ 3338320 w 3598751"/>
                <a:gd name="connsiteY65" fmla="*/ 549801 h 5953996"/>
                <a:gd name="connsiteX66" fmla="*/ 3284980 w 3598751"/>
                <a:gd name="connsiteY66" fmla="*/ 519321 h 5953996"/>
                <a:gd name="connsiteX67" fmla="*/ 3178300 w 3598751"/>
                <a:gd name="connsiteY67" fmla="*/ 496461 h 5953996"/>
                <a:gd name="connsiteX68" fmla="*/ 3109720 w 3598751"/>
                <a:gd name="connsiteY68" fmla="*/ 427881 h 5953996"/>
                <a:gd name="connsiteX69" fmla="*/ 3041140 w 3598751"/>
                <a:gd name="connsiteY69" fmla="*/ 359301 h 5953996"/>
                <a:gd name="connsiteX70" fmla="*/ 2949700 w 3598751"/>
                <a:gd name="connsiteY70" fmla="*/ 275481 h 5953996"/>
                <a:gd name="connsiteX71" fmla="*/ 2858260 w 3598751"/>
                <a:gd name="connsiteY71" fmla="*/ 199281 h 5953996"/>
                <a:gd name="connsiteX72" fmla="*/ 2743960 w 3598751"/>
                <a:gd name="connsiteY72" fmla="*/ 115461 h 5953996"/>
                <a:gd name="connsiteX73" fmla="*/ 2644900 w 3598751"/>
                <a:gd name="connsiteY73" fmla="*/ 115461 h 5953996"/>
                <a:gd name="connsiteX74" fmla="*/ 2378200 w 3598751"/>
                <a:gd name="connsiteY74" fmla="*/ 176421 h 5953996"/>
                <a:gd name="connsiteX75" fmla="*/ 2332480 w 3598751"/>
                <a:gd name="connsiteY75" fmla="*/ 161181 h 5953996"/>
                <a:gd name="connsiteX76" fmla="*/ 2279140 w 3598751"/>
                <a:gd name="connsiteY76" fmla="*/ 161181 h 5953996"/>
                <a:gd name="connsiteX77" fmla="*/ 2210560 w 3598751"/>
                <a:gd name="connsiteY77" fmla="*/ 168801 h 5953996"/>
                <a:gd name="connsiteX78" fmla="*/ 2050540 w 3598751"/>
                <a:gd name="connsiteY78" fmla="*/ 138321 h 5953996"/>
                <a:gd name="connsiteX79" fmla="*/ 1981960 w 3598751"/>
                <a:gd name="connsiteY79" fmla="*/ 161181 h 5953996"/>
                <a:gd name="connsiteX80" fmla="*/ 1806700 w 3598751"/>
                <a:gd name="connsiteY80" fmla="*/ 107841 h 5953996"/>
                <a:gd name="connsiteX81" fmla="*/ 1616200 w 3598751"/>
                <a:gd name="connsiteY81" fmla="*/ 130701 h 5953996"/>
                <a:gd name="connsiteX82" fmla="*/ 1555240 w 3598751"/>
                <a:gd name="connsiteY82" fmla="*/ 92601 h 5953996"/>
                <a:gd name="connsiteX83" fmla="*/ 1395220 w 3598751"/>
                <a:gd name="connsiteY83" fmla="*/ 46881 h 5953996"/>
                <a:gd name="connsiteX84" fmla="*/ 1319020 w 3598751"/>
                <a:gd name="connsiteY84" fmla="*/ 46881 h 5953996"/>
                <a:gd name="connsiteX85" fmla="*/ 1181860 w 3598751"/>
                <a:gd name="connsiteY85" fmla="*/ 46881 h 5953996"/>
                <a:gd name="connsiteX86" fmla="*/ 1090420 w 3598751"/>
                <a:gd name="connsiteY86" fmla="*/ 16401 h 5953996"/>
                <a:gd name="connsiteX87" fmla="*/ 930400 w 3598751"/>
                <a:gd name="connsiteY87" fmla="*/ 1161 h 5953996"/>
                <a:gd name="connsiteX88" fmla="*/ 884680 w 3598751"/>
                <a:gd name="connsiteY88" fmla="*/ 8781 h 5953996"/>
                <a:gd name="connsiteX89" fmla="*/ 854200 w 3598751"/>
                <a:gd name="connsiteY89" fmla="*/ 69741 h 5953996"/>
                <a:gd name="connsiteX90" fmla="*/ 816100 w 3598751"/>
                <a:gd name="connsiteY90" fmla="*/ 161181 h 5953996"/>
                <a:gd name="connsiteX91" fmla="*/ 793240 w 3598751"/>
                <a:gd name="connsiteY91" fmla="*/ 275481 h 5953996"/>
                <a:gd name="connsiteX92" fmla="*/ 709420 w 3598751"/>
                <a:gd name="connsiteY92" fmla="*/ 526941 h 5953996"/>
                <a:gd name="connsiteX93" fmla="*/ 678940 w 3598751"/>
                <a:gd name="connsiteY93" fmla="*/ 709821 h 5953996"/>
                <a:gd name="connsiteX94" fmla="*/ 617980 w 3598751"/>
                <a:gd name="connsiteY94" fmla="*/ 1014621 h 5953996"/>
                <a:gd name="connsiteX95" fmla="*/ 549400 w 3598751"/>
                <a:gd name="connsiteY95" fmla="*/ 1197501 h 5953996"/>
                <a:gd name="connsiteX96" fmla="*/ 518920 w 3598751"/>
                <a:gd name="connsiteY96" fmla="*/ 1395621 h 5953996"/>
                <a:gd name="connsiteX97" fmla="*/ 503680 w 3598751"/>
                <a:gd name="connsiteY97" fmla="*/ 1517541 h 5953996"/>
                <a:gd name="connsiteX98" fmla="*/ 457960 w 3598751"/>
                <a:gd name="connsiteY98" fmla="*/ 1647081 h 5953996"/>
                <a:gd name="connsiteX99" fmla="*/ 412240 w 3598751"/>
                <a:gd name="connsiteY99" fmla="*/ 1829961 h 5953996"/>
                <a:gd name="connsiteX100" fmla="*/ 366520 w 3598751"/>
                <a:gd name="connsiteY100" fmla="*/ 2020461 h 5953996"/>
                <a:gd name="connsiteX101" fmla="*/ 320800 w 3598751"/>
                <a:gd name="connsiteY101" fmla="*/ 2134761 h 5953996"/>
                <a:gd name="connsiteX102" fmla="*/ 271270 w 3598751"/>
                <a:gd name="connsiteY102" fmla="*/ 2320022 h 5953996"/>
                <a:gd name="connsiteX103" fmla="*/ 221740 w 3598751"/>
                <a:gd name="connsiteY103" fmla="*/ 2538621 h 5953996"/>
                <a:gd name="connsiteX104" fmla="*/ 206500 w 3598751"/>
                <a:gd name="connsiteY104" fmla="*/ 2637681 h 5953996"/>
                <a:gd name="connsiteX105" fmla="*/ 176020 w 3598751"/>
                <a:gd name="connsiteY105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826401 h 5953996"/>
                <a:gd name="connsiteX35" fmla="*/ 2751580 w 3598751"/>
                <a:gd name="connsiteY35" fmla="*/ 3795921 h 5953996"/>
                <a:gd name="connsiteX36" fmla="*/ 2782060 w 3598751"/>
                <a:gd name="connsiteY36" fmla="*/ 3681621 h 5953996"/>
                <a:gd name="connsiteX37" fmla="*/ 2804920 w 3598751"/>
                <a:gd name="connsiteY37" fmla="*/ 3582561 h 5953996"/>
                <a:gd name="connsiteX38" fmla="*/ 2865880 w 3598751"/>
                <a:gd name="connsiteY38" fmla="*/ 3430161 h 5953996"/>
                <a:gd name="connsiteX39" fmla="*/ 2903980 w 3598751"/>
                <a:gd name="connsiteY39" fmla="*/ 3308241 h 5953996"/>
                <a:gd name="connsiteX40" fmla="*/ 2934460 w 3598751"/>
                <a:gd name="connsiteY40" fmla="*/ 3148221 h 5953996"/>
                <a:gd name="connsiteX41" fmla="*/ 2980180 w 3598751"/>
                <a:gd name="connsiteY41" fmla="*/ 3064401 h 5953996"/>
                <a:gd name="connsiteX42" fmla="*/ 2980180 w 3598751"/>
                <a:gd name="connsiteY42" fmla="*/ 2873901 h 5953996"/>
                <a:gd name="connsiteX43" fmla="*/ 2980180 w 3598751"/>
                <a:gd name="connsiteY43" fmla="*/ 2782461 h 5953996"/>
                <a:gd name="connsiteX44" fmla="*/ 2995420 w 3598751"/>
                <a:gd name="connsiteY44" fmla="*/ 2645301 h 5953996"/>
                <a:gd name="connsiteX45" fmla="*/ 3003040 w 3598751"/>
                <a:gd name="connsiteY45" fmla="*/ 2538621 h 5953996"/>
                <a:gd name="connsiteX46" fmla="*/ 3041140 w 3598751"/>
                <a:gd name="connsiteY46" fmla="*/ 2485281 h 5953996"/>
                <a:gd name="connsiteX47" fmla="*/ 3079240 w 3598751"/>
                <a:gd name="connsiteY47" fmla="*/ 2355741 h 5953996"/>
                <a:gd name="connsiteX48" fmla="*/ 3094480 w 3598751"/>
                <a:gd name="connsiteY48" fmla="*/ 2325261 h 5953996"/>
                <a:gd name="connsiteX49" fmla="*/ 3117340 w 3598751"/>
                <a:gd name="connsiteY49" fmla="*/ 2233821 h 5953996"/>
                <a:gd name="connsiteX50" fmla="*/ 3140200 w 3598751"/>
                <a:gd name="connsiteY50" fmla="*/ 2150001 h 5953996"/>
                <a:gd name="connsiteX51" fmla="*/ 3185920 w 3598751"/>
                <a:gd name="connsiteY51" fmla="*/ 2028081 h 5953996"/>
                <a:gd name="connsiteX52" fmla="*/ 3208780 w 3598751"/>
                <a:gd name="connsiteY52" fmla="*/ 1944261 h 5953996"/>
                <a:gd name="connsiteX53" fmla="*/ 3300220 w 3598751"/>
                <a:gd name="connsiteY53" fmla="*/ 1784241 h 5953996"/>
                <a:gd name="connsiteX54" fmla="*/ 3300220 w 3598751"/>
                <a:gd name="connsiteY54" fmla="*/ 1708041 h 5953996"/>
                <a:gd name="connsiteX55" fmla="*/ 3361180 w 3598751"/>
                <a:gd name="connsiteY55" fmla="*/ 1548021 h 5953996"/>
                <a:gd name="connsiteX56" fmla="*/ 3414520 w 3598751"/>
                <a:gd name="connsiteY56" fmla="*/ 1395621 h 5953996"/>
                <a:gd name="connsiteX57" fmla="*/ 3452620 w 3598751"/>
                <a:gd name="connsiteY57" fmla="*/ 1319421 h 5953996"/>
                <a:gd name="connsiteX58" fmla="*/ 3498340 w 3598751"/>
                <a:gd name="connsiteY58" fmla="*/ 1098441 h 5953996"/>
                <a:gd name="connsiteX59" fmla="*/ 3551680 w 3598751"/>
                <a:gd name="connsiteY59" fmla="*/ 1007001 h 5953996"/>
                <a:gd name="connsiteX60" fmla="*/ 3597400 w 3598751"/>
                <a:gd name="connsiteY60" fmla="*/ 915561 h 5953996"/>
                <a:gd name="connsiteX61" fmla="*/ 3582160 w 3598751"/>
                <a:gd name="connsiteY61" fmla="*/ 846981 h 5953996"/>
                <a:gd name="connsiteX62" fmla="*/ 3536440 w 3598751"/>
                <a:gd name="connsiteY62" fmla="*/ 709821 h 5953996"/>
                <a:gd name="connsiteX63" fmla="*/ 3490720 w 3598751"/>
                <a:gd name="connsiteY63" fmla="*/ 686961 h 5953996"/>
                <a:gd name="connsiteX64" fmla="*/ 3338320 w 3598751"/>
                <a:gd name="connsiteY64" fmla="*/ 549801 h 5953996"/>
                <a:gd name="connsiteX65" fmla="*/ 3284980 w 3598751"/>
                <a:gd name="connsiteY65" fmla="*/ 519321 h 5953996"/>
                <a:gd name="connsiteX66" fmla="*/ 3178300 w 3598751"/>
                <a:gd name="connsiteY66" fmla="*/ 496461 h 5953996"/>
                <a:gd name="connsiteX67" fmla="*/ 3109720 w 3598751"/>
                <a:gd name="connsiteY67" fmla="*/ 427881 h 5953996"/>
                <a:gd name="connsiteX68" fmla="*/ 3041140 w 3598751"/>
                <a:gd name="connsiteY68" fmla="*/ 359301 h 5953996"/>
                <a:gd name="connsiteX69" fmla="*/ 2949700 w 3598751"/>
                <a:gd name="connsiteY69" fmla="*/ 275481 h 5953996"/>
                <a:gd name="connsiteX70" fmla="*/ 2858260 w 3598751"/>
                <a:gd name="connsiteY70" fmla="*/ 199281 h 5953996"/>
                <a:gd name="connsiteX71" fmla="*/ 2743960 w 3598751"/>
                <a:gd name="connsiteY71" fmla="*/ 115461 h 5953996"/>
                <a:gd name="connsiteX72" fmla="*/ 2644900 w 3598751"/>
                <a:gd name="connsiteY72" fmla="*/ 115461 h 5953996"/>
                <a:gd name="connsiteX73" fmla="*/ 2378200 w 3598751"/>
                <a:gd name="connsiteY73" fmla="*/ 176421 h 5953996"/>
                <a:gd name="connsiteX74" fmla="*/ 2332480 w 3598751"/>
                <a:gd name="connsiteY74" fmla="*/ 161181 h 5953996"/>
                <a:gd name="connsiteX75" fmla="*/ 2279140 w 3598751"/>
                <a:gd name="connsiteY75" fmla="*/ 161181 h 5953996"/>
                <a:gd name="connsiteX76" fmla="*/ 2210560 w 3598751"/>
                <a:gd name="connsiteY76" fmla="*/ 168801 h 5953996"/>
                <a:gd name="connsiteX77" fmla="*/ 2050540 w 3598751"/>
                <a:gd name="connsiteY77" fmla="*/ 138321 h 5953996"/>
                <a:gd name="connsiteX78" fmla="*/ 1981960 w 3598751"/>
                <a:gd name="connsiteY78" fmla="*/ 161181 h 5953996"/>
                <a:gd name="connsiteX79" fmla="*/ 1806700 w 3598751"/>
                <a:gd name="connsiteY79" fmla="*/ 107841 h 5953996"/>
                <a:gd name="connsiteX80" fmla="*/ 1616200 w 3598751"/>
                <a:gd name="connsiteY80" fmla="*/ 130701 h 5953996"/>
                <a:gd name="connsiteX81" fmla="*/ 1555240 w 3598751"/>
                <a:gd name="connsiteY81" fmla="*/ 92601 h 5953996"/>
                <a:gd name="connsiteX82" fmla="*/ 1395220 w 3598751"/>
                <a:gd name="connsiteY82" fmla="*/ 46881 h 5953996"/>
                <a:gd name="connsiteX83" fmla="*/ 1319020 w 3598751"/>
                <a:gd name="connsiteY83" fmla="*/ 46881 h 5953996"/>
                <a:gd name="connsiteX84" fmla="*/ 1181860 w 3598751"/>
                <a:gd name="connsiteY84" fmla="*/ 46881 h 5953996"/>
                <a:gd name="connsiteX85" fmla="*/ 1090420 w 3598751"/>
                <a:gd name="connsiteY85" fmla="*/ 16401 h 5953996"/>
                <a:gd name="connsiteX86" fmla="*/ 930400 w 3598751"/>
                <a:gd name="connsiteY86" fmla="*/ 1161 h 5953996"/>
                <a:gd name="connsiteX87" fmla="*/ 884680 w 3598751"/>
                <a:gd name="connsiteY87" fmla="*/ 8781 h 5953996"/>
                <a:gd name="connsiteX88" fmla="*/ 854200 w 3598751"/>
                <a:gd name="connsiteY88" fmla="*/ 69741 h 5953996"/>
                <a:gd name="connsiteX89" fmla="*/ 816100 w 3598751"/>
                <a:gd name="connsiteY89" fmla="*/ 161181 h 5953996"/>
                <a:gd name="connsiteX90" fmla="*/ 793240 w 3598751"/>
                <a:gd name="connsiteY90" fmla="*/ 275481 h 5953996"/>
                <a:gd name="connsiteX91" fmla="*/ 709420 w 3598751"/>
                <a:gd name="connsiteY91" fmla="*/ 526941 h 5953996"/>
                <a:gd name="connsiteX92" fmla="*/ 678940 w 3598751"/>
                <a:gd name="connsiteY92" fmla="*/ 709821 h 5953996"/>
                <a:gd name="connsiteX93" fmla="*/ 617980 w 3598751"/>
                <a:gd name="connsiteY93" fmla="*/ 1014621 h 5953996"/>
                <a:gd name="connsiteX94" fmla="*/ 549400 w 3598751"/>
                <a:gd name="connsiteY94" fmla="*/ 1197501 h 5953996"/>
                <a:gd name="connsiteX95" fmla="*/ 518920 w 3598751"/>
                <a:gd name="connsiteY95" fmla="*/ 1395621 h 5953996"/>
                <a:gd name="connsiteX96" fmla="*/ 503680 w 3598751"/>
                <a:gd name="connsiteY96" fmla="*/ 1517541 h 5953996"/>
                <a:gd name="connsiteX97" fmla="*/ 457960 w 3598751"/>
                <a:gd name="connsiteY97" fmla="*/ 1647081 h 5953996"/>
                <a:gd name="connsiteX98" fmla="*/ 412240 w 3598751"/>
                <a:gd name="connsiteY98" fmla="*/ 1829961 h 5953996"/>
                <a:gd name="connsiteX99" fmla="*/ 366520 w 3598751"/>
                <a:gd name="connsiteY99" fmla="*/ 2020461 h 5953996"/>
                <a:gd name="connsiteX100" fmla="*/ 320800 w 3598751"/>
                <a:gd name="connsiteY100" fmla="*/ 2134761 h 5953996"/>
                <a:gd name="connsiteX101" fmla="*/ 271270 w 3598751"/>
                <a:gd name="connsiteY101" fmla="*/ 2320022 h 5953996"/>
                <a:gd name="connsiteX102" fmla="*/ 221740 w 3598751"/>
                <a:gd name="connsiteY102" fmla="*/ 2538621 h 5953996"/>
                <a:gd name="connsiteX103" fmla="*/ 206500 w 3598751"/>
                <a:gd name="connsiteY103" fmla="*/ 2637681 h 5953996"/>
                <a:gd name="connsiteX104" fmla="*/ 176020 w 3598751"/>
                <a:gd name="connsiteY104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04920 w 3598751"/>
                <a:gd name="connsiteY36" fmla="*/ 3582561 h 5953996"/>
                <a:gd name="connsiteX37" fmla="*/ 2865880 w 3598751"/>
                <a:gd name="connsiteY37" fmla="*/ 3430161 h 5953996"/>
                <a:gd name="connsiteX38" fmla="*/ 2903980 w 3598751"/>
                <a:gd name="connsiteY38" fmla="*/ 3308241 h 5953996"/>
                <a:gd name="connsiteX39" fmla="*/ 2934460 w 3598751"/>
                <a:gd name="connsiteY39" fmla="*/ 3148221 h 5953996"/>
                <a:gd name="connsiteX40" fmla="*/ 2980180 w 3598751"/>
                <a:gd name="connsiteY40" fmla="*/ 3064401 h 5953996"/>
                <a:gd name="connsiteX41" fmla="*/ 2980180 w 3598751"/>
                <a:gd name="connsiteY41" fmla="*/ 2873901 h 5953996"/>
                <a:gd name="connsiteX42" fmla="*/ 2980180 w 3598751"/>
                <a:gd name="connsiteY42" fmla="*/ 2782461 h 5953996"/>
                <a:gd name="connsiteX43" fmla="*/ 2995420 w 3598751"/>
                <a:gd name="connsiteY43" fmla="*/ 2645301 h 5953996"/>
                <a:gd name="connsiteX44" fmla="*/ 3003040 w 3598751"/>
                <a:gd name="connsiteY44" fmla="*/ 2538621 h 5953996"/>
                <a:gd name="connsiteX45" fmla="*/ 3041140 w 3598751"/>
                <a:gd name="connsiteY45" fmla="*/ 2485281 h 5953996"/>
                <a:gd name="connsiteX46" fmla="*/ 3079240 w 3598751"/>
                <a:gd name="connsiteY46" fmla="*/ 2355741 h 5953996"/>
                <a:gd name="connsiteX47" fmla="*/ 3094480 w 3598751"/>
                <a:gd name="connsiteY47" fmla="*/ 2325261 h 5953996"/>
                <a:gd name="connsiteX48" fmla="*/ 3117340 w 3598751"/>
                <a:gd name="connsiteY48" fmla="*/ 2233821 h 5953996"/>
                <a:gd name="connsiteX49" fmla="*/ 3140200 w 3598751"/>
                <a:gd name="connsiteY49" fmla="*/ 2150001 h 5953996"/>
                <a:gd name="connsiteX50" fmla="*/ 3185920 w 3598751"/>
                <a:gd name="connsiteY50" fmla="*/ 2028081 h 5953996"/>
                <a:gd name="connsiteX51" fmla="*/ 3208780 w 3598751"/>
                <a:gd name="connsiteY51" fmla="*/ 1944261 h 5953996"/>
                <a:gd name="connsiteX52" fmla="*/ 3300220 w 3598751"/>
                <a:gd name="connsiteY52" fmla="*/ 1784241 h 5953996"/>
                <a:gd name="connsiteX53" fmla="*/ 3300220 w 3598751"/>
                <a:gd name="connsiteY53" fmla="*/ 1708041 h 5953996"/>
                <a:gd name="connsiteX54" fmla="*/ 3361180 w 3598751"/>
                <a:gd name="connsiteY54" fmla="*/ 1548021 h 5953996"/>
                <a:gd name="connsiteX55" fmla="*/ 3414520 w 3598751"/>
                <a:gd name="connsiteY55" fmla="*/ 1395621 h 5953996"/>
                <a:gd name="connsiteX56" fmla="*/ 3452620 w 3598751"/>
                <a:gd name="connsiteY56" fmla="*/ 1319421 h 5953996"/>
                <a:gd name="connsiteX57" fmla="*/ 3498340 w 3598751"/>
                <a:gd name="connsiteY57" fmla="*/ 1098441 h 5953996"/>
                <a:gd name="connsiteX58" fmla="*/ 3551680 w 3598751"/>
                <a:gd name="connsiteY58" fmla="*/ 1007001 h 5953996"/>
                <a:gd name="connsiteX59" fmla="*/ 3597400 w 3598751"/>
                <a:gd name="connsiteY59" fmla="*/ 915561 h 5953996"/>
                <a:gd name="connsiteX60" fmla="*/ 3582160 w 3598751"/>
                <a:gd name="connsiteY60" fmla="*/ 846981 h 5953996"/>
                <a:gd name="connsiteX61" fmla="*/ 3536440 w 3598751"/>
                <a:gd name="connsiteY61" fmla="*/ 709821 h 5953996"/>
                <a:gd name="connsiteX62" fmla="*/ 3490720 w 3598751"/>
                <a:gd name="connsiteY62" fmla="*/ 686961 h 5953996"/>
                <a:gd name="connsiteX63" fmla="*/ 3338320 w 3598751"/>
                <a:gd name="connsiteY63" fmla="*/ 549801 h 5953996"/>
                <a:gd name="connsiteX64" fmla="*/ 3284980 w 3598751"/>
                <a:gd name="connsiteY64" fmla="*/ 519321 h 5953996"/>
                <a:gd name="connsiteX65" fmla="*/ 3178300 w 3598751"/>
                <a:gd name="connsiteY65" fmla="*/ 496461 h 5953996"/>
                <a:gd name="connsiteX66" fmla="*/ 3109720 w 3598751"/>
                <a:gd name="connsiteY66" fmla="*/ 427881 h 5953996"/>
                <a:gd name="connsiteX67" fmla="*/ 3041140 w 3598751"/>
                <a:gd name="connsiteY67" fmla="*/ 359301 h 5953996"/>
                <a:gd name="connsiteX68" fmla="*/ 2949700 w 3598751"/>
                <a:gd name="connsiteY68" fmla="*/ 275481 h 5953996"/>
                <a:gd name="connsiteX69" fmla="*/ 2858260 w 3598751"/>
                <a:gd name="connsiteY69" fmla="*/ 199281 h 5953996"/>
                <a:gd name="connsiteX70" fmla="*/ 2743960 w 3598751"/>
                <a:gd name="connsiteY70" fmla="*/ 115461 h 5953996"/>
                <a:gd name="connsiteX71" fmla="*/ 2644900 w 3598751"/>
                <a:gd name="connsiteY71" fmla="*/ 115461 h 5953996"/>
                <a:gd name="connsiteX72" fmla="*/ 2378200 w 3598751"/>
                <a:gd name="connsiteY72" fmla="*/ 176421 h 5953996"/>
                <a:gd name="connsiteX73" fmla="*/ 2332480 w 3598751"/>
                <a:gd name="connsiteY73" fmla="*/ 161181 h 5953996"/>
                <a:gd name="connsiteX74" fmla="*/ 2279140 w 3598751"/>
                <a:gd name="connsiteY74" fmla="*/ 161181 h 5953996"/>
                <a:gd name="connsiteX75" fmla="*/ 2210560 w 3598751"/>
                <a:gd name="connsiteY75" fmla="*/ 168801 h 5953996"/>
                <a:gd name="connsiteX76" fmla="*/ 2050540 w 3598751"/>
                <a:gd name="connsiteY76" fmla="*/ 138321 h 5953996"/>
                <a:gd name="connsiteX77" fmla="*/ 1981960 w 3598751"/>
                <a:gd name="connsiteY77" fmla="*/ 161181 h 5953996"/>
                <a:gd name="connsiteX78" fmla="*/ 1806700 w 3598751"/>
                <a:gd name="connsiteY78" fmla="*/ 107841 h 5953996"/>
                <a:gd name="connsiteX79" fmla="*/ 1616200 w 3598751"/>
                <a:gd name="connsiteY79" fmla="*/ 130701 h 5953996"/>
                <a:gd name="connsiteX80" fmla="*/ 1555240 w 3598751"/>
                <a:gd name="connsiteY80" fmla="*/ 92601 h 5953996"/>
                <a:gd name="connsiteX81" fmla="*/ 1395220 w 3598751"/>
                <a:gd name="connsiteY81" fmla="*/ 46881 h 5953996"/>
                <a:gd name="connsiteX82" fmla="*/ 1319020 w 3598751"/>
                <a:gd name="connsiteY82" fmla="*/ 46881 h 5953996"/>
                <a:gd name="connsiteX83" fmla="*/ 1181860 w 3598751"/>
                <a:gd name="connsiteY83" fmla="*/ 46881 h 5953996"/>
                <a:gd name="connsiteX84" fmla="*/ 1090420 w 3598751"/>
                <a:gd name="connsiteY84" fmla="*/ 16401 h 5953996"/>
                <a:gd name="connsiteX85" fmla="*/ 930400 w 3598751"/>
                <a:gd name="connsiteY85" fmla="*/ 1161 h 5953996"/>
                <a:gd name="connsiteX86" fmla="*/ 884680 w 3598751"/>
                <a:gd name="connsiteY86" fmla="*/ 8781 h 5953996"/>
                <a:gd name="connsiteX87" fmla="*/ 854200 w 3598751"/>
                <a:gd name="connsiteY87" fmla="*/ 69741 h 5953996"/>
                <a:gd name="connsiteX88" fmla="*/ 816100 w 3598751"/>
                <a:gd name="connsiteY88" fmla="*/ 161181 h 5953996"/>
                <a:gd name="connsiteX89" fmla="*/ 793240 w 3598751"/>
                <a:gd name="connsiteY89" fmla="*/ 275481 h 5953996"/>
                <a:gd name="connsiteX90" fmla="*/ 709420 w 3598751"/>
                <a:gd name="connsiteY90" fmla="*/ 526941 h 5953996"/>
                <a:gd name="connsiteX91" fmla="*/ 678940 w 3598751"/>
                <a:gd name="connsiteY91" fmla="*/ 709821 h 5953996"/>
                <a:gd name="connsiteX92" fmla="*/ 617980 w 3598751"/>
                <a:gd name="connsiteY92" fmla="*/ 1014621 h 5953996"/>
                <a:gd name="connsiteX93" fmla="*/ 549400 w 3598751"/>
                <a:gd name="connsiteY93" fmla="*/ 1197501 h 5953996"/>
                <a:gd name="connsiteX94" fmla="*/ 518920 w 3598751"/>
                <a:gd name="connsiteY94" fmla="*/ 1395621 h 5953996"/>
                <a:gd name="connsiteX95" fmla="*/ 503680 w 3598751"/>
                <a:gd name="connsiteY95" fmla="*/ 1517541 h 5953996"/>
                <a:gd name="connsiteX96" fmla="*/ 457960 w 3598751"/>
                <a:gd name="connsiteY96" fmla="*/ 1647081 h 5953996"/>
                <a:gd name="connsiteX97" fmla="*/ 412240 w 3598751"/>
                <a:gd name="connsiteY97" fmla="*/ 1829961 h 5953996"/>
                <a:gd name="connsiteX98" fmla="*/ 366520 w 3598751"/>
                <a:gd name="connsiteY98" fmla="*/ 2020461 h 5953996"/>
                <a:gd name="connsiteX99" fmla="*/ 320800 w 3598751"/>
                <a:gd name="connsiteY99" fmla="*/ 2134761 h 5953996"/>
                <a:gd name="connsiteX100" fmla="*/ 271270 w 3598751"/>
                <a:gd name="connsiteY100" fmla="*/ 2320022 h 5953996"/>
                <a:gd name="connsiteX101" fmla="*/ 221740 w 3598751"/>
                <a:gd name="connsiteY101" fmla="*/ 2538621 h 5953996"/>
                <a:gd name="connsiteX102" fmla="*/ 206500 w 3598751"/>
                <a:gd name="connsiteY102" fmla="*/ 2637681 h 5953996"/>
                <a:gd name="connsiteX103" fmla="*/ 176020 w 3598751"/>
                <a:gd name="connsiteY103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03980 w 3598751"/>
                <a:gd name="connsiteY37" fmla="*/ 3308241 h 5953996"/>
                <a:gd name="connsiteX38" fmla="*/ 2934460 w 3598751"/>
                <a:gd name="connsiteY38" fmla="*/ 3148221 h 5953996"/>
                <a:gd name="connsiteX39" fmla="*/ 2980180 w 3598751"/>
                <a:gd name="connsiteY39" fmla="*/ 3064401 h 5953996"/>
                <a:gd name="connsiteX40" fmla="*/ 2980180 w 3598751"/>
                <a:gd name="connsiteY40" fmla="*/ 2873901 h 5953996"/>
                <a:gd name="connsiteX41" fmla="*/ 2980180 w 3598751"/>
                <a:gd name="connsiteY41" fmla="*/ 2782461 h 5953996"/>
                <a:gd name="connsiteX42" fmla="*/ 2995420 w 3598751"/>
                <a:gd name="connsiteY42" fmla="*/ 2645301 h 5953996"/>
                <a:gd name="connsiteX43" fmla="*/ 3003040 w 3598751"/>
                <a:gd name="connsiteY43" fmla="*/ 2538621 h 5953996"/>
                <a:gd name="connsiteX44" fmla="*/ 3041140 w 3598751"/>
                <a:gd name="connsiteY44" fmla="*/ 2485281 h 5953996"/>
                <a:gd name="connsiteX45" fmla="*/ 3079240 w 3598751"/>
                <a:gd name="connsiteY45" fmla="*/ 2355741 h 5953996"/>
                <a:gd name="connsiteX46" fmla="*/ 3094480 w 3598751"/>
                <a:gd name="connsiteY46" fmla="*/ 2325261 h 5953996"/>
                <a:gd name="connsiteX47" fmla="*/ 3117340 w 3598751"/>
                <a:gd name="connsiteY47" fmla="*/ 2233821 h 5953996"/>
                <a:gd name="connsiteX48" fmla="*/ 3140200 w 3598751"/>
                <a:gd name="connsiteY48" fmla="*/ 2150001 h 5953996"/>
                <a:gd name="connsiteX49" fmla="*/ 3185920 w 3598751"/>
                <a:gd name="connsiteY49" fmla="*/ 2028081 h 5953996"/>
                <a:gd name="connsiteX50" fmla="*/ 3208780 w 3598751"/>
                <a:gd name="connsiteY50" fmla="*/ 1944261 h 5953996"/>
                <a:gd name="connsiteX51" fmla="*/ 3300220 w 3598751"/>
                <a:gd name="connsiteY51" fmla="*/ 1784241 h 5953996"/>
                <a:gd name="connsiteX52" fmla="*/ 3300220 w 3598751"/>
                <a:gd name="connsiteY52" fmla="*/ 1708041 h 5953996"/>
                <a:gd name="connsiteX53" fmla="*/ 3361180 w 3598751"/>
                <a:gd name="connsiteY53" fmla="*/ 1548021 h 5953996"/>
                <a:gd name="connsiteX54" fmla="*/ 3414520 w 3598751"/>
                <a:gd name="connsiteY54" fmla="*/ 1395621 h 5953996"/>
                <a:gd name="connsiteX55" fmla="*/ 3452620 w 3598751"/>
                <a:gd name="connsiteY55" fmla="*/ 1319421 h 5953996"/>
                <a:gd name="connsiteX56" fmla="*/ 3498340 w 3598751"/>
                <a:gd name="connsiteY56" fmla="*/ 1098441 h 5953996"/>
                <a:gd name="connsiteX57" fmla="*/ 3551680 w 3598751"/>
                <a:gd name="connsiteY57" fmla="*/ 1007001 h 5953996"/>
                <a:gd name="connsiteX58" fmla="*/ 3597400 w 3598751"/>
                <a:gd name="connsiteY58" fmla="*/ 915561 h 5953996"/>
                <a:gd name="connsiteX59" fmla="*/ 3582160 w 3598751"/>
                <a:gd name="connsiteY59" fmla="*/ 846981 h 5953996"/>
                <a:gd name="connsiteX60" fmla="*/ 3536440 w 3598751"/>
                <a:gd name="connsiteY60" fmla="*/ 709821 h 5953996"/>
                <a:gd name="connsiteX61" fmla="*/ 3490720 w 3598751"/>
                <a:gd name="connsiteY61" fmla="*/ 686961 h 5953996"/>
                <a:gd name="connsiteX62" fmla="*/ 3338320 w 3598751"/>
                <a:gd name="connsiteY62" fmla="*/ 549801 h 5953996"/>
                <a:gd name="connsiteX63" fmla="*/ 3284980 w 3598751"/>
                <a:gd name="connsiteY63" fmla="*/ 519321 h 5953996"/>
                <a:gd name="connsiteX64" fmla="*/ 3178300 w 3598751"/>
                <a:gd name="connsiteY64" fmla="*/ 496461 h 5953996"/>
                <a:gd name="connsiteX65" fmla="*/ 3109720 w 3598751"/>
                <a:gd name="connsiteY65" fmla="*/ 427881 h 5953996"/>
                <a:gd name="connsiteX66" fmla="*/ 3041140 w 3598751"/>
                <a:gd name="connsiteY66" fmla="*/ 359301 h 5953996"/>
                <a:gd name="connsiteX67" fmla="*/ 2949700 w 3598751"/>
                <a:gd name="connsiteY67" fmla="*/ 275481 h 5953996"/>
                <a:gd name="connsiteX68" fmla="*/ 2858260 w 3598751"/>
                <a:gd name="connsiteY68" fmla="*/ 199281 h 5953996"/>
                <a:gd name="connsiteX69" fmla="*/ 2743960 w 3598751"/>
                <a:gd name="connsiteY69" fmla="*/ 115461 h 5953996"/>
                <a:gd name="connsiteX70" fmla="*/ 2644900 w 3598751"/>
                <a:gd name="connsiteY70" fmla="*/ 115461 h 5953996"/>
                <a:gd name="connsiteX71" fmla="*/ 2378200 w 3598751"/>
                <a:gd name="connsiteY71" fmla="*/ 176421 h 5953996"/>
                <a:gd name="connsiteX72" fmla="*/ 2332480 w 3598751"/>
                <a:gd name="connsiteY72" fmla="*/ 161181 h 5953996"/>
                <a:gd name="connsiteX73" fmla="*/ 2279140 w 3598751"/>
                <a:gd name="connsiteY73" fmla="*/ 161181 h 5953996"/>
                <a:gd name="connsiteX74" fmla="*/ 2210560 w 3598751"/>
                <a:gd name="connsiteY74" fmla="*/ 168801 h 5953996"/>
                <a:gd name="connsiteX75" fmla="*/ 2050540 w 3598751"/>
                <a:gd name="connsiteY75" fmla="*/ 138321 h 5953996"/>
                <a:gd name="connsiteX76" fmla="*/ 1981960 w 3598751"/>
                <a:gd name="connsiteY76" fmla="*/ 161181 h 5953996"/>
                <a:gd name="connsiteX77" fmla="*/ 1806700 w 3598751"/>
                <a:gd name="connsiteY77" fmla="*/ 107841 h 5953996"/>
                <a:gd name="connsiteX78" fmla="*/ 1616200 w 3598751"/>
                <a:gd name="connsiteY78" fmla="*/ 130701 h 5953996"/>
                <a:gd name="connsiteX79" fmla="*/ 1555240 w 3598751"/>
                <a:gd name="connsiteY79" fmla="*/ 92601 h 5953996"/>
                <a:gd name="connsiteX80" fmla="*/ 1395220 w 3598751"/>
                <a:gd name="connsiteY80" fmla="*/ 46881 h 5953996"/>
                <a:gd name="connsiteX81" fmla="*/ 1319020 w 3598751"/>
                <a:gd name="connsiteY81" fmla="*/ 46881 h 5953996"/>
                <a:gd name="connsiteX82" fmla="*/ 1181860 w 3598751"/>
                <a:gd name="connsiteY82" fmla="*/ 46881 h 5953996"/>
                <a:gd name="connsiteX83" fmla="*/ 1090420 w 3598751"/>
                <a:gd name="connsiteY83" fmla="*/ 16401 h 5953996"/>
                <a:gd name="connsiteX84" fmla="*/ 930400 w 3598751"/>
                <a:gd name="connsiteY84" fmla="*/ 1161 h 5953996"/>
                <a:gd name="connsiteX85" fmla="*/ 884680 w 3598751"/>
                <a:gd name="connsiteY85" fmla="*/ 8781 h 5953996"/>
                <a:gd name="connsiteX86" fmla="*/ 854200 w 3598751"/>
                <a:gd name="connsiteY86" fmla="*/ 69741 h 5953996"/>
                <a:gd name="connsiteX87" fmla="*/ 816100 w 3598751"/>
                <a:gd name="connsiteY87" fmla="*/ 161181 h 5953996"/>
                <a:gd name="connsiteX88" fmla="*/ 793240 w 3598751"/>
                <a:gd name="connsiteY88" fmla="*/ 275481 h 5953996"/>
                <a:gd name="connsiteX89" fmla="*/ 709420 w 3598751"/>
                <a:gd name="connsiteY89" fmla="*/ 526941 h 5953996"/>
                <a:gd name="connsiteX90" fmla="*/ 678940 w 3598751"/>
                <a:gd name="connsiteY90" fmla="*/ 709821 h 5953996"/>
                <a:gd name="connsiteX91" fmla="*/ 617980 w 3598751"/>
                <a:gd name="connsiteY91" fmla="*/ 1014621 h 5953996"/>
                <a:gd name="connsiteX92" fmla="*/ 549400 w 3598751"/>
                <a:gd name="connsiteY92" fmla="*/ 1197501 h 5953996"/>
                <a:gd name="connsiteX93" fmla="*/ 518920 w 3598751"/>
                <a:gd name="connsiteY93" fmla="*/ 1395621 h 5953996"/>
                <a:gd name="connsiteX94" fmla="*/ 503680 w 3598751"/>
                <a:gd name="connsiteY94" fmla="*/ 1517541 h 5953996"/>
                <a:gd name="connsiteX95" fmla="*/ 457960 w 3598751"/>
                <a:gd name="connsiteY95" fmla="*/ 1647081 h 5953996"/>
                <a:gd name="connsiteX96" fmla="*/ 412240 w 3598751"/>
                <a:gd name="connsiteY96" fmla="*/ 1829961 h 5953996"/>
                <a:gd name="connsiteX97" fmla="*/ 366520 w 3598751"/>
                <a:gd name="connsiteY97" fmla="*/ 2020461 h 5953996"/>
                <a:gd name="connsiteX98" fmla="*/ 320800 w 3598751"/>
                <a:gd name="connsiteY98" fmla="*/ 2134761 h 5953996"/>
                <a:gd name="connsiteX99" fmla="*/ 271270 w 3598751"/>
                <a:gd name="connsiteY99" fmla="*/ 2320022 h 5953996"/>
                <a:gd name="connsiteX100" fmla="*/ 221740 w 3598751"/>
                <a:gd name="connsiteY100" fmla="*/ 2538621 h 5953996"/>
                <a:gd name="connsiteX101" fmla="*/ 206500 w 3598751"/>
                <a:gd name="connsiteY101" fmla="*/ 2637681 h 5953996"/>
                <a:gd name="connsiteX102" fmla="*/ 176020 w 3598751"/>
                <a:gd name="connsiteY102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03980 w 3598751"/>
                <a:gd name="connsiteY37" fmla="*/ 3308241 h 5953996"/>
                <a:gd name="connsiteX38" fmla="*/ 2980180 w 3598751"/>
                <a:gd name="connsiteY38" fmla="*/ 3064401 h 5953996"/>
                <a:gd name="connsiteX39" fmla="*/ 2980180 w 3598751"/>
                <a:gd name="connsiteY39" fmla="*/ 2873901 h 5953996"/>
                <a:gd name="connsiteX40" fmla="*/ 2980180 w 3598751"/>
                <a:gd name="connsiteY40" fmla="*/ 2782461 h 5953996"/>
                <a:gd name="connsiteX41" fmla="*/ 2995420 w 3598751"/>
                <a:gd name="connsiteY41" fmla="*/ 2645301 h 5953996"/>
                <a:gd name="connsiteX42" fmla="*/ 3003040 w 3598751"/>
                <a:gd name="connsiteY42" fmla="*/ 2538621 h 5953996"/>
                <a:gd name="connsiteX43" fmla="*/ 3041140 w 3598751"/>
                <a:gd name="connsiteY43" fmla="*/ 2485281 h 5953996"/>
                <a:gd name="connsiteX44" fmla="*/ 3079240 w 3598751"/>
                <a:gd name="connsiteY44" fmla="*/ 2355741 h 5953996"/>
                <a:gd name="connsiteX45" fmla="*/ 3094480 w 3598751"/>
                <a:gd name="connsiteY45" fmla="*/ 2325261 h 5953996"/>
                <a:gd name="connsiteX46" fmla="*/ 3117340 w 3598751"/>
                <a:gd name="connsiteY46" fmla="*/ 2233821 h 5953996"/>
                <a:gd name="connsiteX47" fmla="*/ 3140200 w 3598751"/>
                <a:gd name="connsiteY47" fmla="*/ 2150001 h 5953996"/>
                <a:gd name="connsiteX48" fmla="*/ 3185920 w 3598751"/>
                <a:gd name="connsiteY48" fmla="*/ 2028081 h 5953996"/>
                <a:gd name="connsiteX49" fmla="*/ 3208780 w 3598751"/>
                <a:gd name="connsiteY49" fmla="*/ 1944261 h 5953996"/>
                <a:gd name="connsiteX50" fmla="*/ 3300220 w 3598751"/>
                <a:gd name="connsiteY50" fmla="*/ 1784241 h 5953996"/>
                <a:gd name="connsiteX51" fmla="*/ 3300220 w 3598751"/>
                <a:gd name="connsiteY51" fmla="*/ 1708041 h 5953996"/>
                <a:gd name="connsiteX52" fmla="*/ 3361180 w 3598751"/>
                <a:gd name="connsiteY52" fmla="*/ 1548021 h 5953996"/>
                <a:gd name="connsiteX53" fmla="*/ 3414520 w 3598751"/>
                <a:gd name="connsiteY53" fmla="*/ 1395621 h 5953996"/>
                <a:gd name="connsiteX54" fmla="*/ 3452620 w 3598751"/>
                <a:gd name="connsiteY54" fmla="*/ 1319421 h 5953996"/>
                <a:gd name="connsiteX55" fmla="*/ 3498340 w 3598751"/>
                <a:gd name="connsiteY55" fmla="*/ 1098441 h 5953996"/>
                <a:gd name="connsiteX56" fmla="*/ 3551680 w 3598751"/>
                <a:gd name="connsiteY56" fmla="*/ 1007001 h 5953996"/>
                <a:gd name="connsiteX57" fmla="*/ 3597400 w 3598751"/>
                <a:gd name="connsiteY57" fmla="*/ 915561 h 5953996"/>
                <a:gd name="connsiteX58" fmla="*/ 3582160 w 3598751"/>
                <a:gd name="connsiteY58" fmla="*/ 846981 h 5953996"/>
                <a:gd name="connsiteX59" fmla="*/ 3536440 w 3598751"/>
                <a:gd name="connsiteY59" fmla="*/ 709821 h 5953996"/>
                <a:gd name="connsiteX60" fmla="*/ 3490720 w 3598751"/>
                <a:gd name="connsiteY60" fmla="*/ 686961 h 5953996"/>
                <a:gd name="connsiteX61" fmla="*/ 3338320 w 3598751"/>
                <a:gd name="connsiteY61" fmla="*/ 549801 h 5953996"/>
                <a:gd name="connsiteX62" fmla="*/ 3284980 w 3598751"/>
                <a:gd name="connsiteY62" fmla="*/ 519321 h 5953996"/>
                <a:gd name="connsiteX63" fmla="*/ 3178300 w 3598751"/>
                <a:gd name="connsiteY63" fmla="*/ 496461 h 5953996"/>
                <a:gd name="connsiteX64" fmla="*/ 3109720 w 3598751"/>
                <a:gd name="connsiteY64" fmla="*/ 427881 h 5953996"/>
                <a:gd name="connsiteX65" fmla="*/ 3041140 w 3598751"/>
                <a:gd name="connsiteY65" fmla="*/ 359301 h 5953996"/>
                <a:gd name="connsiteX66" fmla="*/ 2949700 w 3598751"/>
                <a:gd name="connsiteY66" fmla="*/ 275481 h 5953996"/>
                <a:gd name="connsiteX67" fmla="*/ 2858260 w 3598751"/>
                <a:gd name="connsiteY67" fmla="*/ 199281 h 5953996"/>
                <a:gd name="connsiteX68" fmla="*/ 2743960 w 3598751"/>
                <a:gd name="connsiteY68" fmla="*/ 115461 h 5953996"/>
                <a:gd name="connsiteX69" fmla="*/ 2644900 w 3598751"/>
                <a:gd name="connsiteY69" fmla="*/ 115461 h 5953996"/>
                <a:gd name="connsiteX70" fmla="*/ 2378200 w 3598751"/>
                <a:gd name="connsiteY70" fmla="*/ 176421 h 5953996"/>
                <a:gd name="connsiteX71" fmla="*/ 2332480 w 3598751"/>
                <a:gd name="connsiteY71" fmla="*/ 161181 h 5953996"/>
                <a:gd name="connsiteX72" fmla="*/ 2279140 w 3598751"/>
                <a:gd name="connsiteY72" fmla="*/ 161181 h 5953996"/>
                <a:gd name="connsiteX73" fmla="*/ 2210560 w 3598751"/>
                <a:gd name="connsiteY73" fmla="*/ 168801 h 5953996"/>
                <a:gd name="connsiteX74" fmla="*/ 2050540 w 3598751"/>
                <a:gd name="connsiteY74" fmla="*/ 138321 h 5953996"/>
                <a:gd name="connsiteX75" fmla="*/ 1981960 w 3598751"/>
                <a:gd name="connsiteY75" fmla="*/ 161181 h 5953996"/>
                <a:gd name="connsiteX76" fmla="*/ 1806700 w 3598751"/>
                <a:gd name="connsiteY76" fmla="*/ 107841 h 5953996"/>
                <a:gd name="connsiteX77" fmla="*/ 1616200 w 3598751"/>
                <a:gd name="connsiteY77" fmla="*/ 130701 h 5953996"/>
                <a:gd name="connsiteX78" fmla="*/ 1555240 w 3598751"/>
                <a:gd name="connsiteY78" fmla="*/ 92601 h 5953996"/>
                <a:gd name="connsiteX79" fmla="*/ 1395220 w 3598751"/>
                <a:gd name="connsiteY79" fmla="*/ 46881 h 5953996"/>
                <a:gd name="connsiteX80" fmla="*/ 1319020 w 3598751"/>
                <a:gd name="connsiteY80" fmla="*/ 46881 h 5953996"/>
                <a:gd name="connsiteX81" fmla="*/ 1181860 w 3598751"/>
                <a:gd name="connsiteY81" fmla="*/ 46881 h 5953996"/>
                <a:gd name="connsiteX82" fmla="*/ 1090420 w 3598751"/>
                <a:gd name="connsiteY82" fmla="*/ 16401 h 5953996"/>
                <a:gd name="connsiteX83" fmla="*/ 930400 w 3598751"/>
                <a:gd name="connsiteY83" fmla="*/ 1161 h 5953996"/>
                <a:gd name="connsiteX84" fmla="*/ 884680 w 3598751"/>
                <a:gd name="connsiteY84" fmla="*/ 8781 h 5953996"/>
                <a:gd name="connsiteX85" fmla="*/ 854200 w 3598751"/>
                <a:gd name="connsiteY85" fmla="*/ 69741 h 5953996"/>
                <a:gd name="connsiteX86" fmla="*/ 816100 w 3598751"/>
                <a:gd name="connsiteY86" fmla="*/ 161181 h 5953996"/>
                <a:gd name="connsiteX87" fmla="*/ 793240 w 3598751"/>
                <a:gd name="connsiteY87" fmla="*/ 275481 h 5953996"/>
                <a:gd name="connsiteX88" fmla="*/ 709420 w 3598751"/>
                <a:gd name="connsiteY88" fmla="*/ 526941 h 5953996"/>
                <a:gd name="connsiteX89" fmla="*/ 678940 w 3598751"/>
                <a:gd name="connsiteY89" fmla="*/ 709821 h 5953996"/>
                <a:gd name="connsiteX90" fmla="*/ 617980 w 3598751"/>
                <a:gd name="connsiteY90" fmla="*/ 1014621 h 5953996"/>
                <a:gd name="connsiteX91" fmla="*/ 549400 w 3598751"/>
                <a:gd name="connsiteY91" fmla="*/ 1197501 h 5953996"/>
                <a:gd name="connsiteX92" fmla="*/ 518920 w 3598751"/>
                <a:gd name="connsiteY92" fmla="*/ 1395621 h 5953996"/>
                <a:gd name="connsiteX93" fmla="*/ 503680 w 3598751"/>
                <a:gd name="connsiteY93" fmla="*/ 1517541 h 5953996"/>
                <a:gd name="connsiteX94" fmla="*/ 457960 w 3598751"/>
                <a:gd name="connsiteY94" fmla="*/ 1647081 h 5953996"/>
                <a:gd name="connsiteX95" fmla="*/ 412240 w 3598751"/>
                <a:gd name="connsiteY95" fmla="*/ 1829961 h 5953996"/>
                <a:gd name="connsiteX96" fmla="*/ 366520 w 3598751"/>
                <a:gd name="connsiteY96" fmla="*/ 2020461 h 5953996"/>
                <a:gd name="connsiteX97" fmla="*/ 320800 w 3598751"/>
                <a:gd name="connsiteY97" fmla="*/ 2134761 h 5953996"/>
                <a:gd name="connsiteX98" fmla="*/ 271270 w 3598751"/>
                <a:gd name="connsiteY98" fmla="*/ 2320022 h 5953996"/>
                <a:gd name="connsiteX99" fmla="*/ 221740 w 3598751"/>
                <a:gd name="connsiteY99" fmla="*/ 2538621 h 5953996"/>
                <a:gd name="connsiteX100" fmla="*/ 206500 w 3598751"/>
                <a:gd name="connsiteY100" fmla="*/ 2637681 h 5953996"/>
                <a:gd name="connsiteX101" fmla="*/ 176020 w 3598751"/>
                <a:gd name="connsiteY101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2995420 w 3598751"/>
                <a:gd name="connsiteY40" fmla="*/ 2645301 h 5953996"/>
                <a:gd name="connsiteX41" fmla="*/ 3003040 w 3598751"/>
                <a:gd name="connsiteY41" fmla="*/ 2538621 h 5953996"/>
                <a:gd name="connsiteX42" fmla="*/ 3041140 w 3598751"/>
                <a:gd name="connsiteY42" fmla="*/ 2485281 h 5953996"/>
                <a:gd name="connsiteX43" fmla="*/ 3079240 w 3598751"/>
                <a:gd name="connsiteY43" fmla="*/ 2355741 h 5953996"/>
                <a:gd name="connsiteX44" fmla="*/ 3094480 w 3598751"/>
                <a:gd name="connsiteY44" fmla="*/ 2325261 h 5953996"/>
                <a:gd name="connsiteX45" fmla="*/ 3117340 w 3598751"/>
                <a:gd name="connsiteY45" fmla="*/ 2233821 h 5953996"/>
                <a:gd name="connsiteX46" fmla="*/ 3140200 w 3598751"/>
                <a:gd name="connsiteY46" fmla="*/ 2150001 h 5953996"/>
                <a:gd name="connsiteX47" fmla="*/ 3185920 w 3598751"/>
                <a:gd name="connsiteY47" fmla="*/ 2028081 h 5953996"/>
                <a:gd name="connsiteX48" fmla="*/ 3208780 w 3598751"/>
                <a:gd name="connsiteY48" fmla="*/ 1944261 h 5953996"/>
                <a:gd name="connsiteX49" fmla="*/ 3300220 w 3598751"/>
                <a:gd name="connsiteY49" fmla="*/ 1784241 h 5953996"/>
                <a:gd name="connsiteX50" fmla="*/ 3300220 w 3598751"/>
                <a:gd name="connsiteY50" fmla="*/ 1708041 h 5953996"/>
                <a:gd name="connsiteX51" fmla="*/ 3361180 w 3598751"/>
                <a:gd name="connsiteY51" fmla="*/ 1548021 h 5953996"/>
                <a:gd name="connsiteX52" fmla="*/ 3414520 w 3598751"/>
                <a:gd name="connsiteY52" fmla="*/ 1395621 h 5953996"/>
                <a:gd name="connsiteX53" fmla="*/ 3452620 w 3598751"/>
                <a:gd name="connsiteY53" fmla="*/ 1319421 h 5953996"/>
                <a:gd name="connsiteX54" fmla="*/ 3498340 w 3598751"/>
                <a:gd name="connsiteY54" fmla="*/ 1098441 h 5953996"/>
                <a:gd name="connsiteX55" fmla="*/ 3551680 w 3598751"/>
                <a:gd name="connsiteY55" fmla="*/ 1007001 h 5953996"/>
                <a:gd name="connsiteX56" fmla="*/ 3597400 w 3598751"/>
                <a:gd name="connsiteY56" fmla="*/ 915561 h 5953996"/>
                <a:gd name="connsiteX57" fmla="*/ 3582160 w 3598751"/>
                <a:gd name="connsiteY57" fmla="*/ 846981 h 5953996"/>
                <a:gd name="connsiteX58" fmla="*/ 3536440 w 3598751"/>
                <a:gd name="connsiteY58" fmla="*/ 709821 h 5953996"/>
                <a:gd name="connsiteX59" fmla="*/ 3490720 w 3598751"/>
                <a:gd name="connsiteY59" fmla="*/ 686961 h 5953996"/>
                <a:gd name="connsiteX60" fmla="*/ 3338320 w 3598751"/>
                <a:gd name="connsiteY60" fmla="*/ 549801 h 5953996"/>
                <a:gd name="connsiteX61" fmla="*/ 3284980 w 3598751"/>
                <a:gd name="connsiteY61" fmla="*/ 519321 h 5953996"/>
                <a:gd name="connsiteX62" fmla="*/ 3178300 w 3598751"/>
                <a:gd name="connsiteY62" fmla="*/ 496461 h 5953996"/>
                <a:gd name="connsiteX63" fmla="*/ 3109720 w 3598751"/>
                <a:gd name="connsiteY63" fmla="*/ 427881 h 5953996"/>
                <a:gd name="connsiteX64" fmla="*/ 3041140 w 3598751"/>
                <a:gd name="connsiteY64" fmla="*/ 359301 h 5953996"/>
                <a:gd name="connsiteX65" fmla="*/ 2949700 w 3598751"/>
                <a:gd name="connsiteY65" fmla="*/ 275481 h 5953996"/>
                <a:gd name="connsiteX66" fmla="*/ 2858260 w 3598751"/>
                <a:gd name="connsiteY66" fmla="*/ 199281 h 5953996"/>
                <a:gd name="connsiteX67" fmla="*/ 2743960 w 3598751"/>
                <a:gd name="connsiteY67" fmla="*/ 115461 h 5953996"/>
                <a:gd name="connsiteX68" fmla="*/ 2644900 w 3598751"/>
                <a:gd name="connsiteY68" fmla="*/ 115461 h 5953996"/>
                <a:gd name="connsiteX69" fmla="*/ 2378200 w 3598751"/>
                <a:gd name="connsiteY69" fmla="*/ 176421 h 5953996"/>
                <a:gd name="connsiteX70" fmla="*/ 2332480 w 3598751"/>
                <a:gd name="connsiteY70" fmla="*/ 161181 h 5953996"/>
                <a:gd name="connsiteX71" fmla="*/ 2279140 w 3598751"/>
                <a:gd name="connsiteY71" fmla="*/ 161181 h 5953996"/>
                <a:gd name="connsiteX72" fmla="*/ 2210560 w 3598751"/>
                <a:gd name="connsiteY72" fmla="*/ 168801 h 5953996"/>
                <a:gd name="connsiteX73" fmla="*/ 2050540 w 3598751"/>
                <a:gd name="connsiteY73" fmla="*/ 138321 h 5953996"/>
                <a:gd name="connsiteX74" fmla="*/ 1981960 w 3598751"/>
                <a:gd name="connsiteY74" fmla="*/ 161181 h 5953996"/>
                <a:gd name="connsiteX75" fmla="*/ 1806700 w 3598751"/>
                <a:gd name="connsiteY75" fmla="*/ 107841 h 5953996"/>
                <a:gd name="connsiteX76" fmla="*/ 1616200 w 3598751"/>
                <a:gd name="connsiteY76" fmla="*/ 130701 h 5953996"/>
                <a:gd name="connsiteX77" fmla="*/ 1555240 w 3598751"/>
                <a:gd name="connsiteY77" fmla="*/ 92601 h 5953996"/>
                <a:gd name="connsiteX78" fmla="*/ 1395220 w 3598751"/>
                <a:gd name="connsiteY78" fmla="*/ 46881 h 5953996"/>
                <a:gd name="connsiteX79" fmla="*/ 1319020 w 3598751"/>
                <a:gd name="connsiteY79" fmla="*/ 46881 h 5953996"/>
                <a:gd name="connsiteX80" fmla="*/ 1181860 w 3598751"/>
                <a:gd name="connsiteY80" fmla="*/ 46881 h 5953996"/>
                <a:gd name="connsiteX81" fmla="*/ 1090420 w 3598751"/>
                <a:gd name="connsiteY81" fmla="*/ 16401 h 5953996"/>
                <a:gd name="connsiteX82" fmla="*/ 930400 w 3598751"/>
                <a:gd name="connsiteY82" fmla="*/ 1161 h 5953996"/>
                <a:gd name="connsiteX83" fmla="*/ 884680 w 3598751"/>
                <a:gd name="connsiteY83" fmla="*/ 8781 h 5953996"/>
                <a:gd name="connsiteX84" fmla="*/ 854200 w 3598751"/>
                <a:gd name="connsiteY84" fmla="*/ 69741 h 5953996"/>
                <a:gd name="connsiteX85" fmla="*/ 816100 w 3598751"/>
                <a:gd name="connsiteY85" fmla="*/ 161181 h 5953996"/>
                <a:gd name="connsiteX86" fmla="*/ 793240 w 3598751"/>
                <a:gd name="connsiteY86" fmla="*/ 275481 h 5953996"/>
                <a:gd name="connsiteX87" fmla="*/ 709420 w 3598751"/>
                <a:gd name="connsiteY87" fmla="*/ 526941 h 5953996"/>
                <a:gd name="connsiteX88" fmla="*/ 678940 w 3598751"/>
                <a:gd name="connsiteY88" fmla="*/ 709821 h 5953996"/>
                <a:gd name="connsiteX89" fmla="*/ 617980 w 3598751"/>
                <a:gd name="connsiteY89" fmla="*/ 1014621 h 5953996"/>
                <a:gd name="connsiteX90" fmla="*/ 549400 w 3598751"/>
                <a:gd name="connsiteY90" fmla="*/ 1197501 h 5953996"/>
                <a:gd name="connsiteX91" fmla="*/ 518920 w 3598751"/>
                <a:gd name="connsiteY91" fmla="*/ 1395621 h 5953996"/>
                <a:gd name="connsiteX92" fmla="*/ 503680 w 3598751"/>
                <a:gd name="connsiteY92" fmla="*/ 1517541 h 5953996"/>
                <a:gd name="connsiteX93" fmla="*/ 457960 w 3598751"/>
                <a:gd name="connsiteY93" fmla="*/ 1647081 h 5953996"/>
                <a:gd name="connsiteX94" fmla="*/ 412240 w 3598751"/>
                <a:gd name="connsiteY94" fmla="*/ 1829961 h 5953996"/>
                <a:gd name="connsiteX95" fmla="*/ 366520 w 3598751"/>
                <a:gd name="connsiteY95" fmla="*/ 2020461 h 5953996"/>
                <a:gd name="connsiteX96" fmla="*/ 320800 w 3598751"/>
                <a:gd name="connsiteY96" fmla="*/ 2134761 h 5953996"/>
                <a:gd name="connsiteX97" fmla="*/ 271270 w 3598751"/>
                <a:gd name="connsiteY97" fmla="*/ 2320022 h 5953996"/>
                <a:gd name="connsiteX98" fmla="*/ 221740 w 3598751"/>
                <a:gd name="connsiteY98" fmla="*/ 2538621 h 5953996"/>
                <a:gd name="connsiteX99" fmla="*/ 206500 w 3598751"/>
                <a:gd name="connsiteY99" fmla="*/ 2637681 h 5953996"/>
                <a:gd name="connsiteX100" fmla="*/ 176020 w 3598751"/>
                <a:gd name="connsiteY100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041140 w 3598751"/>
                <a:gd name="connsiteY41" fmla="*/ 2485281 h 5953996"/>
                <a:gd name="connsiteX42" fmla="*/ 3079240 w 3598751"/>
                <a:gd name="connsiteY42" fmla="*/ 2355741 h 5953996"/>
                <a:gd name="connsiteX43" fmla="*/ 3094480 w 3598751"/>
                <a:gd name="connsiteY43" fmla="*/ 2325261 h 5953996"/>
                <a:gd name="connsiteX44" fmla="*/ 3117340 w 3598751"/>
                <a:gd name="connsiteY44" fmla="*/ 2233821 h 5953996"/>
                <a:gd name="connsiteX45" fmla="*/ 3140200 w 3598751"/>
                <a:gd name="connsiteY45" fmla="*/ 2150001 h 5953996"/>
                <a:gd name="connsiteX46" fmla="*/ 3185920 w 3598751"/>
                <a:gd name="connsiteY46" fmla="*/ 2028081 h 5953996"/>
                <a:gd name="connsiteX47" fmla="*/ 3208780 w 3598751"/>
                <a:gd name="connsiteY47" fmla="*/ 1944261 h 5953996"/>
                <a:gd name="connsiteX48" fmla="*/ 3300220 w 3598751"/>
                <a:gd name="connsiteY48" fmla="*/ 1784241 h 5953996"/>
                <a:gd name="connsiteX49" fmla="*/ 3300220 w 3598751"/>
                <a:gd name="connsiteY49" fmla="*/ 1708041 h 5953996"/>
                <a:gd name="connsiteX50" fmla="*/ 3361180 w 3598751"/>
                <a:gd name="connsiteY50" fmla="*/ 1548021 h 5953996"/>
                <a:gd name="connsiteX51" fmla="*/ 3414520 w 3598751"/>
                <a:gd name="connsiteY51" fmla="*/ 1395621 h 5953996"/>
                <a:gd name="connsiteX52" fmla="*/ 3452620 w 3598751"/>
                <a:gd name="connsiteY52" fmla="*/ 1319421 h 5953996"/>
                <a:gd name="connsiteX53" fmla="*/ 3498340 w 3598751"/>
                <a:gd name="connsiteY53" fmla="*/ 1098441 h 5953996"/>
                <a:gd name="connsiteX54" fmla="*/ 3551680 w 3598751"/>
                <a:gd name="connsiteY54" fmla="*/ 1007001 h 5953996"/>
                <a:gd name="connsiteX55" fmla="*/ 3597400 w 3598751"/>
                <a:gd name="connsiteY55" fmla="*/ 915561 h 5953996"/>
                <a:gd name="connsiteX56" fmla="*/ 3582160 w 3598751"/>
                <a:gd name="connsiteY56" fmla="*/ 846981 h 5953996"/>
                <a:gd name="connsiteX57" fmla="*/ 3536440 w 3598751"/>
                <a:gd name="connsiteY57" fmla="*/ 709821 h 5953996"/>
                <a:gd name="connsiteX58" fmla="*/ 3490720 w 3598751"/>
                <a:gd name="connsiteY58" fmla="*/ 686961 h 5953996"/>
                <a:gd name="connsiteX59" fmla="*/ 3338320 w 3598751"/>
                <a:gd name="connsiteY59" fmla="*/ 549801 h 5953996"/>
                <a:gd name="connsiteX60" fmla="*/ 3284980 w 3598751"/>
                <a:gd name="connsiteY60" fmla="*/ 519321 h 5953996"/>
                <a:gd name="connsiteX61" fmla="*/ 3178300 w 3598751"/>
                <a:gd name="connsiteY61" fmla="*/ 496461 h 5953996"/>
                <a:gd name="connsiteX62" fmla="*/ 3109720 w 3598751"/>
                <a:gd name="connsiteY62" fmla="*/ 427881 h 5953996"/>
                <a:gd name="connsiteX63" fmla="*/ 3041140 w 3598751"/>
                <a:gd name="connsiteY63" fmla="*/ 359301 h 5953996"/>
                <a:gd name="connsiteX64" fmla="*/ 2949700 w 3598751"/>
                <a:gd name="connsiteY64" fmla="*/ 275481 h 5953996"/>
                <a:gd name="connsiteX65" fmla="*/ 2858260 w 3598751"/>
                <a:gd name="connsiteY65" fmla="*/ 199281 h 5953996"/>
                <a:gd name="connsiteX66" fmla="*/ 2743960 w 3598751"/>
                <a:gd name="connsiteY66" fmla="*/ 115461 h 5953996"/>
                <a:gd name="connsiteX67" fmla="*/ 2644900 w 3598751"/>
                <a:gd name="connsiteY67" fmla="*/ 115461 h 5953996"/>
                <a:gd name="connsiteX68" fmla="*/ 2378200 w 3598751"/>
                <a:gd name="connsiteY68" fmla="*/ 176421 h 5953996"/>
                <a:gd name="connsiteX69" fmla="*/ 2332480 w 3598751"/>
                <a:gd name="connsiteY69" fmla="*/ 161181 h 5953996"/>
                <a:gd name="connsiteX70" fmla="*/ 2279140 w 3598751"/>
                <a:gd name="connsiteY70" fmla="*/ 161181 h 5953996"/>
                <a:gd name="connsiteX71" fmla="*/ 2210560 w 3598751"/>
                <a:gd name="connsiteY71" fmla="*/ 168801 h 5953996"/>
                <a:gd name="connsiteX72" fmla="*/ 2050540 w 3598751"/>
                <a:gd name="connsiteY72" fmla="*/ 138321 h 5953996"/>
                <a:gd name="connsiteX73" fmla="*/ 1981960 w 3598751"/>
                <a:gd name="connsiteY73" fmla="*/ 161181 h 5953996"/>
                <a:gd name="connsiteX74" fmla="*/ 1806700 w 3598751"/>
                <a:gd name="connsiteY74" fmla="*/ 107841 h 5953996"/>
                <a:gd name="connsiteX75" fmla="*/ 1616200 w 3598751"/>
                <a:gd name="connsiteY75" fmla="*/ 130701 h 5953996"/>
                <a:gd name="connsiteX76" fmla="*/ 1555240 w 3598751"/>
                <a:gd name="connsiteY76" fmla="*/ 92601 h 5953996"/>
                <a:gd name="connsiteX77" fmla="*/ 1395220 w 3598751"/>
                <a:gd name="connsiteY77" fmla="*/ 46881 h 5953996"/>
                <a:gd name="connsiteX78" fmla="*/ 1319020 w 3598751"/>
                <a:gd name="connsiteY78" fmla="*/ 46881 h 5953996"/>
                <a:gd name="connsiteX79" fmla="*/ 1181860 w 3598751"/>
                <a:gd name="connsiteY79" fmla="*/ 46881 h 5953996"/>
                <a:gd name="connsiteX80" fmla="*/ 1090420 w 3598751"/>
                <a:gd name="connsiteY80" fmla="*/ 16401 h 5953996"/>
                <a:gd name="connsiteX81" fmla="*/ 930400 w 3598751"/>
                <a:gd name="connsiteY81" fmla="*/ 1161 h 5953996"/>
                <a:gd name="connsiteX82" fmla="*/ 884680 w 3598751"/>
                <a:gd name="connsiteY82" fmla="*/ 8781 h 5953996"/>
                <a:gd name="connsiteX83" fmla="*/ 854200 w 3598751"/>
                <a:gd name="connsiteY83" fmla="*/ 69741 h 5953996"/>
                <a:gd name="connsiteX84" fmla="*/ 816100 w 3598751"/>
                <a:gd name="connsiteY84" fmla="*/ 161181 h 5953996"/>
                <a:gd name="connsiteX85" fmla="*/ 793240 w 3598751"/>
                <a:gd name="connsiteY85" fmla="*/ 275481 h 5953996"/>
                <a:gd name="connsiteX86" fmla="*/ 709420 w 3598751"/>
                <a:gd name="connsiteY86" fmla="*/ 526941 h 5953996"/>
                <a:gd name="connsiteX87" fmla="*/ 678940 w 3598751"/>
                <a:gd name="connsiteY87" fmla="*/ 709821 h 5953996"/>
                <a:gd name="connsiteX88" fmla="*/ 617980 w 3598751"/>
                <a:gd name="connsiteY88" fmla="*/ 1014621 h 5953996"/>
                <a:gd name="connsiteX89" fmla="*/ 549400 w 3598751"/>
                <a:gd name="connsiteY89" fmla="*/ 1197501 h 5953996"/>
                <a:gd name="connsiteX90" fmla="*/ 518920 w 3598751"/>
                <a:gd name="connsiteY90" fmla="*/ 1395621 h 5953996"/>
                <a:gd name="connsiteX91" fmla="*/ 503680 w 3598751"/>
                <a:gd name="connsiteY91" fmla="*/ 1517541 h 5953996"/>
                <a:gd name="connsiteX92" fmla="*/ 457960 w 3598751"/>
                <a:gd name="connsiteY92" fmla="*/ 1647081 h 5953996"/>
                <a:gd name="connsiteX93" fmla="*/ 412240 w 3598751"/>
                <a:gd name="connsiteY93" fmla="*/ 1829961 h 5953996"/>
                <a:gd name="connsiteX94" fmla="*/ 366520 w 3598751"/>
                <a:gd name="connsiteY94" fmla="*/ 2020461 h 5953996"/>
                <a:gd name="connsiteX95" fmla="*/ 320800 w 3598751"/>
                <a:gd name="connsiteY95" fmla="*/ 2134761 h 5953996"/>
                <a:gd name="connsiteX96" fmla="*/ 271270 w 3598751"/>
                <a:gd name="connsiteY96" fmla="*/ 2320022 h 5953996"/>
                <a:gd name="connsiteX97" fmla="*/ 221740 w 3598751"/>
                <a:gd name="connsiteY97" fmla="*/ 2538621 h 5953996"/>
                <a:gd name="connsiteX98" fmla="*/ 206500 w 3598751"/>
                <a:gd name="connsiteY98" fmla="*/ 2637681 h 5953996"/>
                <a:gd name="connsiteX99" fmla="*/ 176020 w 3598751"/>
                <a:gd name="connsiteY99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079240 w 3598751"/>
                <a:gd name="connsiteY41" fmla="*/ 2355741 h 5953996"/>
                <a:gd name="connsiteX42" fmla="*/ 3094480 w 3598751"/>
                <a:gd name="connsiteY42" fmla="*/ 2325261 h 5953996"/>
                <a:gd name="connsiteX43" fmla="*/ 3117340 w 3598751"/>
                <a:gd name="connsiteY43" fmla="*/ 2233821 h 5953996"/>
                <a:gd name="connsiteX44" fmla="*/ 3140200 w 3598751"/>
                <a:gd name="connsiteY44" fmla="*/ 2150001 h 5953996"/>
                <a:gd name="connsiteX45" fmla="*/ 3185920 w 3598751"/>
                <a:gd name="connsiteY45" fmla="*/ 2028081 h 5953996"/>
                <a:gd name="connsiteX46" fmla="*/ 3208780 w 3598751"/>
                <a:gd name="connsiteY46" fmla="*/ 1944261 h 5953996"/>
                <a:gd name="connsiteX47" fmla="*/ 3300220 w 3598751"/>
                <a:gd name="connsiteY47" fmla="*/ 1784241 h 5953996"/>
                <a:gd name="connsiteX48" fmla="*/ 3300220 w 3598751"/>
                <a:gd name="connsiteY48" fmla="*/ 1708041 h 5953996"/>
                <a:gd name="connsiteX49" fmla="*/ 3361180 w 3598751"/>
                <a:gd name="connsiteY49" fmla="*/ 1548021 h 5953996"/>
                <a:gd name="connsiteX50" fmla="*/ 3414520 w 3598751"/>
                <a:gd name="connsiteY50" fmla="*/ 1395621 h 5953996"/>
                <a:gd name="connsiteX51" fmla="*/ 3452620 w 3598751"/>
                <a:gd name="connsiteY51" fmla="*/ 1319421 h 5953996"/>
                <a:gd name="connsiteX52" fmla="*/ 3498340 w 3598751"/>
                <a:gd name="connsiteY52" fmla="*/ 1098441 h 5953996"/>
                <a:gd name="connsiteX53" fmla="*/ 3551680 w 3598751"/>
                <a:gd name="connsiteY53" fmla="*/ 1007001 h 5953996"/>
                <a:gd name="connsiteX54" fmla="*/ 3597400 w 3598751"/>
                <a:gd name="connsiteY54" fmla="*/ 915561 h 5953996"/>
                <a:gd name="connsiteX55" fmla="*/ 3582160 w 3598751"/>
                <a:gd name="connsiteY55" fmla="*/ 846981 h 5953996"/>
                <a:gd name="connsiteX56" fmla="*/ 3536440 w 3598751"/>
                <a:gd name="connsiteY56" fmla="*/ 709821 h 5953996"/>
                <a:gd name="connsiteX57" fmla="*/ 3490720 w 3598751"/>
                <a:gd name="connsiteY57" fmla="*/ 686961 h 5953996"/>
                <a:gd name="connsiteX58" fmla="*/ 3338320 w 3598751"/>
                <a:gd name="connsiteY58" fmla="*/ 549801 h 5953996"/>
                <a:gd name="connsiteX59" fmla="*/ 3284980 w 3598751"/>
                <a:gd name="connsiteY59" fmla="*/ 519321 h 5953996"/>
                <a:gd name="connsiteX60" fmla="*/ 3178300 w 3598751"/>
                <a:gd name="connsiteY60" fmla="*/ 496461 h 5953996"/>
                <a:gd name="connsiteX61" fmla="*/ 3109720 w 3598751"/>
                <a:gd name="connsiteY61" fmla="*/ 427881 h 5953996"/>
                <a:gd name="connsiteX62" fmla="*/ 3041140 w 3598751"/>
                <a:gd name="connsiteY62" fmla="*/ 359301 h 5953996"/>
                <a:gd name="connsiteX63" fmla="*/ 2949700 w 3598751"/>
                <a:gd name="connsiteY63" fmla="*/ 275481 h 5953996"/>
                <a:gd name="connsiteX64" fmla="*/ 2858260 w 3598751"/>
                <a:gd name="connsiteY64" fmla="*/ 199281 h 5953996"/>
                <a:gd name="connsiteX65" fmla="*/ 2743960 w 3598751"/>
                <a:gd name="connsiteY65" fmla="*/ 115461 h 5953996"/>
                <a:gd name="connsiteX66" fmla="*/ 2644900 w 3598751"/>
                <a:gd name="connsiteY66" fmla="*/ 115461 h 5953996"/>
                <a:gd name="connsiteX67" fmla="*/ 2378200 w 3598751"/>
                <a:gd name="connsiteY67" fmla="*/ 176421 h 5953996"/>
                <a:gd name="connsiteX68" fmla="*/ 2332480 w 3598751"/>
                <a:gd name="connsiteY68" fmla="*/ 161181 h 5953996"/>
                <a:gd name="connsiteX69" fmla="*/ 2279140 w 3598751"/>
                <a:gd name="connsiteY69" fmla="*/ 161181 h 5953996"/>
                <a:gd name="connsiteX70" fmla="*/ 2210560 w 3598751"/>
                <a:gd name="connsiteY70" fmla="*/ 168801 h 5953996"/>
                <a:gd name="connsiteX71" fmla="*/ 2050540 w 3598751"/>
                <a:gd name="connsiteY71" fmla="*/ 138321 h 5953996"/>
                <a:gd name="connsiteX72" fmla="*/ 1981960 w 3598751"/>
                <a:gd name="connsiteY72" fmla="*/ 161181 h 5953996"/>
                <a:gd name="connsiteX73" fmla="*/ 1806700 w 3598751"/>
                <a:gd name="connsiteY73" fmla="*/ 107841 h 5953996"/>
                <a:gd name="connsiteX74" fmla="*/ 1616200 w 3598751"/>
                <a:gd name="connsiteY74" fmla="*/ 130701 h 5953996"/>
                <a:gd name="connsiteX75" fmla="*/ 1555240 w 3598751"/>
                <a:gd name="connsiteY75" fmla="*/ 92601 h 5953996"/>
                <a:gd name="connsiteX76" fmla="*/ 1395220 w 3598751"/>
                <a:gd name="connsiteY76" fmla="*/ 46881 h 5953996"/>
                <a:gd name="connsiteX77" fmla="*/ 1319020 w 3598751"/>
                <a:gd name="connsiteY77" fmla="*/ 46881 h 5953996"/>
                <a:gd name="connsiteX78" fmla="*/ 1181860 w 3598751"/>
                <a:gd name="connsiteY78" fmla="*/ 46881 h 5953996"/>
                <a:gd name="connsiteX79" fmla="*/ 1090420 w 3598751"/>
                <a:gd name="connsiteY79" fmla="*/ 16401 h 5953996"/>
                <a:gd name="connsiteX80" fmla="*/ 930400 w 3598751"/>
                <a:gd name="connsiteY80" fmla="*/ 1161 h 5953996"/>
                <a:gd name="connsiteX81" fmla="*/ 884680 w 3598751"/>
                <a:gd name="connsiteY81" fmla="*/ 8781 h 5953996"/>
                <a:gd name="connsiteX82" fmla="*/ 854200 w 3598751"/>
                <a:gd name="connsiteY82" fmla="*/ 69741 h 5953996"/>
                <a:gd name="connsiteX83" fmla="*/ 816100 w 3598751"/>
                <a:gd name="connsiteY83" fmla="*/ 161181 h 5953996"/>
                <a:gd name="connsiteX84" fmla="*/ 793240 w 3598751"/>
                <a:gd name="connsiteY84" fmla="*/ 275481 h 5953996"/>
                <a:gd name="connsiteX85" fmla="*/ 709420 w 3598751"/>
                <a:gd name="connsiteY85" fmla="*/ 526941 h 5953996"/>
                <a:gd name="connsiteX86" fmla="*/ 678940 w 3598751"/>
                <a:gd name="connsiteY86" fmla="*/ 709821 h 5953996"/>
                <a:gd name="connsiteX87" fmla="*/ 617980 w 3598751"/>
                <a:gd name="connsiteY87" fmla="*/ 1014621 h 5953996"/>
                <a:gd name="connsiteX88" fmla="*/ 549400 w 3598751"/>
                <a:gd name="connsiteY88" fmla="*/ 1197501 h 5953996"/>
                <a:gd name="connsiteX89" fmla="*/ 518920 w 3598751"/>
                <a:gd name="connsiteY89" fmla="*/ 1395621 h 5953996"/>
                <a:gd name="connsiteX90" fmla="*/ 503680 w 3598751"/>
                <a:gd name="connsiteY90" fmla="*/ 1517541 h 5953996"/>
                <a:gd name="connsiteX91" fmla="*/ 457960 w 3598751"/>
                <a:gd name="connsiteY91" fmla="*/ 1647081 h 5953996"/>
                <a:gd name="connsiteX92" fmla="*/ 412240 w 3598751"/>
                <a:gd name="connsiteY92" fmla="*/ 1829961 h 5953996"/>
                <a:gd name="connsiteX93" fmla="*/ 366520 w 3598751"/>
                <a:gd name="connsiteY93" fmla="*/ 2020461 h 5953996"/>
                <a:gd name="connsiteX94" fmla="*/ 320800 w 3598751"/>
                <a:gd name="connsiteY94" fmla="*/ 2134761 h 5953996"/>
                <a:gd name="connsiteX95" fmla="*/ 271270 w 3598751"/>
                <a:gd name="connsiteY95" fmla="*/ 2320022 h 5953996"/>
                <a:gd name="connsiteX96" fmla="*/ 221740 w 3598751"/>
                <a:gd name="connsiteY96" fmla="*/ 2538621 h 5953996"/>
                <a:gd name="connsiteX97" fmla="*/ 206500 w 3598751"/>
                <a:gd name="connsiteY97" fmla="*/ 2637681 h 5953996"/>
                <a:gd name="connsiteX98" fmla="*/ 176020 w 3598751"/>
                <a:gd name="connsiteY98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079240 w 3598751"/>
                <a:gd name="connsiteY41" fmla="*/ 2355741 h 5953996"/>
                <a:gd name="connsiteX42" fmla="*/ 3117340 w 3598751"/>
                <a:gd name="connsiteY42" fmla="*/ 2233821 h 5953996"/>
                <a:gd name="connsiteX43" fmla="*/ 3140200 w 3598751"/>
                <a:gd name="connsiteY43" fmla="*/ 2150001 h 5953996"/>
                <a:gd name="connsiteX44" fmla="*/ 3185920 w 3598751"/>
                <a:gd name="connsiteY44" fmla="*/ 2028081 h 5953996"/>
                <a:gd name="connsiteX45" fmla="*/ 3208780 w 3598751"/>
                <a:gd name="connsiteY45" fmla="*/ 1944261 h 5953996"/>
                <a:gd name="connsiteX46" fmla="*/ 3300220 w 3598751"/>
                <a:gd name="connsiteY46" fmla="*/ 1784241 h 5953996"/>
                <a:gd name="connsiteX47" fmla="*/ 3300220 w 3598751"/>
                <a:gd name="connsiteY47" fmla="*/ 1708041 h 5953996"/>
                <a:gd name="connsiteX48" fmla="*/ 3361180 w 3598751"/>
                <a:gd name="connsiteY48" fmla="*/ 1548021 h 5953996"/>
                <a:gd name="connsiteX49" fmla="*/ 3414520 w 3598751"/>
                <a:gd name="connsiteY49" fmla="*/ 1395621 h 5953996"/>
                <a:gd name="connsiteX50" fmla="*/ 3452620 w 3598751"/>
                <a:gd name="connsiteY50" fmla="*/ 1319421 h 5953996"/>
                <a:gd name="connsiteX51" fmla="*/ 3498340 w 3598751"/>
                <a:gd name="connsiteY51" fmla="*/ 1098441 h 5953996"/>
                <a:gd name="connsiteX52" fmla="*/ 3551680 w 3598751"/>
                <a:gd name="connsiteY52" fmla="*/ 1007001 h 5953996"/>
                <a:gd name="connsiteX53" fmla="*/ 3597400 w 3598751"/>
                <a:gd name="connsiteY53" fmla="*/ 915561 h 5953996"/>
                <a:gd name="connsiteX54" fmla="*/ 3582160 w 3598751"/>
                <a:gd name="connsiteY54" fmla="*/ 846981 h 5953996"/>
                <a:gd name="connsiteX55" fmla="*/ 3536440 w 3598751"/>
                <a:gd name="connsiteY55" fmla="*/ 709821 h 5953996"/>
                <a:gd name="connsiteX56" fmla="*/ 3490720 w 3598751"/>
                <a:gd name="connsiteY56" fmla="*/ 686961 h 5953996"/>
                <a:gd name="connsiteX57" fmla="*/ 3338320 w 3598751"/>
                <a:gd name="connsiteY57" fmla="*/ 549801 h 5953996"/>
                <a:gd name="connsiteX58" fmla="*/ 3284980 w 3598751"/>
                <a:gd name="connsiteY58" fmla="*/ 519321 h 5953996"/>
                <a:gd name="connsiteX59" fmla="*/ 3178300 w 3598751"/>
                <a:gd name="connsiteY59" fmla="*/ 496461 h 5953996"/>
                <a:gd name="connsiteX60" fmla="*/ 3109720 w 3598751"/>
                <a:gd name="connsiteY60" fmla="*/ 427881 h 5953996"/>
                <a:gd name="connsiteX61" fmla="*/ 3041140 w 3598751"/>
                <a:gd name="connsiteY61" fmla="*/ 359301 h 5953996"/>
                <a:gd name="connsiteX62" fmla="*/ 2949700 w 3598751"/>
                <a:gd name="connsiteY62" fmla="*/ 275481 h 5953996"/>
                <a:gd name="connsiteX63" fmla="*/ 2858260 w 3598751"/>
                <a:gd name="connsiteY63" fmla="*/ 199281 h 5953996"/>
                <a:gd name="connsiteX64" fmla="*/ 2743960 w 3598751"/>
                <a:gd name="connsiteY64" fmla="*/ 115461 h 5953996"/>
                <a:gd name="connsiteX65" fmla="*/ 2644900 w 3598751"/>
                <a:gd name="connsiteY65" fmla="*/ 115461 h 5953996"/>
                <a:gd name="connsiteX66" fmla="*/ 2378200 w 3598751"/>
                <a:gd name="connsiteY66" fmla="*/ 176421 h 5953996"/>
                <a:gd name="connsiteX67" fmla="*/ 2332480 w 3598751"/>
                <a:gd name="connsiteY67" fmla="*/ 161181 h 5953996"/>
                <a:gd name="connsiteX68" fmla="*/ 2279140 w 3598751"/>
                <a:gd name="connsiteY68" fmla="*/ 161181 h 5953996"/>
                <a:gd name="connsiteX69" fmla="*/ 2210560 w 3598751"/>
                <a:gd name="connsiteY69" fmla="*/ 168801 h 5953996"/>
                <a:gd name="connsiteX70" fmla="*/ 2050540 w 3598751"/>
                <a:gd name="connsiteY70" fmla="*/ 138321 h 5953996"/>
                <a:gd name="connsiteX71" fmla="*/ 1981960 w 3598751"/>
                <a:gd name="connsiteY71" fmla="*/ 161181 h 5953996"/>
                <a:gd name="connsiteX72" fmla="*/ 1806700 w 3598751"/>
                <a:gd name="connsiteY72" fmla="*/ 107841 h 5953996"/>
                <a:gd name="connsiteX73" fmla="*/ 1616200 w 3598751"/>
                <a:gd name="connsiteY73" fmla="*/ 130701 h 5953996"/>
                <a:gd name="connsiteX74" fmla="*/ 1555240 w 3598751"/>
                <a:gd name="connsiteY74" fmla="*/ 92601 h 5953996"/>
                <a:gd name="connsiteX75" fmla="*/ 1395220 w 3598751"/>
                <a:gd name="connsiteY75" fmla="*/ 46881 h 5953996"/>
                <a:gd name="connsiteX76" fmla="*/ 1319020 w 3598751"/>
                <a:gd name="connsiteY76" fmla="*/ 46881 h 5953996"/>
                <a:gd name="connsiteX77" fmla="*/ 1181860 w 3598751"/>
                <a:gd name="connsiteY77" fmla="*/ 46881 h 5953996"/>
                <a:gd name="connsiteX78" fmla="*/ 1090420 w 3598751"/>
                <a:gd name="connsiteY78" fmla="*/ 16401 h 5953996"/>
                <a:gd name="connsiteX79" fmla="*/ 930400 w 3598751"/>
                <a:gd name="connsiteY79" fmla="*/ 1161 h 5953996"/>
                <a:gd name="connsiteX80" fmla="*/ 884680 w 3598751"/>
                <a:gd name="connsiteY80" fmla="*/ 8781 h 5953996"/>
                <a:gd name="connsiteX81" fmla="*/ 854200 w 3598751"/>
                <a:gd name="connsiteY81" fmla="*/ 69741 h 5953996"/>
                <a:gd name="connsiteX82" fmla="*/ 816100 w 3598751"/>
                <a:gd name="connsiteY82" fmla="*/ 161181 h 5953996"/>
                <a:gd name="connsiteX83" fmla="*/ 793240 w 3598751"/>
                <a:gd name="connsiteY83" fmla="*/ 275481 h 5953996"/>
                <a:gd name="connsiteX84" fmla="*/ 709420 w 3598751"/>
                <a:gd name="connsiteY84" fmla="*/ 526941 h 5953996"/>
                <a:gd name="connsiteX85" fmla="*/ 678940 w 3598751"/>
                <a:gd name="connsiteY85" fmla="*/ 709821 h 5953996"/>
                <a:gd name="connsiteX86" fmla="*/ 617980 w 3598751"/>
                <a:gd name="connsiteY86" fmla="*/ 1014621 h 5953996"/>
                <a:gd name="connsiteX87" fmla="*/ 549400 w 3598751"/>
                <a:gd name="connsiteY87" fmla="*/ 1197501 h 5953996"/>
                <a:gd name="connsiteX88" fmla="*/ 518920 w 3598751"/>
                <a:gd name="connsiteY88" fmla="*/ 1395621 h 5953996"/>
                <a:gd name="connsiteX89" fmla="*/ 503680 w 3598751"/>
                <a:gd name="connsiteY89" fmla="*/ 1517541 h 5953996"/>
                <a:gd name="connsiteX90" fmla="*/ 457960 w 3598751"/>
                <a:gd name="connsiteY90" fmla="*/ 1647081 h 5953996"/>
                <a:gd name="connsiteX91" fmla="*/ 412240 w 3598751"/>
                <a:gd name="connsiteY91" fmla="*/ 1829961 h 5953996"/>
                <a:gd name="connsiteX92" fmla="*/ 366520 w 3598751"/>
                <a:gd name="connsiteY92" fmla="*/ 2020461 h 5953996"/>
                <a:gd name="connsiteX93" fmla="*/ 320800 w 3598751"/>
                <a:gd name="connsiteY93" fmla="*/ 2134761 h 5953996"/>
                <a:gd name="connsiteX94" fmla="*/ 271270 w 3598751"/>
                <a:gd name="connsiteY94" fmla="*/ 2320022 h 5953996"/>
                <a:gd name="connsiteX95" fmla="*/ 221740 w 3598751"/>
                <a:gd name="connsiteY95" fmla="*/ 2538621 h 5953996"/>
                <a:gd name="connsiteX96" fmla="*/ 206500 w 3598751"/>
                <a:gd name="connsiteY96" fmla="*/ 2637681 h 5953996"/>
                <a:gd name="connsiteX97" fmla="*/ 176020 w 3598751"/>
                <a:gd name="connsiteY97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40200 w 3598751"/>
                <a:gd name="connsiteY42" fmla="*/ 2150001 h 5953996"/>
                <a:gd name="connsiteX43" fmla="*/ 3185920 w 3598751"/>
                <a:gd name="connsiteY43" fmla="*/ 2028081 h 5953996"/>
                <a:gd name="connsiteX44" fmla="*/ 3208780 w 3598751"/>
                <a:gd name="connsiteY44" fmla="*/ 1944261 h 5953996"/>
                <a:gd name="connsiteX45" fmla="*/ 3300220 w 3598751"/>
                <a:gd name="connsiteY45" fmla="*/ 1784241 h 5953996"/>
                <a:gd name="connsiteX46" fmla="*/ 3300220 w 3598751"/>
                <a:gd name="connsiteY46" fmla="*/ 1708041 h 5953996"/>
                <a:gd name="connsiteX47" fmla="*/ 3361180 w 3598751"/>
                <a:gd name="connsiteY47" fmla="*/ 1548021 h 5953996"/>
                <a:gd name="connsiteX48" fmla="*/ 3414520 w 3598751"/>
                <a:gd name="connsiteY48" fmla="*/ 1395621 h 5953996"/>
                <a:gd name="connsiteX49" fmla="*/ 3452620 w 3598751"/>
                <a:gd name="connsiteY49" fmla="*/ 1319421 h 5953996"/>
                <a:gd name="connsiteX50" fmla="*/ 3498340 w 3598751"/>
                <a:gd name="connsiteY50" fmla="*/ 1098441 h 5953996"/>
                <a:gd name="connsiteX51" fmla="*/ 3551680 w 3598751"/>
                <a:gd name="connsiteY51" fmla="*/ 1007001 h 5953996"/>
                <a:gd name="connsiteX52" fmla="*/ 3597400 w 3598751"/>
                <a:gd name="connsiteY52" fmla="*/ 915561 h 5953996"/>
                <a:gd name="connsiteX53" fmla="*/ 3582160 w 3598751"/>
                <a:gd name="connsiteY53" fmla="*/ 846981 h 5953996"/>
                <a:gd name="connsiteX54" fmla="*/ 3536440 w 3598751"/>
                <a:gd name="connsiteY54" fmla="*/ 709821 h 5953996"/>
                <a:gd name="connsiteX55" fmla="*/ 3490720 w 3598751"/>
                <a:gd name="connsiteY55" fmla="*/ 686961 h 5953996"/>
                <a:gd name="connsiteX56" fmla="*/ 3338320 w 3598751"/>
                <a:gd name="connsiteY56" fmla="*/ 549801 h 5953996"/>
                <a:gd name="connsiteX57" fmla="*/ 3284980 w 3598751"/>
                <a:gd name="connsiteY57" fmla="*/ 519321 h 5953996"/>
                <a:gd name="connsiteX58" fmla="*/ 3178300 w 3598751"/>
                <a:gd name="connsiteY58" fmla="*/ 496461 h 5953996"/>
                <a:gd name="connsiteX59" fmla="*/ 3109720 w 3598751"/>
                <a:gd name="connsiteY59" fmla="*/ 427881 h 5953996"/>
                <a:gd name="connsiteX60" fmla="*/ 3041140 w 3598751"/>
                <a:gd name="connsiteY60" fmla="*/ 359301 h 5953996"/>
                <a:gd name="connsiteX61" fmla="*/ 2949700 w 3598751"/>
                <a:gd name="connsiteY61" fmla="*/ 275481 h 5953996"/>
                <a:gd name="connsiteX62" fmla="*/ 2858260 w 3598751"/>
                <a:gd name="connsiteY62" fmla="*/ 199281 h 5953996"/>
                <a:gd name="connsiteX63" fmla="*/ 2743960 w 3598751"/>
                <a:gd name="connsiteY63" fmla="*/ 115461 h 5953996"/>
                <a:gd name="connsiteX64" fmla="*/ 2644900 w 3598751"/>
                <a:gd name="connsiteY64" fmla="*/ 115461 h 5953996"/>
                <a:gd name="connsiteX65" fmla="*/ 2378200 w 3598751"/>
                <a:gd name="connsiteY65" fmla="*/ 176421 h 5953996"/>
                <a:gd name="connsiteX66" fmla="*/ 2332480 w 3598751"/>
                <a:gd name="connsiteY66" fmla="*/ 161181 h 5953996"/>
                <a:gd name="connsiteX67" fmla="*/ 2279140 w 3598751"/>
                <a:gd name="connsiteY67" fmla="*/ 161181 h 5953996"/>
                <a:gd name="connsiteX68" fmla="*/ 2210560 w 3598751"/>
                <a:gd name="connsiteY68" fmla="*/ 168801 h 5953996"/>
                <a:gd name="connsiteX69" fmla="*/ 2050540 w 3598751"/>
                <a:gd name="connsiteY69" fmla="*/ 138321 h 5953996"/>
                <a:gd name="connsiteX70" fmla="*/ 1981960 w 3598751"/>
                <a:gd name="connsiteY70" fmla="*/ 161181 h 5953996"/>
                <a:gd name="connsiteX71" fmla="*/ 1806700 w 3598751"/>
                <a:gd name="connsiteY71" fmla="*/ 107841 h 5953996"/>
                <a:gd name="connsiteX72" fmla="*/ 1616200 w 3598751"/>
                <a:gd name="connsiteY72" fmla="*/ 130701 h 5953996"/>
                <a:gd name="connsiteX73" fmla="*/ 1555240 w 3598751"/>
                <a:gd name="connsiteY73" fmla="*/ 92601 h 5953996"/>
                <a:gd name="connsiteX74" fmla="*/ 1395220 w 3598751"/>
                <a:gd name="connsiteY74" fmla="*/ 46881 h 5953996"/>
                <a:gd name="connsiteX75" fmla="*/ 1319020 w 3598751"/>
                <a:gd name="connsiteY75" fmla="*/ 46881 h 5953996"/>
                <a:gd name="connsiteX76" fmla="*/ 1181860 w 3598751"/>
                <a:gd name="connsiteY76" fmla="*/ 46881 h 5953996"/>
                <a:gd name="connsiteX77" fmla="*/ 1090420 w 3598751"/>
                <a:gd name="connsiteY77" fmla="*/ 16401 h 5953996"/>
                <a:gd name="connsiteX78" fmla="*/ 930400 w 3598751"/>
                <a:gd name="connsiteY78" fmla="*/ 1161 h 5953996"/>
                <a:gd name="connsiteX79" fmla="*/ 884680 w 3598751"/>
                <a:gd name="connsiteY79" fmla="*/ 8781 h 5953996"/>
                <a:gd name="connsiteX80" fmla="*/ 854200 w 3598751"/>
                <a:gd name="connsiteY80" fmla="*/ 69741 h 5953996"/>
                <a:gd name="connsiteX81" fmla="*/ 816100 w 3598751"/>
                <a:gd name="connsiteY81" fmla="*/ 161181 h 5953996"/>
                <a:gd name="connsiteX82" fmla="*/ 793240 w 3598751"/>
                <a:gd name="connsiteY82" fmla="*/ 275481 h 5953996"/>
                <a:gd name="connsiteX83" fmla="*/ 709420 w 3598751"/>
                <a:gd name="connsiteY83" fmla="*/ 526941 h 5953996"/>
                <a:gd name="connsiteX84" fmla="*/ 678940 w 3598751"/>
                <a:gd name="connsiteY84" fmla="*/ 709821 h 5953996"/>
                <a:gd name="connsiteX85" fmla="*/ 617980 w 3598751"/>
                <a:gd name="connsiteY85" fmla="*/ 1014621 h 5953996"/>
                <a:gd name="connsiteX86" fmla="*/ 549400 w 3598751"/>
                <a:gd name="connsiteY86" fmla="*/ 1197501 h 5953996"/>
                <a:gd name="connsiteX87" fmla="*/ 518920 w 3598751"/>
                <a:gd name="connsiteY87" fmla="*/ 1395621 h 5953996"/>
                <a:gd name="connsiteX88" fmla="*/ 503680 w 3598751"/>
                <a:gd name="connsiteY88" fmla="*/ 1517541 h 5953996"/>
                <a:gd name="connsiteX89" fmla="*/ 457960 w 3598751"/>
                <a:gd name="connsiteY89" fmla="*/ 1647081 h 5953996"/>
                <a:gd name="connsiteX90" fmla="*/ 412240 w 3598751"/>
                <a:gd name="connsiteY90" fmla="*/ 1829961 h 5953996"/>
                <a:gd name="connsiteX91" fmla="*/ 366520 w 3598751"/>
                <a:gd name="connsiteY91" fmla="*/ 2020461 h 5953996"/>
                <a:gd name="connsiteX92" fmla="*/ 320800 w 3598751"/>
                <a:gd name="connsiteY92" fmla="*/ 2134761 h 5953996"/>
                <a:gd name="connsiteX93" fmla="*/ 271270 w 3598751"/>
                <a:gd name="connsiteY93" fmla="*/ 2320022 h 5953996"/>
                <a:gd name="connsiteX94" fmla="*/ 221740 w 3598751"/>
                <a:gd name="connsiteY94" fmla="*/ 2538621 h 5953996"/>
                <a:gd name="connsiteX95" fmla="*/ 206500 w 3598751"/>
                <a:gd name="connsiteY95" fmla="*/ 2637681 h 5953996"/>
                <a:gd name="connsiteX96" fmla="*/ 176020 w 3598751"/>
                <a:gd name="connsiteY96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208780 w 3598751"/>
                <a:gd name="connsiteY43" fmla="*/ 1944261 h 5953996"/>
                <a:gd name="connsiteX44" fmla="*/ 3300220 w 3598751"/>
                <a:gd name="connsiteY44" fmla="*/ 1784241 h 5953996"/>
                <a:gd name="connsiteX45" fmla="*/ 3300220 w 3598751"/>
                <a:gd name="connsiteY45" fmla="*/ 1708041 h 5953996"/>
                <a:gd name="connsiteX46" fmla="*/ 3361180 w 3598751"/>
                <a:gd name="connsiteY46" fmla="*/ 1548021 h 5953996"/>
                <a:gd name="connsiteX47" fmla="*/ 3414520 w 3598751"/>
                <a:gd name="connsiteY47" fmla="*/ 1395621 h 5953996"/>
                <a:gd name="connsiteX48" fmla="*/ 3452620 w 3598751"/>
                <a:gd name="connsiteY48" fmla="*/ 1319421 h 5953996"/>
                <a:gd name="connsiteX49" fmla="*/ 3498340 w 3598751"/>
                <a:gd name="connsiteY49" fmla="*/ 1098441 h 5953996"/>
                <a:gd name="connsiteX50" fmla="*/ 3551680 w 3598751"/>
                <a:gd name="connsiteY50" fmla="*/ 1007001 h 5953996"/>
                <a:gd name="connsiteX51" fmla="*/ 3597400 w 3598751"/>
                <a:gd name="connsiteY51" fmla="*/ 915561 h 5953996"/>
                <a:gd name="connsiteX52" fmla="*/ 3582160 w 3598751"/>
                <a:gd name="connsiteY52" fmla="*/ 846981 h 5953996"/>
                <a:gd name="connsiteX53" fmla="*/ 3536440 w 3598751"/>
                <a:gd name="connsiteY53" fmla="*/ 709821 h 5953996"/>
                <a:gd name="connsiteX54" fmla="*/ 3490720 w 3598751"/>
                <a:gd name="connsiteY54" fmla="*/ 686961 h 5953996"/>
                <a:gd name="connsiteX55" fmla="*/ 3338320 w 3598751"/>
                <a:gd name="connsiteY55" fmla="*/ 549801 h 5953996"/>
                <a:gd name="connsiteX56" fmla="*/ 3284980 w 3598751"/>
                <a:gd name="connsiteY56" fmla="*/ 519321 h 5953996"/>
                <a:gd name="connsiteX57" fmla="*/ 3178300 w 3598751"/>
                <a:gd name="connsiteY57" fmla="*/ 496461 h 5953996"/>
                <a:gd name="connsiteX58" fmla="*/ 3109720 w 3598751"/>
                <a:gd name="connsiteY58" fmla="*/ 427881 h 5953996"/>
                <a:gd name="connsiteX59" fmla="*/ 3041140 w 3598751"/>
                <a:gd name="connsiteY59" fmla="*/ 359301 h 5953996"/>
                <a:gd name="connsiteX60" fmla="*/ 2949700 w 3598751"/>
                <a:gd name="connsiteY60" fmla="*/ 275481 h 5953996"/>
                <a:gd name="connsiteX61" fmla="*/ 2858260 w 3598751"/>
                <a:gd name="connsiteY61" fmla="*/ 199281 h 5953996"/>
                <a:gd name="connsiteX62" fmla="*/ 2743960 w 3598751"/>
                <a:gd name="connsiteY62" fmla="*/ 115461 h 5953996"/>
                <a:gd name="connsiteX63" fmla="*/ 2644900 w 3598751"/>
                <a:gd name="connsiteY63" fmla="*/ 115461 h 5953996"/>
                <a:gd name="connsiteX64" fmla="*/ 2378200 w 3598751"/>
                <a:gd name="connsiteY64" fmla="*/ 176421 h 5953996"/>
                <a:gd name="connsiteX65" fmla="*/ 2332480 w 3598751"/>
                <a:gd name="connsiteY65" fmla="*/ 161181 h 5953996"/>
                <a:gd name="connsiteX66" fmla="*/ 2279140 w 3598751"/>
                <a:gd name="connsiteY66" fmla="*/ 161181 h 5953996"/>
                <a:gd name="connsiteX67" fmla="*/ 2210560 w 3598751"/>
                <a:gd name="connsiteY67" fmla="*/ 168801 h 5953996"/>
                <a:gd name="connsiteX68" fmla="*/ 2050540 w 3598751"/>
                <a:gd name="connsiteY68" fmla="*/ 138321 h 5953996"/>
                <a:gd name="connsiteX69" fmla="*/ 1981960 w 3598751"/>
                <a:gd name="connsiteY69" fmla="*/ 161181 h 5953996"/>
                <a:gd name="connsiteX70" fmla="*/ 1806700 w 3598751"/>
                <a:gd name="connsiteY70" fmla="*/ 107841 h 5953996"/>
                <a:gd name="connsiteX71" fmla="*/ 1616200 w 3598751"/>
                <a:gd name="connsiteY71" fmla="*/ 130701 h 5953996"/>
                <a:gd name="connsiteX72" fmla="*/ 1555240 w 3598751"/>
                <a:gd name="connsiteY72" fmla="*/ 92601 h 5953996"/>
                <a:gd name="connsiteX73" fmla="*/ 1395220 w 3598751"/>
                <a:gd name="connsiteY73" fmla="*/ 46881 h 5953996"/>
                <a:gd name="connsiteX74" fmla="*/ 1319020 w 3598751"/>
                <a:gd name="connsiteY74" fmla="*/ 46881 h 5953996"/>
                <a:gd name="connsiteX75" fmla="*/ 1181860 w 3598751"/>
                <a:gd name="connsiteY75" fmla="*/ 46881 h 5953996"/>
                <a:gd name="connsiteX76" fmla="*/ 1090420 w 3598751"/>
                <a:gd name="connsiteY76" fmla="*/ 16401 h 5953996"/>
                <a:gd name="connsiteX77" fmla="*/ 930400 w 3598751"/>
                <a:gd name="connsiteY77" fmla="*/ 1161 h 5953996"/>
                <a:gd name="connsiteX78" fmla="*/ 884680 w 3598751"/>
                <a:gd name="connsiteY78" fmla="*/ 8781 h 5953996"/>
                <a:gd name="connsiteX79" fmla="*/ 854200 w 3598751"/>
                <a:gd name="connsiteY79" fmla="*/ 69741 h 5953996"/>
                <a:gd name="connsiteX80" fmla="*/ 816100 w 3598751"/>
                <a:gd name="connsiteY80" fmla="*/ 161181 h 5953996"/>
                <a:gd name="connsiteX81" fmla="*/ 793240 w 3598751"/>
                <a:gd name="connsiteY81" fmla="*/ 275481 h 5953996"/>
                <a:gd name="connsiteX82" fmla="*/ 709420 w 3598751"/>
                <a:gd name="connsiteY82" fmla="*/ 526941 h 5953996"/>
                <a:gd name="connsiteX83" fmla="*/ 678940 w 3598751"/>
                <a:gd name="connsiteY83" fmla="*/ 709821 h 5953996"/>
                <a:gd name="connsiteX84" fmla="*/ 617980 w 3598751"/>
                <a:gd name="connsiteY84" fmla="*/ 1014621 h 5953996"/>
                <a:gd name="connsiteX85" fmla="*/ 549400 w 3598751"/>
                <a:gd name="connsiteY85" fmla="*/ 1197501 h 5953996"/>
                <a:gd name="connsiteX86" fmla="*/ 518920 w 3598751"/>
                <a:gd name="connsiteY86" fmla="*/ 1395621 h 5953996"/>
                <a:gd name="connsiteX87" fmla="*/ 503680 w 3598751"/>
                <a:gd name="connsiteY87" fmla="*/ 1517541 h 5953996"/>
                <a:gd name="connsiteX88" fmla="*/ 457960 w 3598751"/>
                <a:gd name="connsiteY88" fmla="*/ 1647081 h 5953996"/>
                <a:gd name="connsiteX89" fmla="*/ 412240 w 3598751"/>
                <a:gd name="connsiteY89" fmla="*/ 1829961 h 5953996"/>
                <a:gd name="connsiteX90" fmla="*/ 366520 w 3598751"/>
                <a:gd name="connsiteY90" fmla="*/ 2020461 h 5953996"/>
                <a:gd name="connsiteX91" fmla="*/ 320800 w 3598751"/>
                <a:gd name="connsiteY91" fmla="*/ 2134761 h 5953996"/>
                <a:gd name="connsiteX92" fmla="*/ 271270 w 3598751"/>
                <a:gd name="connsiteY92" fmla="*/ 2320022 h 5953996"/>
                <a:gd name="connsiteX93" fmla="*/ 221740 w 3598751"/>
                <a:gd name="connsiteY93" fmla="*/ 2538621 h 5953996"/>
                <a:gd name="connsiteX94" fmla="*/ 206500 w 3598751"/>
                <a:gd name="connsiteY94" fmla="*/ 2637681 h 5953996"/>
                <a:gd name="connsiteX95" fmla="*/ 176020 w 3598751"/>
                <a:gd name="connsiteY95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300220 w 3598751"/>
                <a:gd name="connsiteY43" fmla="*/ 1784241 h 5953996"/>
                <a:gd name="connsiteX44" fmla="*/ 3300220 w 3598751"/>
                <a:gd name="connsiteY44" fmla="*/ 1708041 h 5953996"/>
                <a:gd name="connsiteX45" fmla="*/ 3361180 w 3598751"/>
                <a:gd name="connsiteY45" fmla="*/ 1548021 h 5953996"/>
                <a:gd name="connsiteX46" fmla="*/ 3414520 w 3598751"/>
                <a:gd name="connsiteY46" fmla="*/ 1395621 h 5953996"/>
                <a:gd name="connsiteX47" fmla="*/ 3452620 w 3598751"/>
                <a:gd name="connsiteY47" fmla="*/ 1319421 h 5953996"/>
                <a:gd name="connsiteX48" fmla="*/ 3498340 w 3598751"/>
                <a:gd name="connsiteY48" fmla="*/ 1098441 h 5953996"/>
                <a:gd name="connsiteX49" fmla="*/ 3551680 w 3598751"/>
                <a:gd name="connsiteY49" fmla="*/ 1007001 h 5953996"/>
                <a:gd name="connsiteX50" fmla="*/ 3597400 w 3598751"/>
                <a:gd name="connsiteY50" fmla="*/ 915561 h 5953996"/>
                <a:gd name="connsiteX51" fmla="*/ 3582160 w 3598751"/>
                <a:gd name="connsiteY51" fmla="*/ 846981 h 5953996"/>
                <a:gd name="connsiteX52" fmla="*/ 3536440 w 3598751"/>
                <a:gd name="connsiteY52" fmla="*/ 709821 h 5953996"/>
                <a:gd name="connsiteX53" fmla="*/ 3490720 w 3598751"/>
                <a:gd name="connsiteY53" fmla="*/ 686961 h 5953996"/>
                <a:gd name="connsiteX54" fmla="*/ 3338320 w 3598751"/>
                <a:gd name="connsiteY54" fmla="*/ 549801 h 5953996"/>
                <a:gd name="connsiteX55" fmla="*/ 3284980 w 3598751"/>
                <a:gd name="connsiteY55" fmla="*/ 519321 h 5953996"/>
                <a:gd name="connsiteX56" fmla="*/ 3178300 w 3598751"/>
                <a:gd name="connsiteY56" fmla="*/ 496461 h 5953996"/>
                <a:gd name="connsiteX57" fmla="*/ 3109720 w 3598751"/>
                <a:gd name="connsiteY57" fmla="*/ 427881 h 5953996"/>
                <a:gd name="connsiteX58" fmla="*/ 3041140 w 3598751"/>
                <a:gd name="connsiteY58" fmla="*/ 359301 h 5953996"/>
                <a:gd name="connsiteX59" fmla="*/ 2949700 w 3598751"/>
                <a:gd name="connsiteY59" fmla="*/ 275481 h 5953996"/>
                <a:gd name="connsiteX60" fmla="*/ 2858260 w 3598751"/>
                <a:gd name="connsiteY60" fmla="*/ 199281 h 5953996"/>
                <a:gd name="connsiteX61" fmla="*/ 2743960 w 3598751"/>
                <a:gd name="connsiteY61" fmla="*/ 115461 h 5953996"/>
                <a:gd name="connsiteX62" fmla="*/ 2644900 w 3598751"/>
                <a:gd name="connsiteY62" fmla="*/ 115461 h 5953996"/>
                <a:gd name="connsiteX63" fmla="*/ 2378200 w 3598751"/>
                <a:gd name="connsiteY63" fmla="*/ 176421 h 5953996"/>
                <a:gd name="connsiteX64" fmla="*/ 2332480 w 3598751"/>
                <a:gd name="connsiteY64" fmla="*/ 161181 h 5953996"/>
                <a:gd name="connsiteX65" fmla="*/ 2279140 w 3598751"/>
                <a:gd name="connsiteY65" fmla="*/ 161181 h 5953996"/>
                <a:gd name="connsiteX66" fmla="*/ 2210560 w 3598751"/>
                <a:gd name="connsiteY66" fmla="*/ 168801 h 5953996"/>
                <a:gd name="connsiteX67" fmla="*/ 2050540 w 3598751"/>
                <a:gd name="connsiteY67" fmla="*/ 138321 h 5953996"/>
                <a:gd name="connsiteX68" fmla="*/ 1981960 w 3598751"/>
                <a:gd name="connsiteY68" fmla="*/ 161181 h 5953996"/>
                <a:gd name="connsiteX69" fmla="*/ 1806700 w 3598751"/>
                <a:gd name="connsiteY69" fmla="*/ 107841 h 5953996"/>
                <a:gd name="connsiteX70" fmla="*/ 1616200 w 3598751"/>
                <a:gd name="connsiteY70" fmla="*/ 130701 h 5953996"/>
                <a:gd name="connsiteX71" fmla="*/ 1555240 w 3598751"/>
                <a:gd name="connsiteY71" fmla="*/ 92601 h 5953996"/>
                <a:gd name="connsiteX72" fmla="*/ 1395220 w 3598751"/>
                <a:gd name="connsiteY72" fmla="*/ 46881 h 5953996"/>
                <a:gd name="connsiteX73" fmla="*/ 1319020 w 3598751"/>
                <a:gd name="connsiteY73" fmla="*/ 46881 h 5953996"/>
                <a:gd name="connsiteX74" fmla="*/ 1181860 w 3598751"/>
                <a:gd name="connsiteY74" fmla="*/ 46881 h 5953996"/>
                <a:gd name="connsiteX75" fmla="*/ 1090420 w 3598751"/>
                <a:gd name="connsiteY75" fmla="*/ 16401 h 5953996"/>
                <a:gd name="connsiteX76" fmla="*/ 930400 w 3598751"/>
                <a:gd name="connsiteY76" fmla="*/ 1161 h 5953996"/>
                <a:gd name="connsiteX77" fmla="*/ 884680 w 3598751"/>
                <a:gd name="connsiteY77" fmla="*/ 8781 h 5953996"/>
                <a:gd name="connsiteX78" fmla="*/ 854200 w 3598751"/>
                <a:gd name="connsiteY78" fmla="*/ 69741 h 5953996"/>
                <a:gd name="connsiteX79" fmla="*/ 816100 w 3598751"/>
                <a:gd name="connsiteY79" fmla="*/ 161181 h 5953996"/>
                <a:gd name="connsiteX80" fmla="*/ 793240 w 3598751"/>
                <a:gd name="connsiteY80" fmla="*/ 275481 h 5953996"/>
                <a:gd name="connsiteX81" fmla="*/ 709420 w 3598751"/>
                <a:gd name="connsiteY81" fmla="*/ 526941 h 5953996"/>
                <a:gd name="connsiteX82" fmla="*/ 678940 w 3598751"/>
                <a:gd name="connsiteY82" fmla="*/ 709821 h 5953996"/>
                <a:gd name="connsiteX83" fmla="*/ 617980 w 3598751"/>
                <a:gd name="connsiteY83" fmla="*/ 1014621 h 5953996"/>
                <a:gd name="connsiteX84" fmla="*/ 549400 w 3598751"/>
                <a:gd name="connsiteY84" fmla="*/ 1197501 h 5953996"/>
                <a:gd name="connsiteX85" fmla="*/ 518920 w 3598751"/>
                <a:gd name="connsiteY85" fmla="*/ 1395621 h 5953996"/>
                <a:gd name="connsiteX86" fmla="*/ 503680 w 3598751"/>
                <a:gd name="connsiteY86" fmla="*/ 1517541 h 5953996"/>
                <a:gd name="connsiteX87" fmla="*/ 457960 w 3598751"/>
                <a:gd name="connsiteY87" fmla="*/ 1647081 h 5953996"/>
                <a:gd name="connsiteX88" fmla="*/ 412240 w 3598751"/>
                <a:gd name="connsiteY88" fmla="*/ 1829961 h 5953996"/>
                <a:gd name="connsiteX89" fmla="*/ 366520 w 3598751"/>
                <a:gd name="connsiteY89" fmla="*/ 2020461 h 5953996"/>
                <a:gd name="connsiteX90" fmla="*/ 320800 w 3598751"/>
                <a:gd name="connsiteY90" fmla="*/ 2134761 h 5953996"/>
                <a:gd name="connsiteX91" fmla="*/ 271270 w 3598751"/>
                <a:gd name="connsiteY91" fmla="*/ 2320022 h 5953996"/>
                <a:gd name="connsiteX92" fmla="*/ 221740 w 3598751"/>
                <a:gd name="connsiteY92" fmla="*/ 2538621 h 5953996"/>
                <a:gd name="connsiteX93" fmla="*/ 206500 w 3598751"/>
                <a:gd name="connsiteY93" fmla="*/ 2637681 h 5953996"/>
                <a:gd name="connsiteX94" fmla="*/ 176020 w 3598751"/>
                <a:gd name="connsiteY94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300220 w 3598751"/>
                <a:gd name="connsiteY43" fmla="*/ 1784241 h 5953996"/>
                <a:gd name="connsiteX44" fmla="*/ 3293077 w 3598751"/>
                <a:gd name="connsiteY44" fmla="*/ 1712804 h 5953996"/>
                <a:gd name="connsiteX45" fmla="*/ 3361180 w 3598751"/>
                <a:gd name="connsiteY45" fmla="*/ 1548021 h 5953996"/>
                <a:gd name="connsiteX46" fmla="*/ 3414520 w 3598751"/>
                <a:gd name="connsiteY46" fmla="*/ 1395621 h 5953996"/>
                <a:gd name="connsiteX47" fmla="*/ 3452620 w 3598751"/>
                <a:gd name="connsiteY47" fmla="*/ 1319421 h 5953996"/>
                <a:gd name="connsiteX48" fmla="*/ 3498340 w 3598751"/>
                <a:gd name="connsiteY48" fmla="*/ 1098441 h 5953996"/>
                <a:gd name="connsiteX49" fmla="*/ 3551680 w 3598751"/>
                <a:gd name="connsiteY49" fmla="*/ 1007001 h 5953996"/>
                <a:gd name="connsiteX50" fmla="*/ 3597400 w 3598751"/>
                <a:gd name="connsiteY50" fmla="*/ 915561 h 5953996"/>
                <a:gd name="connsiteX51" fmla="*/ 3582160 w 3598751"/>
                <a:gd name="connsiteY51" fmla="*/ 846981 h 5953996"/>
                <a:gd name="connsiteX52" fmla="*/ 3536440 w 3598751"/>
                <a:gd name="connsiteY52" fmla="*/ 709821 h 5953996"/>
                <a:gd name="connsiteX53" fmla="*/ 3490720 w 3598751"/>
                <a:gd name="connsiteY53" fmla="*/ 686961 h 5953996"/>
                <a:gd name="connsiteX54" fmla="*/ 3338320 w 3598751"/>
                <a:gd name="connsiteY54" fmla="*/ 549801 h 5953996"/>
                <a:gd name="connsiteX55" fmla="*/ 3284980 w 3598751"/>
                <a:gd name="connsiteY55" fmla="*/ 519321 h 5953996"/>
                <a:gd name="connsiteX56" fmla="*/ 3178300 w 3598751"/>
                <a:gd name="connsiteY56" fmla="*/ 496461 h 5953996"/>
                <a:gd name="connsiteX57" fmla="*/ 3109720 w 3598751"/>
                <a:gd name="connsiteY57" fmla="*/ 427881 h 5953996"/>
                <a:gd name="connsiteX58" fmla="*/ 3041140 w 3598751"/>
                <a:gd name="connsiteY58" fmla="*/ 359301 h 5953996"/>
                <a:gd name="connsiteX59" fmla="*/ 2949700 w 3598751"/>
                <a:gd name="connsiteY59" fmla="*/ 275481 h 5953996"/>
                <a:gd name="connsiteX60" fmla="*/ 2858260 w 3598751"/>
                <a:gd name="connsiteY60" fmla="*/ 199281 h 5953996"/>
                <a:gd name="connsiteX61" fmla="*/ 2743960 w 3598751"/>
                <a:gd name="connsiteY61" fmla="*/ 115461 h 5953996"/>
                <a:gd name="connsiteX62" fmla="*/ 2644900 w 3598751"/>
                <a:gd name="connsiteY62" fmla="*/ 115461 h 5953996"/>
                <a:gd name="connsiteX63" fmla="*/ 2378200 w 3598751"/>
                <a:gd name="connsiteY63" fmla="*/ 176421 h 5953996"/>
                <a:gd name="connsiteX64" fmla="*/ 2332480 w 3598751"/>
                <a:gd name="connsiteY64" fmla="*/ 161181 h 5953996"/>
                <a:gd name="connsiteX65" fmla="*/ 2279140 w 3598751"/>
                <a:gd name="connsiteY65" fmla="*/ 161181 h 5953996"/>
                <a:gd name="connsiteX66" fmla="*/ 2210560 w 3598751"/>
                <a:gd name="connsiteY66" fmla="*/ 168801 h 5953996"/>
                <a:gd name="connsiteX67" fmla="*/ 2050540 w 3598751"/>
                <a:gd name="connsiteY67" fmla="*/ 138321 h 5953996"/>
                <a:gd name="connsiteX68" fmla="*/ 1981960 w 3598751"/>
                <a:gd name="connsiteY68" fmla="*/ 161181 h 5953996"/>
                <a:gd name="connsiteX69" fmla="*/ 1806700 w 3598751"/>
                <a:gd name="connsiteY69" fmla="*/ 107841 h 5953996"/>
                <a:gd name="connsiteX70" fmla="*/ 1616200 w 3598751"/>
                <a:gd name="connsiteY70" fmla="*/ 130701 h 5953996"/>
                <a:gd name="connsiteX71" fmla="*/ 1555240 w 3598751"/>
                <a:gd name="connsiteY71" fmla="*/ 92601 h 5953996"/>
                <a:gd name="connsiteX72" fmla="*/ 1395220 w 3598751"/>
                <a:gd name="connsiteY72" fmla="*/ 46881 h 5953996"/>
                <a:gd name="connsiteX73" fmla="*/ 1319020 w 3598751"/>
                <a:gd name="connsiteY73" fmla="*/ 46881 h 5953996"/>
                <a:gd name="connsiteX74" fmla="*/ 1181860 w 3598751"/>
                <a:gd name="connsiteY74" fmla="*/ 46881 h 5953996"/>
                <a:gd name="connsiteX75" fmla="*/ 1090420 w 3598751"/>
                <a:gd name="connsiteY75" fmla="*/ 16401 h 5953996"/>
                <a:gd name="connsiteX76" fmla="*/ 930400 w 3598751"/>
                <a:gd name="connsiteY76" fmla="*/ 1161 h 5953996"/>
                <a:gd name="connsiteX77" fmla="*/ 884680 w 3598751"/>
                <a:gd name="connsiteY77" fmla="*/ 8781 h 5953996"/>
                <a:gd name="connsiteX78" fmla="*/ 854200 w 3598751"/>
                <a:gd name="connsiteY78" fmla="*/ 69741 h 5953996"/>
                <a:gd name="connsiteX79" fmla="*/ 816100 w 3598751"/>
                <a:gd name="connsiteY79" fmla="*/ 161181 h 5953996"/>
                <a:gd name="connsiteX80" fmla="*/ 793240 w 3598751"/>
                <a:gd name="connsiteY80" fmla="*/ 275481 h 5953996"/>
                <a:gd name="connsiteX81" fmla="*/ 709420 w 3598751"/>
                <a:gd name="connsiteY81" fmla="*/ 526941 h 5953996"/>
                <a:gd name="connsiteX82" fmla="*/ 678940 w 3598751"/>
                <a:gd name="connsiteY82" fmla="*/ 709821 h 5953996"/>
                <a:gd name="connsiteX83" fmla="*/ 617980 w 3598751"/>
                <a:gd name="connsiteY83" fmla="*/ 1014621 h 5953996"/>
                <a:gd name="connsiteX84" fmla="*/ 549400 w 3598751"/>
                <a:gd name="connsiteY84" fmla="*/ 1197501 h 5953996"/>
                <a:gd name="connsiteX85" fmla="*/ 518920 w 3598751"/>
                <a:gd name="connsiteY85" fmla="*/ 1395621 h 5953996"/>
                <a:gd name="connsiteX86" fmla="*/ 503680 w 3598751"/>
                <a:gd name="connsiteY86" fmla="*/ 1517541 h 5953996"/>
                <a:gd name="connsiteX87" fmla="*/ 457960 w 3598751"/>
                <a:gd name="connsiteY87" fmla="*/ 1647081 h 5953996"/>
                <a:gd name="connsiteX88" fmla="*/ 412240 w 3598751"/>
                <a:gd name="connsiteY88" fmla="*/ 1829961 h 5953996"/>
                <a:gd name="connsiteX89" fmla="*/ 366520 w 3598751"/>
                <a:gd name="connsiteY89" fmla="*/ 2020461 h 5953996"/>
                <a:gd name="connsiteX90" fmla="*/ 320800 w 3598751"/>
                <a:gd name="connsiteY90" fmla="*/ 2134761 h 5953996"/>
                <a:gd name="connsiteX91" fmla="*/ 271270 w 3598751"/>
                <a:gd name="connsiteY91" fmla="*/ 2320022 h 5953996"/>
                <a:gd name="connsiteX92" fmla="*/ 221740 w 3598751"/>
                <a:gd name="connsiteY92" fmla="*/ 2538621 h 5953996"/>
                <a:gd name="connsiteX93" fmla="*/ 206500 w 3598751"/>
                <a:gd name="connsiteY93" fmla="*/ 2637681 h 5953996"/>
                <a:gd name="connsiteX94" fmla="*/ 176020 w 3598751"/>
                <a:gd name="connsiteY94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300220 w 3598751"/>
                <a:gd name="connsiteY43" fmla="*/ 1784241 h 5953996"/>
                <a:gd name="connsiteX44" fmla="*/ 3361180 w 3598751"/>
                <a:gd name="connsiteY44" fmla="*/ 1548021 h 5953996"/>
                <a:gd name="connsiteX45" fmla="*/ 3414520 w 3598751"/>
                <a:gd name="connsiteY45" fmla="*/ 1395621 h 5953996"/>
                <a:gd name="connsiteX46" fmla="*/ 3452620 w 3598751"/>
                <a:gd name="connsiteY46" fmla="*/ 1319421 h 5953996"/>
                <a:gd name="connsiteX47" fmla="*/ 3498340 w 3598751"/>
                <a:gd name="connsiteY47" fmla="*/ 1098441 h 5953996"/>
                <a:gd name="connsiteX48" fmla="*/ 3551680 w 3598751"/>
                <a:gd name="connsiteY48" fmla="*/ 1007001 h 5953996"/>
                <a:gd name="connsiteX49" fmla="*/ 3597400 w 3598751"/>
                <a:gd name="connsiteY49" fmla="*/ 915561 h 5953996"/>
                <a:gd name="connsiteX50" fmla="*/ 3582160 w 3598751"/>
                <a:gd name="connsiteY50" fmla="*/ 846981 h 5953996"/>
                <a:gd name="connsiteX51" fmla="*/ 3536440 w 3598751"/>
                <a:gd name="connsiteY51" fmla="*/ 709821 h 5953996"/>
                <a:gd name="connsiteX52" fmla="*/ 3490720 w 3598751"/>
                <a:gd name="connsiteY52" fmla="*/ 686961 h 5953996"/>
                <a:gd name="connsiteX53" fmla="*/ 3338320 w 3598751"/>
                <a:gd name="connsiteY53" fmla="*/ 549801 h 5953996"/>
                <a:gd name="connsiteX54" fmla="*/ 3284980 w 3598751"/>
                <a:gd name="connsiteY54" fmla="*/ 519321 h 5953996"/>
                <a:gd name="connsiteX55" fmla="*/ 3178300 w 3598751"/>
                <a:gd name="connsiteY55" fmla="*/ 496461 h 5953996"/>
                <a:gd name="connsiteX56" fmla="*/ 3109720 w 3598751"/>
                <a:gd name="connsiteY56" fmla="*/ 427881 h 5953996"/>
                <a:gd name="connsiteX57" fmla="*/ 3041140 w 3598751"/>
                <a:gd name="connsiteY57" fmla="*/ 359301 h 5953996"/>
                <a:gd name="connsiteX58" fmla="*/ 2949700 w 3598751"/>
                <a:gd name="connsiteY58" fmla="*/ 275481 h 5953996"/>
                <a:gd name="connsiteX59" fmla="*/ 2858260 w 3598751"/>
                <a:gd name="connsiteY59" fmla="*/ 199281 h 5953996"/>
                <a:gd name="connsiteX60" fmla="*/ 2743960 w 3598751"/>
                <a:gd name="connsiteY60" fmla="*/ 115461 h 5953996"/>
                <a:gd name="connsiteX61" fmla="*/ 2644900 w 3598751"/>
                <a:gd name="connsiteY61" fmla="*/ 115461 h 5953996"/>
                <a:gd name="connsiteX62" fmla="*/ 2378200 w 3598751"/>
                <a:gd name="connsiteY62" fmla="*/ 176421 h 5953996"/>
                <a:gd name="connsiteX63" fmla="*/ 2332480 w 3598751"/>
                <a:gd name="connsiteY63" fmla="*/ 161181 h 5953996"/>
                <a:gd name="connsiteX64" fmla="*/ 2279140 w 3598751"/>
                <a:gd name="connsiteY64" fmla="*/ 161181 h 5953996"/>
                <a:gd name="connsiteX65" fmla="*/ 2210560 w 3598751"/>
                <a:gd name="connsiteY65" fmla="*/ 168801 h 5953996"/>
                <a:gd name="connsiteX66" fmla="*/ 2050540 w 3598751"/>
                <a:gd name="connsiteY66" fmla="*/ 138321 h 5953996"/>
                <a:gd name="connsiteX67" fmla="*/ 1981960 w 3598751"/>
                <a:gd name="connsiteY67" fmla="*/ 161181 h 5953996"/>
                <a:gd name="connsiteX68" fmla="*/ 1806700 w 3598751"/>
                <a:gd name="connsiteY68" fmla="*/ 107841 h 5953996"/>
                <a:gd name="connsiteX69" fmla="*/ 1616200 w 3598751"/>
                <a:gd name="connsiteY69" fmla="*/ 130701 h 5953996"/>
                <a:gd name="connsiteX70" fmla="*/ 1555240 w 3598751"/>
                <a:gd name="connsiteY70" fmla="*/ 92601 h 5953996"/>
                <a:gd name="connsiteX71" fmla="*/ 1395220 w 3598751"/>
                <a:gd name="connsiteY71" fmla="*/ 46881 h 5953996"/>
                <a:gd name="connsiteX72" fmla="*/ 1319020 w 3598751"/>
                <a:gd name="connsiteY72" fmla="*/ 46881 h 5953996"/>
                <a:gd name="connsiteX73" fmla="*/ 1181860 w 3598751"/>
                <a:gd name="connsiteY73" fmla="*/ 46881 h 5953996"/>
                <a:gd name="connsiteX74" fmla="*/ 1090420 w 3598751"/>
                <a:gd name="connsiteY74" fmla="*/ 16401 h 5953996"/>
                <a:gd name="connsiteX75" fmla="*/ 930400 w 3598751"/>
                <a:gd name="connsiteY75" fmla="*/ 1161 h 5953996"/>
                <a:gd name="connsiteX76" fmla="*/ 884680 w 3598751"/>
                <a:gd name="connsiteY76" fmla="*/ 8781 h 5953996"/>
                <a:gd name="connsiteX77" fmla="*/ 854200 w 3598751"/>
                <a:gd name="connsiteY77" fmla="*/ 69741 h 5953996"/>
                <a:gd name="connsiteX78" fmla="*/ 816100 w 3598751"/>
                <a:gd name="connsiteY78" fmla="*/ 161181 h 5953996"/>
                <a:gd name="connsiteX79" fmla="*/ 793240 w 3598751"/>
                <a:gd name="connsiteY79" fmla="*/ 275481 h 5953996"/>
                <a:gd name="connsiteX80" fmla="*/ 709420 w 3598751"/>
                <a:gd name="connsiteY80" fmla="*/ 526941 h 5953996"/>
                <a:gd name="connsiteX81" fmla="*/ 678940 w 3598751"/>
                <a:gd name="connsiteY81" fmla="*/ 709821 h 5953996"/>
                <a:gd name="connsiteX82" fmla="*/ 617980 w 3598751"/>
                <a:gd name="connsiteY82" fmla="*/ 1014621 h 5953996"/>
                <a:gd name="connsiteX83" fmla="*/ 549400 w 3598751"/>
                <a:gd name="connsiteY83" fmla="*/ 1197501 h 5953996"/>
                <a:gd name="connsiteX84" fmla="*/ 518920 w 3598751"/>
                <a:gd name="connsiteY84" fmla="*/ 1395621 h 5953996"/>
                <a:gd name="connsiteX85" fmla="*/ 503680 w 3598751"/>
                <a:gd name="connsiteY85" fmla="*/ 1517541 h 5953996"/>
                <a:gd name="connsiteX86" fmla="*/ 457960 w 3598751"/>
                <a:gd name="connsiteY86" fmla="*/ 1647081 h 5953996"/>
                <a:gd name="connsiteX87" fmla="*/ 412240 w 3598751"/>
                <a:gd name="connsiteY87" fmla="*/ 1829961 h 5953996"/>
                <a:gd name="connsiteX88" fmla="*/ 366520 w 3598751"/>
                <a:gd name="connsiteY88" fmla="*/ 2020461 h 5953996"/>
                <a:gd name="connsiteX89" fmla="*/ 320800 w 3598751"/>
                <a:gd name="connsiteY89" fmla="*/ 2134761 h 5953996"/>
                <a:gd name="connsiteX90" fmla="*/ 271270 w 3598751"/>
                <a:gd name="connsiteY90" fmla="*/ 2320022 h 5953996"/>
                <a:gd name="connsiteX91" fmla="*/ 221740 w 3598751"/>
                <a:gd name="connsiteY91" fmla="*/ 2538621 h 5953996"/>
                <a:gd name="connsiteX92" fmla="*/ 206500 w 3598751"/>
                <a:gd name="connsiteY92" fmla="*/ 2637681 h 5953996"/>
                <a:gd name="connsiteX93" fmla="*/ 176020 w 3598751"/>
                <a:gd name="connsiteY93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300220 w 3598751"/>
                <a:gd name="connsiteY43" fmla="*/ 1784241 h 5953996"/>
                <a:gd name="connsiteX44" fmla="*/ 3361180 w 3598751"/>
                <a:gd name="connsiteY44" fmla="*/ 1548021 h 5953996"/>
                <a:gd name="connsiteX45" fmla="*/ 3414520 w 3598751"/>
                <a:gd name="connsiteY45" fmla="*/ 1395621 h 5953996"/>
                <a:gd name="connsiteX46" fmla="*/ 3498340 w 3598751"/>
                <a:gd name="connsiteY46" fmla="*/ 1098441 h 5953996"/>
                <a:gd name="connsiteX47" fmla="*/ 3551680 w 3598751"/>
                <a:gd name="connsiteY47" fmla="*/ 1007001 h 5953996"/>
                <a:gd name="connsiteX48" fmla="*/ 3597400 w 3598751"/>
                <a:gd name="connsiteY48" fmla="*/ 915561 h 5953996"/>
                <a:gd name="connsiteX49" fmla="*/ 3582160 w 3598751"/>
                <a:gd name="connsiteY49" fmla="*/ 846981 h 5953996"/>
                <a:gd name="connsiteX50" fmla="*/ 3536440 w 3598751"/>
                <a:gd name="connsiteY50" fmla="*/ 709821 h 5953996"/>
                <a:gd name="connsiteX51" fmla="*/ 3490720 w 3598751"/>
                <a:gd name="connsiteY51" fmla="*/ 686961 h 5953996"/>
                <a:gd name="connsiteX52" fmla="*/ 3338320 w 3598751"/>
                <a:gd name="connsiteY52" fmla="*/ 549801 h 5953996"/>
                <a:gd name="connsiteX53" fmla="*/ 3284980 w 3598751"/>
                <a:gd name="connsiteY53" fmla="*/ 519321 h 5953996"/>
                <a:gd name="connsiteX54" fmla="*/ 3178300 w 3598751"/>
                <a:gd name="connsiteY54" fmla="*/ 496461 h 5953996"/>
                <a:gd name="connsiteX55" fmla="*/ 3109720 w 3598751"/>
                <a:gd name="connsiteY55" fmla="*/ 427881 h 5953996"/>
                <a:gd name="connsiteX56" fmla="*/ 3041140 w 3598751"/>
                <a:gd name="connsiteY56" fmla="*/ 359301 h 5953996"/>
                <a:gd name="connsiteX57" fmla="*/ 2949700 w 3598751"/>
                <a:gd name="connsiteY57" fmla="*/ 275481 h 5953996"/>
                <a:gd name="connsiteX58" fmla="*/ 2858260 w 3598751"/>
                <a:gd name="connsiteY58" fmla="*/ 199281 h 5953996"/>
                <a:gd name="connsiteX59" fmla="*/ 2743960 w 3598751"/>
                <a:gd name="connsiteY59" fmla="*/ 115461 h 5953996"/>
                <a:gd name="connsiteX60" fmla="*/ 2644900 w 3598751"/>
                <a:gd name="connsiteY60" fmla="*/ 115461 h 5953996"/>
                <a:gd name="connsiteX61" fmla="*/ 2378200 w 3598751"/>
                <a:gd name="connsiteY61" fmla="*/ 176421 h 5953996"/>
                <a:gd name="connsiteX62" fmla="*/ 2332480 w 3598751"/>
                <a:gd name="connsiteY62" fmla="*/ 161181 h 5953996"/>
                <a:gd name="connsiteX63" fmla="*/ 2279140 w 3598751"/>
                <a:gd name="connsiteY63" fmla="*/ 161181 h 5953996"/>
                <a:gd name="connsiteX64" fmla="*/ 2210560 w 3598751"/>
                <a:gd name="connsiteY64" fmla="*/ 168801 h 5953996"/>
                <a:gd name="connsiteX65" fmla="*/ 2050540 w 3598751"/>
                <a:gd name="connsiteY65" fmla="*/ 138321 h 5953996"/>
                <a:gd name="connsiteX66" fmla="*/ 1981960 w 3598751"/>
                <a:gd name="connsiteY66" fmla="*/ 161181 h 5953996"/>
                <a:gd name="connsiteX67" fmla="*/ 1806700 w 3598751"/>
                <a:gd name="connsiteY67" fmla="*/ 107841 h 5953996"/>
                <a:gd name="connsiteX68" fmla="*/ 1616200 w 3598751"/>
                <a:gd name="connsiteY68" fmla="*/ 130701 h 5953996"/>
                <a:gd name="connsiteX69" fmla="*/ 1555240 w 3598751"/>
                <a:gd name="connsiteY69" fmla="*/ 92601 h 5953996"/>
                <a:gd name="connsiteX70" fmla="*/ 1395220 w 3598751"/>
                <a:gd name="connsiteY70" fmla="*/ 46881 h 5953996"/>
                <a:gd name="connsiteX71" fmla="*/ 1319020 w 3598751"/>
                <a:gd name="connsiteY71" fmla="*/ 46881 h 5953996"/>
                <a:gd name="connsiteX72" fmla="*/ 1181860 w 3598751"/>
                <a:gd name="connsiteY72" fmla="*/ 46881 h 5953996"/>
                <a:gd name="connsiteX73" fmla="*/ 1090420 w 3598751"/>
                <a:gd name="connsiteY73" fmla="*/ 16401 h 5953996"/>
                <a:gd name="connsiteX74" fmla="*/ 930400 w 3598751"/>
                <a:gd name="connsiteY74" fmla="*/ 1161 h 5953996"/>
                <a:gd name="connsiteX75" fmla="*/ 884680 w 3598751"/>
                <a:gd name="connsiteY75" fmla="*/ 8781 h 5953996"/>
                <a:gd name="connsiteX76" fmla="*/ 854200 w 3598751"/>
                <a:gd name="connsiteY76" fmla="*/ 69741 h 5953996"/>
                <a:gd name="connsiteX77" fmla="*/ 816100 w 3598751"/>
                <a:gd name="connsiteY77" fmla="*/ 161181 h 5953996"/>
                <a:gd name="connsiteX78" fmla="*/ 793240 w 3598751"/>
                <a:gd name="connsiteY78" fmla="*/ 275481 h 5953996"/>
                <a:gd name="connsiteX79" fmla="*/ 709420 w 3598751"/>
                <a:gd name="connsiteY79" fmla="*/ 526941 h 5953996"/>
                <a:gd name="connsiteX80" fmla="*/ 678940 w 3598751"/>
                <a:gd name="connsiteY80" fmla="*/ 709821 h 5953996"/>
                <a:gd name="connsiteX81" fmla="*/ 617980 w 3598751"/>
                <a:gd name="connsiteY81" fmla="*/ 1014621 h 5953996"/>
                <a:gd name="connsiteX82" fmla="*/ 549400 w 3598751"/>
                <a:gd name="connsiteY82" fmla="*/ 1197501 h 5953996"/>
                <a:gd name="connsiteX83" fmla="*/ 518920 w 3598751"/>
                <a:gd name="connsiteY83" fmla="*/ 1395621 h 5953996"/>
                <a:gd name="connsiteX84" fmla="*/ 503680 w 3598751"/>
                <a:gd name="connsiteY84" fmla="*/ 1517541 h 5953996"/>
                <a:gd name="connsiteX85" fmla="*/ 457960 w 3598751"/>
                <a:gd name="connsiteY85" fmla="*/ 1647081 h 5953996"/>
                <a:gd name="connsiteX86" fmla="*/ 412240 w 3598751"/>
                <a:gd name="connsiteY86" fmla="*/ 1829961 h 5953996"/>
                <a:gd name="connsiteX87" fmla="*/ 366520 w 3598751"/>
                <a:gd name="connsiteY87" fmla="*/ 2020461 h 5953996"/>
                <a:gd name="connsiteX88" fmla="*/ 320800 w 3598751"/>
                <a:gd name="connsiteY88" fmla="*/ 2134761 h 5953996"/>
                <a:gd name="connsiteX89" fmla="*/ 271270 w 3598751"/>
                <a:gd name="connsiteY89" fmla="*/ 2320022 h 5953996"/>
                <a:gd name="connsiteX90" fmla="*/ 221740 w 3598751"/>
                <a:gd name="connsiteY90" fmla="*/ 2538621 h 5953996"/>
                <a:gd name="connsiteX91" fmla="*/ 206500 w 3598751"/>
                <a:gd name="connsiteY91" fmla="*/ 2637681 h 5953996"/>
                <a:gd name="connsiteX92" fmla="*/ 176020 w 3598751"/>
                <a:gd name="connsiteY92" fmla="*/ 2797701 h 5953996"/>
                <a:gd name="connsiteX0" fmla="*/ 176020 w 3598751"/>
                <a:gd name="connsiteY0" fmla="*/ 2797701 h 5953996"/>
                <a:gd name="connsiteX1" fmla="*/ 150540 w 3598751"/>
                <a:gd name="connsiteY1" fmla="*/ 2919861 h 5953996"/>
                <a:gd name="connsiteX2" fmla="*/ 107440 w 3598751"/>
                <a:gd name="connsiteY2" fmla="*/ 3072021 h 5953996"/>
                <a:gd name="connsiteX3" fmla="*/ 36000 w 3598751"/>
                <a:gd name="connsiteY3" fmla="*/ 3333240 h 5953996"/>
                <a:gd name="connsiteX4" fmla="*/ 5039 w 3598751"/>
                <a:gd name="connsiteY4" fmla="*/ 3488261 h 5953996"/>
                <a:gd name="connsiteX5" fmla="*/ 760 w 3598751"/>
                <a:gd name="connsiteY5" fmla="*/ 3658761 h 5953996"/>
                <a:gd name="connsiteX6" fmla="*/ 3380 w 3598751"/>
                <a:gd name="connsiteY6" fmla="*/ 3801161 h 5953996"/>
                <a:gd name="connsiteX7" fmla="*/ 32193 w 3598751"/>
                <a:gd name="connsiteY7" fmla="*/ 4095482 h 5953996"/>
                <a:gd name="connsiteX8" fmla="*/ 54100 w 3598751"/>
                <a:gd name="connsiteY8" fmla="*/ 4215021 h 5953996"/>
                <a:gd name="connsiteX9" fmla="*/ 69340 w 3598751"/>
                <a:gd name="connsiteY9" fmla="*/ 4329321 h 5953996"/>
                <a:gd name="connsiteX10" fmla="*/ 115060 w 3598751"/>
                <a:gd name="connsiteY10" fmla="*/ 4717941 h 5953996"/>
                <a:gd name="connsiteX11" fmla="*/ 160780 w 3598751"/>
                <a:gd name="connsiteY11" fmla="*/ 4938921 h 5953996"/>
                <a:gd name="connsiteX12" fmla="*/ 183640 w 3598751"/>
                <a:gd name="connsiteY12" fmla="*/ 5220861 h 5953996"/>
                <a:gd name="connsiteX13" fmla="*/ 191260 w 3598751"/>
                <a:gd name="connsiteY13" fmla="*/ 5304681 h 5953996"/>
                <a:gd name="connsiteX14" fmla="*/ 198880 w 3598751"/>
                <a:gd name="connsiteY14" fmla="*/ 5457081 h 5953996"/>
                <a:gd name="connsiteX15" fmla="*/ 229360 w 3598751"/>
                <a:gd name="connsiteY15" fmla="*/ 5601861 h 5953996"/>
                <a:gd name="connsiteX16" fmla="*/ 320800 w 3598751"/>
                <a:gd name="connsiteY16" fmla="*/ 5906661 h 5953996"/>
                <a:gd name="connsiteX17" fmla="*/ 405096 w 3598751"/>
                <a:gd name="connsiteY17" fmla="*/ 5953810 h 5953996"/>
                <a:gd name="connsiteX18" fmla="*/ 480820 w 3598751"/>
                <a:gd name="connsiteY18" fmla="*/ 5921901 h 5953996"/>
                <a:gd name="connsiteX19" fmla="*/ 572260 w 3598751"/>
                <a:gd name="connsiteY19" fmla="*/ 5891421 h 5953996"/>
                <a:gd name="connsiteX20" fmla="*/ 762760 w 3598751"/>
                <a:gd name="connsiteY20" fmla="*/ 5868561 h 5953996"/>
                <a:gd name="connsiteX21" fmla="*/ 1029460 w 3598751"/>
                <a:gd name="connsiteY21" fmla="*/ 5807601 h 5953996"/>
                <a:gd name="connsiteX22" fmla="*/ 1250440 w 3598751"/>
                <a:gd name="connsiteY22" fmla="*/ 5746641 h 5953996"/>
                <a:gd name="connsiteX23" fmla="*/ 1722880 w 3598751"/>
                <a:gd name="connsiteY23" fmla="*/ 5647581 h 5953996"/>
                <a:gd name="connsiteX24" fmla="*/ 1837180 w 3598751"/>
                <a:gd name="connsiteY24" fmla="*/ 5464701 h 5953996"/>
                <a:gd name="connsiteX25" fmla="*/ 1966720 w 3598751"/>
                <a:gd name="connsiteY25" fmla="*/ 5167521 h 5953996"/>
                <a:gd name="connsiteX26" fmla="*/ 2012440 w 3598751"/>
                <a:gd name="connsiteY26" fmla="*/ 5045601 h 5953996"/>
                <a:gd name="connsiteX27" fmla="*/ 2050540 w 3598751"/>
                <a:gd name="connsiteY27" fmla="*/ 4938921 h 5953996"/>
                <a:gd name="connsiteX28" fmla="*/ 2111500 w 3598751"/>
                <a:gd name="connsiteY28" fmla="*/ 4771281 h 5953996"/>
                <a:gd name="connsiteX29" fmla="*/ 2202940 w 3598751"/>
                <a:gd name="connsiteY29" fmla="*/ 4687461 h 5953996"/>
                <a:gd name="connsiteX30" fmla="*/ 2454400 w 3598751"/>
                <a:gd name="connsiteY30" fmla="*/ 4596021 h 5953996"/>
                <a:gd name="connsiteX31" fmla="*/ 2652520 w 3598751"/>
                <a:gd name="connsiteY31" fmla="*/ 4481721 h 5953996"/>
                <a:gd name="connsiteX32" fmla="*/ 2690620 w 3598751"/>
                <a:gd name="connsiteY32" fmla="*/ 4253121 h 5953996"/>
                <a:gd name="connsiteX33" fmla="*/ 2698240 w 3598751"/>
                <a:gd name="connsiteY33" fmla="*/ 3933081 h 5953996"/>
                <a:gd name="connsiteX34" fmla="*/ 2751580 w 3598751"/>
                <a:gd name="connsiteY34" fmla="*/ 3795921 h 5953996"/>
                <a:gd name="connsiteX35" fmla="*/ 2782060 w 3598751"/>
                <a:gd name="connsiteY35" fmla="*/ 3681621 h 5953996"/>
                <a:gd name="connsiteX36" fmla="*/ 2865880 w 3598751"/>
                <a:gd name="connsiteY36" fmla="*/ 3430161 h 5953996"/>
                <a:gd name="connsiteX37" fmla="*/ 2980180 w 3598751"/>
                <a:gd name="connsiteY37" fmla="*/ 3064401 h 5953996"/>
                <a:gd name="connsiteX38" fmla="*/ 2980180 w 3598751"/>
                <a:gd name="connsiteY38" fmla="*/ 2873901 h 5953996"/>
                <a:gd name="connsiteX39" fmla="*/ 2980180 w 3598751"/>
                <a:gd name="connsiteY39" fmla="*/ 2782461 h 5953996"/>
                <a:gd name="connsiteX40" fmla="*/ 3003040 w 3598751"/>
                <a:gd name="connsiteY40" fmla="*/ 2538621 h 5953996"/>
                <a:gd name="connsiteX41" fmla="*/ 3117340 w 3598751"/>
                <a:gd name="connsiteY41" fmla="*/ 2233821 h 5953996"/>
                <a:gd name="connsiteX42" fmla="*/ 3185920 w 3598751"/>
                <a:gd name="connsiteY42" fmla="*/ 2028081 h 5953996"/>
                <a:gd name="connsiteX43" fmla="*/ 3300220 w 3598751"/>
                <a:gd name="connsiteY43" fmla="*/ 1784241 h 5953996"/>
                <a:gd name="connsiteX44" fmla="*/ 3361180 w 3598751"/>
                <a:gd name="connsiteY44" fmla="*/ 1548021 h 5953996"/>
                <a:gd name="connsiteX45" fmla="*/ 3414520 w 3598751"/>
                <a:gd name="connsiteY45" fmla="*/ 1395621 h 5953996"/>
                <a:gd name="connsiteX46" fmla="*/ 3551680 w 3598751"/>
                <a:gd name="connsiteY46" fmla="*/ 1007001 h 5953996"/>
                <a:gd name="connsiteX47" fmla="*/ 3597400 w 3598751"/>
                <a:gd name="connsiteY47" fmla="*/ 915561 h 5953996"/>
                <a:gd name="connsiteX48" fmla="*/ 3582160 w 3598751"/>
                <a:gd name="connsiteY48" fmla="*/ 846981 h 5953996"/>
                <a:gd name="connsiteX49" fmla="*/ 3536440 w 3598751"/>
                <a:gd name="connsiteY49" fmla="*/ 709821 h 5953996"/>
                <a:gd name="connsiteX50" fmla="*/ 3490720 w 3598751"/>
                <a:gd name="connsiteY50" fmla="*/ 686961 h 5953996"/>
                <a:gd name="connsiteX51" fmla="*/ 3338320 w 3598751"/>
                <a:gd name="connsiteY51" fmla="*/ 549801 h 5953996"/>
                <a:gd name="connsiteX52" fmla="*/ 3284980 w 3598751"/>
                <a:gd name="connsiteY52" fmla="*/ 519321 h 5953996"/>
                <a:gd name="connsiteX53" fmla="*/ 3178300 w 3598751"/>
                <a:gd name="connsiteY53" fmla="*/ 496461 h 5953996"/>
                <a:gd name="connsiteX54" fmla="*/ 3109720 w 3598751"/>
                <a:gd name="connsiteY54" fmla="*/ 427881 h 5953996"/>
                <a:gd name="connsiteX55" fmla="*/ 3041140 w 3598751"/>
                <a:gd name="connsiteY55" fmla="*/ 359301 h 5953996"/>
                <a:gd name="connsiteX56" fmla="*/ 2949700 w 3598751"/>
                <a:gd name="connsiteY56" fmla="*/ 275481 h 5953996"/>
                <a:gd name="connsiteX57" fmla="*/ 2858260 w 3598751"/>
                <a:gd name="connsiteY57" fmla="*/ 199281 h 5953996"/>
                <a:gd name="connsiteX58" fmla="*/ 2743960 w 3598751"/>
                <a:gd name="connsiteY58" fmla="*/ 115461 h 5953996"/>
                <a:gd name="connsiteX59" fmla="*/ 2644900 w 3598751"/>
                <a:gd name="connsiteY59" fmla="*/ 115461 h 5953996"/>
                <a:gd name="connsiteX60" fmla="*/ 2378200 w 3598751"/>
                <a:gd name="connsiteY60" fmla="*/ 176421 h 5953996"/>
                <a:gd name="connsiteX61" fmla="*/ 2332480 w 3598751"/>
                <a:gd name="connsiteY61" fmla="*/ 161181 h 5953996"/>
                <a:gd name="connsiteX62" fmla="*/ 2279140 w 3598751"/>
                <a:gd name="connsiteY62" fmla="*/ 161181 h 5953996"/>
                <a:gd name="connsiteX63" fmla="*/ 2210560 w 3598751"/>
                <a:gd name="connsiteY63" fmla="*/ 168801 h 5953996"/>
                <a:gd name="connsiteX64" fmla="*/ 2050540 w 3598751"/>
                <a:gd name="connsiteY64" fmla="*/ 138321 h 5953996"/>
                <a:gd name="connsiteX65" fmla="*/ 1981960 w 3598751"/>
                <a:gd name="connsiteY65" fmla="*/ 161181 h 5953996"/>
                <a:gd name="connsiteX66" fmla="*/ 1806700 w 3598751"/>
                <a:gd name="connsiteY66" fmla="*/ 107841 h 5953996"/>
                <a:gd name="connsiteX67" fmla="*/ 1616200 w 3598751"/>
                <a:gd name="connsiteY67" fmla="*/ 130701 h 5953996"/>
                <a:gd name="connsiteX68" fmla="*/ 1555240 w 3598751"/>
                <a:gd name="connsiteY68" fmla="*/ 92601 h 5953996"/>
                <a:gd name="connsiteX69" fmla="*/ 1395220 w 3598751"/>
                <a:gd name="connsiteY69" fmla="*/ 46881 h 5953996"/>
                <a:gd name="connsiteX70" fmla="*/ 1319020 w 3598751"/>
                <a:gd name="connsiteY70" fmla="*/ 46881 h 5953996"/>
                <a:gd name="connsiteX71" fmla="*/ 1181860 w 3598751"/>
                <a:gd name="connsiteY71" fmla="*/ 46881 h 5953996"/>
                <a:gd name="connsiteX72" fmla="*/ 1090420 w 3598751"/>
                <a:gd name="connsiteY72" fmla="*/ 16401 h 5953996"/>
                <a:gd name="connsiteX73" fmla="*/ 930400 w 3598751"/>
                <a:gd name="connsiteY73" fmla="*/ 1161 h 5953996"/>
                <a:gd name="connsiteX74" fmla="*/ 884680 w 3598751"/>
                <a:gd name="connsiteY74" fmla="*/ 8781 h 5953996"/>
                <a:gd name="connsiteX75" fmla="*/ 854200 w 3598751"/>
                <a:gd name="connsiteY75" fmla="*/ 69741 h 5953996"/>
                <a:gd name="connsiteX76" fmla="*/ 816100 w 3598751"/>
                <a:gd name="connsiteY76" fmla="*/ 161181 h 5953996"/>
                <a:gd name="connsiteX77" fmla="*/ 793240 w 3598751"/>
                <a:gd name="connsiteY77" fmla="*/ 275481 h 5953996"/>
                <a:gd name="connsiteX78" fmla="*/ 709420 w 3598751"/>
                <a:gd name="connsiteY78" fmla="*/ 526941 h 5953996"/>
                <a:gd name="connsiteX79" fmla="*/ 678940 w 3598751"/>
                <a:gd name="connsiteY79" fmla="*/ 709821 h 5953996"/>
                <a:gd name="connsiteX80" fmla="*/ 617980 w 3598751"/>
                <a:gd name="connsiteY80" fmla="*/ 1014621 h 5953996"/>
                <a:gd name="connsiteX81" fmla="*/ 549400 w 3598751"/>
                <a:gd name="connsiteY81" fmla="*/ 1197501 h 5953996"/>
                <a:gd name="connsiteX82" fmla="*/ 518920 w 3598751"/>
                <a:gd name="connsiteY82" fmla="*/ 1395621 h 5953996"/>
                <a:gd name="connsiteX83" fmla="*/ 503680 w 3598751"/>
                <a:gd name="connsiteY83" fmla="*/ 1517541 h 5953996"/>
                <a:gd name="connsiteX84" fmla="*/ 457960 w 3598751"/>
                <a:gd name="connsiteY84" fmla="*/ 1647081 h 5953996"/>
                <a:gd name="connsiteX85" fmla="*/ 412240 w 3598751"/>
                <a:gd name="connsiteY85" fmla="*/ 1829961 h 5953996"/>
                <a:gd name="connsiteX86" fmla="*/ 366520 w 3598751"/>
                <a:gd name="connsiteY86" fmla="*/ 2020461 h 5953996"/>
                <a:gd name="connsiteX87" fmla="*/ 320800 w 3598751"/>
                <a:gd name="connsiteY87" fmla="*/ 2134761 h 5953996"/>
                <a:gd name="connsiteX88" fmla="*/ 271270 w 3598751"/>
                <a:gd name="connsiteY88" fmla="*/ 2320022 h 5953996"/>
                <a:gd name="connsiteX89" fmla="*/ 221740 w 3598751"/>
                <a:gd name="connsiteY89" fmla="*/ 2538621 h 5953996"/>
                <a:gd name="connsiteX90" fmla="*/ 206500 w 3598751"/>
                <a:gd name="connsiteY90" fmla="*/ 2637681 h 5953996"/>
                <a:gd name="connsiteX91" fmla="*/ 176020 w 3598751"/>
                <a:gd name="connsiteY91" fmla="*/ 2797701 h 5953996"/>
                <a:gd name="connsiteX0" fmla="*/ 176020 w 3599711"/>
                <a:gd name="connsiteY0" fmla="*/ 2797701 h 5953996"/>
                <a:gd name="connsiteX1" fmla="*/ 150540 w 3599711"/>
                <a:gd name="connsiteY1" fmla="*/ 2919861 h 5953996"/>
                <a:gd name="connsiteX2" fmla="*/ 107440 w 3599711"/>
                <a:gd name="connsiteY2" fmla="*/ 3072021 h 5953996"/>
                <a:gd name="connsiteX3" fmla="*/ 36000 w 3599711"/>
                <a:gd name="connsiteY3" fmla="*/ 3333240 h 5953996"/>
                <a:gd name="connsiteX4" fmla="*/ 5039 w 3599711"/>
                <a:gd name="connsiteY4" fmla="*/ 3488261 h 5953996"/>
                <a:gd name="connsiteX5" fmla="*/ 760 w 3599711"/>
                <a:gd name="connsiteY5" fmla="*/ 3658761 h 5953996"/>
                <a:gd name="connsiteX6" fmla="*/ 3380 w 3599711"/>
                <a:gd name="connsiteY6" fmla="*/ 3801161 h 5953996"/>
                <a:gd name="connsiteX7" fmla="*/ 32193 w 3599711"/>
                <a:gd name="connsiteY7" fmla="*/ 4095482 h 5953996"/>
                <a:gd name="connsiteX8" fmla="*/ 54100 w 3599711"/>
                <a:gd name="connsiteY8" fmla="*/ 4215021 h 5953996"/>
                <a:gd name="connsiteX9" fmla="*/ 69340 w 3599711"/>
                <a:gd name="connsiteY9" fmla="*/ 4329321 h 5953996"/>
                <a:gd name="connsiteX10" fmla="*/ 115060 w 3599711"/>
                <a:gd name="connsiteY10" fmla="*/ 4717941 h 5953996"/>
                <a:gd name="connsiteX11" fmla="*/ 160780 w 3599711"/>
                <a:gd name="connsiteY11" fmla="*/ 4938921 h 5953996"/>
                <a:gd name="connsiteX12" fmla="*/ 183640 w 3599711"/>
                <a:gd name="connsiteY12" fmla="*/ 5220861 h 5953996"/>
                <a:gd name="connsiteX13" fmla="*/ 191260 w 3599711"/>
                <a:gd name="connsiteY13" fmla="*/ 5304681 h 5953996"/>
                <a:gd name="connsiteX14" fmla="*/ 198880 w 3599711"/>
                <a:gd name="connsiteY14" fmla="*/ 5457081 h 5953996"/>
                <a:gd name="connsiteX15" fmla="*/ 229360 w 3599711"/>
                <a:gd name="connsiteY15" fmla="*/ 5601861 h 5953996"/>
                <a:gd name="connsiteX16" fmla="*/ 320800 w 3599711"/>
                <a:gd name="connsiteY16" fmla="*/ 5906661 h 5953996"/>
                <a:gd name="connsiteX17" fmla="*/ 405096 w 3599711"/>
                <a:gd name="connsiteY17" fmla="*/ 5953810 h 5953996"/>
                <a:gd name="connsiteX18" fmla="*/ 480820 w 3599711"/>
                <a:gd name="connsiteY18" fmla="*/ 5921901 h 5953996"/>
                <a:gd name="connsiteX19" fmla="*/ 572260 w 3599711"/>
                <a:gd name="connsiteY19" fmla="*/ 5891421 h 5953996"/>
                <a:gd name="connsiteX20" fmla="*/ 762760 w 3599711"/>
                <a:gd name="connsiteY20" fmla="*/ 5868561 h 5953996"/>
                <a:gd name="connsiteX21" fmla="*/ 1029460 w 3599711"/>
                <a:gd name="connsiteY21" fmla="*/ 5807601 h 5953996"/>
                <a:gd name="connsiteX22" fmla="*/ 1250440 w 3599711"/>
                <a:gd name="connsiteY22" fmla="*/ 5746641 h 5953996"/>
                <a:gd name="connsiteX23" fmla="*/ 1722880 w 3599711"/>
                <a:gd name="connsiteY23" fmla="*/ 5647581 h 5953996"/>
                <a:gd name="connsiteX24" fmla="*/ 1837180 w 3599711"/>
                <a:gd name="connsiteY24" fmla="*/ 5464701 h 5953996"/>
                <a:gd name="connsiteX25" fmla="*/ 1966720 w 3599711"/>
                <a:gd name="connsiteY25" fmla="*/ 5167521 h 5953996"/>
                <a:gd name="connsiteX26" fmla="*/ 2012440 w 3599711"/>
                <a:gd name="connsiteY26" fmla="*/ 5045601 h 5953996"/>
                <a:gd name="connsiteX27" fmla="*/ 2050540 w 3599711"/>
                <a:gd name="connsiteY27" fmla="*/ 4938921 h 5953996"/>
                <a:gd name="connsiteX28" fmla="*/ 2111500 w 3599711"/>
                <a:gd name="connsiteY28" fmla="*/ 4771281 h 5953996"/>
                <a:gd name="connsiteX29" fmla="*/ 2202940 w 3599711"/>
                <a:gd name="connsiteY29" fmla="*/ 4687461 h 5953996"/>
                <a:gd name="connsiteX30" fmla="*/ 2454400 w 3599711"/>
                <a:gd name="connsiteY30" fmla="*/ 4596021 h 5953996"/>
                <a:gd name="connsiteX31" fmla="*/ 2652520 w 3599711"/>
                <a:gd name="connsiteY31" fmla="*/ 4481721 h 5953996"/>
                <a:gd name="connsiteX32" fmla="*/ 2690620 w 3599711"/>
                <a:gd name="connsiteY32" fmla="*/ 4253121 h 5953996"/>
                <a:gd name="connsiteX33" fmla="*/ 2698240 w 3599711"/>
                <a:gd name="connsiteY33" fmla="*/ 3933081 h 5953996"/>
                <a:gd name="connsiteX34" fmla="*/ 2751580 w 3599711"/>
                <a:gd name="connsiteY34" fmla="*/ 3795921 h 5953996"/>
                <a:gd name="connsiteX35" fmla="*/ 2782060 w 3599711"/>
                <a:gd name="connsiteY35" fmla="*/ 3681621 h 5953996"/>
                <a:gd name="connsiteX36" fmla="*/ 2865880 w 3599711"/>
                <a:gd name="connsiteY36" fmla="*/ 3430161 h 5953996"/>
                <a:gd name="connsiteX37" fmla="*/ 2980180 w 3599711"/>
                <a:gd name="connsiteY37" fmla="*/ 3064401 h 5953996"/>
                <a:gd name="connsiteX38" fmla="*/ 2980180 w 3599711"/>
                <a:gd name="connsiteY38" fmla="*/ 2873901 h 5953996"/>
                <a:gd name="connsiteX39" fmla="*/ 2980180 w 3599711"/>
                <a:gd name="connsiteY39" fmla="*/ 2782461 h 5953996"/>
                <a:gd name="connsiteX40" fmla="*/ 3003040 w 3599711"/>
                <a:gd name="connsiteY40" fmla="*/ 2538621 h 5953996"/>
                <a:gd name="connsiteX41" fmla="*/ 3117340 w 3599711"/>
                <a:gd name="connsiteY41" fmla="*/ 2233821 h 5953996"/>
                <a:gd name="connsiteX42" fmla="*/ 3185920 w 3599711"/>
                <a:gd name="connsiteY42" fmla="*/ 2028081 h 5953996"/>
                <a:gd name="connsiteX43" fmla="*/ 3300220 w 3599711"/>
                <a:gd name="connsiteY43" fmla="*/ 1784241 h 5953996"/>
                <a:gd name="connsiteX44" fmla="*/ 3361180 w 3599711"/>
                <a:gd name="connsiteY44" fmla="*/ 1548021 h 5953996"/>
                <a:gd name="connsiteX45" fmla="*/ 3414520 w 3599711"/>
                <a:gd name="connsiteY45" fmla="*/ 1395621 h 5953996"/>
                <a:gd name="connsiteX46" fmla="*/ 3551680 w 3599711"/>
                <a:gd name="connsiteY46" fmla="*/ 1007001 h 5953996"/>
                <a:gd name="connsiteX47" fmla="*/ 3597400 w 3599711"/>
                <a:gd name="connsiteY47" fmla="*/ 915561 h 5953996"/>
                <a:gd name="connsiteX48" fmla="*/ 3582160 w 3599711"/>
                <a:gd name="connsiteY48" fmla="*/ 846981 h 5953996"/>
                <a:gd name="connsiteX49" fmla="*/ 3490720 w 3599711"/>
                <a:gd name="connsiteY49" fmla="*/ 686961 h 5953996"/>
                <a:gd name="connsiteX50" fmla="*/ 3338320 w 3599711"/>
                <a:gd name="connsiteY50" fmla="*/ 549801 h 5953996"/>
                <a:gd name="connsiteX51" fmla="*/ 3284980 w 3599711"/>
                <a:gd name="connsiteY51" fmla="*/ 519321 h 5953996"/>
                <a:gd name="connsiteX52" fmla="*/ 3178300 w 3599711"/>
                <a:gd name="connsiteY52" fmla="*/ 496461 h 5953996"/>
                <a:gd name="connsiteX53" fmla="*/ 3109720 w 3599711"/>
                <a:gd name="connsiteY53" fmla="*/ 427881 h 5953996"/>
                <a:gd name="connsiteX54" fmla="*/ 3041140 w 3599711"/>
                <a:gd name="connsiteY54" fmla="*/ 359301 h 5953996"/>
                <a:gd name="connsiteX55" fmla="*/ 2949700 w 3599711"/>
                <a:gd name="connsiteY55" fmla="*/ 275481 h 5953996"/>
                <a:gd name="connsiteX56" fmla="*/ 2858260 w 3599711"/>
                <a:gd name="connsiteY56" fmla="*/ 199281 h 5953996"/>
                <a:gd name="connsiteX57" fmla="*/ 2743960 w 3599711"/>
                <a:gd name="connsiteY57" fmla="*/ 115461 h 5953996"/>
                <a:gd name="connsiteX58" fmla="*/ 2644900 w 3599711"/>
                <a:gd name="connsiteY58" fmla="*/ 115461 h 5953996"/>
                <a:gd name="connsiteX59" fmla="*/ 2378200 w 3599711"/>
                <a:gd name="connsiteY59" fmla="*/ 176421 h 5953996"/>
                <a:gd name="connsiteX60" fmla="*/ 2332480 w 3599711"/>
                <a:gd name="connsiteY60" fmla="*/ 161181 h 5953996"/>
                <a:gd name="connsiteX61" fmla="*/ 2279140 w 3599711"/>
                <a:gd name="connsiteY61" fmla="*/ 161181 h 5953996"/>
                <a:gd name="connsiteX62" fmla="*/ 2210560 w 3599711"/>
                <a:gd name="connsiteY62" fmla="*/ 168801 h 5953996"/>
                <a:gd name="connsiteX63" fmla="*/ 2050540 w 3599711"/>
                <a:gd name="connsiteY63" fmla="*/ 138321 h 5953996"/>
                <a:gd name="connsiteX64" fmla="*/ 1981960 w 3599711"/>
                <a:gd name="connsiteY64" fmla="*/ 161181 h 5953996"/>
                <a:gd name="connsiteX65" fmla="*/ 1806700 w 3599711"/>
                <a:gd name="connsiteY65" fmla="*/ 107841 h 5953996"/>
                <a:gd name="connsiteX66" fmla="*/ 1616200 w 3599711"/>
                <a:gd name="connsiteY66" fmla="*/ 130701 h 5953996"/>
                <a:gd name="connsiteX67" fmla="*/ 1555240 w 3599711"/>
                <a:gd name="connsiteY67" fmla="*/ 92601 h 5953996"/>
                <a:gd name="connsiteX68" fmla="*/ 1395220 w 3599711"/>
                <a:gd name="connsiteY68" fmla="*/ 46881 h 5953996"/>
                <a:gd name="connsiteX69" fmla="*/ 1319020 w 3599711"/>
                <a:gd name="connsiteY69" fmla="*/ 46881 h 5953996"/>
                <a:gd name="connsiteX70" fmla="*/ 1181860 w 3599711"/>
                <a:gd name="connsiteY70" fmla="*/ 46881 h 5953996"/>
                <a:gd name="connsiteX71" fmla="*/ 1090420 w 3599711"/>
                <a:gd name="connsiteY71" fmla="*/ 16401 h 5953996"/>
                <a:gd name="connsiteX72" fmla="*/ 930400 w 3599711"/>
                <a:gd name="connsiteY72" fmla="*/ 1161 h 5953996"/>
                <a:gd name="connsiteX73" fmla="*/ 884680 w 3599711"/>
                <a:gd name="connsiteY73" fmla="*/ 8781 h 5953996"/>
                <a:gd name="connsiteX74" fmla="*/ 854200 w 3599711"/>
                <a:gd name="connsiteY74" fmla="*/ 69741 h 5953996"/>
                <a:gd name="connsiteX75" fmla="*/ 816100 w 3599711"/>
                <a:gd name="connsiteY75" fmla="*/ 161181 h 5953996"/>
                <a:gd name="connsiteX76" fmla="*/ 793240 w 3599711"/>
                <a:gd name="connsiteY76" fmla="*/ 275481 h 5953996"/>
                <a:gd name="connsiteX77" fmla="*/ 709420 w 3599711"/>
                <a:gd name="connsiteY77" fmla="*/ 526941 h 5953996"/>
                <a:gd name="connsiteX78" fmla="*/ 678940 w 3599711"/>
                <a:gd name="connsiteY78" fmla="*/ 709821 h 5953996"/>
                <a:gd name="connsiteX79" fmla="*/ 617980 w 3599711"/>
                <a:gd name="connsiteY79" fmla="*/ 1014621 h 5953996"/>
                <a:gd name="connsiteX80" fmla="*/ 549400 w 3599711"/>
                <a:gd name="connsiteY80" fmla="*/ 1197501 h 5953996"/>
                <a:gd name="connsiteX81" fmla="*/ 518920 w 3599711"/>
                <a:gd name="connsiteY81" fmla="*/ 1395621 h 5953996"/>
                <a:gd name="connsiteX82" fmla="*/ 503680 w 3599711"/>
                <a:gd name="connsiteY82" fmla="*/ 1517541 h 5953996"/>
                <a:gd name="connsiteX83" fmla="*/ 457960 w 3599711"/>
                <a:gd name="connsiteY83" fmla="*/ 1647081 h 5953996"/>
                <a:gd name="connsiteX84" fmla="*/ 412240 w 3599711"/>
                <a:gd name="connsiteY84" fmla="*/ 1829961 h 5953996"/>
                <a:gd name="connsiteX85" fmla="*/ 366520 w 3599711"/>
                <a:gd name="connsiteY85" fmla="*/ 2020461 h 5953996"/>
                <a:gd name="connsiteX86" fmla="*/ 320800 w 3599711"/>
                <a:gd name="connsiteY86" fmla="*/ 2134761 h 5953996"/>
                <a:gd name="connsiteX87" fmla="*/ 271270 w 3599711"/>
                <a:gd name="connsiteY87" fmla="*/ 2320022 h 5953996"/>
                <a:gd name="connsiteX88" fmla="*/ 221740 w 3599711"/>
                <a:gd name="connsiteY88" fmla="*/ 2538621 h 5953996"/>
                <a:gd name="connsiteX89" fmla="*/ 206500 w 3599711"/>
                <a:gd name="connsiteY89" fmla="*/ 2637681 h 5953996"/>
                <a:gd name="connsiteX90" fmla="*/ 176020 w 3599711"/>
                <a:gd name="connsiteY90" fmla="*/ 2797701 h 5953996"/>
                <a:gd name="connsiteX0" fmla="*/ 176020 w 3585635"/>
                <a:gd name="connsiteY0" fmla="*/ 2797701 h 5953996"/>
                <a:gd name="connsiteX1" fmla="*/ 150540 w 3585635"/>
                <a:gd name="connsiteY1" fmla="*/ 2919861 h 5953996"/>
                <a:gd name="connsiteX2" fmla="*/ 107440 w 3585635"/>
                <a:gd name="connsiteY2" fmla="*/ 3072021 h 5953996"/>
                <a:gd name="connsiteX3" fmla="*/ 36000 w 3585635"/>
                <a:gd name="connsiteY3" fmla="*/ 3333240 h 5953996"/>
                <a:gd name="connsiteX4" fmla="*/ 5039 w 3585635"/>
                <a:gd name="connsiteY4" fmla="*/ 3488261 h 5953996"/>
                <a:gd name="connsiteX5" fmla="*/ 760 w 3585635"/>
                <a:gd name="connsiteY5" fmla="*/ 3658761 h 5953996"/>
                <a:gd name="connsiteX6" fmla="*/ 3380 w 3585635"/>
                <a:gd name="connsiteY6" fmla="*/ 3801161 h 5953996"/>
                <a:gd name="connsiteX7" fmla="*/ 32193 w 3585635"/>
                <a:gd name="connsiteY7" fmla="*/ 4095482 h 5953996"/>
                <a:gd name="connsiteX8" fmla="*/ 54100 w 3585635"/>
                <a:gd name="connsiteY8" fmla="*/ 4215021 h 5953996"/>
                <a:gd name="connsiteX9" fmla="*/ 69340 w 3585635"/>
                <a:gd name="connsiteY9" fmla="*/ 4329321 h 5953996"/>
                <a:gd name="connsiteX10" fmla="*/ 115060 w 3585635"/>
                <a:gd name="connsiteY10" fmla="*/ 4717941 h 5953996"/>
                <a:gd name="connsiteX11" fmla="*/ 160780 w 3585635"/>
                <a:gd name="connsiteY11" fmla="*/ 4938921 h 5953996"/>
                <a:gd name="connsiteX12" fmla="*/ 183640 w 3585635"/>
                <a:gd name="connsiteY12" fmla="*/ 5220861 h 5953996"/>
                <a:gd name="connsiteX13" fmla="*/ 191260 w 3585635"/>
                <a:gd name="connsiteY13" fmla="*/ 5304681 h 5953996"/>
                <a:gd name="connsiteX14" fmla="*/ 198880 w 3585635"/>
                <a:gd name="connsiteY14" fmla="*/ 5457081 h 5953996"/>
                <a:gd name="connsiteX15" fmla="*/ 229360 w 3585635"/>
                <a:gd name="connsiteY15" fmla="*/ 5601861 h 5953996"/>
                <a:gd name="connsiteX16" fmla="*/ 320800 w 3585635"/>
                <a:gd name="connsiteY16" fmla="*/ 5906661 h 5953996"/>
                <a:gd name="connsiteX17" fmla="*/ 405096 w 3585635"/>
                <a:gd name="connsiteY17" fmla="*/ 5953810 h 5953996"/>
                <a:gd name="connsiteX18" fmla="*/ 480820 w 3585635"/>
                <a:gd name="connsiteY18" fmla="*/ 5921901 h 5953996"/>
                <a:gd name="connsiteX19" fmla="*/ 572260 w 3585635"/>
                <a:gd name="connsiteY19" fmla="*/ 5891421 h 5953996"/>
                <a:gd name="connsiteX20" fmla="*/ 762760 w 3585635"/>
                <a:gd name="connsiteY20" fmla="*/ 5868561 h 5953996"/>
                <a:gd name="connsiteX21" fmla="*/ 1029460 w 3585635"/>
                <a:gd name="connsiteY21" fmla="*/ 5807601 h 5953996"/>
                <a:gd name="connsiteX22" fmla="*/ 1250440 w 3585635"/>
                <a:gd name="connsiteY22" fmla="*/ 5746641 h 5953996"/>
                <a:gd name="connsiteX23" fmla="*/ 1722880 w 3585635"/>
                <a:gd name="connsiteY23" fmla="*/ 5647581 h 5953996"/>
                <a:gd name="connsiteX24" fmla="*/ 1837180 w 3585635"/>
                <a:gd name="connsiteY24" fmla="*/ 5464701 h 5953996"/>
                <a:gd name="connsiteX25" fmla="*/ 1966720 w 3585635"/>
                <a:gd name="connsiteY25" fmla="*/ 5167521 h 5953996"/>
                <a:gd name="connsiteX26" fmla="*/ 2012440 w 3585635"/>
                <a:gd name="connsiteY26" fmla="*/ 5045601 h 5953996"/>
                <a:gd name="connsiteX27" fmla="*/ 2050540 w 3585635"/>
                <a:gd name="connsiteY27" fmla="*/ 4938921 h 5953996"/>
                <a:gd name="connsiteX28" fmla="*/ 2111500 w 3585635"/>
                <a:gd name="connsiteY28" fmla="*/ 4771281 h 5953996"/>
                <a:gd name="connsiteX29" fmla="*/ 2202940 w 3585635"/>
                <a:gd name="connsiteY29" fmla="*/ 4687461 h 5953996"/>
                <a:gd name="connsiteX30" fmla="*/ 2454400 w 3585635"/>
                <a:gd name="connsiteY30" fmla="*/ 4596021 h 5953996"/>
                <a:gd name="connsiteX31" fmla="*/ 2652520 w 3585635"/>
                <a:gd name="connsiteY31" fmla="*/ 4481721 h 5953996"/>
                <a:gd name="connsiteX32" fmla="*/ 2690620 w 3585635"/>
                <a:gd name="connsiteY32" fmla="*/ 4253121 h 5953996"/>
                <a:gd name="connsiteX33" fmla="*/ 2698240 w 3585635"/>
                <a:gd name="connsiteY33" fmla="*/ 3933081 h 5953996"/>
                <a:gd name="connsiteX34" fmla="*/ 2751580 w 3585635"/>
                <a:gd name="connsiteY34" fmla="*/ 3795921 h 5953996"/>
                <a:gd name="connsiteX35" fmla="*/ 2782060 w 3585635"/>
                <a:gd name="connsiteY35" fmla="*/ 3681621 h 5953996"/>
                <a:gd name="connsiteX36" fmla="*/ 2865880 w 3585635"/>
                <a:gd name="connsiteY36" fmla="*/ 3430161 h 5953996"/>
                <a:gd name="connsiteX37" fmla="*/ 2980180 w 3585635"/>
                <a:gd name="connsiteY37" fmla="*/ 3064401 h 5953996"/>
                <a:gd name="connsiteX38" fmla="*/ 2980180 w 3585635"/>
                <a:gd name="connsiteY38" fmla="*/ 2873901 h 5953996"/>
                <a:gd name="connsiteX39" fmla="*/ 2980180 w 3585635"/>
                <a:gd name="connsiteY39" fmla="*/ 2782461 h 5953996"/>
                <a:gd name="connsiteX40" fmla="*/ 3003040 w 3585635"/>
                <a:gd name="connsiteY40" fmla="*/ 2538621 h 5953996"/>
                <a:gd name="connsiteX41" fmla="*/ 3117340 w 3585635"/>
                <a:gd name="connsiteY41" fmla="*/ 2233821 h 5953996"/>
                <a:gd name="connsiteX42" fmla="*/ 3185920 w 3585635"/>
                <a:gd name="connsiteY42" fmla="*/ 2028081 h 5953996"/>
                <a:gd name="connsiteX43" fmla="*/ 3300220 w 3585635"/>
                <a:gd name="connsiteY43" fmla="*/ 1784241 h 5953996"/>
                <a:gd name="connsiteX44" fmla="*/ 3361180 w 3585635"/>
                <a:gd name="connsiteY44" fmla="*/ 1548021 h 5953996"/>
                <a:gd name="connsiteX45" fmla="*/ 3414520 w 3585635"/>
                <a:gd name="connsiteY45" fmla="*/ 1395621 h 5953996"/>
                <a:gd name="connsiteX46" fmla="*/ 3551680 w 3585635"/>
                <a:gd name="connsiteY46" fmla="*/ 1007001 h 5953996"/>
                <a:gd name="connsiteX47" fmla="*/ 3582160 w 3585635"/>
                <a:gd name="connsiteY47" fmla="*/ 846981 h 5953996"/>
                <a:gd name="connsiteX48" fmla="*/ 3490720 w 3585635"/>
                <a:gd name="connsiteY48" fmla="*/ 686961 h 5953996"/>
                <a:gd name="connsiteX49" fmla="*/ 3338320 w 3585635"/>
                <a:gd name="connsiteY49" fmla="*/ 549801 h 5953996"/>
                <a:gd name="connsiteX50" fmla="*/ 3284980 w 3585635"/>
                <a:gd name="connsiteY50" fmla="*/ 519321 h 5953996"/>
                <a:gd name="connsiteX51" fmla="*/ 3178300 w 3585635"/>
                <a:gd name="connsiteY51" fmla="*/ 496461 h 5953996"/>
                <a:gd name="connsiteX52" fmla="*/ 3109720 w 3585635"/>
                <a:gd name="connsiteY52" fmla="*/ 427881 h 5953996"/>
                <a:gd name="connsiteX53" fmla="*/ 3041140 w 3585635"/>
                <a:gd name="connsiteY53" fmla="*/ 359301 h 5953996"/>
                <a:gd name="connsiteX54" fmla="*/ 2949700 w 3585635"/>
                <a:gd name="connsiteY54" fmla="*/ 275481 h 5953996"/>
                <a:gd name="connsiteX55" fmla="*/ 2858260 w 3585635"/>
                <a:gd name="connsiteY55" fmla="*/ 199281 h 5953996"/>
                <a:gd name="connsiteX56" fmla="*/ 2743960 w 3585635"/>
                <a:gd name="connsiteY56" fmla="*/ 115461 h 5953996"/>
                <a:gd name="connsiteX57" fmla="*/ 2644900 w 3585635"/>
                <a:gd name="connsiteY57" fmla="*/ 115461 h 5953996"/>
                <a:gd name="connsiteX58" fmla="*/ 2378200 w 3585635"/>
                <a:gd name="connsiteY58" fmla="*/ 176421 h 5953996"/>
                <a:gd name="connsiteX59" fmla="*/ 2332480 w 3585635"/>
                <a:gd name="connsiteY59" fmla="*/ 161181 h 5953996"/>
                <a:gd name="connsiteX60" fmla="*/ 2279140 w 3585635"/>
                <a:gd name="connsiteY60" fmla="*/ 161181 h 5953996"/>
                <a:gd name="connsiteX61" fmla="*/ 2210560 w 3585635"/>
                <a:gd name="connsiteY61" fmla="*/ 168801 h 5953996"/>
                <a:gd name="connsiteX62" fmla="*/ 2050540 w 3585635"/>
                <a:gd name="connsiteY62" fmla="*/ 138321 h 5953996"/>
                <a:gd name="connsiteX63" fmla="*/ 1981960 w 3585635"/>
                <a:gd name="connsiteY63" fmla="*/ 161181 h 5953996"/>
                <a:gd name="connsiteX64" fmla="*/ 1806700 w 3585635"/>
                <a:gd name="connsiteY64" fmla="*/ 107841 h 5953996"/>
                <a:gd name="connsiteX65" fmla="*/ 1616200 w 3585635"/>
                <a:gd name="connsiteY65" fmla="*/ 130701 h 5953996"/>
                <a:gd name="connsiteX66" fmla="*/ 1555240 w 3585635"/>
                <a:gd name="connsiteY66" fmla="*/ 92601 h 5953996"/>
                <a:gd name="connsiteX67" fmla="*/ 1395220 w 3585635"/>
                <a:gd name="connsiteY67" fmla="*/ 46881 h 5953996"/>
                <a:gd name="connsiteX68" fmla="*/ 1319020 w 3585635"/>
                <a:gd name="connsiteY68" fmla="*/ 46881 h 5953996"/>
                <a:gd name="connsiteX69" fmla="*/ 1181860 w 3585635"/>
                <a:gd name="connsiteY69" fmla="*/ 46881 h 5953996"/>
                <a:gd name="connsiteX70" fmla="*/ 1090420 w 3585635"/>
                <a:gd name="connsiteY70" fmla="*/ 16401 h 5953996"/>
                <a:gd name="connsiteX71" fmla="*/ 930400 w 3585635"/>
                <a:gd name="connsiteY71" fmla="*/ 1161 h 5953996"/>
                <a:gd name="connsiteX72" fmla="*/ 884680 w 3585635"/>
                <a:gd name="connsiteY72" fmla="*/ 8781 h 5953996"/>
                <a:gd name="connsiteX73" fmla="*/ 854200 w 3585635"/>
                <a:gd name="connsiteY73" fmla="*/ 69741 h 5953996"/>
                <a:gd name="connsiteX74" fmla="*/ 816100 w 3585635"/>
                <a:gd name="connsiteY74" fmla="*/ 161181 h 5953996"/>
                <a:gd name="connsiteX75" fmla="*/ 793240 w 3585635"/>
                <a:gd name="connsiteY75" fmla="*/ 275481 h 5953996"/>
                <a:gd name="connsiteX76" fmla="*/ 709420 w 3585635"/>
                <a:gd name="connsiteY76" fmla="*/ 526941 h 5953996"/>
                <a:gd name="connsiteX77" fmla="*/ 678940 w 3585635"/>
                <a:gd name="connsiteY77" fmla="*/ 709821 h 5953996"/>
                <a:gd name="connsiteX78" fmla="*/ 617980 w 3585635"/>
                <a:gd name="connsiteY78" fmla="*/ 1014621 h 5953996"/>
                <a:gd name="connsiteX79" fmla="*/ 549400 w 3585635"/>
                <a:gd name="connsiteY79" fmla="*/ 1197501 h 5953996"/>
                <a:gd name="connsiteX80" fmla="*/ 518920 w 3585635"/>
                <a:gd name="connsiteY80" fmla="*/ 1395621 h 5953996"/>
                <a:gd name="connsiteX81" fmla="*/ 503680 w 3585635"/>
                <a:gd name="connsiteY81" fmla="*/ 1517541 h 5953996"/>
                <a:gd name="connsiteX82" fmla="*/ 457960 w 3585635"/>
                <a:gd name="connsiteY82" fmla="*/ 1647081 h 5953996"/>
                <a:gd name="connsiteX83" fmla="*/ 412240 w 3585635"/>
                <a:gd name="connsiteY83" fmla="*/ 1829961 h 5953996"/>
                <a:gd name="connsiteX84" fmla="*/ 366520 w 3585635"/>
                <a:gd name="connsiteY84" fmla="*/ 2020461 h 5953996"/>
                <a:gd name="connsiteX85" fmla="*/ 320800 w 3585635"/>
                <a:gd name="connsiteY85" fmla="*/ 2134761 h 5953996"/>
                <a:gd name="connsiteX86" fmla="*/ 271270 w 3585635"/>
                <a:gd name="connsiteY86" fmla="*/ 2320022 h 5953996"/>
                <a:gd name="connsiteX87" fmla="*/ 221740 w 3585635"/>
                <a:gd name="connsiteY87" fmla="*/ 2538621 h 5953996"/>
                <a:gd name="connsiteX88" fmla="*/ 206500 w 3585635"/>
                <a:gd name="connsiteY88" fmla="*/ 2637681 h 5953996"/>
                <a:gd name="connsiteX89" fmla="*/ 176020 w 3585635"/>
                <a:gd name="connsiteY89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338320 w 3586787"/>
                <a:gd name="connsiteY49" fmla="*/ 549801 h 5953996"/>
                <a:gd name="connsiteX50" fmla="*/ 3284980 w 3586787"/>
                <a:gd name="connsiteY50" fmla="*/ 519321 h 5953996"/>
                <a:gd name="connsiteX51" fmla="*/ 3178300 w 3586787"/>
                <a:gd name="connsiteY51" fmla="*/ 496461 h 5953996"/>
                <a:gd name="connsiteX52" fmla="*/ 3109720 w 3586787"/>
                <a:gd name="connsiteY52" fmla="*/ 427881 h 5953996"/>
                <a:gd name="connsiteX53" fmla="*/ 3041140 w 3586787"/>
                <a:gd name="connsiteY53" fmla="*/ 359301 h 5953996"/>
                <a:gd name="connsiteX54" fmla="*/ 2949700 w 3586787"/>
                <a:gd name="connsiteY54" fmla="*/ 275481 h 5953996"/>
                <a:gd name="connsiteX55" fmla="*/ 2858260 w 3586787"/>
                <a:gd name="connsiteY55" fmla="*/ 199281 h 5953996"/>
                <a:gd name="connsiteX56" fmla="*/ 2743960 w 3586787"/>
                <a:gd name="connsiteY56" fmla="*/ 115461 h 5953996"/>
                <a:gd name="connsiteX57" fmla="*/ 2644900 w 3586787"/>
                <a:gd name="connsiteY57" fmla="*/ 115461 h 5953996"/>
                <a:gd name="connsiteX58" fmla="*/ 2378200 w 3586787"/>
                <a:gd name="connsiteY58" fmla="*/ 176421 h 5953996"/>
                <a:gd name="connsiteX59" fmla="*/ 2332480 w 3586787"/>
                <a:gd name="connsiteY59" fmla="*/ 161181 h 5953996"/>
                <a:gd name="connsiteX60" fmla="*/ 2279140 w 3586787"/>
                <a:gd name="connsiteY60" fmla="*/ 161181 h 5953996"/>
                <a:gd name="connsiteX61" fmla="*/ 2210560 w 3586787"/>
                <a:gd name="connsiteY61" fmla="*/ 168801 h 5953996"/>
                <a:gd name="connsiteX62" fmla="*/ 2050540 w 3586787"/>
                <a:gd name="connsiteY62" fmla="*/ 138321 h 5953996"/>
                <a:gd name="connsiteX63" fmla="*/ 1981960 w 3586787"/>
                <a:gd name="connsiteY63" fmla="*/ 161181 h 5953996"/>
                <a:gd name="connsiteX64" fmla="*/ 1806700 w 3586787"/>
                <a:gd name="connsiteY64" fmla="*/ 107841 h 5953996"/>
                <a:gd name="connsiteX65" fmla="*/ 1616200 w 3586787"/>
                <a:gd name="connsiteY65" fmla="*/ 130701 h 5953996"/>
                <a:gd name="connsiteX66" fmla="*/ 1555240 w 3586787"/>
                <a:gd name="connsiteY66" fmla="*/ 92601 h 5953996"/>
                <a:gd name="connsiteX67" fmla="*/ 1395220 w 3586787"/>
                <a:gd name="connsiteY67" fmla="*/ 46881 h 5953996"/>
                <a:gd name="connsiteX68" fmla="*/ 1319020 w 3586787"/>
                <a:gd name="connsiteY68" fmla="*/ 46881 h 5953996"/>
                <a:gd name="connsiteX69" fmla="*/ 1181860 w 3586787"/>
                <a:gd name="connsiteY69" fmla="*/ 46881 h 5953996"/>
                <a:gd name="connsiteX70" fmla="*/ 1090420 w 3586787"/>
                <a:gd name="connsiteY70" fmla="*/ 16401 h 5953996"/>
                <a:gd name="connsiteX71" fmla="*/ 930400 w 3586787"/>
                <a:gd name="connsiteY71" fmla="*/ 1161 h 5953996"/>
                <a:gd name="connsiteX72" fmla="*/ 884680 w 3586787"/>
                <a:gd name="connsiteY72" fmla="*/ 8781 h 5953996"/>
                <a:gd name="connsiteX73" fmla="*/ 854200 w 3586787"/>
                <a:gd name="connsiteY73" fmla="*/ 69741 h 5953996"/>
                <a:gd name="connsiteX74" fmla="*/ 816100 w 3586787"/>
                <a:gd name="connsiteY74" fmla="*/ 161181 h 5953996"/>
                <a:gd name="connsiteX75" fmla="*/ 793240 w 3586787"/>
                <a:gd name="connsiteY75" fmla="*/ 275481 h 5953996"/>
                <a:gd name="connsiteX76" fmla="*/ 709420 w 3586787"/>
                <a:gd name="connsiteY76" fmla="*/ 526941 h 5953996"/>
                <a:gd name="connsiteX77" fmla="*/ 678940 w 3586787"/>
                <a:gd name="connsiteY77" fmla="*/ 709821 h 5953996"/>
                <a:gd name="connsiteX78" fmla="*/ 617980 w 3586787"/>
                <a:gd name="connsiteY78" fmla="*/ 1014621 h 5953996"/>
                <a:gd name="connsiteX79" fmla="*/ 549400 w 3586787"/>
                <a:gd name="connsiteY79" fmla="*/ 1197501 h 5953996"/>
                <a:gd name="connsiteX80" fmla="*/ 518920 w 3586787"/>
                <a:gd name="connsiteY80" fmla="*/ 1395621 h 5953996"/>
                <a:gd name="connsiteX81" fmla="*/ 503680 w 3586787"/>
                <a:gd name="connsiteY81" fmla="*/ 1517541 h 5953996"/>
                <a:gd name="connsiteX82" fmla="*/ 457960 w 3586787"/>
                <a:gd name="connsiteY82" fmla="*/ 1647081 h 5953996"/>
                <a:gd name="connsiteX83" fmla="*/ 412240 w 3586787"/>
                <a:gd name="connsiteY83" fmla="*/ 1829961 h 5953996"/>
                <a:gd name="connsiteX84" fmla="*/ 366520 w 3586787"/>
                <a:gd name="connsiteY84" fmla="*/ 2020461 h 5953996"/>
                <a:gd name="connsiteX85" fmla="*/ 320800 w 3586787"/>
                <a:gd name="connsiteY85" fmla="*/ 2134761 h 5953996"/>
                <a:gd name="connsiteX86" fmla="*/ 271270 w 3586787"/>
                <a:gd name="connsiteY86" fmla="*/ 2320022 h 5953996"/>
                <a:gd name="connsiteX87" fmla="*/ 221740 w 3586787"/>
                <a:gd name="connsiteY87" fmla="*/ 2538621 h 5953996"/>
                <a:gd name="connsiteX88" fmla="*/ 206500 w 3586787"/>
                <a:gd name="connsiteY88" fmla="*/ 2637681 h 5953996"/>
                <a:gd name="connsiteX89" fmla="*/ 176020 w 3586787"/>
                <a:gd name="connsiteY89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338320 w 3586787"/>
                <a:gd name="connsiteY49" fmla="*/ 549801 h 5953996"/>
                <a:gd name="connsiteX50" fmla="*/ 3284980 w 3586787"/>
                <a:gd name="connsiteY50" fmla="*/ 519321 h 5953996"/>
                <a:gd name="connsiteX51" fmla="*/ 3178300 w 3586787"/>
                <a:gd name="connsiteY51" fmla="*/ 496461 h 5953996"/>
                <a:gd name="connsiteX52" fmla="*/ 3109720 w 3586787"/>
                <a:gd name="connsiteY52" fmla="*/ 427881 h 5953996"/>
                <a:gd name="connsiteX53" fmla="*/ 3041140 w 3586787"/>
                <a:gd name="connsiteY53" fmla="*/ 359301 h 5953996"/>
                <a:gd name="connsiteX54" fmla="*/ 2949700 w 3586787"/>
                <a:gd name="connsiteY54" fmla="*/ 275481 h 5953996"/>
                <a:gd name="connsiteX55" fmla="*/ 2858260 w 3586787"/>
                <a:gd name="connsiteY55" fmla="*/ 199281 h 5953996"/>
                <a:gd name="connsiteX56" fmla="*/ 2743960 w 3586787"/>
                <a:gd name="connsiteY56" fmla="*/ 115461 h 5953996"/>
                <a:gd name="connsiteX57" fmla="*/ 2644900 w 3586787"/>
                <a:gd name="connsiteY57" fmla="*/ 115461 h 5953996"/>
                <a:gd name="connsiteX58" fmla="*/ 2378200 w 3586787"/>
                <a:gd name="connsiteY58" fmla="*/ 176421 h 5953996"/>
                <a:gd name="connsiteX59" fmla="*/ 2332480 w 3586787"/>
                <a:gd name="connsiteY59" fmla="*/ 161181 h 5953996"/>
                <a:gd name="connsiteX60" fmla="*/ 2279140 w 3586787"/>
                <a:gd name="connsiteY60" fmla="*/ 161181 h 5953996"/>
                <a:gd name="connsiteX61" fmla="*/ 2210560 w 3586787"/>
                <a:gd name="connsiteY61" fmla="*/ 168801 h 5953996"/>
                <a:gd name="connsiteX62" fmla="*/ 2050540 w 3586787"/>
                <a:gd name="connsiteY62" fmla="*/ 138321 h 5953996"/>
                <a:gd name="connsiteX63" fmla="*/ 1981960 w 3586787"/>
                <a:gd name="connsiteY63" fmla="*/ 161181 h 5953996"/>
                <a:gd name="connsiteX64" fmla="*/ 1806700 w 3586787"/>
                <a:gd name="connsiteY64" fmla="*/ 107841 h 5953996"/>
                <a:gd name="connsiteX65" fmla="*/ 1616200 w 3586787"/>
                <a:gd name="connsiteY65" fmla="*/ 130701 h 5953996"/>
                <a:gd name="connsiteX66" fmla="*/ 1555240 w 3586787"/>
                <a:gd name="connsiteY66" fmla="*/ 92601 h 5953996"/>
                <a:gd name="connsiteX67" fmla="*/ 1395220 w 3586787"/>
                <a:gd name="connsiteY67" fmla="*/ 46881 h 5953996"/>
                <a:gd name="connsiteX68" fmla="*/ 1319020 w 3586787"/>
                <a:gd name="connsiteY68" fmla="*/ 46881 h 5953996"/>
                <a:gd name="connsiteX69" fmla="*/ 1181860 w 3586787"/>
                <a:gd name="connsiteY69" fmla="*/ 46881 h 5953996"/>
                <a:gd name="connsiteX70" fmla="*/ 1090420 w 3586787"/>
                <a:gd name="connsiteY70" fmla="*/ 16401 h 5953996"/>
                <a:gd name="connsiteX71" fmla="*/ 930400 w 3586787"/>
                <a:gd name="connsiteY71" fmla="*/ 1161 h 5953996"/>
                <a:gd name="connsiteX72" fmla="*/ 884680 w 3586787"/>
                <a:gd name="connsiteY72" fmla="*/ 8781 h 5953996"/>
                <a:gd name="connsiteX73" fmla="*/ 854200 w 3586787"/>
                <a:gd name="connsiteY73" fmla="*/ 69741 h 5953996"/>
                <a:gd name="connsiteX74" fmla="*/ 816100 w 3586787"/>
                <a:gd name="connsiteY74" fmla="*/ 161181 h 5953996"/>
                <a:gd name="connsiteX75" fmla="*/ 793240 w 3586787"/>
                <a:gd name="connsiteY75" fmla="*/ 275481 h 5953996"/>
                <a:gd name="connsiteX76" fmla="*/ 709420 w 3586787"/>
                <a:gd name="connsiteY76" fmla="*/ 526941 h 5953996"/>
                <a:gd name="connsiteX77" fmla="*/ 678940 w 3586787"/>
                <a:gd name="connsiteY77" fmla="*/ 709821 h 5953996"/>
                <a:gd name="connsiteX78" fmla="*/ 617980 w 3586787"/>
                <a:gd name="connsiteY78" fmla="*/ 1014621 h 5953996"/>
                <a:gd name="connsiteX79" fmla="*/ 549400 w 3586787"/>
                <a:gd name="connsiteY79" fmla="*/ 1197501 h 5953996"/>
                <a:gd name="connsiteX80" fmla="*/ 518920 w 3586787"/>
                <a:gd name="connsiteY80" fmla="*/ 1395621 h 5953996"/>
                <a:gd name="connsiteX81" fmla="*/ 503680 w 3586787"/>
                <a:gd name="connsiteY81" fmla="*/ 1517541 h 5953996"/>
                <a:gd name="connsiteX82" fmla="*/ 457960 w 3586787"/>
                <a:gd name="connsiteY82" fmla="*/ 1647081 h 5953996"/>
                <a:gd name="connsiteX83" fmla="*/ 412240 w 3586787"/>
                <a:gd name="connsiteY83" fmla="*/ 1829961 h 5953996"/>
                <a:gd name="connsiteX84" fmla="*/ 366520 w 3586787"/>
                <a:gd name="connsiteY84" fmla="*/ 2020461 h 5953996"/>
                <a:gd name="connsiteX85" fmla="*/ 320800 w 3586787"/>
                <a:gd name="connsiteY85" fmla="*/ 2134761 h 5953996"/>
                <a:gd name="connsiteX86" fmla="*/ 271270 w 3586787"/>
                <a:gd name="connsiteY86" fmla="*/ 2320022 h 5953996"/>
                <a:gd name="connsiteX87" fmla="*/ 221740 w 3586787"/>
                <a:gd name="connsiteY87" fmla="*/ 2538621 h 5953996"/>
                <a:gd name="connsiteX88" fmla="*/ 206500 w 3586787"/>
                <a:gd name="connsiteY88" fmla="*/ 2637681 h 5953996"/>
                <a:gd name="connsiteX89" fmla="*/ 176020 w 3586787"/>
                <a:gd name="connsiteY89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338320 w 3586787"/>
                <a:gd name="connsiteY49" fmla="*/ 549801 h 5953996"/>
                <a:gd name="connsiteX50" fmla="*/ 3284980 w 3586787"/>
                <a:gd name="connsiteY50" fmla="*/ 519321 h 5953996"/>
                <a:gd name="connsiteX51" fmla="*/ 3178300 w 3586787"/>
                <a:gd name="connsiteY51" fmla="*/ 496461 h 5953996"/>
                <a:gd name="connsiteX52" fmla="*/ 3109720 w 3586787"/>
                <a:gd name="connsiteY52" fmla="*/ 427881 h 5953996"/>
                <a:gd name="connsiteX53" fmla="*/ 3041140 w 3586787"/>
                <a:gd name="connsiteY53" fmla="*/ 359301 h 5953996"/>
                <a:gd name="connsiteX54" fmla="*/ 2949700 w 3586787"/>
                <a:gd name="connsiteY54" fmla="*/ 275481 h 5953996"/>
                <a:gd name="connsiteX55" fmla="*/ 2858260 w 3586787"/>
                <a:gd name="connsiteY55" fmla="*/ 199281 h 5953996"/>
                <a:gd name="connsiteX56" fmla="*/ 2743960 w 3586787"/>
                <a:gd name="connsiteY56" fmla="*/ 115461 h 5953996"/>
                <a:gd name="connsiteX57" fmla="*/ 2644900 w 3586787"/>
                <a:gd name="connsiteY57" fmla="*/ 115461 h 5953996"/>
                <a:gd name="connsiteX58" fmla="*/ 2378200 w 3586787"/>
                <a:gd name="connsiteY58" fmla="*/ 176421 h 5953996"/>
                <a:gd name="connsiteX59" fmla="*/ 2332480 w 3586787"/>
                <a:gd name="connsiteY59" fmla="*/ 161181 h 5953996"/>
                <a:gd name="connsiteX60" fmla="*/ 2279140 w 3586787"/>
                <a:gd name="connsiteY60" fmla="*/ 161181 h 5953996"/>
                <a:gd name="connsiteX61" fmla="*/ 2210560 w 3586787"/>
                <a:gd name="connsiteY61" fmla="*/ 168801 h 5953996"/>
                <a:gd name="connsiteX62" fmla="*/ 2050540 w 3586787"/>
                <a:gd name="connsiteY62" fmla="*/ 138321 h 5953996"/>
                <a:gd name="connsiteX63" fmla="*/ 1981960 w 3586787"/>
                <a:gd name="connsiteY63" fmla="*/ 161181 h 5953996"/>
                <a:gd name="connsiteX64" fmla="*/ 1806700 w 3586787"/>
                <a:gd name="connsiteY64" fmla="*/ 107841 h 5953996"/>
                <a:gd name="connsiteX65" fmla="*/ 1616200 w 3586787"/>
                <a:gd name="connsiteY65" fmla="*/ 130701 h 5953996"/>
                <a:gd name="connsiteX66" fmla="*/ 1555240 w 3586787"/>
                <a:gd name="connsiteY66" fmla="*/ 92601 h 5953996"/>
                <a:gd name="connsiteX67" fmla="*/ 1395220 w 3586787"/>
                <a:gd name="connsiteY67" fmla="*/ 46881 h 5953996"/>
                <a:gd name="connsiteX68" fmla="*/ 1319020 w 3586787"/>
                <a:gd name="connsiteY68" fmla="*/ 46881 h 5953996"/>
                <a:gd name="connsiteX69" fmla="*/ 1181860 w 3586787"/>
                <a:gd name="connsiteY69" fmla="*/ 46881 h 5953996"/>
                <a:gd name="connsiteX70" fmla="*/ 1090420 w 3586787"/>
                <a:gd name="connsiteY70" fmla="*/ 16401 h 5953996"/>
                <a:gd name="connsiteX71" fmla="*/ 930400 w 3586787"/>
                <a:gd name="connsiteY71" fmla="*/ 1161 h 5953996"/>
                <a:gd name="connsiteX72" fmla="*/ 884680 w 3586787"/>
                <a:gd name="connsiteY72" fmla="*/ 8781 h 5953996"/>
                <a:gd name="connsiteX73" fmla="*/ 854200 w 3586787"/>
                <a:gd name="connsiteY73" fmla="*/ 69741 h 5953996"/>
                <a:gd name="connsiteX74" fmla="*/ 816100 w 3586787"/>
                <a:gd name="connsiteY74" fmla="*/ 161181 h 5953996"/>
                <a:gd name="connsiteX75" fmla="*/ 793240 w 3586787"/>
                <a:gd name="connsiteY75" fmla="*/ 275481 h 5953996"/>
                <a:gd name="connsiteX76" fmla="*/ 709420 w 3586787"/>
                <a:gd name="connsiteY76" fmla="*/ 526941 h 5953996"/>
                <a:gd name="connsiteX77" fmla="*/ 678940 w 3586787"/>
                <a:gd name="connsiteY77" fmla="*/ 709821 h 5953996"/>
                <a:gd name="connsiteX78" fmla="*/ 617980 w 3586787"/>
                <a:gd name="connsiteY78" fmla="*/ 1014621 h 5953996"/>
                <a:gd name="connsiteX79" fmla="*/ 549400 w 3586787"/>
                <a:gd name="connsiteY79" fmla="*/ 1197501 h 5953996"/>
                <a:gd name="connsiteX80" fmla="*/ 518920 w 3586787"/>
                <a:gd name="connsiteY80" fmla="*/ 1395621 h 5953996"/>
                <a:gd name="connsiteX81" fmla="*/ 503680 w 3586787"/>
                <a:gd name="connsiteY81" fmla="*/ 1517541 h 5953996"/>
                <a:gd name="connsiteX82" fmla="*/ 457960 w 3586787"/>
                <a:gd name="connsiteY82" fmla="*/ 1647081 h 5953996"/>
                <a:gd name="connsiteX83" fmla="*/ 412240 w 3586787"/>
                <a:gd name="connsiteY83" fmla="*/ 1829961 h 5953996"/>
                <a:gd name="connsiteX84" fmla="*/ 366520 w 3586787"/>
                <a:gd name="connsiteY84" fmla="*/ 2020461 h 5953996"/>
                <a:gd name="connsiteX85" fmla="*/ 320800 w 3586787"/>
                <a:gd name="connsiteY85" fmla="*/ 2134761 h 5953996"/>
                <a:gd name="connsiteX86" fmla="*/ 271270 w 3586787"/>
                <a:gd name="connsiteY86" fmla="*/ 2320022 h 5953996"/>
                <a:gd name="connsiteX87" fmla="*/ 221740 w 3586787"/>
                <a:gd name="connsiteY87" fmla="*/ 2538621 h 5953996"/>
                <a:gd name="connsiteX88" fmla="*/ 206500 w 3586787"/>
                <a:gd name="connsiteY88" fmla="*/ 2637681 h 5953996"/>
                <a:gd name="connsiteX89" fmla="*/ 176020 w 3586787"/>
                <a:gd name="connsiteY89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284980 w 3586787"/>
                <a:gd name="connsiteY49" fmla="*/ 519321 h 5953996"/>
                <a:gd name="connsiteX50" fmla="*/ 3178300 w 3586787"/>
                <a:gd name="connsiteY50" fmla="*/ 496461 h 5953996"/>
                <a:gd name="connsiteX51" fmla="*/ 3109720 w 3586787"/>
                <a:gd name="connsiteY51" fmla="*/ 427881 h 5953996"/>
                <a:gd name="connsiteX52" fmla="*/ 3041140 w 3586787"/>
                <a:gd name="connsiteY52" fmla="*/ 359301 h 5953996"/>
                <a:gd name="connsiteX53" fmla="*/ 2949700 w 3586787"/>
                <a:gd name="connsiteY53" fmla="*/ 275481 h 5953996"/>
                <a:gd name="connsiteX54" fmla="*/ 2858260 w 3586787"/>
                <a:gd name="connsiteY54" fmla="*/ 199281 h 5953996"/>
                <a:gd name="connsiteX55" fmla="*/ 2743960 w 3586787"/>
                <a:gd name="connsiteY55" fmla="*/ 115461 h 5953996"/>
                <a:gd name="connsiteX56" fmla="*/ 2644900 w 3586787"/>
                <a:gd name="connsiteY56" fmla="*/ 115461 h 5953996"/>
                <a:gd name="connsiteX57" fmla="*/ 2378200 w 3586787"/>
                <a:gd name="connsiteY57" fmla="*/ 176421 h 5953996"/>
                <a:gd name="connsiteX58" fmla="*/ 2332480 w 3586787"/>
                <a:gd name="connsiteY58" fmla="*/ 161181 h 5953996"/>
                <a:gd name="connsiteX59" fmla="*/ 2279140 w 3586787"/>
                <a:gd name="connsiteY59" fmla="*/ 161181 h 5953996"/>
                <a:gd name="connsiteX60" fmla="*/ 2210560 w 3586787"/>
                <a:gd name="connsiteY60" fmla="*/ 168801 h 5953996"/>
                <a:gd name="connsiteX61" fmla="*/ 2050540 w 3586787"/>
                <a:gd name="connsiteY61" fmla="*/ 138321 h 5953996"/>
                <a:gd name="connsiteX62" fmla="*/ 1981960 w 3586787"/>
                <a:gd name="connsiteY62" fmla="*/ 161181 h 5953996"/>
                <a:gd name="connsiteX63" fmla="*/ 1806700 w 3586787"/>
                <a:gd name="connsiteY63" fmla="*/ 107841 h 5953996"/>
                <a:gd name="connsiteX64" fmla="*/ 1616200 w 3586787"/>
                <a:gd name="connsiteY64" fmla="*/ 130701 h 5953996"/>
                <a:gd name="connsiteX65" fmla="*/ 1555240 w 3586787"/>
                <a:gd name="connsiteY65" fmla="*/ 92601 h 5953996"/>
                <a:gd name="connsiteX66" fmla="*/ 1395220 w 3586787"/>
                <a:gd name="connsiteY66" fmla="*/ 46881 h 5953996"/>
                <a:gd name="connsiteX67" fmla="*/ 1319020 w 3586787"/>
                <a:gd name="connsiteY67" fmla="*/ 46881 h 5953996"/>
                <a:gd name="connsiteX68" fmla="*/ 1181860 w 3586787"/>
                <a:gd name="connsiteY68" fmla="*/ 46881 h 5953996"/>
                <a:gd name="connsiteX69" fmla="*/ 1090420 w 3586787"/>
                <a:gd name="connsiteY69" fmla="*/ 16401 h 5953996"/>
                <a:gd name="connsiteX70" fmla="*/ 930400 w 3586787"/>
                <a:gd name="connsiteY70" fmla="*/ 1161 h 5953996"/>
                <a:gd name="connsiteX71" fmla="*/ 884680 w 3586787"/>
                <a:gd name="connsiteY71" fmla="*/ 8781 h 5953996"/>
                <a:gd name="connsiteX72" fmla="*/ 854200 w 3586787"/>
                <a:gd name="connsiteY72" fmla="*/ 69741 h 5953996"/>
                <a:gd name="connsiteX73" fmla="*/ 816100 w 3586787"/>
                <a:gd name="connsiteY73" fmla="*/ 161181 h 5953996"/>
                <a:gd name="connsiteX74" fmla="*/ 793240 w 3586787"/>
                <a:gd name="connsiteY74" fmla="*/ 275481 h 5953996"/>
                <a:gd name="connsiteX75" fmla="*/ 709420 w 3586787"/>
                <a:gd name="connsiteY75" fmla="*/ 526941 h 5953996"/>
                <a:gd name="connsiteX76" fmla="*/ 678940 w 3586787"/>
                <a:gd name="connsiteY76" fmla="*/ 709821 h 5953996"/>
                <a:gd name="connsiteX77" fmla="*/ 617980 w 3586787"/>
                <a:gd name="connsiteY77" fmla="*/ 1014621 h 5953996"/>
                <a:gd name="connsiteX78" fmla="*/ 549400 w 3586787"/>
                <a:gd name="connsiteY78" fmla="*/ 1197501 h 5953996"/>
                <a:gd name="connsiteX79" fmla="*/ 518920 w 3586787"/>
                <a:gd name="connsiteY79" fmla="*/ 1395621 h 5953996"/>
                <a:gd name="connsiteX80" fmla="*/ 503680 w 3586787"/>
                <a:gd name="connsiteY80" fmla="*/ 1517541 h 5953996"/>
                <a:gd name="connsiteX81" fmla="*/ 457960 w 3586787"/>
                <a:gd name="connsiteY81" fmla="*/ 1647081 h 5953996"/>
                <a:gd name="connsiteX82" fmla="*/ 412240 w 3586787"/>
                <a:gd name="connsiteY82" fmla="*/ 1829961 h 5953996"/>
                <a:gd name="connsiteX83" fmla="*/ 366520 w 3586787"/>
                <a:gd name="connsiteY83" fmla="*/ 2020461 h 5953996"/>
                <a:gd name="connsiteX84" fmla="*/ 320800 w 3586787"/>
                <a:gd name="connsiteY84" fmla="*/ 2134761 h 5953996"/>
                <a:gd name="connsiteX85" fmla="*/ 271270 w 3586787"/>
                <a:gd name="connsiteY85" fmla="*/ 2320022 h 5953996"/>
                <a:gd name="connsiteX86" fmla="*/ 221740 w 3586787"/>
                <a:gd name="connsiteY86" fmla="*/ 2538621 h 5953996"/>
                <a:gd name="connsiteX87" fmla="*/ 206500 w 3586787"/>
                <a:gd name="connsiteY87" fmla="*/ 2637681 h 5953996"/>
                <a:gd name="connsiteX88" fmla="*/ 176020 w 3586787"/>
                <a:gd name="connsiteY88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3109720 w 3586787"/>
                <a:gd name="connsiteY50" fmla="*/ 427881 h 5953996"/>
                <a:gd name="connsiteX51" fmla="*/ 3041140 w 3586787"/>
                <a:gd name="connsiteY51" fmla="*/ 359301 h 5953996"/>
                <a:gd name="connsiteX52" fmla="*/ 2949700 w 3586787"/>
                <a:gd name="connsiteY52" fmla="*/ 275481 h 5953996"/>
                <a:gd name="connsiteX53" fmla="*/ 2858260 w 3586787"/>
                <a:gd name="connsiteY53" fmla="*/ 199281 h 5953996"/>
                <a:gd name="connsiteX54" fmla="*/ 2743960 w 3586787"/>
                <a:gd name="connsiteY54" fmla="*/ 115461 h 5953996"/>
                <a:gd name="connsiteX55" fmla="*/ 2644900 w 3586787"/>
                <a:gd name="connsiteY55" fmla="*/ 115461 h 5953996"/>
                <a:gd name="connsiteX56" fmla="*/ 2378200 w 3586787"/>
                <a:gd name="connsiteY56" fmla="*/ 176421 h 5953996"/>
                <a:gd name="connsiteX57" fmla="*/ 2332480 w 3586787"/>
                <a:gd name="connsiteY57" fmla="*/ 161181 h 5953996"/>
                <a:gd name="connsiteX58" fmla="*/ 2279140 w 3586787"/>
                <a:gd name="connsiteY58" fmla="*/ 161181 h 5953996"/>
                <a:gd name="connsiteX59" fmla="*/ 2210560 w 3586787"/>
                <a:gd name="connsiteY59" fmla="*/ 168801 h 5953996"/>
                <a:gd name="connsiteX60" fmla="*/ 2050540 w 3586787"/>
                <a:gd name="connsiteY60" fmla="*/ 138321 h 5953996"/>
                <a:gd name="connsiteX61" fmla="*/ 1981960 w 3586787"/>
                <a:gd name="connsiteY61" fmla="*/ 161181 h 5953996"/>
                <a:gd name="connsiteX62" fmla="*/ 1806700 w 3586787"/>
                <a:gd name="connsiteY62" fmla="*/ 107841 h 5953996"/>
                <a:gd name="connsiteX63" fmla="*/ 1616200 w 3586787"/>
                <a:gd name="connsiteY63" fmla="*/ 130701 h 5953996"/>
                <a:gd name="connsiteX64" fmla="*/ 1555240 w 3586787"/>
                <a:gd name="connsiteY64" fmla="*/ 92601 h 5953996"/>
                <a:gd name="connsiteX65" fmla="*/ 1395220 w 3586787"/>
                <a:gd name="connsiteY65" fmla="*/ 46881 h 5953996"/>
                <a:gd name="connsiteX66" fmla="*/ 1319020 w 3586787"/>
                <a:gd name="connsiteY66" fmla="*/ 46881 h 5953996"/>
                <a:gd name="connsiteX67" fmla="*/ 1181860 w 3586787"/>
                <a:gd name="connsiteY67" fmla="*/ 46881 h 5953996"/>
                <a:gd name="connsiteX68" fmla="*/ 1090420 w 3586787"/>
                <a:gd name="connsiteY68" fmla="*/ 16401 h 5953996"/>
                <a:gd name="connsiteX69" fmla="*/ 930400 w 3586787"/>
                <a:gd name="connsiteY69" fmla="*/ 1161 h 5953996"/>
                <a:gd name="connsiteX70" fmla="*/ 884680 w 3586787"/>
                <a:gd name="connsiteY70" fmla="*/ 8781 h 5953996"/>
                <a:gd name="connsiteX71" fmla="*/ 854200 w 3586787"/>
                <a:gd name="connsiteY71" fmla="*/ 69741 h 5953996"/>
                <a:gd name="connsiteX72" fmla="*/ 816100 w 3586787"/>
                <a:gd name="connsiteY72" fmla="*/ 161181 h 5953996"/>
                <a:gd name="connsiteX73" fmla="*/ 793240 w 3586787"/>
                <a:gd name="connsiteY73" fmla="*/ 275481 h 5953996"/>
                <a:gd name="connsiteX74" fmla="*/ 709420 w 3586787"/>
                <a:gd name="connsiteY74" fmla="*/ 526941 h 5953996"/>
                <a:gd name="connsiteX75" fmla="*/ 678940 w 3586787"/>
                <a:gd name="connsiteY75" fmla="*/ 709821 h 5953996"/>
                <a:gd name="connsiteX76" fmla="*/ 617980 w 3586787"/>
                <a:gd name="connsiteY76" fmla="*/ 1014621 h 5953996"/>
                <a:gd name="connsiteX77" fmla="*/ 549400 w 3586787"/>
                <a:gd name="connsiteY77" fmla="*/ 1197501 h 5953996"/>
                <a:gd name="connsiteX78" fmla="*/ 518920 w 3586787"/>
                <a:gd name="connsiteY78" fmla="*/ 1395621 h 5953996"/>
                <a:gd name="connsiteX79" fmla="*/ 503680 w 3586787"/>
                <a:gd name="connsiteY79" fmla="*/ 1517541 h 5953996"/>
                <a:gd name="connsiteX80" fmla="*/ 457960 w 3586787"/>
                <a:gd name="connsiteY80" fmla="*/ 1647081 h 5953996"/>
                <a:gd name="connsiteX81" fmla="*/ 412240 w 3586787"/>
                <a:gd name="connsiteY81" fmla="*/ 1829961 h 5953996"/>
                <a:gd name="connsiteX82" fmla="*/ 366520 w 3586787"/>
                <a:gd name="connsiteY82" fmla="*/ 2020461 h 5953996"/>
                <a:gd name="connsiteX83" fmla="*/ 320800 w 3586787"/>
                <a:gd name="connsiteY83" fmla="*/ 2134761 h 5953996"/>
                <a:gd name="connsiteX84" fmla="*/ 271270 w 3586787"/>
                <a:gd name="connsiteY84" fmla="*/ 2320022 h 5953996"/>
                <a:gd name="connsiteX85" fmla="*/ 221740 w 3586787"/>
                <a:gd name="connsiteY85" fmla="*/ 2538621 h 5953996"/>
                <a:gd name="connsiteX86" fmla="*/ 206500 w 3586787"/>
                <a:gd name="connsiteY86" fmla="*/ 2637681 h 5953996"/>
                <a:gd name="connsiteX87" fmla="*/ 176020 w 3586787"/>
                <a:gd name="connsiteY87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3041140 w 3586787"/>
                <a:gd name="connsiteY50" fmla="*/ 359301 h 5953996"/>
                <a:gd name="connsiteX51" fmla="*/ 2949700 w 3586787"/>
                <a:gd name="connsiteY51" fmla="*/ 275481 h 5953996"/>
                <a:gd name="connsiteX52" fmla="*/ 2858260 w 3586787"/>
                <a:gd name="connsiteY52" fmla="*/ 199281 h 5953996"/>
                <a:gd name="connsiteX53" fmla="*/ 2743960 w 3586787"/>
                <a:gd name="connsiteY53" fmla="*/ 115461 h 5953996"/>
                <a:gd name="connsiteX54" fmla="*/ 2644900 w 3586787"/>
                <a:gd name="connsiteY54" fmla="*/ 115461 h 5953996"/>
                <a:gd name="connsiteX55" fmla="*/ 2378200 w 3586787"/>
                <a:gd name="connsiteY55" fmla="*/ 176421 h 5953996"/>
                <a:gd name="connsiteX56" fmla="*/ 2332480 w 3586787"/>
                <a:gd name="connsiteY56" fmla="*/ 161181 h 5953996"/>
                <a:gd name="connsiteX57" fmla="*/ 2279140 w 3586787"/>
                <a:gd name="connsiteY57" fmla="*/ 161181 h 5953996"/>
                <a:gd name="connsiteX58" fmla="*/ 2210560 w 3586787"/>
                <a:gd name="connsiteY58" fmla="*/ 168801 h 5953996"/>
                <a:gd name="connsiteX59" fmla="*/ 2050540 w 3586787"/>
                <a:gd name="connsiteY59" fmla="*/ 138321 h 5953996"/>
                <a:gd name="connsiteX60" fmla="*/ 1981960 w 3586787"/>
                <a:gd name="connsiteY60" fmla="*/ 161181 h 5953996"/>
                <a:gd name="connsiteX61" fmla="*/ 1806700 w 3586787"/>
                <a:gd name="connsiteY61" fmla="*/ 107841 h 5953996"/>
                <a:gd name="connsiteX62" fmla="*/ 1616200 w 3586787"/>
                <a:gd name="connsiteY62" fmla="*/ 130701 h 5953996"/>
                <a:gd name="connsiteX63" fmla="*/ 1555240 w 3586787"/>
                <a:gd name="connsiteY63" fmla="*/ 92601 h 5953996"/>
                <a:gd name="connsiteX64" fmla="*/ 1395220 w 3586787"/>
                <a:gd name="connsiteY64" fmla="*/ 46881 h 5953996"/>
                <a:gd name="connsiteX65" fmla="*/ 1319020 w 3586787"/>
                <a:gd name="connsiteY65" fmla="*/ 46881 h 5953996"/>
                <a:gd name="connsiteX66" fmla="*/ 1181860 w 3586787"/>
                <a:gd name="connsiteY66" fmla="*/ 46881 h 5953996"/>
                <a:gd name="connsiteX67" fmla="*/ 1090420 w 3586787"/>
                <a:gd name="connsiteY67" fmla="*/ 16401 h 5953996"/>
                <a:gd name="connsiteX68" fmla="*/ 930400 w 3586787"/>
                <a:gd name="connsiteY68" fmla="*/ 1161 h 5953996"/>
                <a:gd name="connsiteX69" fmla="*/ 884680 w 3586787"/>
                <a:gd name="connsiteY69" fmla="*/ 8781 h 5953996"/>
                <a:gd name="connsiteX70" fmla="*/ 854200 w 3586787"/>
                <a:gd name="connsiteY70" fmla="*/ 69741 h 5953996"/>
                <a:gd name="connsiteX71" fmla="*/ 816100 w 3586787"/>
                <a:gd name="connsiteY71" fmla="*/ 161181 h 5953996"/>
                <a:gd name="connsiteX72" fmla="*/ 793240 w 3586787"/>
                <a:gd name="connsiteY72" fmla="*/ 275481 h 5953996"/>
                <a:gd name="connsiteX73" fmla="*/ 709420 w 3586787"/>
                <a:gd name="connsiteY73" fmla="*/ 526941 h 5953996"/>
                <a:gd name="connsiteX74" fmla="*/ 678940 w 3586787"/>
                <a:gd name="connsiteY74" fmla="*/ 709821 h 5953996"/>
                <a:gd name="connsiteX75" fmla="*/ 617980 w 3586787"/>
                <a:gd name="connsiteY75" fmla="*/ 1014621 h 5953996"/>
                <a:gd name="connsiteX76" fmla="*/ 549400 w 3586787"/>
                <a:gd name="connsiteY76" fmla="*/ 1197501 h 5953996"/>
                <a:gd name="connsiteX77" fmla="*/ 518920 w 3586787"/>
                <a:gd name="connsiteY77" fmla="*/ 1395621 h 5953996"/>
                <a:gd name="connsiteX78" fmla="*/ 503680 w 3586787"/>
                <a:gd name="connsiteY78" fmla="*/ 1517541 h 5953996"/>
                <a:gd name="connsiteX79" fmla="*/ 457960 w 3586787"/>
                <a:gd name="connsiteY79" fmla="*/ 1647081 h 5953996"/>
                <a:gd name="connsiteX80" fmla="*/ 412240 w 3586787"/>
                <a:gd name="connsiteY80" fmla="*/ 1829961 h 5953996"/>
                <a:gd name="connsiteX81" fmla="*/ 366520 w 3586787"/>
                <a:gd name="connsiteY81" fmla="*/ 2020461 h 5953996"/>
                <a:gd name="connsiteX82" fmla="*/ 320800 w 3586787"/>
                <a:gd name="connsiteY82" fmla="*/ 2134761 h 5953996"/>
                <a:gd name="connsiteX83" fmla="*/ 271270 w 3586787"/>
                <a:gd name="connsiteY83" fmla="*/ 2320022 h 5953996"/>
                <a:gd name="connsiteX84" fmla="*/ 221740 w 3586787"/>
                <a:gd name="connsiteY84" fmla="*/ 2538621 h 5953996"/>
                <a:gd name="connsiteX85" fmla="*/ 206500 w 3586787"/>
                <a:gd name="connsiteY85" fmla="*/ 2637681 h 5953996"/>
                <a:gd name="connsiteX86" fmla="*/ 176020 w 3586787"/>
                <a:gd name="connsiteY86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332480 w 3586787"/>
                <a:gd name="connsiteY55" fmla="*/ 161181 h 5953996"/>
                <a:gd name="connsiteX56" fmla="*/ 2279140 w 3586787"/>
                <a:gd name="connsiteY56" fmla="*/ 161181 h 5953996"/>
                <a:gd name="connsiteX57" fmla="*/ 2210560 w 3586787"/>
                <a:gd name="connsiteY57" fmla="*/ 168801 h 5953996"/>
                <a:gd name="connsiteX58" fmla="*/ 2050540 w 3586787"/>
                <a:gd name="connsiteY58" fmla="*/ 138321 h 5953996"/>
                <a:gd name="connsiteX59" fmla="*/ 1981960 w 3586787"/>
                <a:gd name="connsiteY59" fmla="*/ 161181 h 5953996"/>
                <a:gd name="connsiteX60" fmla="*/ 1806700 w 3586787"/>
                <a:gd name="connsiteY60" fmla="*/ 107841 h 5953996"/>
                <a:gd name="connsiteX61" fmla="*/ 1616200 w 3586787"/>
                <a:gd name="connsiteY61" fmla="*/ 130701 h 5953996"/>
                <a:gd name="connsiteX62" fmla="*/ 1555240 w 3586787"/>
                <a:gd name="connsiteY62" fmla="*/ 92601 h 5953996"/>
                <a:gd name="connsiteX63" fmla="*/ 1395220 w 3586787"/>
                <a:gd name="connsiteY63" fmla="*/ 46881 h 5953996"/>
                <a:gd name="connsiteX64" fmla="*/ 1319020 w 3586787"/>
                <a:gd name="connsiteY64" fmla="*/ 46881 h 5953996"/>
                <a:gd name="connsiteX65" fmla="*/ 1181860 w 3586787"/>
                <a:gd name="connsiteY65" fmla="*/ 46881 h 5953996"/>
                <a:gd name="connsiteX66" fmla="*/ 1090420 w 3586787"/>
                <a:gd name="connsiteY66" fmla="*/ 16401 h 5953996"/>
                <a:gd name="connsiteX67" fmla="*/ 930400 w 3586787"/>
                <a:gd name="connsiteY67" fmla="*/ 1161 h 5953996"/>
                <a:gd name="connsiteX68" fmla="*/ 884680 w 3586787"/>
                <a:gd name="connsiteY68" fmla="*/ 8781 h 5953996"/>
                <a:gd name="connsiteX69" fmla="*/ 854200 w 3586787"/>
                <a:gd name="connsiteY69" fmla="*/ 69741 h 5953996"/>
                <a:gd name="connsiteX70" fmla="*/ 816100 w 3586787"/>
                <a:gd name="connsiteY70" fmla="*/ 161181 h 5953996"/>
                <a:gd name="connsiteX71" fmla="*/ 793240 w 3586787"/>
                <a:gd name="connsiteY71" fmla="*/ 275481 h 5953996"/>
                <a:gd name="connsiteX72" fmla="*/ 709420 w 3586787"/>
                <a:gd name="connsiteY72" fmla="*/ 526941 h 5953996"/>
                <a:gd name="connsiteX73" fmla="*/ 678940 w 3586787"/>
                <a:gd name="connsiteY73" fmla="*/ 709821 h 5953996"/>
                <a:gd name="connsiteX74" fmla="*/ 617980 w 3586787"/>
                <a:gd name="connsiteY74" fmla="*/ 1014621 h 5953996"/>
                <a:gd name="connsiteX75" fmla="*/ 549400 w 3586787"/>
                <a:gd name="connsiteY75" fmla="*/ 1197501 h 5953996"/>
                <a:gd name="connsiteX76" fmla="*/ 518920 w 3586787"/>
                <a:gd name="connsiteY76" fmla="*/ 1395621 h 5953996"/>
                <a:gd name="connsiteX77" fmla="*/ 503680 w 3586787"/>
                <a:gd name="connsiteY77" fmla="*/ 1517541 h 5953996"/>
                <a:gd name="connsiteX78" fmla="*/ 457960 w 3586787"/>
                <a:gd name="connsiteY78" fmla="*/ 1647081 h 5953996"/>
                <a:gd name="connsiteX79" fmla="*/ 412240 w 3586787"/>
                <a:gd name="connsiteY79" fmla="*/ 1829961 h 5953996"/>
                <a:gd name="connsiteX80" fmla="*/ 366520 w 3586787"/>
                <a:gd name="connsiteY80" fmla="*/ 2020461 h 5953996"/>
                <a:gd name="connsiteX81" fmla="*/ 320800 w 3586787"/>
                <a:gd name="connsiteY81" fmla="*/ 2134761 h 5953996"/>
                <a:gd name="connsiteX82" fmla="*/ 271270 w 3586787"/>
                <a:gd name="connsiteY82" fmla="*/ 2320022 h 5953996"/>
                <a:gd name="connsiteX83" fmla="*/ 221740 w 3586787"/>
                <a:gd name="connsiteY83" fmla="*/ 2538621 h 5953996"/>
                <a:gd name="connsiteX84" fmla="*/ 206500 w 3586787"/>
                <a:gd name="connsiteY84" fmla="*/ 2637681 h 5953996"/>
                <a:gd name="connsiteX85" fmla="*/ 176020 w 3586787"/>
                <a:gd name="connsiteY85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342005 w 3586787"/>
                <a:gd name="connsiteY55" fmla="*/ 165944 h 5953996"/>
                <a:gd name="connsiteX56" fmla="*/ 2279140 w 3586787"/>
                <a:gd name="connsiteY56" fmla="*/ 161181 h 5953996"/>
                <a:gd name="connsiteX57" fmla="*/ 2210560 w 3586787"/>
                <a:gd name="connsiteY57" fmla="*/ 168801 h 5953996"/>
                <a:gd name="connsiteX58" fmla="*/ 2050540 w 3586787"/>
                <a:gd name="connsiteY58" fmla="*/ 138321 h 5953996"/>
                <a:gd name="connsiteX59" fmla="*/ 1981960 w 3586787"/>
                <a:gd name="connsiteY59" fmla="*/ 161181 h 5953996"/>
                <a:gd name="connsiteX60" fmla="*/ 1806700 w 3586787"/>
                <a:gd name="connsiteY60" fmla="*/ 107841 h 5953996"/>
                <a:gd name="connsiteX61" fmla="*/ 1616200 w 3586787"/>
                <a:gd name="connsiteY61" fmla="*/ 130701 h 5953996"/>
                <a:gd name="connsiteX62" fmla="*/ 1555240 w 3586787"/>
                <a:gd name="connsiteY62" fmla="*/ 92601 h 5953996"/>
                <a:gd name="connsiteX63" fmla="*/ 1395220 w 3586787"/>
                <a:gd name="connsiteY63" fmla="*/ 46881 h 5953996"/>
                <a:gd name="connsiteX64" fmla="*/ 1319020 w 3586787"/>
                <a:gd name="connsiteY64" fmla="*/ 46881 h 5953996"/>
                <a:gd name="connsiteX65" fmla="*/ 1181860 w 3586787"/>
                <a:gd name="connsiteY65" fmla="*/ 46881 h 5953996"/>
                <a:gd name="connsiteX66" fmla="*/ 1090420 w 3586787"/>
                <a:gd name="connsiteY66" fmla="*/ 16401 h 5953996"/>
                <a:gd name="connsiteX67" fmla="*/ 930400 w 3586787"/>
                <a:gd name="connsiteY67" fmla="*/ 1161 h 5953996"/>
                <a:gd name="connsiteX68" fmla="*/ 884680 w 3586787"/>
                <a:gd name="connsiteY68" fmla="*/ 8781 h 5953996"/>
                <a:gd name="connsiteX69" fmla="*/ 854200 w 3586787"/>
                <a:gd name="connsiteY69" fmla="*/ 69741 h 5953996"/>
                <a:gd name="connsiteX70" fmla="*/ 816100 w 3586787"/>
                <a:gd name="connsiteY70" fmla="*/ 161181 h 5953996"/>
                <a:gd name="connsiteX71" fmla="*/ 793240 w 3586787"/>
                <a:gd name="connsiteY71" fmla="*/ 275481 h 5953996"/>
                <a:gd name="connsiteX72" fmla="*/ 709420 w 3586787"/>
                <a:gd name="connsiteY72" fmla="*/ 526941 h 5953996"/>
                <a:gd name="connsiteX73" fmla="*/ 678940 w 3586787"/>
                <a:gd name="connsiteY73" fmla="*/ 709821 h 5953996"/>
                <a:gd name="connsiteX74" fmla="*/ 617980 w 3586787"/>
                <a:gd name="connsiteY74" fmla="*/ 1014621 h 5953996"/>
                <a:gd name="connsiteX75" fmla="*/ 549400 w 3586787"/>
                <a:gd name="connsiteY75" fmla="*/ 1197501 h 5953996"/>
                <a:gd name="connsiteX76" fmla="*/ 518920 w 3586787"/>
                <a:gd name="connsiteY76" fmla="*/ 1395621 h 5953996"/>
                <a:gd name="connsiteX77" fmla="*/ 503680 w 3586787"/>
                <a:gd name="connsiteY77" fmla="*/ 1517541 h 5953996"/>
                <a:gd name="connsiteX78" fmla="*/ 457960 w 3586787"/>
                <a:gd name="connsiteY78" fmla="*/ 1647081 h 5953996"/>
                <a:gd name="connsiteX79" fmla="*/ 412240 w 3586787"/>
                <a:gd name="connsiteY79" fmla="*/ 1829961 h 5953996"/>
                <a:gd name="connsiteX80" fmla="*/ 366520 w 3586787"/>
                <a:gd name="connsiteY80" fmla="*/ 2020461 h 5953996"/>
                <a:gd name="connsiteX81" fmla="*/ 320800 w 3586787"/>
                <a:gd name="connsiteY81" fmla="*/ 2134761 h 5953996"/>
                <a:gd name="connsiteX82" fmla="*/ 271270 w 3586787"/>
                <a:gd name="connsiteY82" fmla="*/ 2320022 h 5953996"/>
                <a:gd name="connsiteX83" fmla="*/ 221740 w 3586787"/>
                <a:gd name="connsiteY83" fmla="*/ 2538621 h 5953996"/>
                <a:gd name="connsiteX84" fmla="*/ 206500 w 3586787"/>
                <a:gd name="connsiteY84" fmla="*/ 2637681 h 5953996"/>
                <a:gd name="connsiteX85" fmla="*/ 176020 w 3586787"/>
                <a:gd name="connsiteY85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79140 w 3586787"/>
                <a:gd name="connsiteY55" fmla="*/ 161181 h 5953996"/>
                <a:gd name="connsiteX56" fmla="*/ 2210560 w 3586787"/>
                <a:gd name="connsiteY56" fmla="*/ 168801 h 5953996"/>
                <a:gd name="connsiteX57" fmla="*/ 2050540 w 3586787"/>
                <a:gd name="connsiteY57" fmla="*/ 138321 h 5953996"/>
                <a:gd name="connsiteX58" fmla="*/ 1981960 w 3586787"/>
                <a:gd name="connsiteY58" fmla="*/ 161181 h 5953996"/>
                <a:gd name="connsiteX59" fmla="*/ 1806700 w 3586787"/>
                <a:gd name="connsiteY59" fmla="*/ 107841 h 5953996"/>
                <a:gd name="connsiteX60" fmla="*/ 1616200 w 3586787"/>
                <a:gd name="connsiteY60" fmla="*/ 130701 h 5953996"/>
                <a:gd name="connsiteX61" fmla="*/ 1555240 w 3586787"/>
                <a:gd name="connsiteY61" fmla="*/ 92601 h 5953996"/>
                <a:gd name="connsiteX62" fmla="*/ 1395220 w 3586787"/>
                <a:gd name="connsiteY62" fmla="*/ 46881 h 5953996"/>
                <a:gd name="connsiteX63" fmla="*/ 1319020 w 3586787"/>
                <a:gd name="connsiteY63" fmla="*/ 46881 h 5953996"/>
                <a:gd name="connsiteX64" fmla="*/ 1181860 w 3586787"/>
                <a:gd name="connsiteY64" fmla="*/ 46881 h 5953996"/>
                <a:gd name="connsiteX65" fmla="*/ 1090420 w 3586787"/>
                <a:gd name="connsiteY65" fmla="*/ 16401 h 5953996"/>
                <a:gd name="connsiteX66" fmla="*/ 930400 w 3586787"/>
                <a:gd name="connsiteY66" fmla="*/ 1161 h 5953996"/>
                <a:gd name="connsiteX67" fmla="*/ 884680 w 3586787"/>
                <a:gd name="connsiteY67" fmla="*/ 8781 h 5953996"/>
                <a:gd name="connsiteX68" fmla="*/ 854200 w 3586787"/>
                <a:gd name="connsiteY68" fmla="*/ 69741 h 5953996"/>
                <a:gd name="connsiteX69" fmla="*/ 816100 w 3586787"/>
                <a:gd name="connsiteY69" fmla="*/ 161181 h 5953996"/>
                <a:gd name="connsiteX70" fmla="*/ 793240 w 3586787"/>
                <a:gd name="connsiteY70" fmla="*/ 275481 h 5953996"/>
                <a:gd name="connsiteX71" fmla="*/ 709420 w 3586787"/>
                <a:gd name="connsiteY71" fmla="*/ 526941 h 5953996"/>
                <a:gd name="connsiteX72" fmla="*/ 678940 w 3586787"/>
                <a:gd name="connsiteY72" fmla="*/ 709821 h 5953996"/>
                <a:gd name="connsiteX73" fmla="*/ 617980 w 3586787"/>
                <a:gd name="connsiteY73" fmla="*/ 1014621 h 5953996"/>
                <a:gd name="connsiteX74" fmla="*/ 549400 w 3586787"/>
                <a:gd name="connsiteY74" fmla="*/ 1197501 h 5953996"/>
                <a:gd name="connsiteX75" fmla="*/ 518920 w 3586787"/>
                <a:gd name="connsiteY75" fmla="*/ 1395621 h 5953996"/>
                <a:gd name="connsiteX76" fmla="*/ 503680 w 3586787"/>
                <a:gd name="connsiteY76" fmla="*/ 1517541 h 5953996"/>
                <a:gd name="connsiteX77" fmla="*/ 457960 w 3586787"/>
                <a:gd name="connsiteY77" fmla="*/ 1647081 h 5953996"/>
                <a:gd name="connsiteX78" fmla="*/ 412240 w 3586787"/>
                <a:gd name="connsiteY78" fmla="*/ 1829961 h 5953996"/>
                <a:gd name="connsiteX79" fmla="*/ 366520 w 3586787"/>
                <a:gd name="connsiteY79" fmla="*/ 2020461 h 5953996"/>
                <a:gd name="connsiteX80" fmla="*/ 320800 w 3586787"/>
                <a:gd name="connsiteY80" fmla="*/ 2134761 h 5953996"/>
                <a:gd name="connsiteX81" fmla="*/ 271270 w 3586787"/>
                <a:gd name="connsiteY81" fmla="*/ 2320022 h 5953996"/>
                <a:gd name="connsiteX82" fmla="*/ 221740 w 3586787"/>
                <a:gd name="connsiteY82" fmla="*/ 2538621 h 5953996"/>
                <a:gd name="connsiteX83" fmla="*/ 206500 w 3586787"/>
                <a:gd name="connsiteY83" fmla="*/ 2637681 h 5953996"/>
                <a:gd name="connsiteX84" fmla="*/ 176020 w 3586787"/>
                <a:gd name="connsiteY84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2050540 w 3586787"/>
                <a:gd name="connsiteY56" fmla="*/ 138321 h 5953996"/>
                <a:gd name="connsiteX57" fmla="*/ 1981960 w 3586787"/>
                <a:gd name="connsiteY57" fmla="*/ 161181 h 5953996"/>
                <a:gd name="connsiteX58" fmla="*/ 1806700 w 3586787"/>
                <a:gd name="connsiteY58" fmla="*/ 107841 h 5953996"/>
                <a:gd name="connsiteX59" fmla="*/ 1616200 w 3586787"/>
                <a:gd name="connsiteY59" fmla="*/ 130701 h 5953996"/>
                <a:gd name="connsiteX60" fmla="*/ 1555240 w 3586787"/>
                <a:gd name="connsiteY60" fmla="*/ 92601 h 5953996"/>
                <a:gd name="connsiteX61" fmla="*/ 1395220 w 3586787"/>
                <a:gd name="connsiteY61" fmla="*/ 46881 h 5953996"/>
                <a:gd name="connsiteX62" fmla="*/ 1319020 w 3586787"/>
                <a:gd name="connsiteY62" fmla="*/ 46881 h 5953996"/>
                <a:gd name="connsiteX63" fmla="*/ 1181860 w 3586787"/>
                <a:gd name="connsiteY63" fmla="*/ 46881 h 5953996"/>
                <a:gd name="connsiteX64" fmla="*/ 1090420 w 3586787"/>
                <a:gd name="connsiteY64" fmla="*/ 16401 h 5953996"/>
                <a:gd name="connsiteX65" fmla="*/ 930400 w 3586787"/>
                <a:gd name="connsiteY65" fmla="*/ 1161 h 5953996"/>
                <a:gd name="connsiteX66" fmla="*/ 884680 w 3586787"/>
                <a:gd name="connsiteY66" fmla="*/ 8781 h 5953996"/>
                <a:gd name="connsiteX67" fmla="*/ 854200 w 3586787"/>
                <a:gd name="connsiteY67" fmla="*/ 69741 h 5953996"/>
                <a:gd name="connsiteX68" fmla="*/ 816100 w 3586787"/>
                <a:gd name="connsiteY68" fmla="*/ 161181 h 5953996"/>
                <a:gd name="connsiteX69" fmla="*/ 793240 w 3586787"/>
                <a:gd name="connsiteY69" fmla="*/ 275481 h 5953996"/>
                <a:gd name="connsiteX70" fmla="*/ 709420 w 3586787"/>
                <a:gd name="connsiteY70" fmla="*/ 526941 h 5953996"/>
                <a:gd name="connsiteX71" fmla="*/ 678940 w 3586787"/>
                <a:gd name="connsiteY71" fmla="*/ 709821 h 5953996"/>
                <a:gd name="connsiteX72" fmla="*/ 617980 w 3586787"/>
                <a:gd name="connsiteY72" fmla="*/ 1014621 h 5953996"/>
                <a:gd name="connsiteX73" fmla="*/ 549400 w 3586787"/>
                <a:gd name="connsiteY73" fmla="*/ 1197501 h 5953996"/>
                <a:gd name="connsiteX74" fmla="*/ 518920 w 3586787"/>
                <a:gd name="connsiteY74" fmla="*/ 1395621 h 5953996"/>
                <a:gd name="connsiteX75" fmla="*/ 503680 w 3586787"/>
                <a:gd name="connsiteY75" fmla="*/ 1517541 h 5953996"/>
                <a:gd name="connsiteX76" fmla="*/ 457960 w 3586787"/>
                <a:gd name="connsiteY76" fmla="*/ 1647081 h 5953996"/>
                <a:gd name="connsiteX77" fmla="*/ 412240 w 3586787"/>
                <a:gd name="connsiteY77" fmla="*/ 1829961 h 5953996"/>
                <a:gd name="connsiteX78" fmla="*/ 366520 w 3586787"/>
                <a:gd name="connsiteY78" fmla="*/ 2020461 h 5953996"/>
                <a:gd name="connsiteX79" fmla="*/ 320800 w 3586787"/>
                <a:gd name="connsiteY79" fmla="*/ 2134761 h 5953996"/>
                <a:gd name="connsiteX80" fmla="*/ 271270 w 3586787"/>
                <a:gd name="connsiteY80" fmla="*/ 2320022 h 5953996"/>
                <a:gd name="connsiteX81" fmla="*/ 221740 w 3586787"/>
                <a:gd name="connsiteY81" fmla="*/ 2538621 h 5953996"/>
                <a:gd name="connsiteX82" fmla="*/ 206500 w 3586787"/>
                <a:gd name="connsiteY82" fmla="*/ 2637681 h 5953996"/>
                <a:gd name="connsiteX83" fmla="*/ 176020 w 3586787"/>
                <a:gd name="connsiteY83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2057684 w 3586787"/>
                <a:gd name="connsiteY56" fmla="*/ 138321 h 5953996"/>
                <a:gd name="connsiteX57" fmla="*/ 1981960 w 3586787"/>
                <a:gd name="connsiteY57" fmla="*/ 161181 h 5953996"/>
                <a:gd name="connsiteX58" fmla="*/ 1806700 w 3586787"/>
                <a:gd name="connsiteY58" fmla="*/ 107841 h 5953996"/>
                <a:gd name="connsiteX59" fmla="*/ 1616200 w 3586787"/>
                <a:gd name="connsiteY59" fmla="*/ 130701 h 5953996"/>
                <a:gd name="connsiteX60" fmla="*/ 1555240 w 3586787"/>
                <a:gd name="connsiteY60" fmla="*/ 92601 h 5953996"/>
                <a:gd name="connsiteX61" fmla="*/ 1395220 w 3586787"/>
                <a:gd name="connsiteY61" fmla="*/ 46881 h 5953996"/>
                <a:gd name="connsiteX62" fmla="*/ 1319020 w 3586787"/>
                <a:gd name="connsiteY62" fmla="*/ 46881 h 5953996"/>
                <a:gd name="connsiteX63" fmla="*/ 1181860 w 3586787"/>
                <a:gd name="connsiteY63" fmla="*/ 46881 h 5953996"/>
                <a:gd name="connsiteX64" fmla="*/ 1090420 w 3586787"/>
                <a:gd name="connsiteY64" fmla="*/ 16401 h 5953996"/>
                <a:gd name="connsiteX65" fmla="*/ 930400 w 3586787"/>
                <a:gd name="connsiteY65" fmla="*/ 1161 h 5953996"/>
                <a:gd name="connsiteX66" fmla="*/ 884680 w 3586787"/>
                <a:gd name="connsiteY66" fmla="*/ 8781 h 5953996"/>
                <a:gd name="connsiteX67" fmla="*/ 854200 w 3586787"/>
                <a:gd name="connsiteY67" fmla="*/ 69741 h 5953996"/>
                <a:gd name="connsiteX68" fmla="*/ 816100 w 3586787"/>
                <a:gd name="connsiteY68" fmla="*/ 161181 h 5953996"/>
                <a:gd name="connsiteX69" fmla="*/ 793240 w 3586787"/>
                <a:gd name="connsiteY69" fmla="*/ 275481 h 5953996"/>
                <a:gd name="connsiteX70" fmla="*/ 709420 w 3586787"/>
                <a:gd name="connsiteY70" fmla="*/ 526941 h 5953996"/>
                <a:gd name="connsiteX71" fmla="*/ 678940 w 3586787"/>
                <a:gd name="connsiteY71" fmla="*/ 709821 h 5953996"/>
                <a:gd name="connsiteX72" fmla="*/ 617980 w 3586787"/>
                <a:gd name="connsiteY72" fmla="*/ 1014621 h 5953996"/>
                <a:gd name="connsiteX73" fmla="*/ 549400 w 3586787"/>
                <a:gd name="connsiteY73" fmla="*/ 1197501 h 5953996"/>
                <a:gd name="connsiteX74" fmla="*/ 518920 w 3586787"/>
                <a:gd name="connsiteY74" fmla="*/ 1395621 h 5953996"/>
                <a:gd name="connsiteX75" fmla="*/ 503680 w 3586787"/>
                <a:gd name="connsiteY75" fmla="*/ 1517541 h 5953996"/>
                <a:gd name="connsiteX76" fmla="*/ 457960 w 3586787"/>
                <a:gd name="connsiteY76" fmla="*/ 1647081 h 5953996"/>
                <a:gd name="connsiteX77" fmla="*/ 412240 w 3586787"/>
                <a:gd name="connsiteY77" fmla="*/ 1829961 h 5953996"/>
                <a:gd name="connsiteX78" fmla="*/ 366520 w 3586787"/>
                <a:gd name="connsiteY78" fmla="*/ 2020461 h 5953996"/>
                <a:gd name="connsiteX79" fmla="*/ 320800 w 3586787"/>
                <a:gd name="connsiteY79" fmla="*/ 2134761 h 5953996"/>
                <a:gd name="connsiteX80" fmla="*/ 271270 w 3586787"/>
                <a:gd name="connsiteY80" fmla="*/ 2320022 h 5953996"/>
                <a:gd name="connsiteX81" fmla="*/ 221740 w 3586787"/>
                <a:gd name="connsiteY81" fmla="*/ 2538621 h 5953996"/>
                <a:gd name="connsiteX82" fmla="*/ 206500 w 3586787"/>
                <a:gd name="connsiteY82" fmla="*/ 2637681 h 5953996"/>
                <a:gd name="connsiteX83" fmla="*/ 176020 w 3586787"/>
                <a:gd name="connsiteY83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806700 w 3586787"/>
                <a:gd name="connsiteY57" fmla="*/ 107841 h 5953996"/>
                <a:gd name="connsiteX58" fmla="*/ 1616200 w 3586787"/>
                <a:gd name="connsiteY58" fmla="*/ 130701 h 5953996"/>
                <a:gd name="connsiteX59" fmla="*/ 1555240 w 3586787"/>
                <a:gd name="connsiteY59" fmla="*/ 92601 h 5953996"/>
                <a:gd name="connsiteX60" fmla="*/ 1395220 w 3586787"/>
                <a:gd name="connsiteY60" fmla="*/ 46881 h 5953996"/>
                <a:gd name="connsiteX61" fmla="*/ 1319020 w 3586787"/>
                <a:gd name="connsiteY61" fmla="*/ 46881 h 5953996"/>
                <a:gd name="connsiteX62" fmla="*/ 1181860 w 3586787"/>
                <a:gd name="connsiteY62" fmla="*/ 46881 h 5953996"/>
                <a:gd name="connsiteX63" fmla="*/ 1090420 w 3586787"/>
                <a:gd name="connsiteY63" fmla="*/ 16401 h 5953996"/>
                <a:gd name="connsiteX64" fmla="*/ 930400 w 3586787"/>
                <a:gd name="connsiteY64" fmla="*/ 1161 h 5953996"/>
                <a:gd name="connsiteX65" fmla="*/ 884680 w 3586787"/>
                <a:gd name="connsiteY65" fmla="*/ 8781 h 5953996"/>
                <a:gd name="connsiteX66" fmla="*/ 854200 w 3586787"/>
                <a:gd name="connsiteY66" fmla="*/ 69741 h 5953996"/>
                <a:gd name="connsiteX67" fmla="*/ 816100 w 3586787"/>
                <a:gd name="connsiteY67" fmla="*/ 161181 h 5953996"/>
                <a:gd name="connsiteX68" fmla="*/ 793240 w 3586787"/>
                <a:gd name="connsiteY68" fmla="*/ 275481 h 5953996"/>
                <a:gd name="connsiteX69" fmla="*/ 709420 w 3586787"/>
                <a:gd name="connsiteY69" fmla="*/ 526941 h 5953996"/>
                <a:gd name="connsiteX70" fmla="*/ 678940 w 3586787"/>
                <a:gd name="connsiteY70" fmla="*/ 709821 h 5953996"/>
                <a:gd name="connsiteX71" fmla="*/ 617980 w 3586787"/>
                <a:gd name="connsiteY71" fmla="*/ 1014621 h 5953996"/>
                <a:gd name="connsiteX72" fmla="*/ 549400 w 3586787"/>
                <a:gd name="connsiteY72" fmla="*/ 1197501 h 5953996"/>
                <a:gd name="connsiteX73" fmla="*/ 518920 w 3586787"/>
                <a:gd name="connsiteY73" fmla="*/ 1395621 h 5953996"/>
                <a:gd name="connsiteX74" fmla="*/ 503680 w 3586787"/>
                <a:gd name="connsiteY74" fmla="*/ 1517541 h 5953996"/>
                <a:gd name="connsiteX75" fmla="*/ 457960 w 3586787"/>
                <a:gd name="connsiteY75" fmla="*/ 1647081 h 5953996"/>
                <a:gd name="connsiteX76" fmla="*/ 412240 w 3586787"/>
                <a:gd name="connsiteY76" fmla="*/ 1829961 h 5953996"/>
                <a:gd name="connsiteX77" fmla="*/ 366520 w 3586787"/>
                <a:gd name="connsiteY77" fmla="*/ 2020461 h 5953996"/>
                <a:gd name="connsiteX78" fmla="*/ 320800 w 3586787"/>
                <a:gd name="connsiteY78" fmla="*/ 2134761 h 5953996"/>
                <a:gd name="connsiteX79" fmla="*/ 271270 w 3586787"/>
                <a:gd name="connsiteY79" fmla="*/ 2320022 h 5953996"/>
                <a:gd name="connsiteX80" fmla="*/ 221740 w 3586787"/>
                <a:gd name="connsiteY80" fmla="*/ 2538621 h 5953996"/>
                <a:gd name="connsiteX81" fmla="*/ 206500 w 3586787"/>
                <a:gd name="connsiteY81" fmla="*/ 2637681 h 5953996"/>
                <a:gd name="connsiteX82" fmla="*/ 176020 w 3586787"/>
                <a:gd name="connsiteY82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616200 w 3586787"/>
                <a:gd name="connsiteY57" fmla="*/ 130701 h 5953996"/>
                <a:gd name="connsiteX58" fmla="*/ 1555240 w 3586787"/>
                <a:gd name="connsiteY58" fmla="*/ 92601 h 5953996"/>
                <a:gd name="connsiteX59" fmla="*/ 1395220 w 3586787"/>
                <a:gd name="connsiteY59" fmla="*/ 46881 h 5953996"/>
                <a:gd name="connsiteX60" fmla="*/ 1319020 w 3586787"/>
                <a:gd name="connsiteY60" fmla="*/ 46881 h 5953996"/>
                <a:gd name="connsiteX61" fmla="*/ 1181860 w 3586787"/>
                <a:gd name="connsiteY61" fmla="*/ 46881 h 5953996"/>
                <a:gd name="connsiteX62" fmla="*/ 1090420 w 3586787"/>
                <a:gd name="connsiteY62" fmla="*/ 16401 h 5953996"/>
                <a:gd name="connsiteX63" fmla="*/ 930400 w 3586787"/>
                <a:gd name="connsiteY63" fmla="*/ 1161 h 5953996"/>
                <a:gd name="connsiteX64" fmla="*/ 884680 w 3586787"/>
                <a:gd name="connsiteY64" fmla="*/ 8781 h 5953996"/>
                <a:gd name="connsiteX65" fmla="*/ 854200 w 3586787"/>
                <a:gd name="connsiteY65" fmla="*/ 69741 h 5953996"/>
                <a:gd name="connsiteX66" fmla="*/ 816100 w 3586787"/>
                <a:gd name="connsiteY66" fmla="*/ 161181 h 5953996"/>
                <a:gd name="connsiteX67" fmla="*/ 793240 w 3586787"/>
                <a:gd name="connsiteY67" fmla="*/ 275481 h 5953996"/>
                <a:gd name="connsiteX68" fmla="*/ 709420 w 3586787"/>
                <a:gd name="connsiteY68" fmla="*/ 526941 h 5953996"/>
                <a:gd name="connsiteX69" fmla="*/ 678940 w 3586787"/>
                <a:gd name="connsiteY69" fmla="*/ 709821 h 5953996"/>
                <a:gd name="connsiteX70" fmla="*/ 617980 w 3586787"/>
                <a:gd name="connsiteY70" fmla="*/ 1014621 h 5953996"/>
                <a:gd name="connsiteX71" fmla="*/ 549400 w 3586787"/>
                <a:gd name="connsiteY71" fmla="*/ 1197501 h 5953996"/>
                <a:gd name="connsiteX72" fmla="*/ 518920 w 3586787"/>
                <a:gd name="connsiteY72" fmla="*/ 1395621 h 5953996"/>
                <a:gd name="connsiteX73" fmla="*/ 503680 w 3586787"/>
                <a:gd name="connsiteY73" fmla="*/ 1517541 h 5953996"/>
                <a:gd name="connsiteX74" fmla="*/ 457960 w 3586787"/>
                <a:gd name="connsiteY74" fmla="*/ 1647081 h 5953996"/>
                <a:gd name="connsiteX75" fmla="*/ 412240 w 3586787"/>
                <a:gd name="connsiteY75" fmla="*/ 1829961 h 5953996"/>
                <a:gd name="connsiteX76" fmla="*/ 366520 w 3586787"/>
                <a:gd name="connsiteY76" fmla="*/ 2020461 h 5953996"/>
                <a:gd name="connsiteX77" fmla="*/ 320800 w 3586787"/>
                <a:gd name="connsiteY77" fmla="*/ 2134761 h 5953996"/>
                <a:gd name="connsiteX78" fmla="*/ 271270 w 3586787"/>
                <a:gd name="connsiteY78" fmla="*/ 2320022 h 5953996"/>
                <a:gd name="connsiteX79" fmla="*/ 221740 w 3586787"/>
                <a:gd name="connsiteY79" fmla="*/ 2538621 h 5953996"/>
                <a:gd name="connsiteX80" fmla="*/ 206500 w 3586787"/>
                <a:gd name="connsiteY80" fmla="*/ 2637681 h 5953996"/>
                <a:gd name="connsiteX81" fmla="*/ 176020 w 3586787"/>
                <a:gd name="connsiteY81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616200 w 3586787"/>
                <a:gd name="connsiteY57" fmla="*/ 130701 h 5953996"/>
                <a:gd name="connsiteX58" fmla="*/ 1395220 w 3586787"/>
                <a:gd name="connsiteY58" fmla="*/ 46881 h 5953996"/>
                <a:gd name="connsiteX59" fmla="*/ 1319020 w 3586787"/>
                <a:gd name="connsiteY59" fmla="*/ 46881 h 5953996"/>
                <a:gd name="connsiteX60" fmla="*/ 1181860 w 3586787"/>
                <a:gd name="connsiteY60" fmla="*/ 46881 h 5953996"/>
                <a:gd name="connsiteX61" fmla="*/ 1090420 w 3586787"/>
                <a:gd name="connsiteY61" fmla="*/ 16401 h 5953996"/>
                <a:gd name="connsiteX62" fmla="*/ 930400 w 3586787"/>
                <a:gd name="connsiteY62" fmla="*/ 1161 h 5953996"/>
                <a:gd name="connsiteX63" fmla="*/ 884680 w 3586787"/>
                <a:gd name="connsiteY63" fmla="*/ 8781 h 5953996"/>
                <a:gd name="connsiteX64" fmla="*/ 854200 w 3586787"/>
                <a:gd name="connsiteY64" fmla="*/ 69741 h 5953996"/>
                <a:gd name="connsiteX65" fmla="*/ 816100 w 3586787"/>
                <a:gd name="connsiteY65" fmla="*/ 161181 h 5953996"/>
                <a:gd name="connsiteX66" fmla="*/ 793240 w 3586787"/>
                <a:gd name="connsiteY66" fmla="*/ 275481 h 5953996"/>
                <a:gd name="connsiteX67" fmla="*/ 709420 w 3586787"/>
                <a:gd name="connsiteY67" fmla="*/ 526941 h 5953996"/>
                <a:gd name="connsiteX68" fmla="*/ 678940 w 3586787"/>
                <a:gd name="connsiteY68" fmla="*/ 709821 h 5953996"/>
                <a:gd name="connsiteX69" fmla="*/ 617980 w 3586787"/>
                <a:gd name="connsiteY69" fmla="*/ 1014621 h 5953996"/>
                <a:gd name="connsiteX70" fmla="*/ 549400 w 3586787"/>
                <a:gd name="connsiteY70" fmla="*/ 1197501 h 5953996"/>
                <a:gd name="connsiteX71" fmla="*/ 518920 w 3586787"/>
                <a:gd name="connsiteY71" fmla="*/ 1395621 h 5953996"/>
                <a:gd name="connsiteX72" fmla="*/ 503680 w 3586787"/>
                <a:gd name="connsiteY72" fmla="*/ 1517541 h 5953996"/>
                <a:gd name="connsiteX73" fmla="*/ 457960 w 3586787"/>
                <a:gd name="connsiteY73" fmla="*/ 1647081 h 5953996"/>
                <a:gd name="connsiteX74" fmla="*/ 412240 w 3586787"/>
                <a:gd name="connsiteY74" fmla="*/ 1829961 h 5953996"/>
                <a:gd name="connsiteX75" fmla="*/ 366520 w 3586787"/>
                <a:gd name="connsiteY75" fmla="*/ 2020461 h 5953996"/>
                <a:gd name="connsiteX76" fmla="*/ 320800 w 3586787"/>
                <a:gd name="connsiteY76" fmla="*/ 2134761 h 5953996"/>
                <a:gd name="connsiteX77" fmla="*/ 271270 w 3586787"/>
                <a:gd name="connsiteY77" fmla="*/ 2320022 h 5953996"/>
                <a:gd name="connsiteX78" fmla="*/ 221740 w 3586787"/>
                <a:gd name="connsiteY78" fmla="*/ 2538621 h 5953996"/>
                <a:gd name="connsiteX79" fmla="*/ 206500 w 3586787"/>
                <a:gd name="connsiteY79" fmla="*/ 2637681 h 5953996"/>
                <a:gd name="connsiteX80" fmla="*/ 176020 w 3586787"/>
                <a:gd name="connsiteY80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616200 w 3586787"/>
                <a:gd name="connsiteY57" fmla="*/ 130701 h 5953996"/>
                <a:gd name="connsiteX58" fmla="*/ 1395220 w 3586787"/>
                <a:gd name="connsiteY58" fmla="*/ 46881 h 5953996"/>
                <a:gd name="connsiteX59" fmla="*/ 1319020 w 3586787"/>
                <a:gd name="connsiteY59" fmla="*/ 46881 h 5953996"/>
                <a:gd name="connsiteX60" fmla="*/ 1090420 w 3586787"/>
                <a:gd name="connsiteY60" fmla="*/ 16401 h 5953996"/>
                <a:gd name="connsiteX61" fmla="*/ 930400 w 3586787"/>
                <a:gd name="connsiteY61" fmla="*/ 1161 h 5953996"/>
                <a:gd name="connsiteX62" fmla="*/ 884680 w 3586787"/>
                <a:gd name="connsiteY62" fmla="*/ 8781 h 5953996"/>
                <a:gd name="connsiteX63" fmla="*/ 854200 w 3586787"/>
                <a:gd name="connsiteY63" fmla="*/ 69741 h 5953996"/>
                <a:gd name="connsiteX64" fmla="*/ 816100 w 3586787"/>
                <a:gd name="connsiteY64" fmla="*/ 161181 h 5953996"/>
                <a:gd name="connsiteX65" fmla="*/ 793240 w 3586787"/>
                <a:gd name="connsiteY65" fmla="*/ 275481 h 5953996"/>
                <a:gd name="connsiteX66" fmla="*/ 709420 w 3586787"/>
                <a:gd name="connsiteY66" fmla="*/ 526941 h 5953996"/>
                <a:gd name="connsiteX67" fmla="*/ 678940 w 3586787"/>
                <a:gd name="connsiteY67" fmla="*/ 709821 h 5953996"/>
                <a:gd name="connsiteX68" fmla="*/ 617980 w 3586787"/>
                <a:gd name="connsiteY68" fmla="*/ 1014621 h 5953996"/>
                <a:gd name="connsiteX69" fmla="*/ 549400 w 3586787"/>
                <a:gd name="connsiteY69" fmla="*/ 1197501 h 5953996"/>
                <a:gd name="connsiteX70" fmla="*/ 518920 w 3586787"/>
                <a:gd name="connsiteY70" fmla="*/ 1395621 h 5953996"/>
                <a:gd name="connsiteX71" fmla="*/ 503680 w 3586787"/>
                <a:gd name="connsiteY71" fmla="*/ 1517541 h 5953996"/>
                <a:gd name="connsiteX72" fmla="*/ 457960 w 3586787"/>
                <a:gd name="connsiteY72" fmla="*/ 1647081 h 5953996"/>
                <a:gd name="connsiteX73" fmla="*/ 412240 w 3586787"/>
                <a:gd name="connsiteY73" fmla="*/ 1829961 h 5953996"/>
                <a:gd name="connsiteX74" fmla="*/ 366520 w 3586787"/>
                <a:gd name="connsiteY74" fmla="*/ 2020461 h 5953996"/>
                <a:gd name="connsiteX75" fmla="*/ 320800 w 3586787"/>
                <a:gd name="connsiteY75" fmla="*/ 2134761 h 5953996"/>
                <a:gd name="connsiteX76" fmla="*/ 271270 w 3586787"/>
                <a:gd name="connsiteY76" fmla="*/ 2320022 h 5953996"/>
                <a:gd name="connsiteX77" fmla="*/ 221740 w 3586787"/>
                <a:gd name="connsiteY77" fmla="*/ 2538621 h 5953996"/>
                <a:gd name="connsiteX78" fmla="*/ 206500 w 3586787"/>
                <a:gd name="connsiteY78" fmla="*/ 2637681 h 5953996"/>
                <a:gd name="connsiteX79" fmla="*/ 176020 w 3586787"/>
                <a:gd name="connsiteY79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616200 w 3586787"/>
                <a:gd name="connsiteY57" fmla="*/ 130701 h 5953996"/>
                <a:gd name="connsiteX58" fmla="*/ 1319020 w 3586787"/>
                <a:gd name="connsiteY58" fmla="*/ 46881 h 5953996"/>
                <a:gd name="connsiteX59" fmla="*/ 1090420 w 3586787"/>
                <a:gd name="connsiteY59" fmla="*/ 16401 h 5953996"/>
                <a:gd name="connsiteX60" fmla="*/ 930400 w 3586787"/>
                <a:gd name="connsiteY60" fmla="*/ 1161 h 5953996"/>
                <a:gd name="connsiteX61" fmla="*/ 884680 w 3586787"/>
                <a:gd name="connsiteY61" fmla="*/ 8781 h 5953996"/>
                <a:gd name="connsiteX62" fmla="*/ 854200 w 3586787"/>
                <a:gd name="connsiteY62" fmla="*/ 69741 h 5953996"/>
                <a:gd name="connsiteX63" fmla="*/ 816100 w 3586787"/>
                <a:gd name="connsiteY63" fmla="*/ 161181 h 5953996"/>
                <a:gd name="connsiteX64" fmla="*/ 793240 w 3586787"/>
                <a:gd name="connsiteY64" fmla="*/ 275481 h 5953996"/>
                <a:gd name="connsiteX65" fmla="*/ 709420 w 3586787"/>
                <a:gd name="connsiteY65" fmla="*/ 526941 h 5953996"/>
                <a:gd name="connsiteX66" fmla="*/ 678940 w 3586787"/>
                <a:gd name="connsiteY66" fmla="*/ 709821 h 5953996"/>
                <a:gd name="connsiteX67" fmla="*/ 617980 w 3586787"/>
                <a:gd name="connsiteY67" fmla="*/ 1014621 h 5953996"/>
                <a:gd name="connsiteX68" fmla="*/ 549400 w 3586787"/>
                <a:gd name="connsiteY68" fmla="*/ 1197501 h 5953996"/>
                <a:gd name="connsiteX69" fmla="*/ 518920 w 3586787"/>
                <a:gd name="connsiteY69" fmla="*/ 1395621 h 5953996"/>
                <a:gd name="connsiteX70" fmla="*/ 503680 w 3586787"/>
                <a:gd name="connsiteY70" fmla="*/ 1517541 h 5953996"/>
                <a:gd name="connsiteX71" fmla="*/ 457960 w 3586787"/>
                <a:gd name="connsiteY71" fmla="*/ 1647081 h 5953996"/>
                <a:gd name="connsiteX72" fmla="*/ 412240 w 3586787"/>
                <a:gd name="connsiteY72" fmla="*/ 1829961 h 5953996"/>
                <a:gd name="connsiteX73" fmla="*/ 366520 w 3586787"/>
                <a:gd name="connsiteY73" fmla="*/ 2020461 h 5953996"/>
                <a:gd name="connsiteX74" fmla="*/ 320800 w 3586787"/>
                <a:gd name="connsiteY74" fmla="*/ 2134761 h 5953996"/>
                <a:gd name="connsiteX75" fmla="*/ 271270 w 3586787"/>
                <a:gd name="connsiteY75" fmla="*/ 2320022 h 5953996"/>
                <a:gd name="connsiteX76" fmla="*/ 221740 w 3586787"/>
                <a:gd name="connsiteY76" fmla="*/ 2538621 h 5953996"/>
                <a:gd name="connsiteX77" fmla="*/ 206500 w 3586787"/>
                <a:gd name="connsiteY77" fmla="*/ 2637681 h 5953996"/>
                <a:gd name="connsiteX78" fmla="*/ 176020 w 3586787"/>
                <a:gd name="connsiteY78" fmla="*/ 2797701 h 5953996"/>
                <a:gd name="connsiteX0" fmla="*/ 176020 w 3586787"/>
                <a:gd name="connsiteY0" fmla="*/ 2797701 h 5953996"/>
                <a:gd name="connsiteX1" fmla="*/ 150540 w 3586787"/>
                <a:gd name="connsiteY1" fmla="*/ 2919861 h 5953996"/>
                <a:gd name="connsiteX2" fmla="*/ 107440 w 3586787"/>
                <a:gd name="connsiteY2" fmla="*/ 3072021 h 5953996"/>
                <a:gd name="connsiteX3" fmla="*/ 36000 w 3586787"/>
                <a:gd name="connsiteY3" fmla="*/ 3333240 h 5953996"/>
                <a:gd name="connsiteX4" fmla="*/ 5039 w 3586787"/>
                <a:gd name="connsiteY4" fmla="*/ 3488261 h 5953996"/>
                <a:gd name="connsiteX5" fmla="*/ 760 w 3586787"/>
                <a:gd name="connsiteY5" fmla="*/ 3658761 h 5953996"/>
                <a:gd name="connsiteX6" fmla="*/ 3380 w 3586787"/>
                <a:gd name="connsiteY6" fmla="*/ 3801161 h 5953996"/>
                <a:gd name="connsiteX7" fmla="*/ 32193 w 3586787"/>
                <a:gd name="connsiteY7" fmla="*/ 4095482 h 5953996"/>
                <a:gd name="connsiteX8" fmla="*/ 54100 w 3586787"/>
                <a:gd name="connsiteY8" fmla="*/ 4215021 h 5953996"/>
                <a:gd name="connsiteX9" fmla="*/ 69340 w 3586787"/>
                <a:gd name="connsiteY9" fmla="*/ 4329321 h 5953996"/>
                <a:gd name="connsiteX10" fmla="*/ 115060 w 3586787"/>
                <a:gd name="connsiteY10" fmla="*/ 4717941 h 5953996"/>
                <a:gd name="connsiteX11" fmla="*/ 160780 w 3586787"/>
                <a:gd name="connsiteY11" fmla="*/ 4938921 h 5953996"/>
                <a:gd name="connsiteX12" fmla="*/ 183640 w 3586787"/>
                <a:gd name="connsiteY12" fmla="*/ 5220861 h 5953996"/>
                <a:gd name="connsiteX13" fmla="*/ 191260 w 3586787"/>
                <a:gd name="connsiteY13" fmla="*/ 5304681 h 5953996"/>
                <a:gd name="connsiteX14" fmla="*/ 198880 w 3586787"/>
                <a:gd name="connsiteY14" fmla="*/ 5457081 h 5953996"/>
                <a:gd name="connsiteX15" fmla="*/ 229360 w 3586787"/>
                <a:gd name="connsiteY15" fmla="*/ 5601861 h 5953996"/>
                <a:gd name="connsiteX16" fmla="*/ 320800 w 3586787"/>
                <a:gd name="connsiteY16" fmla="*/ 5906661 h 5953996"/>
                <a:gd name="connsiteX17" fmla="*/ 405096 w 3586787"/>
                <a:gd name="connsiteY17" fmla="*/ 5953810 h 5953996"/>
                <a:gd name="connsiteX18" fmla="*/ 480820 w 3586787"/>
                <a:gd name="connsiteY18" fmla="*/ 5921901 h 5953996"/>
                <a:gd name="connsiteX19" fmla="*/ 572260 w 3586787"/>
                <a:gd name="connsiteY19" fmla="*/ 5891421 h 5953996"/>
                <a:gd name="connsiteX20" fmla="*/ 762760 w 3586787"/>
                <a:gd name="connsiteY20" fmla="*/ 5868561 h 5953996"/>
                <a:gd name="connsiteX21" fmla="*/ 1029460 w 3586787"/>
                <a:gd name="connsiteY21" fmla="*/ 5807601 h 5953996"/>
                <a:gd name="connsiteX22" fmla="*/ 1250440 w 3586787"/>
                <a:gd name="connsiteY22" fmla="*/ 5746641 h 5953996"/>
                <a:gd name="connsiteX23" fmla="*/ 1722880 w 3586787"/>
                <a:gd name="connsiteY23" fmla="*/ 5647581 h 5953996"/>
                <a:gd name="connsiteX24" fmla="*/ 1837180 w 3586787"/>
                <a:gd name="connsiteY24" fmla="*/ 5464701 h 5953996"/>
                <a:gd name="connsiteX25" fmla="*/ 1966720 w 3586787"/>
                <a:gd name="connsiteY25" fmla="*/ 5167521 h 5953996"/>
                <a:gd name="connsiteX26" fmla="*/ 2012440 w 3586787"/>
                <a:gd name="connsiteY26" fmla="*/ 5045601 h 5953996"/>
                <a:gd name="connsiteX27" fmla="*/ 2050540 w 3586787"/>
                <a:gd name="connsiteY27" fmla="*/ 4938921 h 5953996"/>
                <a:gd name="connsiteX28" fmla="*/ 2111500 w 3586787"/>
                <a:gd name="connsiteY28" fmla="*/ 4771281 h 5953996"/>
                <a:gd name="connsiteX29" fmla="*/ 2202940 w 3586787"/>
                <a:gd name="connsiteY29" fmla="*/ 4687461 h 5953996"/>
                <a:gd name="connsiteX30" fmla="*/ 2454400 w 3586787"/>
                <a:gd name="connsiteY30" fmla="*/ 4596021 h 5953996"/>
                <a:gd name="connsiteX31" fmla="*/ 2652520 w 3586787"/>
                <a:gd name="connsiteY31" fmla="*/ 4481721 h 5953996"/>
                <a:gd name="connsiteX32" fmla="*/ 2690620 w 3586787"/>
                <a:gd name="connsiteY32" fmla="*/ 4253121 h 5953996"/>
                <a:gd name="connsiteX33" fmla="*/ 2698240 w 3586787"/>
                <a:gd name="connsiteY33" fmla="*/ 3933081 h 5953996"/>
                <a:gd name="connsiteX34" fmla="*/ 2751580 w 3586787"/>
                <a:gd name="connsiteY34" fmla="*/ 3795921 h 5953996"/>
                <a:gd name="connsiteX35" fmla="*/ 2782060 w 3586787"/>
                <a:gd name="connsiteY35" fmla="*/ 3681621 h 5953996"/>
                <a:gd name="connsiteX36" fmla="*/ 2865880 w 3586787"/>
                <a:gd name="connsiteY36" fmla="*/ 3430161 h 5953996"/>
                <a:gd name="connsiteX37" fmla="*/ 2980180 w 3586787"/>
                <a:gd name="connsiteY37" fmla="*/ 3064401 h 5953996"/>
                <a:gd name="connsiteX38" fmla="*/ 2980180 w 3586787"/>
                <a:gd name="connsiteY38" fmla="*/ 2873901 h 5953996"/>
                <a:gd name="connsiteX39" fmla="*/ 2980180 w 3586787"/>
                <a:gd name="connsiteY39" fmla="*/ 2782461 h 5953996"/>
                <a:gd name="connsiteX40" fmla="*/ 3003040 w 3586787"/>
                <a:gd name="connsiteY40" fmla="*/ 2538621 h 5953996"/>
                <a:gd name="connsiteX41" fmla="*/ 3117340 w 3586787"/>
                <a:gd name="connsiteY41" fmla="*/ 2233821 h 5953996"/>
                <a:gd name="connsiteX42" fmla="*/ 3185920 w 3586787"/>
                <a:gd name="connsiteY42" fmla="*/ 2028081 h 5953996"/>
                <a:gd name="connsiteX43" fmla="*/ 3300220 w 3586787"/>
                <a:gd name="connsiteY43" fmla="*/ 1784241 h 5953996"/>
                <a:gd name="connsiteX44" fmla="*/ 3361180 w 3586787"/>
                <a:gd name="connsiteY44" fmla="*/ 1548021 h 5953996"/>
                <a:gd name="connsiteX45" fmla="*/ 3414520 w 3586787"/>
                <a:gd name="connsiteY45" fmla="*/ 1395621 h 5953996"/>
                <a:gd name="connsiteX46" fmla="*/ 3551680 w 3586787"/>
                <a:gd name="connsiteY46" fmla="*/ 1007001 h 5953996"/>
                <a:gd name="connsiteX47" fmla="*/ 3582160 w 3586787"/>
                <a:gd name="connsiteY47" fmla="*/ 846981 h 5953996"/>
                <a:gd name="connsiteX48" fmla="*/ 3474051 w 3586787"/>
                <a:gd name="connsiteY48" fmla="*/ 691724 h 5953996"/>
                <a:gd name="connsiteX49" fmla="*/ 3178300 w 3586787"/>
                <a:gd name="connsiteY49" fmla="*/ 496461 h 5953996"/>
                <a:gd name="connsiteX50" fmla="*/ 2949700 w 3586787"/>
                <a:gd name="connsiteY50" fmla="*/ 275481 h 5953996"/>
                <a:gd name="connsiteX51" fmla="*/ 2858260 w 3586787"/>
                <a:gd name="connsiteY51" fmla="*/ 199281 h 5953996"/>
                <a:gd name="connsiteX52" fmla="*/ 2743960 w 3586787"/>
                <a:gd name="connsiteY52" fmla="*/ 115461 h 5953996"/>
                <a:gd name="connsiteX53" fmla="*/ 2644900 w 3586787"/>
                <a:gd name="connsiteY53" fmla="*/ 115461 h 5953996"/>
                <a:gd name="connsiteX54" fmla="*/ 2378200 w 3586787"/>
                <a:gd name="connsiteY54" fmla="*/ 176421 h 5953996"/>
                <a:gd name="connsiteX55" fmla="*/ 2210560 w 3586787"/>
                <a:gd name="connsiteY55" fmla="*/ 168801 h 5953996"/>
                <a:gd name="connsiteX56" fmla="*/ 1981960 w 3586787"/>
                <a:gd name="connsiteY56" fmla="*/ 161181 h 5953996"/>
                <a:gd name="connsiteX57" fmla="*/ 1616200 w 3586787"/>
                <a:gd name="connsiteY57" fmla="*/ 130701 h 5953996"/>
                <a:gd name="connsiteX58" fmla="*/ 1319020 w 3586787"/>
                <a:gd name="connsiteY58" fmla="*/ 46881 h 5953996"/>
                <a:gd name="connsiteX59" fmla="*/ 1090420 w 3586787"/>
                <a:gd name="connsiteY59" fmla="*/ 16401 h 5953996"/>
                <a:gd name="connsiteX60" fmla="*/ 937543 w 3586787"/>
                <a:gd name="connsiteY60" fmla="*/ 1161 h 5953996"/>
                <a:gd name="connsiteX61" fmla="*/ 884680 w 3586787"/>
                <a:gd name="connsiteY61" fmla="*/ 8781 h 5953996"/>
                <a:gd name="connsiteX62" fmla="*/ 854200 w 3586787"/>
                <a:gd name="connsiteY62" fmla="*/ 69741 h 5953996"/>
                <a:gd name="connsiteX63" fmla="*/ 816100 w 3586787"/>
                <a:gd name="connsiteY63" fmla="*/ 161181 h 5953996"/>
                <a:gd name="connsiteX64" fmla="*/ 793240 w 3586787"/>
                <a:gd name="connsiteY64" fmla="*/ 275481 h 5953996"/>
                <a:gd name="connsiteX65" fmla="*/ 709420 w 3586787"/>
                <a:gd name="connsiteY65" fmla="*/ 526941 h 5953996"/>
                <a:gd name="connsiteX66" fmla="*/ 678940 w 3586787"/>
                <a:gd name="connsiteY66" fmla="*/ 709821 h 5953996"/>
                <a:gd name="connsiteX67" fmla="*/ 617980 w 3586787"/>
                <a:gd name="connsiteY67" fmla="*/ 1014621 h 5953996"/>
                <a:gd name="connsiteX68" fmla="*/ 549400 w 3586787"/>
                <a:gd name="connsiteY68" fmla="*/ 1197501 h 5953996"/>
                <a:gd name="connsiteX69" fmla="*/ 518920 w 3586787"/>
                <a:gd name="connsiteY69" fmla="*/ 1395621 h 5953996"/>
                <a:gd name="connsiteX70" fmla="*/ 503680 w 3586787"/>
                <a:gd name="connsiteY70" fmla="*/ 1517541 h 5953996"/>
                <a:gd name="connsiteX71" fmla="*/ 457960 w 3586787"/>
                <a:gd name="connsiteY71" fmla="*/ 1647081 h 5953996"/>
                <a:gd name="connsiteX72" fmla="*/ 412240 w 3586787"/>
                <a:gd name="connsiteY72" fmla="*/ 1829961 h 5953996"/>
                <a:gd name="connsiteX73" fmla="*/ 366520 w 3586787"/>
                <a:gd name="connsiteY73" fmla="*/ 2020461 h 5953996"/>
                <a:gd name="connsiteX74" fmla="*/ 320800 w 3586787"/>
                <a:gd name="connsiteY74" fmla="*/ 2134761 h 5953996"/>
                <a:gd name="connsiteX75" fmla="*/ 271270 w 3586787"/>
                <a:gd name="connsiteY75" fmla="*/ 2320022 h 5953996"/>
                <a:gd name="connsiteX76" fmla="*/ 221740 w 3586787"/>
                <a:gd name="connsiteY76" fmla="*/ 2538621 h 5953996"/>
                <a:gd name="connsiteX77" fmla="*/ 206500 w 3586787"/>
                <a:gd name="connsiteY77" fmla="*/ 2637681 h 5953996"/>
                <a:gd name="connsiteX78" fmla="*/ 176020 w 3586787"/>
                <a:gd name="connsiteY78" fmla="*/ 2797701 h 5953996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854200 w 3586787"/>
                <a:gd name="connsiteY61" fmla="*/ 64449 h 5948704"/>
                <a:gd name="connsiteX62" fmla="*/ 816100 w 3586787"/>
                <a:gd name="connsiteY62" fmla="*/ 155889 h 5948704"/>
                <a:gd name="connsiteX63" fmla="*/ 793240 w 3586787"/>
                <a:gd name="connsiteY63" fmla="*/ 270189 h 5948704"/>
                <a:gd name="connsiteX64" fmla="*/ 709420 w 3586787"/>
                <a:gd name="connsiteY64" fmla="*/ 521649 h 5948704"/>
                <a:gd name="connsiteX65" fmla="*/ 678940 w 3586787"/>
                <a:gd name="connsiteY65" fmla="*/ 704529 h 5948704"/>
                <a:gd name="connsiteX66" fmla="*/ 617980 w 3586787"/>
                <a:gd name="connsiteY66" fmla="*/ 1009329 h 5948704"/>
                <a:gd name="connsiteX67" fmla="*/ 549400 w 3586787"/>
                <a:gd name="connsiteY67" fmla="*/ 1192209 h 5948704"/>
                <a:gd name="connsiteX68" fmla="*/ 518920 w 3586787"/>
                <a:gd name="connsiteY68" fmla="*/ 1390329 h 5948704"/>
                <a:gd name="connsiteX69" fmla="*/ 503680 w 3586787"/>
                <a:gd name="connsiteY69" fmla="*/ 1512249 h 5948704"/>
                <a:gd name="connsiteX70" fmla="*/ 457960 w 3586787"/>
                <a:gd name="connsiteY70" fmla="*/ 1641789 h 5948704"/>
                <a:gd name="connsiteX71" fmla="*/ 412240 w 3586787"/>
                <a:gd name="connsiteY71" fmla="*/ 1824669 h 5948704"/>
                <a:gd name="connsiteX72" fmla="*/ 366520 w 3586787"/>
                <a:gd name="connsiteY72" fmla="*/ 2015169 h 5948704"/>
                <a:gd name="connsiteX73" fmla="*/ 320800 w 3586787"/>
                <a:gd name="connsiteY73" fmla="*/ 2129469 h 5948704"/>
                <a:gd name="connsiteX74" fmla="*/ 271270 w 3586787"/>
                <a:gd name="connsiteY74" fmla="*/ 2314730 h 5948704"/>
                <a:gd name="connsiteX75" fmla="*/ 221740 w 3586787"/>
                <a:gd name="connsiteY75" fmla="*/ 2533329 h 5948704"/>
                <a:gd name="connsiteX76" fmla="*/ 206500 w 3586787"/>
                <a:gd name="connsiteY76" fmla="*/ 2632389 h 5948704"/>
                <a:gd name="connsiteX77" fmla="*/ 176020 w 3586787"/>
                <a:gd name="connsiteY77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816100 w 3586787"/>
                <a:gd name="connsiteY61" fmla="*/ 155889 h 5948704"/>
                <a:gd name="connsiteX62" fmla="*/ 793240 w 3586787"/>
                <a:gd name="connsiteY62" fmla="*/ 270189 h 5948704"/>
                <a:gd name="connsiteX63" fmla="*/ 709420 w 3586787"/>
                <a:gd name="connsiteY63" fmla="*/ 521649 h 5948704"/>
                <a:gd name="connsiteX64" fmla="*/ 678940 w 3586787"/>
                <a:gd name="connsiteY64" fmla="*/ 704529 h 5948704"/>
                <a:gd name="connsiteX65" fmla="*/ 617980 w 3586787"/>
                <a:gd name="connsiteY65" fmla="*/ 1009329 h 5948704"/>
                <a:gd name="connsiteX66" fmla="*/ 549400 w 3586787"/>
                <a:gd name="connsiteY66" fmla="*/ 1192209 h 5948704"/>
                <a:gd name="connsiteX67" fmla="*/ 518920 w 3586787"/>
                <a:gd name="connsiteY67" fmla="*/ 1390329 h 5948704"/>
                <a:gd name="connsiteX68" fmla="*/ 503680 w 3586787"/>
                <a:gd name="connsiteY68" fmla="*/ 1512249 h 5948704"/>
                <a:gd name="connsiteX69" fmla="*/ 457960 w 3586787"/>
                <a:gd name="connsiteY69" fmla="*/ 1641789 h 5948704"/>
                <a:gd name="connsiteX70" fmla="*/ 412240 w 3586787"/>
                <a:gd name="connsiteY70" fmla="*/ 1824669 h 5948704"/>
                <a:gd name="connsiteX71" fmla="*/ 366520 w 3586787"/>
                <a:gd name="connsiteY71" fmla="*/ 2015169 h 5948704"/>
                <a:gd name="connsiteX72" fmla="*/ 320800 w 3586787"/>
                <a:gd name="connsiteY72" fmla="*/ 2129469 h 5948704"/>
                <a:gd name="connsiteX73" fmla="*/ 271270 w 3586787"/>
                <a:gd name="connsiteY73" fmla="*/ 2314730 h 5948704"/>
                <a:gd name="connsiteX74" fmla="*/ 221740 w 3586787"/>
                <a:gd name="connsiteY74" fmla="*/ 2533329 h 5948704"/>
                <a:gd name="connsiteX75" fmla="*/ 206500 w 3586787"/>
                <a:gd name="connsiteY75" fmla="*/ 2632389 h 5948704"/>
                <a:gd name="connsiteX76" fmla="*/ 176020 w 3586787"/>
                <a:gd name="connsiteY76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709420 w 3586787"/>
                <a:gd name="connsiteY62" fmla="*/ 521649 h 5948704"/>
                <a:gd name="connsiteX63" fmla="*/ 678940 w 3586787"/>
                <a:gd name="connsiteY63" fmla="*/ 704529 h 5948704"/>
                <a:gd name="connsiteX64" fmla="*/ 617980 w 3586787"/>
                <a:gd name="connsiteY64" fmla="*/ 1009329 h 5948704"/>
                <a:gd name="connsiteX65" fmla="*/ 549400 w 3586787"/>
                <a:gd name="connsiteY65" fmla="*/ 1192209 h 5948704"/>
                <a:gd name="connsiteX66" fmla="*/ 518920 w 3586787"/>
                <a:gd name="connsiteY66" fmla="*/ 1390329 h 5948704"/>
                <a:gd name="connsiteX67" fmla="*/ 503680 w 3586787"/>
                <a:gd name="connsiteY67" fmla="*/ 1512249 h 5948704"/>
                <a:gd name="connsiteX68" fmla="*/ 457960 w 3586787"/>
                <a:gd name="connsiteY68" fmla="*/ 1641789 h 5948704"/>
                <a:gd name="connsiteX69" fmla="*/ 412240 w 3586787"/>
                <a:gd name="connsiteY69" fmla="*/ 1824669 h 5948704"/>
                <a:gd name="connsiteX70" fmla="*/ 366520 w 3586787"/>
                <a:gd name="connsiteY70" fmla="*/ 2015169 h 5948704"/>
                <a:gd name="connsiteX71" fmla="*/ 320800 w 3586787"/>
                <a:gd name="connsiteY71" fmla="*/ 2129469 h 5948704"/>
                <a:gd name="connsiteX72" fmla="*/ 271270 w 3586787"/>
                <a:gd name="connsiteY72" fmla="*/ 2314730 h 5948704"/>
                <a:gd name="connsiteX73" fmla="*/ 221740 w 3586787"/>
                <a:gd name="connsiteY73" fmla="*/ 2533329 h 5948704"/>
                <a:gd name="connsiteX74" fmla="*/ 206500 w 3586787"/>
                <a:gd name="connsiteY74" fmla="*/ 2632389 h 5948704"/>
                <a:gd name="connsiteX75" fmla="*/ 176020 w 3586787"/>
                <a:gd name="connsiteY75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49400 w 3586787"/>
                <a:gd name="connsiteY64" fmla="*/ 1192209 h 5948704"/>
                <a:gd name="connsiteX65" fmla="*/ 518920 w 3586787"/>
                <a:gd name="connsiteY65" fmla="*/ 1390329 h 5948704"/>
                <a:gd name="connsiteX66" fmla="*/ 503680 w 3586787"/>
                <a:gd name="connsiteY66" fmla="*/ 1512249 h 5948704"/>
                <a:gd name="connsiteX67" fmla="*/ 457960 w 3586787"/>
                <a:gd name="connsiteY67" fmla="*/ 1641789 h 5948704"/>
                <a:gd name="connsiteX68" fmla="*/ 412240 w 3586787"/>
                <a:gd name="connsiteY68" fmla="*/ 1824669 h 5948704"/>
                <a:gd name="connsiteX69" fmla="*/ 366520 w 3586787"/>
                <a:gd name="connsiteY69" fmla="*/ 2015169 h 5948704"/>
                <a:gd name="connsiteX70" fmla="*/ 320800 w 3586787"/>
                <a:gd name="connsiteY70" fmla="*/ 2129469 h 5948704"/>
                <a:gd name="connsiteX71" fmla="*/ 271270 w 3586787"/>
                <a:gd name="connsiteY71" fmla="*/ 2314730 h 5948704"/>
                <a:gd name="connsiteX72" fmla="*/ 221740 w 3586787"/>
                <a:gd name="connsiteY72" fmla="*/ 2533329 h 5948704"/>
                <a:gd name="connsiteX73" fmla="*/ 206500 w 3586787"/>
                <a:gd name="connsiteY73" fmla="*/ 2632389 h 5948704"/>
                <a:gd name="connsiteX74" fmla="*/ 176020 w 3586787"/>
                <a:gd name="connsiteY74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518920 w 3586787"/>
                <a:gd name="connsiteY65" fmla="*/ 1390329 h 5948704"/>
                <a:gd name="connsiteX66" fmla="*/ 503680 w 3586787"/>
                <a:gd name="connsiteY66" fmla="*/ 1512249 h 5948704"/>
                <a:gd name="connsiteX67" fmla="*/ 457960 w 3586787"/>
                <a:gd name="connsiteY67" fmla="*/ 1641789 h 5948704"/>
                <a:gd name="connsiteX68" fmla="*/ 412240 w 3586787"/>
                <a:gd name="connsiteY68" fmla="*/ 1824669 h 5948704"/>
                <a:gd name="connsiteX69" fmla="*/ 366520 w 3586787"/>
                <a:gd name="connsiteY69" fmla="*/ 2015169 h 5948704"/>
                <a:gd name="connsiteX70" fmla="*/ 320800 w 3586787"/>
                <a:gd name="connsiteY70" fmla="*/ 2129469 h 5948704"/>
                <a:gd name="connsiteX71" fmla="*/ 271270 w 3586787"/>
                <a:gd name="connsiteY71" fmla="*/ 2314730 h 5948704"/>
                <a:gd name="connsiteX72" fmla="*/ 221740 w 3586787"/>
                <a:gd name="connsiteY72" fmla="*/ 2533329 h 5948704"/>
                <a:gd name="connsiteX73" fmla="*/ 206500 w 3586787"/>
                <a:gd name="connsiteY73" fmla="*/ 2632389 h 5948704"/>
                <a:gd name="connsiteX74" fmla="*/ 176020 w 3586787"/>
                <a:gd name="connsiteY74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503680 w 3586787"/>
                <a:gd name="connsiteY65" fmla="*/ 1512249 h 5948704"/>
                <a:gd name="connsiteX66" fmla="*/ 457960 w 3586787"/>
                <a:gd name="connsiteY66" fmla="*/ 1641789 h 5948704"/>
                <a:gd name="connsiteX67" fmla="*/ 412240 w 3586787"/>
                <a:gd name="connsiteY67" fmla="*/ 1824669 h 5948704"/>
                <a:gd name="connsiteX68" fmla="*/ 366520 w 3586787"/>
                <a:gd name="connsiteY68" fmla="*/ 2015169 h 5948704"/>
                <a:gd name="connsiteX69" fmla="*/ 320800 w 3586787"/>
                <a:gd name="connsiteY69" fmla="*/ 2129469 h 5948704"/>
                <a:gd name="connsiteX70" fmla="*/ 271270 w 3586787"/>
                <a:gd name="connsiteY70" fmla="*/ 2314730 h 5948704"/>
                <a:gd name="connsiteX71" fmla="*/ 221740 w 3586787"/>
                <a:gd name="connsiteY71" fmla="*/ 2533329 h 5948704"/>
                <a:gd name="connsiteX72" fmla="*/ 206500 w 3586787"/>
                <a:gd name="connsiteY72" fmla="*/ 2632389 h 5948704"/>
                <a:gd name="connsiteX73" fmla="*/ 176020 w 3586787"/>
                <a:gd name="connsiteY73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496536 w 3586787"/>
                <a:gd name="connsiteY65" fmla="*/ 1512249 h 5948704"/>
                <a:gd name="connsiteX66" fmla="*/ 457960 w 3586787"/>
                <a:gd name="connsiteY66" fmla="*/ 1641789 h 5948704"/>
                <a:gd name="connsiteX67" fmla="*/ 412240 w 3586787"/>
                <a:gd name="connsiteY67" fmla="*/ 1824669 h 5948704"/>
                <a:gd name="connsiteX68" fmla="*/ 366520 w 3586787"/>
                <a:gd name="connsiteY68" fmla="*/ 2015169 h 5948704"/>
                <a:gd name="connsiteX69" fmla="*/ 320800 w 3586787"/>
                <a:gd name="connsiteY69" fmla="*/ 2129469 h 5948704"/>
                <a:gd name="connsiteX70" fmla="*/ 271270 w 3586787"/>
                <a:gd name="connsiteY70" fmla="*/ 2314730 h 5948704"/>
                <a:gd name="connsiteX71" fmla="*/ 221740 w 3586787"/>
                <a:gd name="connsiteY71" fmla="*/ 2533329 h 5948704"/>
                <a:gd name="connsiteX72" fmla="*/ 206500 w 3586787"/>
                <a:gd name="connsiteY72" fmla="*/ 2632389 h 5948704"/>
                <a:gd name="connsiteX73" fmla="*/ 176020 w 3586787"/>
                <a:gd name="connsiteY73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496536 w 3586787"/>
                <a:gd name="connsiteY65" fmla="*/ 1512249 h 5948704"/>
                <a:gd name="connsiteX66" fmla="*/ 457960 w 3586787"/>
                <a:gd name="connsiteY66" fmla="*/ 1641789 h 5948704"/>
                <a:gd name="connsiteX67" fmla="*/ 412240 w 3586787"/>
                <a:gd name="connsiteY67" fmla="*/ 1824669 h 5948704"/>
                <a:gd name="connsiteX68" fmla="*/ 320800 w 3586787"/>
                <a:gd name="connsiteY68" fmla="*/ 2129469 h 5948704"/>
                <a:gd name="connsiteX69" fmla="*/ 271270 w 3586787"/>
                <a:gd name="connsiteY69" fmla="*/ 2314730 h 5948704"/>
                <a:gd name="connsiteX70" fmla="*/ 221740 w 3586787"/>
                <a:gd name="connsiteY70" fmla="*/ 2533329 h 5948704"/>
                <a:gd name="connsiteX71" fmla="*/ 206500 w 3586787"/>
                <a:gd name="connsiteY71" fmla="*/ 2632389 h 5948704"/>
                <a:gd name="connsiteX72" fmla="*/ 176020 w 3586787"/>
                <a:gd name="connsiteY72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496536 w 3586787"/>
                <a:gd name="connsiteY65" fmla="*/ 1512249 h 5948704"/>
                <a:gd name="connsiteX66" fmla="*/ 412240 w 3586787"/>
                <a:gd name="connsiteY66" fmla="*/ 1824669 h 5948704"/>
                <a:gd name="connsiteX67" fmla="*/ 320800 w 3586787"/>
                <a:gd name="connsiteY67" fmla="*/ 2129469 h 5948704"/>
                <a:gd name="connsiteX68" fmla="*/ 271270 w 3586787"/>
                <a:gd name="connsiteY68" fmla="*/ 2314730 h 5948704"/>
                <a:gd name="connsiteX69" fmla="*/ 221740 w 3586787"/>
                <a:gd name="connsiteY69" fmla="*/ 2533329 h 5948704"/>
                <a:gd name="connsiteX70" fmla="*/ 206500 w 3586787"/>
                <a:gd name="connsiteY70" fmla="*/ 2632389 h 5948704"/>
                <a:gd name="connsiteX71" fmla="*/ 176020 w 3586787"/>
                <a:gd name="connsiteY71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54100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496536 w 3586787"/>
                <a:gd name="connsiteY65" fmla="*/ 1512249 h 5948704"/>
                <a:gd name="connsiteX66" fmla="*/ 412240 w 3586787"/>
                <a:gd name="connsiteY66" fmla="*/ 1824669 h 5948704"/>
                <a:gd name="connsiteX67" fmla="*/ 320800 w 3586787"/>
                <a:gd name="connsiteY67" fmla="*/ 2129469 h 5948704"/>
                <a:gd name="connsiteX68" fmla="*/ 271270 w 3586787"/>
                <a:gd name="connsiteY68" fmla="*/ 2314730 h 5948704"/>
                <a:gd name="connsiteX69" fmla="*/ 221740 w 3586787"/>
                <a:gd name="connsiteY69" fmla="*/ 2533329 h 5948704"/>
                <a:gd name="connsiteX70" fmla="*/ 176020 w 3586787"/>
                <a:gd name="connsiteY70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61244 w 3586787"/>
                <a:gd name="connsiteY8" fmla="*/ 4209729 h 5948704"/>
                <a:gd name="connsiteX9" fmla="*/ 69340 w 3586787"/>
                <a:gd name="connsiteY9" fmla="*/ 4324029 h 5948704"/>
                <a:gd name="connsiteX10" fmla="*/ 115060 w 3586787"/>
                <a:gd name="connsiteY10" fmla="*/ 4712649 h 5948704"/>
                <a:gd name="connsiteX11" fmla="*/ 160780 w 3586787"/>
                <a:gd name="connsiteY11" fmla="*/ 4933629 h 5948704"/>
                <a:gd name="connsiteX12" fmla="*/ 183640 w 3586787"/>
                <a:gd name="connsiteY12" fmla="*/ 5215569 h 5948704"/>
                <a:gd name="connsiteX13" fmla="*/ 191260 w 3586787"/>
                <a:gd name="connsiteY13" fmla="*/ 5299389 h 5948704"/>
                <a:gd name="connsiteX14" fmla="*/ 198880 w 3586787"/>
                <a:gd name="connsiteY14" fmla="*/ 5451789 h 5948704"/>
                <a:gd name="connsiteX15" fmla="*/ 229360 w 3586787"/>
                <a:gd name="connsiteY15" fmla="*/ 5596569 h 5948704"/>
                <a:gd name="connsiteX16" fmla="*/ 320800 w 3586787"/>
                <a:gd name="connsiteY16" fmla="*/ 5901369 h 5948704"/>
                <a:gd name="connsiteX17" fmla="*/ 405096 w 3586787"/>
                <a:gd name="connsiteY17" fmla="*/ 5948518 h 5948704"/>
                <a:gd name="connsiteX18" fmla="*/ 480820 w 3586787"/>
                <a:gd name="connsiteY18" fmla="*/ 5916609 h 5948704"/>
                <a:gd name="connsiteX19" fmla="*/ 572260 w 3586787"/>
                <a:gd name="connsiteY19" fmla="*/ 5886129 h 5948704"/>
                <a:gd name="connsiteX20" fmla="*/ 762760 w 3586787"/>
                <a:gd name="connsiteY20" fmla="*/ 5863269 h 5948704"/>
                <a:gd name="connsiteX21" fmla="*/ 1029460 w 3586787"/>
                <a:gd name="connsiteY21" fmla="*/ 5802309 h 5948704"/>
                <a:gd name="connsiteX22" fmla="*/ 1250440 w 3586787"/>
                <a:gd name="connsiteY22" fmla="*/ 5741349 h 5948704"/>
                <a:gd name="connsiteX23" fmla="*/ 1722880 w 3586787"/>
                <a:gd name="connsiteY23" fmla="*/ 5642289 h 5948704"/>
                <a:gd name="connsiteX24" fmla="*/ 1837180 w 3586787"/>
                <a:gd name="connsiteY24" fmla="*/ 5459409 h 5948704"/>
                <a:gd name="connsiteX25" fmla="*/ 1966720 w 3586787"/>
                <a:gd name="connsiteY25" fmla="*/ 5162229 h 5948704"/>
                <a:gd name="connsiteX26" fmla="*/ 2012440 w 3586787"/>
                <a:gd name="connsiteY26" fmla="*/ 5040309 h 5948704"/>
                <a:gd name="connsiteX27" fmla="*/ 2050540 w 3586787"/>
                <a:gd name="connsiteY27" fmla="*/ 4933629 h 5948704"/>
                <a:gd name="connsiteX28" fmla="*/ 2111500 w 3586787"/>
                <a:gd name="connsiteY28" fmla="*/ 4765989 h 5948704"/>
                <a:gd name="connsiteX29" fmla="*/ 2202940 w 3586787"/>
                <a:gd name="connsiteY29" fmla="*/ 4682169 h 5948704"/>
                <a:gd name="connsiteX30" fmla="*/ 2454400 w 3586787"/>
                <a:gd name="connsiteY30" fmla="*/ 4590729 h 5948704"/>
                <a:gd name="connsiteX31" fmla="*/ 2652520 w 3586787"/>
                <a:gd name="connsiteY31" fmla="*/ 4476429 h 5948704"/>
                <a:gd name="connsiteX32" fmla="*/ 2690620 w 3586787"/>
                <a:gd name="connsiteY32" fmla="*/ 4247829 h 5948704"/>
                <a:gd name="connsiteX33" fmla="*/ 2698240 w 3586787"/>
                <a:gd name="connsiteY33" fmla="*/ 3927789 h 5948704"/>
                <a:gd name="connsiteX34" fmla="*/ 2751580 w 3586787"/>
                <a:gd name="connsiteY34" fmla="*/ 3790629 h 5948704"/>
                <a:gd name="connsiteX35" fmla="*/ 2782060 w 3586787"/>
                <a:gd name="connsiteY35" fmla="*/ 3676329 h 5948704"/>
                <a:gd name="connsiteX36" fmla="*/ 2865880 w 3586787"/>
                <a:gd name="connsiteY36" fmla="*/ 3424869 h 5948704"/>
                <a:gd name="connsiteX37" fmla="*/ 2980180 w 3586787"/>
                <a:gd name="connsiteY37" fmla="*/ 3059109 h 5948704"/>
                <a:gd name="connsiteX38" fmla="*/ 2980180 w 3586787"/>
                <a:gd name="connsiteY38" fmla="*/ 2868609 h 5948704"/>
                <a:gd name="connsiteX39" fmla="*/ 2980180 w 3586787"/>
                <a:gd name="connsiteY39" fmla="*/ 2777169 h 5948704"/>
                <a:gd name="connsiteX40" fmla="*/ 3003040 w 3586787"/>
                <a:gd name="connsiteY40" fmla="*/ 2533329 h 5948704"/>
                <a:gd name="connsiteX41" fmla="*/ 3117340 w 3586787"/>
                <a:gd name="connsiteY41" fmla="*/ 2228529 h 5948704"/>
                <a:gd name="connsiteX42" fmla="*/ 3185920 w 3586787"/>
                <a:gd name="connsiteY42" fmla="*/ 2022789 h 5948704"/>
                <a:gd name="connsiteX43" fmla="*/ 3300220 w 3586787"/>
                <a:gd name="connsiteY43" fmla="*/ 1778949 h 5948704"/>
                <a:gd name="connsiteX44" fmla="*/ 3361180 w 3586787"/>
                <a:gd name="connsiteY44" fmla="*/ 1542729 h 5948704"/>
                <a:gd name="connsiteX45" fmla="*/ 3414520 w 3586787"/>
                <a:gd name="connsiteY45" fmla="*/ 1390329 h 5948704"/>
                <a:gd name="connsiteX46" fmla="*/ 3551680 w 3586787"/>
                <a:gd name="connsiteY46" fmla="*/ 1001709 h 5948704"/>
                <a:gd name="connsiteX47" fmla="*/ 3582160 w 3586787"/>
                <a:gd name="connsiteY47" fmla="*/ 841689 h 5948704"/>
                <a:gd name="connsiteX48" fmla="*/ 3474051 w 3586787"/>
                <a:gd name="connsiteY48" fmla="*/ 686432 h 5948704"/>
                <a:gd name="connsiteX49" fmla="*/ 3178300 w 3586787"/>
                <a:gd name="connsiteY49" fmla="*/ 491169 h 5948704"/>
                <a:gd name="connsiteX50" fmla="*/ 2949700 w 3586787"/>
                <a:gd name="connsiteY50" fmla="*/ 270189 h 5948704"/>
                <a:gd name="connsiteX51" fmla="*/ 2858260 w 3586787"/>
                <a:gd name="connsiteY51" fmla="*/ 193989 h 5948704"/>
                <a:gd name="connsiteX52" fmla="*/ 2743960 w 3586787"/>
                <a:gd name="connsiteY52" fmla="*/ 110169 h 5948704"/>
                <a:gd name="connsiteX53" fmla="*/ 2644900 w 3586787"/>
                <a:gd name="connsiteY53" fmla="*/ 110169 h 5948704"/>
                <a:gd name="connsiteX54" fmla="*/ 2378200 w 3586787"/>
                <a:gd name="connsiteY54" fmla="*/ 171129 h 5948704"/>
                <a:gd name="connsiteX55" fmla="*/ 2210560 w 3586787"/>
                <a:gd name="connsiteY55" fmla="*/ 163509 h 5948704"/>
                <a:gd name="connsiteX56" fmla="*/ 1981960 w 3586787"/>
                <a:gd name="connsiteY56" fmla="*/ 155889 h 5948704"/>
                <a:gd name="connsiteX57" fmla="*/ 1616200 w 3586787"/>
                <a:gd name="connsiteY57" fmla="*/ 125409 h 5948704"/>
                <a:gd name="connsiteX58" fmla="*/ 1319020 w 3586787"/>
                <a:gd name="connsiteY58" fmla="*/ 41589 h 5948704"/>
                <a:gd name="connsiteX59" fmla="*/ 1090420 w 3586787"/>
                <a:gd name="connsiteY59" fmla="*/ 11109 h 5948704"/>
                <a:gd name="connsiteX60" fmla="*/ 884680 w 3586787"/>
                <a:gd name="connsiteY60" fmla="*/ 3489 h 5948704"/>
                <a:gd name="connsiteX61" fmla="*/ 793240 w 3586787"/>
                <a:gd name="connsiteY61" fmla="*/ 270189 h 5948704"/>
                <a:gd name="connsiteX62" fmla="*/ 678940 w 3586787"/>
                <a:gd name="connsiteY62" fmla="*/ 704529 h 5948704"/>
                <a:gd name="connsiteX63" fmla="*/ 617980 w 3586787"/>
                <a:gd name="connsiteY63" fmla="*/ 1009329 h 5948704"/>
                <a:gd name="connsiteX64" fmla="*/ 575594 w 3586787"/>
                <a:gd name="connsiteY64" fmla="*/ 1185065 h 5948704"/>
                <a:gd name="connsiteX65" fmla="*/ 496536 w 3586787"/>
                <a:gd name="connsiteY65" fmla="*/ 1512249 h 5948704"/>
                <a:gd name="connsiteX66" fmla="*/ 412240 w 3586787"/>
                <a:gd name="connsiteY66" fmla="*/ 1824669 h 5948704"/>
                <a:gd name="connsiteX67" fmla="*/ 320800 w 3586787"/>
                <a:gd name="connsiteY67" fmla="*/ 2129469 h 5948704"/>
                <a:gd name="connsiteX68" fmla="*/ 271270 w 3586787"/>
                <a:gd name="connsiteY68" fmla="*/ 2314730 h 5948704"/>
                <a:gd name="connsiteX69" fmla="*/ 221740 w 3586787"/>
                <a:gd name="connsiteY69" fmla="*/ 2533329 h 5948704"/>
                <a:gd name="connsiteX70" fmla="*/ 176020 w 3586787"/>
                <a:gd name="connsiteY70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69340 w 3586787"/>
                <a:gd name="connsiteY8" fmla="*/ 4324029 h 5948704"/>
                <a:gd name="connsiteX9" fmla="*/ 115060 w 3586787"/>
                <a:gd name="connsiteY9" fmla="*/ 4712649 h 5948704"/>
                <a:gd name="connsiteX10" fmla="*/ 160780 w 3586787"/>
                <a:gd name="connsiteY10" fmla="*/ 4933629 h 5948704"/>
                <a:gd name="connsiteX11" fmla="*/ 183640 w 3586787"/>
                <a:gd name="connsiteY11" fmla="*/ 5215569 h 5948704"/>
                <a:gd name="connsiteX12" fmla="*/ 191260 w 3586787"/>
                <a:gd name="connsiteY12" fmla="*/ 5299389 h 5948704"/>
                <a:gd name="connsiteX13" fmla="*/ 198880 w 3586787"/>
                <a:gd name="connsiteY13" fmla="*/ 5451789 h 5948704"/>
                <a:gd name="connsiteX14" fmla="*/ 229360 w 3586787"/>
                <a:gd name="connsiteY14" fmla="*/ 5596569 h 5948704"/>
                <a:gd name="connsiteX15" fmla="*/ 320800 w 3586787"/>
                <a:gd name="connsiteY15" fmla="*/ 5901369 h 5948704"/>
                <a:gd name="connsiteX16" fmla="*/ 405096 w 3586787"/>
                <a:gd name="connsiteY16" fmla="*/ 5948518 h 5948704"/>
                <a:gd name="connsiteX17" fmla="*/ 480820 w 3586787"/>
                <a:gd name="connsiteY17" fmla="*/ 5916609 h 5948704"/>
                <a:gd name="connsiteX18" fmla="*/ 572260 w 3586787"/>
                <a:gd name="connsiteY18" fmla="*/ 5886129 h 5948704"/>
                <a:gd name="connsiteX19" fmla="*/ 762760 w 3586787"/>
                <a:gd name="connsiteY19" fmla="*/ 5863269 h 5948704"/>
                <a:gd name="connsiteX20" fmla="*/ 1029460 w 3586787"/>
                <a:gd name="connsiteY20" fmla="*/ 5802309 h 5948704"/>
                <a:gd name="connsiteX21" fmla="*/ 1250440 w 3586787"/>
                <a:gd name="connsiteY21" fmla="*/ 5741349 h 5948704"/>
                <a:gd name="connsiteX22" fmla="*/ 1722880 w 3586787"/>
                <a:gd name="connsiteY22" fmla="*/ 5642289 h 5948704"/>
                <a:gd name="connsiteX23" fmla="*/ 1837180 w 3586787"/>
                <a:gd name="connsiteY23" fmla="*/ 5459409 h 5948704"/>
                <a:gd name="connsiteX24" fmla="*/ 1966720 w 3586787"/>
                <a:gd name="connsiteY24" fmla="*/ 5162229 h 5948704"/>
                <a:gd name="connsiteX25" fmla="*/ 2012440 w 3586787"/>
                <a:gd name="connsiteY25" fmla="*/ 5040309 h 5948704"/>
                <a:gd name="connsiteX26" fmla="*/ 2050540 w 3586787"/>
                <a:gd name="connsiteY26" fmla="*/ 4933629 h 5948704"/>
                <a:gd name="connsiteX27" fmla="*/ 2111500 w 3586787"/>
                <a:gd name="connsiteY27" fmla="*/ 4765989 h 5948704"/>
                <a:gd name="connsiteX28" fmla="*/ 2202940 w 3586787"/>
                <a:gd name="connsiteY28" fmla="*/ 4682169 h 5948704"/>
                <a:gd name="connsiteX29" fmla="*/ 2454400 w 3586787"/>
                <a:gd name="connsiteY29" fmla="*/ 4590729 h 5948704"/>
                <a:gd name="connsiteX30" fmla="*/ 2652520 w 3586787"/>
                <a:gd name="connsiteY30" fmla="*/ 4476429 h 5948704"/>
                <a:gd name="connsiteX31" fmla="*/ 2690620 w 3586787"/>
                <a:gd name="connsiteY31" fmla="*/ 4247829 h 5948704"/>
                <a:gd name="connsiteX32" fmla="*/ 2698240 w 3586787"/>
                <a:gd name="connsiteY32" fmla="*/ 3927789 h 5948704"/>
                <a:gd name="connsiteX33" fmla="*/ 2751580 w 3586787"/>
                <a:gd name="connsiteY33" fmla="*/ 3790629 h 5948704"/>
                <a:gd name="connsiteX34" fmla="*/ 2782060 w 3586787"/>
                <a:gd name="connsiteY34" fmla="*/ 3676329 h 5948704"/>
                <a:gd name="connsiteX35" fmla="*/ 2865880 w 3586787"/>
                <a:gd name="connsiteY35" fmla="*/ 3424869 h 5948704"/>
                <a:gd name="connsiteX36" fmla="*/ 2980180 w 3586787"/>
                <a:gd name="connsiteY36" fmla="*/ 3059109 h 5948704"/>
                <a:gd name="connsiteX37" fmla="*/ 2980180 w 3586787"/>
                <a:gd name="connsiteY37" fmla="*/ 2868609 h 5948704"/>
                <a:gd name="connsiteX38" fmla="*/ 2980180 w 3586787"/>
                <a:gd name="connsiteY38" fmla="*/ 2777169 h 5948704"/>
                <a:gd name="connsiteX39" fmla="*/ 3003040 w 3586787"/>
                <a:gd name="connsiteY39" fmla="*/ 2533329 h 5948704"/>
                <a:gd name="connsiteX40" fmla="*/ 3117340 w 3586787"/>
                <a:gd name="connsiteY40" fmla="*/ 2228529 h 5948704"/>
                <a:gd name="connsiteX41" fmla="*/ 3185920 w 3586787"/>
                <a:gd name="connsiteY41" fmla="*/ 2022789 h 5948704"/>
                <a:gd name="connsiteX42" fmla="*/ 3300220 w 3586787"/>
                <a:gd name="connsiteY42" fmla="*/ 1778949 h 5948704"/>
                <a:gd name="connsiteX43" fmla="*/ 3361180 w 3586787"/>
                <a:gd name="connsiteY43" fmla="*/ 1542729 h 5948704"/>
                <a:gd name="connsiteX44" fmla="*/ 3414520 w 3586787"/>
                <a:gd name="connsiteY44" fmla="*/ 1390329 h 5948704"/>
                <a:gd name="connsiteX45" fmla="*/ 3551680 w 3586787"/>
                <a:gd name="connsiteY45" fmla="*/ 1001709 h 5948704"/>
                <a:gd name="connsiteX46" fmla="*/ 3582160 w 3586787"/>
                <a:gd name="connsiteY46" fmla="*/ 841689 h 5948704"/>
                <a:gd name="connsiteX47" fmla="*/ 3474051 w 3586787"/>
                <a:gd name="connsiteY47" fmla="*/ 686432 h 5948704"/>
                <a:gd name="connsiteX48" fmla="*/ 3178300 w 3586787"/>
                <a:gd name="connsiteY48" fmla="*/ 491169 h 5948704"/>
                <a:gd name="connsiteX49" fmla="*/ 2949700 w 3586787"/>
                <a:gd name="connsiteY49" fmla="*/ 270189 h 5948704"/>
                <a:gd name="connsiteX50" fmla="*/ 2858260 w 3586787"/>
                <a:gd name="connsiteY50" fmla="*/ 193989 h 5948704"/>
                <a:gd name="connsiteX51" fmla="*/ 2743960 w 3586787"/>
                <a:gd name="connsiteY51" fmla="*/ 110169 h 5948704"/>
                <a:gd name="connsiteX52" fmla="*/ 2644900 w 3586787"/>
                <a:gd name="connsiteY52" fmla="*/ 110169 h 5948704"/>
                <a:gd name="connsiteX53" fmla="*/ 2378200 w 3586787"/>
                <a:gd name="connsiteY53" fmla="*/ 171129 h 5948704"/>
                <a:gd name="connsiteX54" fmla="*/ 2210560 w 3586787"/>
                <a:gd name="connsiteY54" fmla="*/ 163509 h 5948704"/>
                <a:gd name="connsiteX55" fmla="*/ 1981960 w 3586787"/>
                <a:gd name="connsiteY55" fmla="*/ 155889 h 5948704"/>
                <a:gd name="connsiteX56" fmla="*/ 1616200 w 3586787"/>
                <a:gd name="connsiteY56" fmla="*/ 125409 h 5948704"/>
                <a:gd name="connsiteX57" fmla="*/ 1319020 w 3586787"/>
                <a:gd name="connsiteY57" fmla="*/ 41589 h 5948704"/>
                <a:gd name="connsiteX58" fmla="*/ 1090420 w 3586787"/>
                <a:gd name="connsiteY58" fmla="*/ 11109 h 5948704"/>
                <a:gd name="connsiteX59" fmla="*/ 884680 w 3586787"/>
                <a:gd name="connsiteY59" fmla="*/ 3489 h 5948704"/>
                <a:gd name="connsiteX60" fmla="*/ 793240 w 3586787"/>
                <a:gd name="connsiteY60" fmla="*/ 270189 h 5948704"/>
                <a:gd name="connsiteX61" fmla="*/ 678940 w 3586787"/>
                <a:gd name="connsiteY61" fmla="*/ 704529 h 5948704"/>
                <a:gd name="connsiteX62" fmla="*/ 617980 w 3586787"/>
                <a:gd name="connsiteY62" fmla="*/ 1009329 h 5948704"/>
                <a:gd name="connsiteX63" fmla="*/ 575594 w 3586787"/>
                <a:gd name="connsiteY63" fmla="*/ 1185065 h 5948704"/>
                <a:gd name="connsiteX64" fmla="*/ 496536 w 3586787"/>
                <a:gd name="connsiteY64" fmla="*/ 1512249 h 5948704"/>
                <a:gd name="connsiteX65" fmla="*/ 412240 w 3586787"/>
                <a:gd name="connsiteY65" fmla="*/ 1824669 h 5948704"/>
                <a:gd name="connsiteX66" fmla="*/ 320800 w 3586787"/>
                <a:gd name="connsiteY66" fmla="*/ 2129469 h 5948704"/>
                <a:gd name="connsiteX67" fmla="*/ 271270 w 3586787"/>
                <a:gd name="connsiteY67" fmla="*/ 2314730 h 5948704"/>
                <a:gd name="connsiteX68" fmla="*/ 221740 w 3586787"/>
                <a:gd name="connsiteY68" fmla="*/ 2533329 h 5948704"/>
                <a:gd name="connsiteX69" fmla="*/ 176020 w 3586787"/>
                <a:gd name="connsiteY69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69340 w 3586787"/>
                <a:gd name="connsiteY8" fmla="*/ 4324029 h 5948704"/>
                <a:gd name="connsiteX9" fmla="*/ 115060 w 3586787"/>
                <a:gd name="connsiteY9" fmla="*/ 4712649 h 5948704"/>
                <a:gd name="connsiteX10" fmla="*/ 139349 w 3586787"/>
                <a:gd name="connsiteY10" fmla="*/ 4945536 h 5948704"/>
                <a:gd name="connsiteX11" fmla="*/ 183640 w 3586787"/>
                <a:gd name="connsiteY11" fmla="*/ 5215569 h 5948704"/>
                <a:gd name="connsiteX12" fmla="*/ 191260 w 3586787"/>
                <a:gd name="connsiteY12" fmla="*/ 5299389 h 5948704"/>
                <a:gd name="connsiteX13" fmla="*/ 198880 w 3586787"/>
                <a:gd name="connsiteY13" fmla="*/ 5451789 h 5948704"/>
                <a:gd name="connsiteX14" fmla="*/ 229360 w 3586787"/>
                <a:gd name="connsiteY14" fmla="*/ 5596569 h 5948704"/>
                <a:gd name="connsiteX15" fmla="*/ 320800 w 3586787"/>
                <a:gd name="connsiteY15" fmla="*/ 5901369 h 5948704"/>
                <a:gd name="connsiteX16" fmla="*/ 405096 w 3586787"/>
                <a:gd name="connsiteY16" fmla="*/ 5948518 h 5948704"/>
                <a:gd name="connsiteX17" fmla="*/ 480820 w 3586787"/>
                <a:gd name="connsiteY17" fmla="*/ 5916609 h 5948704"/>
                <a:gd name="connsiteX18" fmla="*/ 572260 w 3586787"/>
                <a:gd name="connsiteY18" fmla="*/ 5886129 h 5948704"/>
                <a:gd name="connsiteX19" fmla="*/ 762760 w 3586787"/>
                <a:gd name="connsiteY19" fmla="*/ 5863269 h 5948704"/>
                <a:gd name="connsiteX20" fmla="*/ 1029460 w 3586787"/>
                <a:gd name="connsiteY20" fmla="*/ 5802309 h 5948704"/>
                <a:gd name="connsiteX21" fmla="*/ 1250440 w 3586787"/>
                <a:gd name="connsiteY21" fmla="*/ 5741349 h 5948704"/>
                <a:gd name="connsiteX22" fmla="*/ 1722880 w 3586787"/>
                <a:gd name="connsiteY22" fmla="*/ 5642289 h 5948704"/>
                <a:gd name="connsiteX23" fmla="*/ 1837180 w 3586787"/>
                <a:gd name="connsiteY23" fmla="*/ 5459409 h 5948704"/>
                <a:gd name="connsiteX24" fmla="*/ 1966720 w 3586787"/>
                <a:gd name="connsiteY24" fmla="*/ 5162229 h 5948704"/>
                <a:gd name="connsiteX25" fmla="*/ 2012440 w 3586787"/>
                <a:gd name="connsiteY25" fmla="*/ 5040309 h 5948704"/>
                <a:gd name="connsiteX26" fmla="*/ 2050540 w 3586787"/>
                <a:gd name="connsiteY26" fmla="*/ 4933629 h 5948704"/>
                <a:gd name="connsiteX27" fmla="*/ 2111500 w 3586787"/>
                <a:gd name="connsiteY27" fmla="*/ 4765989 h 5948704"/>
                <a:gd name="connsiteX28" fmla="*/ 2202940 w 3586787"/>
                <a:gd name="connsiteY28" fmla="*/ 4682169 h 5948704"/>
                <a:gd name="connsiteX29" fmla="*/ 2454400 w 3586787"/>
                <a:gd name="connsiteY29" fmla="*/ 4590729 h 5948704"/>
                <a:gd name="connsiteX30" fmla="*/ 2652520 w 3586787"/>
                <a:gd name="connsiteY30" fmla="*/ 4476429 h 5948704"/>
                <a:gd name="connsiteX31" fmla="*/ 2690620 w 3586787"/>
                <a:gd name="connsiteY31" fmla="*/ 4247829 h 5948704"/>
                <a:gd name="connsiteX32" fmla="*/ 2698240 w 3586787"/>
                <a:gd name="connsiteY32" fmla="*/ 3927789 h 5948704"/>
                <a:gd name="connsiteX33" fmla="*/ 2751580 w 3586787"/>
                <a:gd name="connsiteY33" fmla="*/ 3790629 h 5948704"/>
                <a:gd name="connsiteX34" fmla="*/ 2782060 w 3586787"/>
                <a:gd name="connsiteY34" fmla="*/ 3676329 h 5948704"/>
                <a:gd name="connsiteX35" fmla="*/ 2865880 w 3586787"/>
                <a:gd name="connsiteY35" fmla="*/ 3424869 h 5948704"/>
                <a:gd name="connsiteX36" fmla="*/ 2980180 w 3586787"/>
                <a:gd name="connsiteY36" fmla="*/ 3059109 h 5948704"/>
                <a:gd name="connsiteX37" fmla="*/ 2980180 w 3586787"/>
                <a:gd name="connsiteY37" fmla="*/ 2868609 h 5948704"/>
                <a:gd name="connsiteX38" fmla="*/ 2980180 w 3586787"/>
                <a:gd name="connsiteY38" fmla="*/ 2777169 h 5948704"/>
                <a:gd name="connsiteX39" fmla="*/ 3003040 w 3586787"/>
                <a:gd name="connsiteY39" fmla="*/ 2533329 h 5948704"/>
                <a:gd name="connsiteX40" fmla="*/ 3117340 w 3586787"/>
                <a:gd name="connsiteY40" fmla="*/ 2228529 h 5948704"/>
                <a:gd name="connsiteX41" fmla="*/ 3185920 w 3586787"/>
                <a:gd name="connsiteY41" fmla="*/ 2022789 h 5948704"/>
                <a:gd name="connsiteX42" fmla="*/ 3300220 w 3586787"/>
                <a:gd name="connsiteY42" fmla="*/ 1778949 h 5948704"/>
                <a:gd name="connsiteX43" fmla="*/ 3361180 w 3586787"/>
                <a:gd name="connsiteY43" fmla="*/ 1542729 h 5948704"/>
                <a:gd name="connsiteX44" fmla="*/ 3414520 w 3586787"/>
                <a:gd name="connsiteY44" fmla="*/ 1390329 h 5948704"/>
                <a:gd name="connsiteX45" fmla="*/ 3551680 w 3586787"/>
                <a:gd name="connsiteY45" fmla="*/ 1001709 h 5948704"/>
                <a:gd name="connsiteX46" fmla="*/ 3582160 w 3586787"/>
                <a:gd name="connsiteY46" fmla="*/ 841689 h 5948704"/>
                <a:gd name="connsiteX47" fmla="*/ 3474051 w 3586787"/>
                <a:gd name="connsiteY47" fmla="*/ 686432 h 5948704"/>
                <a:gd name="connsiteX48" fmla="*/ 3178300 w 3586787"/>
                <a:gd name="connsiteY48" fmla="*/ 491169 h 5948704"/>
                <a:gd name="connsiteX49" fmla="*/ 2949700 w 3586787"/>
                <a:gd name="connsiteY49" fmla="*/ 270189 h 5948704"/>
                <a:gd name="connsiteX50" fmla="*/ 2858260 w 3586787"/>
                <a:gd name="connsiteY50" fmla="*/ 193989 h 5948704"/>
                <a:gd name="connsiteX51" fmla="*/ 2743960 w 3586787"/>
                <a:gd name="connsiteY51" fmla="*/ 110169 h 5948704"/>
                <a:gd name="connsiteX52" fmla="*/ 2644900 w 3586787"/>
                <a:gd name="connsiteY52" fmla="*/ 110169 h 5948704"/>
                <a:gd name="connsiteX53" fmla="*/ 2378200 w 3586787"/>
                <a:gd name="connsiteY53" fmla="*/ 171129 h 5948704"/>
                <a:gd name="connsiteX54" fmla="*/ 2210560 w 3586787"/>
                <a:gd name="connsiteY54" fmla="*/ 163509 h 5948704"/>
                <a:gd name="connsiteX55" fmla="*/ 1981960 w 3586787"/>
                <a:gd name="connsiteY55" fmla="*/ 155889 h 5948704"/>
                <a:gd name="connsiteX56" fmla="*/ 1616200 w 3586787"/>
                <a:gd name="connsiteY56" fmla="*/ 125409 h 5948704"/>
                <a:gd name="connsiteX57" fmla="*/ 1319020 w 3586787"/>
                <a:gd name="connsiteY57" fmla="*/ 41589 h 5948704"/>
                <a:gd name="connsiteX58" fmla="*/ 1090420 w 3586787"/>
                <a:gd name="connsiteY58" fmla="*/ 11109 h 5948704"/>
                <a:gd name="connsiteX59" fmla="*/ 884680 w 3586787"/>
                <a:gd name="connsiteY59" fmla="*/ 3489 h 5948704"/>
                <a:gd name="connsiteX60" fmla="*/ 793240 w 3586787"/>
                <a:gd name="connsiteY60" fmla="*/ 270189 h 5948704"/>
                <a:gd name="connsiteX61" fmla="*/ 678940 w 3586787"/>
                <a:gd name="connsiteY61" fmla="*/ 704529 h 5948704"/>
                <a:gd name="connsiteX62" fmla="*/ 617980 w 3586787"/>
                <a:gd name="connsiteY62" fmla="*/ 1009329 h 5948704"/>
                <a:gd name="connsiteX63" fmla="*/ 575594 w 3586787"/>
                <a:gd name="connsiteY63" fmla="*/ 1185065 h 5948704"/>
                <a:gd name="connsiteX64" fmla="*/ 496536 w 3586787"/>
                <a:gd name="connsiteY64" fmla="*/ 1512249 h 5948704"/>
                <a:gd name="connsiteX65" fmla="*/ 412240 w 3586787"/>
                <a:gd name="connsiteY65" fmla="*/ 1824669 h 5948704"/>
                <a:gd name="connsiteX66" fmla="*/ 320800 w 3586787"/>
                <a:gd name="connsiteY66" fmla="*/ 2129469 h 5948704"/>
                <a:gd name="connsiteX67" fmla="*/ 271270 w 3586787"/>
                <a:gd name="connsiteY67" fmla="*/ 2314730 h 5948704"/>
                <a:gd name="connsiteX68" fmla="*/ 221740 w 3586787"/>
                <a:gd name="connsiteY68" fmla="*/ 2533329 h 5948704"/>
                <a:gd name="connsiteX69" fmla="*/ 176020 w 3586787"/>
                <a:gd name="connsiteY69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69340 w 3586787"/>
                <a:gd name="connsiteY8" fmla="*/ 4324029 h 5948704"/>
                <a:gd name="connsiteX9" fmla="*/ 115060 w 3586787"/>
                <a:gd name="connsiteY9" fmla="*/ 4712649 h 5948704"/>
                <a:gd name="connsiteX10" fmla="*/ 139349 w 3586787"/>
                <a:gd name="connsiteY10" fmla="*/ 4945536 h 5948704"/>
                <a:gd name="connsiteX11" fmla="*/ 191260 w 3586787"/>
                <a:gd name="connsiteY11" fmla="*/ 5299389 h 5948704"/>
                <a:gd name="connsiteX12" fmla="*/ 198880 w 3586787"/>
                <a:gd name="connsiteY12" fmla="*/ 5451789 h 5948704"/>
                <a:gd name="connsiteX13" fmla="*/ 229360 w 3586787"/>
                <a:gd name="connsiteY13" fmla="*/ 5596569 h 5948704"/>
                <a:gd name="connsiteX14" fmla="*/ 320800 w 3586787"/>
                <a:gd name="connsiteY14" fmla="*/ 5901369 h 5948704"/>
                <a:gd name="connsiteX15" fmla="*/ 405096 w 3586787"/>
                <a:gd name="connsiteY15" fmla="*/ 5948518 h 5948704"/>
                <a:gd name="connsiteX16" fmla="*/ 480820 w 3586787"/>
                <a:gd name="connsiteY16" fmla="*/ 5916609 h 5948704"/>
                <a:gd name="connsiteX17" fmla="*/ 572260 w 3586787"/>
                <a:gd name="connsiteY17" fmla="*/ 5886129 h 5948704"/>
                <a:gd name="connsiteX18" fmla="*/ 762760 w 3586787"/>
                <a:gd name="connsiteY18" fmla="*/ 5863269 h 5948704"/>
                <a:gd name="connsiteX19" fmla="*/ 1029460 w 3586787"/>
                <a:gd name="connsiteY19" fmla="*/ 5802309 h 5948704"/>
                <a:gd name="connsiteX20" fmla="*/ 1250440 w 3586787"/>
                <a:gd name="connsiteY20" fmla="*/ 5741349 h 5948704"/>
                <a:gd name="connsiteX21" fmla="*/ 1722880 w 3586787"/>
                <a:gd name="connsiteY21" fmla="*/ 5642289 h 5948704"/>
                <a:gd name="connsiteX22" fmla="*/ 1837180 w 3586787"/>
                <a:gd name="connsiteY22" fmla="*/ 5459409 h 5948704"/>
                <a:gd name="connsiteX23" fmla="*/ 1966720 w 3586787"/>
                <a:gd name="connsiteY23" fmla="*/ 5162229 h 5948704"/>
                <a:gd name="connsiteX24" fmla="*/ 2012440 w 3586787"/>
                <a:gd name="connsiteY24" fmla="*/ 5040309 h 5948704"/>
                <a:gd name="connsiteX25" fmla="*/ 2050540 w 3586787"/>
                <a:gd name="connsiteY25" fmla="*/ 4933629 h 5948704"/>
                <a:gd name="connsiteX26" fmla="*/ 2111500 w 3586787"/>
                <a:gd name="connsiteY26" fmla="*/ 4765989 h 5948704"/>
                <a:gd name="connsiteX27" fmla="*/ 2202940 w 3586787"/>
                <a:gd name="connsiteY27" fmla="*/ 4682169 h 5948704"/>
                <a:gd name="connsiteX28" fmla="*/ 2454400 w 3586787"/>
                <a:gd name="connsiteY28" fmla="*/ 4590729 h 5948704"/>
                <a:gd name="connsiteX29" fmla="*/ 2652520 w 3586787"/>
                <a:gd name="connsiteY29" fmla="*/ 4476429 h 5948704"/>
                <a:gd name="connsiteX30" fmla="*/ 2690620 w 3586787"/>
                <a:gd name="connsiteY30" fmla="*/ 4247829 h 5948704"/>
                <a:gd name="connsiteX31" fmla="*/ 2698240 w 3586787"/>
                <a:gd name="connsiteY31" fmla="*/ 3927789 h 5948704"/>
                <a:gd name="connsiteX32" fmla="*/ 2751580 w 3586787"/>
                <a:gd name="connsiteY32" fmla="*/ 3790629 h 5948704"/>
                <a:gd name="connsiteX33" fmla="*/ 2782060 w 3586787"/>
                <a:gd name="connsiteY33" fmla="*/ 3676329 h 5948704"/>
                <a:gd name="connsiteX34" fmla="*/ 2865880 w 3586787"/>
                <a:gd name="connsiteY34" fmla="*/ 3424869 h 5948704"/>
                <a:gd name="connsiteX35" fmla="*/ 2980180 w 3586787"/>
                <a:gd name="connsiteY35" fmla="*/ 3059109 h 5948704"/>
                <a:gd name="connsiteX36" fmla="*/ 2980180 w 3586787"/>
                <a:gd name="connsiteY36" fmla="*/ 2868609 h 5948704"/>
                <a:gd name="connsiteX37" fmla="*/ 2980180 w 3586787"/>
                <a:gd name="connsiteY37" fmla="*/ 2777169 h 5948704"/>
                <a:gd name="connsiteX38" fmla="*/ 3003040 w 3586787"/>
                <a:gd name="connsiteY38" fmla="*/ 2533329 h 5948704"/>
                <a:gd name="connsiteX39" fmla="*/ 3117340 w 3586787"/>
                <a:gd name="connsiteY39" fmla="*/ 2228529 h 5948704"/>
                <a:gd name="connsiteX40" fmla="*/ 3185920 w 3586787"/>
                <a:gd name="connsiteY40" fmla="*/ 2022789 h 5948704"/>
                <a:gd name="connsiteX41" fmla="*/ 3300220 w 3586787"/>
                <a:gd name="connsiteY41" fmla="*/ 1778949 h 5948704"/>
                <a:gd name="connsiteX42" fmla="*/ 3361180 w 3586787"/>
                <a:gd name="connsiteY42" fmla="*/ 1542729 h 5948704"/>
                <a:gd name="connsiteX43" fmla="*/ 3414520 w 3586787"/>
                <a:gd name="connsiteY43" fmla="*/ 1390329 h 5948704"/>
                <a:gd name="connsiteX44" fmla="*/ 3551680 w 3586787"/>
                <a:gd name="connsiteY44" fmla="*/ 1001709 h 5948704"/>
                <a:gd name="connsiteX45" fmla="*/ 3582160 w 3586787"/>
                <a:gd name="connsiteY45" fmla="*/ 841689 h 5948704"/>
                <a:gd name="connsiteX46" fmla="*/ 3474051 w 3586787"/>
                <a:gd name="connsiteY46" fmla="*/ 686432 h 5948704"/>
                <a:gd name="connsiteX47" fmla="*/ 3178300 w 3586787"/>
                <a:gd name="connsiteY47" fmla="*/ 491169 h 5948704"/>
                <a:gd name="connsiteX48" fmla="*/ 2949700 w 3586787"/>
                <a:gd name="connsiteY48" fmla="*/ 270189 h 5948704"/>
                <a:gd name="connsiteX49" fmla="*/ 2858260 w 3586787"/>
                <a:gd name="connsiteY49" fmla="*/ 193989 h 5948704"/>
                <a:gd name="connsiteX50" fmla="*/ 2743960 w 3586787"/>
                <a:gd name="connsiteY50" fmla="*/ 110169 h 5948704"/>
                <a:gd name="connsiteX51" fmla="*/ 2644900 w 3586787"/>
                <a:gd name="connsiteY51" fmla="*/ 110169 h 5948704"/>
                <a:gd name="connsiteX52" fmla="*/ 2378200 w 3586787"/>
                <a:gd name="connsiteY52" fmla="*/ 171129 h 5948704"/>
                <a:gd name="connsiteX53" fmla="*/ 2210560 w 3586787"/>
                <a:gd name="connsiteY53" fmla="*/ 163509 h 5948704"/>
                <a:gd name="connsiteX54" fmla="*/ 1981960 w 3586787"/>
                <a:gd name="connsiteY54" fmla="*/ 155889 h 5948704"/>
                <a:gd name="connsiteX55" fmla="*/ 1616200 w 3586787"/>
                <a:gd name="connsiteY55" fmla="*/ 125409 h 5948704"/>
                <a:gd name="connsiteX56" fmla="*/ 1319020 w 3586787"/>
                <a:gd name="connsiteY56" fmla="*/ 41589 h 5948704"/>
                <a:gd name="connsiteX57" fmla="*/ 1090420 w 3586787"/>
                <a:gd name="connsiteY57" fmla="*/ 11109 h 5948704"/>
                <a:gd name="connsiteX58" fmla="*/ 884680 w 3586787"/>
                <a:gd name="connsiteY58" fmla="*/ 3489 h 5948704"/>
                <a:gd name="connsiteX59" fmla="*/ 793240 w 3586787"/>
                <a:gd name="connsiteY59" fmla="*/ 270189 h 5948704"/>
                <a:gd name="connsiteX60" fmla="*/ 678940 w 3586787"/>
                <a:gd name="connsiteY60" fmla="*/ 704529 h 5948704"/>
                <a:gd name="connsiteX61" fmla="*/ 617980 w 3586787"/>
                <a:gd name="connsiteY61" fmla="*/ 1009329 h 5948704"/>
                <a:gd name="connsiteX62" fmla="*/ 575594 w 3586787"/>
                <a:gd name="connsiteY62" fmla="*/ 1185065 h 5948704"/>
                <a:gd name="connsiteX63" fmla="*/ 496536 w 3586787"/>
                <a:gd name="connsiteY63" fmla="*/ 1512249 h 5948704"/>
                <a:gd name="connsiteX64" fmla="*/ 412240 w 3586787"/>
                <a:gd name="connsiteY64" fmla="*/ 1824669 h 5948704"/>
                <a:gd name="connsiteX65" fmla="*/ 320800 w 3586787"/>
                <a:gd name="connsiteY65" fmla="*/ 2129469 h 5948704"/>
                <a:gd name="connsiteX66" fmla="*/ 271270 w 3586787"/>
                <a:gd name="connsiteY66" fmla="*/ 2314730 h 5948704"/>
                <a:gd name="connsiteX67" fmla="*/ 221740 w 3586787"/>
                <a:gd name="connsiteY67" fmla="*/ 2533329 h 5948704"/>
                <a:gd name="connsiteX68" fmla="*/ 176020 w 3586787"/>
                <a:gd name="connsiteY68" fmla="*/ 2792409 h 5948704"/>
                <a:gd name="connsiteX0" fmla="*/ 176020 w 3586787"/>
                <a:gd name="connsiteY0" fmla="*/ 2792409 h 5948704"/>
                <a:gd name="connsiteX1" fmla="*/ 150540 w 3586787"/>
                <a:gd name="connsiteY1" fmla="*/ 2914569 h 5948704"/>
                <a:gd name="connsiteX2" fmla="*/ 107440 w 3586787"/>
                <a:gd name="connsiteY2" fmla="*/ 3066729 h 5948704"/>
                <a:gd name="connsiteX3" fmla="*/ 36000 w 3586787"/>
                <a:gd name="connsiteY3" fmla="*/ 3327948 h 5948704"/>
                <a:gd name="connsiteX4" fmla="*/ 5039 w 3586787"/>
                <a:gd name="connsiteY4" fmla="*/ 3482969 h 5948704"/>
                <a:gd name="connsiteX5" fmla="*/ 760 w 3586787"/>
                <a:gd name="connsiteY5" fmla="*/ 3653469 h 5948704"/>
                <a:gd name="connsiteX6" fmla="*/ 3380 w 3586787"/>
                <a:gd name="connsiteY6" fmla="*/ 3795869 h 5948704"/>
                <a:gd name="connsiteX7" fmla="*/ 32193 w 3586787"/>
                <a:gd name="connsiteY7" fmla="*/ 4090190 h 5948704"/>
                <a:gd name="connsiteX8" fmla="*/ 69340 w 3586787"/>
                <a:gd name="connsiteY8" fmla="*/ 4324029 h 5948704"/>
                <a:gd name="connsiteX9" fmla="*/ 115060 w 3586787"/>
                <a:gd name="connsiteY9" fmla="*/ 4712649 h 5948704"/>
                <a:gd name="connsiteX10" fmla="*/ 139349 w 3586787"/>
                <a:gd name="connsiteY10" fmla="*/ 4945536 h 5948704"/>
                <a:gd name="connsiteX11" fmla="*/ 181735 w 3586787"/>
                <a:gd name="connsiteY11" fmla="*/ 5294626 h 5948704"/>
                <a:gd name="connsiteX12" fmla="*/ 198880 w 3586787"/>
                <a:gd name="connsiteY12" fmla="*/ 5451789 h 5948704"/>
                <a:gd name="connsiteX13" fmla="*/ 229360 w 3586787"/>
                <a:gd name="connsiteY13" fmla="*/ 5596569 h 5948704"/>
                <a:gd name="connsiteX14" fmla="*/ 320800 w 3586787"/>
                <a:gd name="connsiteY14" fmla="*/ 5901369 h 5948704"/>
                <a:gd name="connsiteX15" fmla="*/ 405096 w 3586787"/>
                <a:gd name="connsiteY15" fmla="*/ 5948518 h 5948704"/>
                <a:gd name="connsiteX16" fmla="*/ 480820 w 3586787"/>
                <a:gd name="connsiteY16" fmla="*/ 5916609 h 5948704"/>
                <a:gd name="connsiteX17" fmla="*/ 572260 w 3586787"/>
                <a:gd name="connsiteY17" fmla="*/ 5886129 h 5948704"/>
                <a:gd name="connsiteX18" fmla="*/ 762760 w 3586787"/>
                <a:gd name="connsiteY18" fmla="*/ 5863269 h 5948704"/>
                <a:gd name="connsiteX19" fmla="*/ 1029460 w 3586787"/>
                <a:gd name="connsiteY19" fmla="*/ 5802309 h 5948704"/>
                <a:gd name="connsiteX20" fmla="*/ 1250440 w 3586787"/>
                <a:gd name="connsiteY20" fmla="*/ 5741349 h 5948704"/>
                <a:gd name="connsiteX21" fmla="*/ 1722880 w 3586787"/>
                <a:gd name="connsiteY21" fmla="*/ 5642289 h 5948704"/>
                <a:gd name="connsiteX22" fmla="*/ 1837180 w 3586787"/>
                <a:gd name="connsiteY22" fmla="*/ 5459409 h 5948704"/>
                <a:gd name="connsiteX23" fmla="*/ 1966720 w 3586787"/>
                <a:gd name="connsiteY23" fmla="*/ 5162229 h 5948704"/>
                <a:gd name="connsiteX24" fmla="*/ 2012440 w 3586787"/>
                <a:gd name="connsiteY24" fmla="*/ 5040309 h 5948704"/>
                <a:gd name="connsiteX25" fmla="*/ 2050540 w 3586787"/>
                <a:gd name="connsiteY25" fmla="*/ 4933629 h 5948704"/>
                <a:gd name="connsiteX26" fmla="*/ 2111500 w 3586787"/>
                <a:gd name="connsiteY26" fmla="*/ 4765989 h 5948704"/>
                <a:gd name="connsiteX27" fmla="*/ 2202940 w 3586787"/>
                <a:gd name="connsiteY27" fmla="*/ 4682169 h 5948704"/>
                <a:gd name="connsiteX28" fmla="*/ 2454400 w 3586787"/>
                <a:gd name="connsiteY28" fmla="*/ 4590729 h 5948704"/>
                <a:gd name="connsiteX29" fmla="*/ 2652520 w 3586787"/>
                <a:gd name="connsiteY29" fmla="*/ 4476429 h 5948704"/>
                <a:gd name="connsiteX30" fmla="*/ 2690620 w 3586787"/>
                <a:gd name="connsiteY30" fmla="*/ 4247829 h 5948704"/>
                <a:gd name="connsiteX31" fmla="*/ 2698240 w 3586787"/>
                <a:gd name="connsiteY31" fmla="*/ 3927789 h 5948704"/>
                <a:gd name="connsiteX32" fmla="*/ 2751580 w 3586787"/>
                <a:gd name="connsiteY32" fmla="*/ 3790629 h 5948704"/>
                <a:gd name="connsiteX33" fmla="*/ 2782060 w 3586787"/>
                <a:gd name="connsiteY33" fmla="*/ 3676329 h 5948704"/>
                <a:gd name="connsiteX34" fmla="*/ 2865880 w 3586787"/>
                <a:gd name="connsiteY34" fmla="*/ 3424869 h 5948704"/>
                <a:gd name="connsiteX35" fmla="*/ 2980180 w 3586787"/>
                <a:gd name="connsiteY35" fmla="*/ 3059109 h 5948704"/>
                <a:gd name="connsiteX36" fmla="*/ 2980180 w 3586787"/>
                <a:gd name="connsiteY36" fmla="*/ 2868609 h 5948704"/>
                <a:gd name="connsiteX37" fmla="*/ 2980180 w 3586787"/>
                <a:gd name="connsiteY37" fmla="*/ 2777169 h 5948704"/>
                <a:gd name="connsiteX38" fmla="*/ 3003040 w 3586787"/>
                <a:gd name="connsiteY38" fmla="*/ 2533329 h 5948704"/>
                <a:gd name="connsiteX39" fmla="*/ 3117340 w 3586787"/>
                <a:gd name="connsiteY39" fmla="*/ 2228529 h 5948704"/>
                <a:gd name="connsiteX40" fmla="*/ 3185920 w 3586787"/>
                <a:gd name="connsiteY40" fmla="*/ 2022789 h 5948704"/>
                <a:gd name="connsiteX41" fmla="*/ 3300220 w 3586787"/>
                <a:gd name="connsiteY41" fmla="*/ 1778949 h 5948704"/>
                <a:gd name="connsiteX42" fmla="*/ 3361180 w 3586787"/>
                <a:gd name="connsiteY42" fmla="*/ 1542729 h 5948704"/>
                <a:gd name="connsiteX43" fmla="*/ 3414520 w 3586787"/>
                <a:gd name="connsiteY43" fmla="*/ 1390329 h 5948704"/>
                <a:gd name="connsiteX44" fmla="*/ 3551680 w 3586787"/>
                <a:gd name="connsiteY44" fmla="*/ 1001709 h 5948704"/>
                <a:gd name="connsiteX45" fmla="*/ 3582160 w 3586787"/>
                <a:gd name="connsiteY45" fmla="*/ 841689 h 5948704"/>
                <a:gd name="connsiteX46" fmla="*/ 3474051 w 3586787"/>
                <a:gd name="connsiteY46" fmla="*/ 686432 h 5948704"/>
                <a:gd name="connsiteX47" fmla="*/ 3178300 w 3586787"/>
                <a:gd name="connsiteY47" fmla="*/ 491169 h 5948704"/>
                <a:gd name="connsiteX48" fmla="*/ 2949700 w 3586787"/>
                <a:gd name="connsiteY48" fmla="*/ 270189 h 5948704"/>
                <a:gd name="connsiteX49" fmla="*/ 2858260 w 3586787"/>
                <a:gd name="connsiteY49" fmla="*/ 193989 h 5948704"/>
                <a:gd name="connsiteX50" fmla="*/ 2743960 w 3586787"/>
                <a:gd name="connsiteY50" fmla="*/ 110169 h 5948704"/>
                <a:gd name="connsiteX51" fmla="*/ 2644900 w 3586787"/>
                <a:gd name="connsiteY51" fmla="*/ 110169 h 5948704"/>
                <a:gd name="connsiteX52" fmla="*/ 2378200 w 3586787"/>
                <a:gd name="connsiteY52" fmla="*/ 171129 h 5948704"/>
                <a:gd name="connsiteX53" fmla="*/ 2210560 w 3586787"/>
                <a:gd name="connsiteY53" fmla="*/ 163509 h 5948704"/>
                <a:gd name="connsiteX54" fmla="*/ 1981960 w 3586787"/>
                <a:gd name="connsiteY54" fmla="*/ 155889 h 5948704"/>
                <a:gd name="connsiteX55" fmla="*/ 1616200 w 3586787"/>
                <a:gd name="connsiteY55" fmla="*/ 125409 h 5948704"/>
                <a:gd name="connsiteX56" fmla="*/ 1319020 w 3586787"/>
                <a:gd name="connsiteY56" fmla="*/ 41589 h 5948704"/>
                <a:gd name="connsiteX57" fmla="*/ 1090420 w 3586787"/>
                <a:gd name="connsiteY57" fmla="*/ 11109 h 5948704"/>
                <a:gd name="connsiteX58" fmla="*/ 884680 w 3586787"/>
                <a:gd name="connsiteY58" fmla="*/ 3489 h 5948704"/>
                <a:gd name="connsiteX59" fmla="*/ 793240 w 3586787"/>
                <a:gd name="connsiteY59" fmla="*/ 270189 h 5948704"/>
                <a:gd name="connsiteX60" fmla="*/ 678940 w 3586787"/>
                <a:gd name="connsiteY60" fmla="*/ 704529 h 5948704"/>
                <a:gd name="connsiteX61" fmla="*/ 617980 w 3586787"/>
                <a:gd name="connsiteY61" fmla="*/ 1009329 h 5948704"/>
                <a:gd name="connsiteX62" fmla="*/ 575594 w 3586787"/>
                <a:gd name="connsiteY62" fmla="*/ 1185065 h 5948704"/>
                <a:gd name="connsiteX63" fmla="*/ 496536 w 3586787"/>
                <a:gd name="connsiteY63" fmla="*/ 1512249 h 5948704"/>
                <a:gd name="connsiteX64" fmla="*/ 412240 w 3586787"/>
                <a:gd name="connsiteY64" fmla="*/ 1824669 h 5948704"/>
                <a:gd name="connsiteX65" fmla="*/ 320800 w 3586787"/>
                <a:gd name="connsiteY65" fmla="*/ 2129469 h 5948704"/>
                <a:gd name="connsiteX66" fmla="*/ 271270 w 3586787"/>
                <a:gd name="connsiteY66" fmla="*/ 2314730 h 5948704"/>
                <a:gd name="connsiteX67" fmla="*/ 221740 w 3586787"/>
                <a:gd name="connsiteY67" fmla="*/ 2533329 h 5948704"/>
                <a:gd name="connsiteX68" fmla="*/ 176020 w 3586787"/>
                <a:gd name="connsiteY68" fmla="*/ 2792409 h 5948704"/>
                <a:gd name="connsiteX0" fmla="*/ 176020 w 3586787"/>
                <a:gd name="connsiteY0" fmla="*/ 2792409 h 5949977"/>
                <a:gd name="connsiteX1" fmla="*/ 150540 w 3586787"/>
                <a:gd name="connsiteY1" fmla="*/ 2914569 h 5949977"/>
                <a:gd name="connsiteX2" fmla="*/ 107440 w 3586787"/>
                <a:gd name="connsiteY2" fmla="*/ 3066729 h 5949977"/>
                <a:gd name="connsiteX3" fmla="*/ 36000 w 3586787"/>
                <a:gd name="connsiteY3" fmla="*/ 3327948 h 5949977"/>
                <a:gd name="connsiteX4" fmla="*/ 5039 w 3586787"/>
                <a:gd name="connsiteY4" fmla="*/ 3482969 h 5949977"/>
                <a:gd name="connsiteX5" fmla="*/ 760 w 3586787"/>
                <a:gd name="connsiteY5" fmla="*/ 3653469 h 5949977"/>
                <a:gd name="connsiteX6" fmla="*/ 3380 w 3586787"/>
                <a:gd name="connsiteY6" fmla="*/ 3795869 h 5949977"/>
                <a:gd name="connsiteX7" fmla="*/ 32193 w 3586787"/>
                <a:gd name="connsiteY7" fmla="*/ 4090190 h 5949977"/>
                <a:gd name="connsiteX8" fmla="*/ 69340 w 3586787"/>
                <a:gd name="connsiteY8" fmla="*/ 4324029 h 5949977"/>
                <a:gd name="connsiteX9" fmla="*/ 115060 w 3586787"/>
                <a:gd name="connsiteY9" fmla="*/ 4712649 h 5949977"/>
                <a:gd name="connsiteX10" fmla="*/ 139349 w 3586787"/>
                <a:gd name="connsiteY10" fmla="*/ 4945536 h 5949977"/>
                <a:gd name="connsiteX11" fmla="*/ 181735 w 3586787"/>
                <a:gd name="connsiteY11" fmla="*/ 5294626 h 5949977"/>
                <a:gd name="connsiteX12" fmla="*/ 198880 w 3586787"/>
                <a:gd name="connsiteY12" fmla="*/ 5451789 h 5949977"/>
                <a:gd name="connsiteX13" fmla="*/ 229360 w 3586787"/>
                <a:gd name="connsiteY13" fmla="*/ 5596569 h 5949977"/>
                <a:gd name="connsiteX14" fmla="*/ 320800 w 3586787"/>
                <a:gd name="connsiteY14" fmla="*/ 5901369 h 5949977"/>
                <a:gd name="connsiteX15" fmla="*/ 405096 w 3586787"/>
                <a:gd name="connsiteY15" fmla="*/ 5948518 h 5949977"/>
                <a:gd name="connsiteX16" fmla="*/ 483201 w 3586787"/>
                <a:gd name="connsiteY16" fmla="*/ 5933277 h 5949977"/>
                <a:gd name="connsiteX17" fmla="*/ 572260 w 3586787"/>
                <a:gd name="connsiteY17" fmla="*/ 5886129 h 5949977"/>
                <a:gd name="connsiteX18" fmla="*/ 762760 w 3586787"/>
                <a:gd name="connsiteY18" fmla="*/ 5863269 h 5949977"/>
                <a:gd name="connsiteX19" fmla="*/ 1029460 w 3586787"/>
                <a:gd name="connsiteY19" fmla="*/ 5802309 h 5949977"/>
                <a:gd name="connsiteX20" fmla="*/ 1250440 w 3586787"/>
                <a:gd name="connsiteY20" fmla="*/ 5741349 h 5949977"/>
                <a:gd name="connsiteX21" fmla="*/ 1722880 w 3586787"/>
                <a:gd name="connsiteY21" fmla="*/ 5642289 h 5949977"/>
                <a:gd name="connsiteX22" fmla="*/ 1837180 w 3586787"/>
                <a:gd name="connsiteY22" fmla="*/ 5459409 h 5949977"/>
                <a:gd name="connsiteX23" fmla="*/ 1966720 w 3586787"/>
                <a:gd name="connsiteY23" fmla="*/ 5162229 h 5949977"/>
                <a:gd name="connsiteX24" fmla="*/ 2012440 w 3586787"/>
                <a:gd name="connsiteY24" fmla="*/ 5040309 h 5949977"/>
                <a:gd name="connsiteX25" fmla="*/ 2050540 w 3586787"/>
                <a:gd name="connsiteY25" fmla="*/ 4933629 h 5949977"/>
                <a:gd name="connsiteX26" fmla="*/ 2111500 w 3586787"/>
                <a:gd name="connsiteY26" fmla="*/ 4765989 h 5949977"/>
                <a:gd name="connsiteX27" fmla="*/ 2202940 w 3586787"/>
                <a:gd name="connsiteY27" fmla="*/ 4682169 h 5949977"/>
                <a:gd name="connsiteX28" fmla="*/ 2454400 w 3586787"/>
                <a:gd name="connsiteY28" fmla="*/ 4590729 h 5949977"/>
                <a:gd name="connsiteX29" fmla="*/ 2652520 w 3586787"/>
                <a:gd name="connsiteY29" fmla="*/ 4476429 h 5949977"/>
                <a:gd name="connsiteX30" fmla="*/ 2690620 w 3586787"/>
                <a:gd name="connsiteY30" fmla="*/ 4247829 h 5949977"/>
                <a:gd name="connsiteX31" fmla="*/ 2698240 w 3586787"/>
                <a:gd name="connsiteY31" fmla="*/ 3927789 h 5949977"/>
                <a:gd name="connsiteX32" fmla="*/ 2751580 w 3586787"/>
                <a:gd name="connsiteY32" fmla="*/ 3790629 h 5949977"/>
                <a:gd name="connsiteX33" fmla="*/ 2782060 w 3586787"/>
                <a:gd name="connsiteY33" fmla="*/ 3676329 h 5949977"/>
                <a:gd name="connsiteX34" fmla="*/ 2865880 w 3586787"/>
                <a:gd name="connsiteY34" fmla="*/ 3424869 h 5949977"/>
                <a:gd name="connsiteX35" fmla="*/ 2980180 w 3586787"/>
                <a:gd name="connsiteY35" fmla="*/ 3059109 h 5949977"/>
                <a:gd name="connsiteX36" fmla="*/ 2980180 w 3586787"/>
                <a:gd name="connsiteY36" fmla="*/ 2868609 h 5949977"/>
                <a:gd name="connsiteX37" fmla="*/ 2980180 w 3586787"/>
                <a:gd name="connsiteY37" fmla="*/ 2777169 h 5949977"/>
                <a:gd name="connsiteX38" fmla="*/ 3003040 w 3586787"/>
                <a:gd name="connsiteY38" fmla="*/ 2533329 h 5949977"/>
                <a:gd name="connsiteX39" fmla="*/ 3117340 w 3586787"/>
                <a:gd name="connsiteY39" fmla="*/ 2228529 h 5949977"/>
                <a:gd name="connsiteX40" fmla="*/ 3185920 w 3586787"/>
                <a:gd name="connsiteY40" fmla="*/ 2022789 h 5949977"/>
                <a:gd name="connsiteX41" fmla="*/ 3300220 w 3586787"/>
                <a:gd name="connsiteY41" fmla="*/ 1778949 h 5949977"/>
                <a:gd name="connsiteX42" fmla="*/ 3361180 w 3586787"/>
                <a:gd name="connsiteY42" fmla="*/ 1542729 h 5949977"/>
                <a:gd name="connsiteX43" fmla="*/ 3414520 w 3586787"/>
                <a:gd name="connsiteY43" fmla="*/ 1390329 h 5949977"/>
                <a:gd name="connsiteX44" fmla="*/ 3551680 w 3586787"/>
                <a:gd name="connsiteY44" fmla="*/ 1001709 h 5949977"/>
                <a:gd name="connsiteX45" fmla="*/ 3582160 w 3586787"/>
                <a:gd name="connsiteY45" fmla="*/ 841689 h 5949977"/>
                <a:gd name="connsiteX46" fmla="*/ 3474051 w 3586787"/>
                <a:gd name="connsiteY46" fmla="*/ 686432 h 5949977"/>
                <a:gd name="connsiteX47" fmla="*/ 3178300 w 3586787"/>
                <a:gd name="connsiteY47" fmla="*/ 491169 h 5949977"/>
                <a:gd name="connsiteX48" fmla="*/ 2949700 w 3586787"/>
                <a:gd name="connsiteY48" fmla="*/ 270189 h 5949977"/>
                <a:gd name="connsiteX49" fmla="*/ 2858260 w 3586787"/>
                <a:gd name="connsiteY49" fmla="*/ 193989 h 5949977"/>
                <a:gd name="connsiteX50" fmla="*/ 2743960 w 3586787"/>
                <a:gd name="connsiteY50" fmla="*/ 110169 h 5949977"/>
                <a:gd name="connsiteX51" fmla="*/ 2644900 w 3586787"/>
                <a:gd name="connsiteY51" fmla="*/ 110169 h 5949977"/>
                <a:gd name="connsiteX52" fmla="*/ 2378200 w 3586787"/>
                <a:gd name="connsiteY52" fmla="*/ 171129 h 5949977"/>
                <a:gd name="connsiteX53" fmla="*/ 2210560 w 3586787"/>
                <a:gd name="connsiteY53" fmla="*/ 163509 h 5949977"/>
                <a:gd name="connsiteX54" fmla="*/ 1981960 w 3586787"/>
                <a:gd name="connsiteY54" fmla="*/ 155889 h 5949977"/>
                <a:gd name="connsiteX55" fmla="*/ 1616200 w 3586787"/>
                <a:gd name="connsiteY55" fmla="*/ 125409 h 5949977"/>
                <a:gd name="connsiteX56" fmla="*/ 1319020 w 3586787"/>
                <a:gd name="connsiteY56" fmla="*/ 41589 h 5949977"/>
                <a:gd name="connsiteX57" fmla="*/ 1090420 w 3586787"/>
                <a:gd name="connsiteY57" fmla="*/ 11109 h 5949977"/>
                <a:gd name="connsiteX58" fmla="*/ 884680 w 3586787"/>
                <a:gd name="connsiteY58" fmla="*/ 3489 h 5949977"/>
                <a:gd name="connsiteX59" fmla="*/ 793240 w 3586787"/>
                <a:gd name="connsiteY59" fmla="*/ 270189 h 5949977"/>
                <a:gd name="connsiteX60" fmla="*/ 678940 w 3586787"/>
                <a:gd name="connsiteY60" fmla="*/ 704529 h 5949977"/>
                <a:gd name="connsiteX61" fmla="*/ 617980 w 3586787"/>
                <a:gd name="connsiteY61" fmla="*/ 1009329 h 5949977"/>
                <a:gd name="connsiteX62" fmla="*/ 575594 w 3586787"/>
                <a:gd name="connsiteY62" fmla="*/ 1185065 h 5949977"/>
                <a:gd name="connsiteX63" fmla="*/ 496536 w 3586787"/>
                <a:gd name="connsiteY63" fmla="*/ 1512249 h 5949977"/>
                <a:gd name="connsiteX64" fmla="*/ 412240 w 3586787"/>
                <a:gd name="connsiteY64" fmla="*/ 1824669 h 5949977"/>
                <a:gd name="connsiteX65" fmla="*/ 320800 w 3586787"/>
                <a:gd name="connsiteY65" fmla="*/ 2129469 h 5949977"/>
                <a:gd name="connsiteX66" fmla="*/ 271270 w 3586787"/>
                <a:gd name="connsiteY66" fmla="*/ 2314730 h 5949977"/>
                <a:gd name="connsiteX67" fmla="*/ 221740 w 3586787"/>
                <a:gd name="connsiteY67" fmla="*/ 2533329 h 5949977"/>
                <a:gd name="connsiteX68" fmla="*/ 176020 w 3586787"/>
                <a:gd name="connsiteY68" fmla="*/ 2792409 h 5949977"/>
                <a:gd name="connsiteX0" fmla="*/ 176020 w 3586787"/>
                <a:gd name="connsiteY0" fmla="*/ 2792409 h 5950383"/>
                <a:gd name="connsiteX1" fmla="*/ 150540 w 3586787"/>
                <a:gd name="connsiteY1" fmla="*/ 2914569 h 5950383"/>
                <a:gd name="connsiteX2" fmla="*/ 107440 w 3586787"/>
                <a:gd name="connsiteY2" fmla="*/ 3066729 h 5950383"/>
                <a:gd name="connsiteX3" fmla="*/ 36000 w 3586787"/>
                <a:gd name="connsiteY3" fmla="*/ 3327948 h 5950383"/>
                <a:gd name="connsiteX4" fmla="*/ 5039 w 3586787"/>
                <a:gd name="connsiteY4" fmla="*/ 3482969 h 5950383"/>
                <a:gd name="connsiteX5" fmla="*/ 760 w 3586787"/>
                <a:gd name="connsiteY5" fmla="*/ 3653469 h 5950383"/>
                <a:gd name="connsiteX6" fmla="*/ 3380 w 3586787"/>
                <a:gd name="connsiteY6" fmla="*/ 3795869 h 5950383"/>
                <a:gd name="connsiteX7" fmla="*/ 32193 w 3586787"/>
                <a:gd name="connsiteY7" fmla="*/ 4090190 h 5950383"/>
                <a:gd name="connsiteX8" fmla="*/ 69340 w 3586787"/>
                <a:gd name="connsiteY8" fmla="*/ 4324029 h 5950383"/>
                <a:gd name="connsiteX9" fmla="*/ 115060 w 3586787"/>
                <a:gd name="connsiteY9" fmla="*/ 4712649 h 5950383"/>
                <a:gd name="connsiteX10" fmla="*/ 139349 w 3586787"/>
                <a:gd name="connsiteY10" fmla="*/ 4945536 h 5950383"/>
                <a:gd name="connsiteX11" fmla="*/ 181735 w 3586787"/>
                <a:gd name="connsiteY11" fmla="*/ 5294626 h 5950383"/>
                <a:gd name="connsiteX12" fmla="*/ 198880 w 3586787"/>
                <a:gd name="connsiteY12" fmla="*/ 5451789 h 5950383"/>
                <a:gd name="connsiteX13" fmla="*/ 229360 w 3586787"/>
                <a:gd name="connsiteY13" fmla="*/ 5596569 h 5950383"/>
                <a:gd name="connsiteX14" fmla="*/ 320800 w 3586787"/>
                <a:gd name="connsiteY14" fmla="*/ 5901369 h 5950383"/>
                <a:gd name="connsiteX15" fmla="*/ 405096 w 3586787"/>
                <a:gd name="connsiteY15" fmla="*/ 5948518 h 5950383"/>
                <a:gd name="connsiteX16" fmla="*/ 483201 w 3586787"/>
                <a:gd name="connsiteY16" fmla="*/ 5933277 h 5950383"/>
                <a:gd name="connsiteX17" fmla="*/ 762760 w 3586787"/>
                <a:gd name="connsiteY17" fmla="*/ 5863269 h 5950383"/>
                <a:gd name="connsiteX18" fmla="*/ 1029460 w 3586787"/>
                <a:gd name="connsiteY18" fmla="*/ 5802309 h 5950383"/>
                <a:gd name="connsiteX19" fmla="*/ 1250440 w 3586787"/>
                <a:gd name="connsiteY19" fmla="*/ 5741349 h 5950383"/>
                <a:gd name="connsiteX20" fmla="*/ 1722880 w 3586787"/>
                <a:gd name="connsiteY20" fmla="*/ 5642289 h 5950383"/>
                <a:gd name="connsiteX21" fmla="*/ 1837180 w 3586787"/>
                <a:gd name="connsiteY21" fmla="*/ 5459409 h 5950383"/>
                <a:gd name="connsiteX22" fmla="*/ 1966720 w 3586787"/>
                <a:gd name="connsiteY22" fmla="*/ 5162229 h 5950383"/>
                <a:gd name="connsiteX23" fmla="*/ 2012440 w 3586787"/>
                <a:gd name="connsiteY23" fmla="*/ 5040309 h 5950383"/>
                <a:gd name="connsiteX24" fmla="*/ 2050540 w 3586787"/>
                <a:gd name="connsiteY24" fmla="*/ 4933629 h 5950383"/>
                <a:gd name="connsiteX25" fmla="*/ 2111500 w 3586787"/>
                <a:gd name="connsiteY25" fmla="*/ 4765989 h 5950383"/>
                <a:gd name="connsiteX26" fmla="*/ 2202940 w 3586787"/>
                <a:gd name="connsiteY26" fmla="*/ 4682169 h 5950383"/>
                <a:gd name="connsiteX27" fmla="*/ 2454400 w 3586787"/>
                <a:gd name="connsiteY27" fmla="*/ 4590729 h 5950383"/>
                <a:gd name="connsiteX28" fmla="*/ 2652520 w 3586787"/>
                <a:gd name="connsiteY28" fmla="*/ 4476429 h 5950383"/>
                <a:gd name="connsiteX29" fmla="*/ 2690620 w 3586787"/>
                <a:gd name="connsiteY29" fmla="*/ 4247829 h 5950383"/>
                <a:gd name="connsiteX30" fmla="*/ 2698240 w 3586787"/>
                <a:gd name="connsiteY30" fmla="*/ 3927789 h 5950383"/>
                <a:gd name="connsiteX31" fmla="*/ 2751580 w 3586787"/>
                <a:gd name="connsiteY31" fmla="*/ 3790629 h 5950383"/>
                <a:gd name="connsiteX32" fmla="*/ 2782060 w 3586787"/>
                <a:gd name="connsiteY32" fmla="*/ 3676329 h 5950383"/>
                <a:gd name="connsiteX33" fmla="*/ 2865880 w 3586787"/>
                <a:gd name="connsiteY33" fmla="*/ 3424869 h 5950383"/>
                <a:gd name="connsiteX34" fmla="*/ 2980180 w 3586787"/>
                <a:gd name="connsiteY34" fmla="*/ 3059109 h 5950383"/>
                <a:gd name="connsiteX35" fmla="*/ 2980180 w 3586787"/>
                <a:gd name="connsiteY35" fmla="*/ 2868609 h 5950383"/>
                <a:gd name="connsiteX36" fmla="*/ 2980180 w 3586787"/>
                <a:gd name="connsiteY36" fmla="*/ 2777169 h 5950383"/>
                <a:gd name="connsiteX37" fmla="*/ 3003040 w 3586787"/>
                <a:gd name="connsiteY37" fmla="*/ 2533329 h 5950383"/>
                <a:gd name="connsiteX38" fmla="*/ 3117340 w 3586787"/>
                <a:gd name="connsiteY38" fmla="*/ 2228529 h 5950383"/>
                <a:gd name="connsiteX39" fmla="*/ 3185920 w 3586787"/>
                <a:gd name="connsiteY39" fmla="*/ 2022789 h 5950383"/>
                <a:gd name="connsiteX40" fmla="*/ 3300220 w 3586787"/>
                <a:gd name="connsiteY40" fmla="*/ 1778949 h 5950383"/>
                <a:gd name="connsiteX41" fmla="*/ 3361180 w 3586787"/>
                <a:gd name="connsiteY41" fmla="*/ 1542729 h 5950383"/>
                <a:gd name="connsiteX42" fmla="*/ 3414520 w 3586787"/>
                <a:gd name="connsiteY42" fmla="*/ 1390329 h 5950383"/>
                <a:gd name="connsiteX43" fmla="*/ 3551680 w 3586787"/>
                <a:gd name="connsiteY43" fmla="*/ 1001709 h 5950383"/>
                <a:gd name="connsiteX44" fmla="*/ 3582160 w 3586787"/>
                <a:gd name="connsiteY44" fmla="*/ 841689 h 5950383"/>
                <a:gd name="connsiteX45" fmla="*/ 3474051 w 3586787"/>
                <a:gd name="connsiteY45" fmla="*/ 686432 h 5950383"/>
                <a:gd name="connsiteX46" fmla="*/ 3178300 w 3586787"/>
                <a:gd name="connsiteY46" fmla="*/ 491169 h 5950383"/>
                <a:gd name="connsiteX47" fmla="*/ 2949700 w 3586787"/>
                <a:gd name="connsiteY47" fmla="*/ 270189 h 5950383"/>
                <a:gd name="connsiteX48" fmla="*/ 2858260 w 3586787"/>
                <a:gd name="connsiteY48" fmla="*/ 193989 h 5950383"/>
                <a:gd name="connsiteX49" fmla="*/ 2743960 w 3586787"/>
                <a:gd name="connsiteY49" fmla="*/ 110169 h 5950383"/>
                <a:gd name="connsiteX50" fmla="*/ 2644900 w 3586787"/>
                <a:gd name="connsiteY50" fmla="*/ 110169 h 5950383"/>
                <a:gd name="connsiteX51" fmla="*/ 2378200 w 3586787"/>
                <a:gd name="connsiteY51" fmla="*/ 171129 h 5950383"/>
                <a:gd name="connsiteX52" fmla="*/ 2210560 w 3586787"/>
                <a:gd name="connsiteY52" fmla="*/ 163509 h 5950383"/>
                <a:gd name="connsiteX53" fmla="*/ 1981960 w 3586787"/>
                <a:gd name="connsiteY53" fmla="*/ 155889 h 5950383"/>
                <a:gd name="connsiteX54" fmla="*/ 1616200 w 3586787"/>
                <a:gd name="connsiteY54" fmla="*/ 125409 h 5950383"/>
                <a:gd name="connsiteX55" fmla="*/ 1319020 w 3586787"/>
                <a:gd name="connsiteY55" fmla="*/ 41589 h 5950383"/>
                <a:gd name="connsiteX56" fmla="*/ 1090420 w 3586787"/>
                <a:gd name="connsiteY56" fmla="*/ 11109 h 5950383"/>
                <a:gd name="connsiteX57" fmla="*/ 884680 w 3586787"/>
                <a:gd name="connsiteY57" fmla="*/ 3489 h 5950383"/>
                <a:gd name="connsiteX58" fmla="*/ 793240 w 3586787"/>
                <a:gd name="connsiteY58" fmla="*/ 270189 h 5950383"/>
                <a:gd name="connsiteX59" fmla="*/ 678940 w 3586787"/>
                <a:gd name="connsiteY59" fmla="*/ 704529 h 5950383"/>
                <a:gd name="connsiteX60" fmla="*/ 617980 w 3586787"/>
                <a:gd name="connsiteY60" fmla="*/ 1009329 h 5950383"/>
                <a:gd name="connsiteX61" fmla="*/ 575594 w 3586787"/>
                <a:gd name="connsiteY61" fmla="*/ 1185065 h 5950383"/>
                <a:gd name="connsiteX62" fmla="*/ 496536 w 3586787"/>
                <a:gd name="connsiteY62" fmla="*/ 1512249 h 5950383"/>
                <a:gd name="connsiteX63" fmla="*/ 412240 w 3586787"/>
                <a:gd name="connsiteY63" fmla="*/ 1824669 h 5950383"/>
                <a:gd name="connsiteX64" fmla="*/ 320800 w 3586787"/>
                <a:gd name="connsiteY64" fmla="*/ 2129469 h 5950383"/>
                <a:gd name="connsiteX65" fmla="*/ 271270 w 3586787"/>
                <a:gd name="connsiteY65" fmla="*/ 2314730 h 5950383"/>
                <a:gd name="connsiteX66" fmla="*/ 221740 w 3586787"/>
                <a:gd name="connsiteY66" fmla="*/ 2533329 h 5950383"/>
                <a:gd name="connsiteX67" fmla="*/ 176020 w 3586787"/>
                <a:gd name="connsiteY67" fmla="*/ 2792409 h 5950383"/>
                <a:gd name="connsiteX0" fmla="*/ 176020 w 3586787"/>
                <a:gd name="connsiteY0" fmla="*/ 2792409 h 5956920"/>
                <a:gd name="connsiteX1" fmla="*/ 150540 w 3586787"/>
                <a:gd name="connsiteY1" fmla="*/ 2914569 h 5956920"/>
                <a:gd name="connsiteX2" fmla="*/ 107440 w 3586787"/>
                <a:gd name="connsiteY2" fmla="*/ 3066729 h 5956920"/>
                <a:gd name="connsiteX3" fmla="*/ 36000 w 3586787"/>
                <a:gd name="connsiteY3" fmla="*/ 3327948 h 5956920"/>
                <a:gd name="connsiteX4" fmla="*/ 5039 w 3586787"/>
                <a:gd name="connsiteY4" fmla="*/ 3482969 h 5956920"/>
                <a:gd name="connsiteX5" fmla="*/ 760 w 3586787"/>
                <a:gd name="connsiteY5" fmla="*/ 3653469 h 5956920"/>
                <a:gd name="connsiteX6" fmla="*/ 3380 w 3586787"/>
                <a:gd name="connsiteY6" fmla="*/ 3795869 h 5956920"/>
                <a:gd name="connsiteX7" fmla="*/ 32193 w 3586787"/>
                <a:gd name="connsiteY7" fmla="*/ 4090190 h 5956920"/>
                <a:gd name="connsiteX8" fmla="*/ 69340 w 3586787"/>
                <a:gd name="connsiteY8" fmla="*/ 4324029 h 5956920"/>
                <a:gd name="connsiteX9" fmla="*/ 115060 w 3586787"/>
                <a:gd name="connsiteY9" fmla="*/ 4712649 h 5956920"/>
                <a:gd name="connsiteX10" fmla="*/ 139349 w 3586787"/>
                <a:gd name="connsiteY10" fmla="*/ 4945536 h 5956920"/>
                <a:gd name="connsiteX11" fmla="*/ 181735 w 3586787"/>
                <a:gd name="connsiteY11" fmla="*/ 5294626 h 5956920"/>
                <a:gd name="connsiteX12" fmla="*/ 198880 w 3586787"/>
                <a:gd name="connsiteY12" fmla="*/ 5451789 h 5956920"/>
                <a:gd name="connsiteX13" fmla="*/ 229360 w 3586787"/>
                <a:gd name="connsiteY13" fmla="*/ 5596569 h 5956920"/>
                <a:gd name="connsiteX14" fmla="*/ 320800 w 3586787"/>
                <a:gd name="connsiteY14" fmla="*/ 5901369 h 5956920"/>
                <a:gd name="connsiteX15" fmla="*/ 386046 w 3586787"/>
                <a:gd name="connsiteY15" fmla="*/ 5955662 h 5956920"/>
                <a:gd name="connsiteX16" fmla="*/ 483201 w 3586787"/>
                <a:gd name="connsiteY16" fmla="*/ 5933277 h 5956920"/>
                <a:gd name="connsiteX17" fmla="*/ 762760 w 3586787"/>
                <a:gd name="connsiteY17" fmla="*/ 5863269 h 5956920"/>
                <a:gd name="connsiteX18" fmla="*/ 1029460 w 3586787"/>
                <a:gd name="connsiteY18" fmla="*/ 5802309 h 5956920"/>
                <a:gd name="connsiteX19" fmla="*/ 1250440 w 3586787"/>
                <a:gd name="connsiteY19" fmla="*/ 5741349 h 5956920"/>
                <a:gd name="connsiteX20" fmla="*/ 1722880 w 3586787"/>
                <a:gd name="connsiteY20" fmla="*/ 5642289 h 5956920"/>
                <a:gd name="connsiteX21" fmla="*/ 1837180 w 3586787"/>
                <a:gd name="connsiteY21" fmla="*/ 5459409 h 5956920"/>
                <a:gd name="connsiteX22" fmla="*/ 1966720 w 3586787"/>
                <a:gd name="connsiteY22" fmla="*/ 5162229 h 5956920"/>
                <a:gd name="connsiteX23" fmla="*/ 2012440 w 3586787"/>
                <a:gd name="connsiteY23" fmla="*/ 5040309 h 5956920"/>
                <a:gd name="connsiteX24" fmla="*/ 2050540 w 3586787"/>
                <a:gd name="connsiteY24" fmla="*/ 4933629 h 5956920"/>
                <a:gd name="connsiteX25" fmla="*/ 2111500 w 3586787"/>
                <a:gd name="connsiteY25" fmla="*/ 4765989 h 5956920"/>
                <a:gd name="connsiteX26" fmla="*/ 2202940 w 3586787"/>
                <a:gd name="connsiteY26" fmla="*/ 4682169 h 5956920"/>
                <a:gd name="connsiteX27" fmla="*/ 2454400 w 3586787"/>
                <a:gd name="connsiteY27" fmla="*/ 4590729 h 5956920"/>
                <a:gd name="connsiteX28" fmla="*/ 2652520 w 3586787"/>
                <a:gd name="connsiteY28" fmla="*/ 4476429 h 5956920"/>
                <a:gd name="connsiteX29" fmla="*/ 2690620 w 3586787"/>
                <a:gd name="connsiteY29" fmla="*/ 4247829 h 5956920"/>
                <a:gd name="connsiteX30" fmla="*/ 2698240 w 3586787"/>
                <a:gd name="connsiteY30" fmla="*/ 3927789 h 5956920"/>
                <a:gd name="connsiteX31" fmla="*/ 2751580 w 3586787"/>
                <a:gd name="connsiteY31" fmla="*/ 3790629 h 5956920"/>
                <a:gd name="connsiteX32" fmla="*/ 2782060 w 3586787"/>
                <a:gd name="connsiteY32" fmla="*/ 3676329 h 5956920"/>
                <a:gd name="connsiteX33" fmla="*/ 2865880 w 3586787"/>
                <a:gd name="connsiteY33" fmla="*/ 3424869 h 5956920"/>
                <a:gd name="connsiteX34" fmla="*/ 2980180 w 3586787"/>
                <a:gd name="connsiteY34" fmla="*/ 3059109 h 5956920"/>
                <a:gd name="connsiteX35" fmla="*/ 2980180 w 3586787"/>
                <a:gd name="connsiteY35" fmla="*/ 2868609 h 5956920"/>
                <a:gd name="connsiteX36" fmla="*/ 2980180 w 3586787"/>
                <a:gd name="connsiteY36" fmla="*/ 2777169 h 5956920"/>
                <a:gd name="connsiteX37" fmla="*/ 3003040 w 3586787"/>
                <a:gd name="connsiteY37" fmla="*/ 2533329 h 5956920"/>
                <a:gd name="connsiteX38" fmla="*/ 3117340 w 3586787"/>
                <a:gd name="connsiteY38" fmla="*/ 2228529 h 5956920"/>
                <a:gd name="connsiteX39" fmla="*/ 3185920 w 3586787"/>
                <a:gd name="connsiteY39" fmla="*/ 2022789 h 5956920"/>
                <a:gd name="connsiteX40" fmla="*/ 3300220 w 3586787"/>
                <a:gd name="connsiteY40" fmla="*/ 1778949 h 5956920"/>
                <a:gd name="connsiteX41" fmla="*/ 3361180 w 3586787"/>
                <a:gd name="connsiteY41" fmla="*/ 1542729 h 5956920"/>
                <a:gd name="connsiteX42" fmla="*/ 3414520 w 3586787"/>
                <a:gd name="connsiteY42" fmla="*/ 1390329 h 5956920"/>
                <a:gd name="connsiteX43" fmla="*/ 3551680 w 3586787"/>
                <a:gd name="connsiteY43" fmla="*/ 1001709 h 5956920"/>
                <a:gd name="connsiteX44" fmla="*/ 3582160 w 3586787"/>
                <a:gd name="connsiteY44" fmla="*/ 841689 h 5956920"/>
                <a:gd name="connsiteX45" fmla="*/ 3474051 w 3586787"/>
                <a:gd name="connsiteY45" fmla="*/ 686432 h 5956920"/>
                <a:gd name="connsiteX46" fmla="*/ 3178300 w 3586787"/>
                <a:gd name="connsiteY46" fmla="*/ 491169 h 5956920"/>
                <a:gd name="connsiteX47" fmla="*/ 2949700 w 3586787"/>
                <a:gd name="connsiteY47" fmla="*/ 270189 h 5956920"/>
                <a:gd name="connsiteX48" fmla="*/ 2858260 w 3586787"/>
                <a:gd name="connsiteY48" fmla="*/ 193989 h 5956920"/>
                <a:gd name="connsiteX49" fmla="*/ 2743960 w 3586787"/>
                <a:gd name="connsiteY49" fmla="*/ 110169 h 5956920"/>
                <a:gd name="connsiteX50" fmla="*/ 2644900 w 3586787"/>
                <a:gd name="connsiteY50" fmla="*/ 110169 h 5956920"/>
                <a:gd name="connsiteX51" fmla="*/ 2378200 w 3586787"/>
                <a:gd name="connsiteY51" fmla="*/ 171129 h 5956920"/>
                <a:gd name="connsiteX52" fmla="*/ 2210560 w 3586787"/>
                <a:gd name="connsiteY52" fmla="*/ 163509 h 5956920"/>
                <a:gd name="connsiteX53" fmla="*/ 1981960 w 3586787"/>
                <a:gd name="connsiteY53" fmla="*/ 155889 h 5956920"/>
                <a:gd name="connsiteX54" fmla="*/ 1616200 w 3586787"/>
                <a:gd name="connsiteY54" fmla="*/ 125409 h 5956920"/>
                <a:gd name="connsiteX55" fmla="*/ 1319020 w 3586787"/>
                <a:gd name="connsiteY55" fmla="*/ 41589 h 5956920"/>
                <a:gd name="connsiteX56" fmla="*/ 1090420 w 3586787"/>
                <a:gd name="connsiteY56" fmla="*/ 11109 h 5956920"/>
                <a:gd name="connsiteX57" fmla="*/ 884680 w 3586787"/>
                <a:gd name="connsiteY57" fmla="*/ 3489 h 5956920"/>
                <a:gd name="connsiteX58" fmla="*/ 793240 w 3586787"/>
                <a:gd name="connsiteY58" fmla="*/ 270189 h 5956920"/>
                <a:gd name="connsiteX59" fmla="*/ 678940 w 3586787"/>
                <a:gd name="connsiteY59" fmla="*/ 704529 h 5956920"/>
                <a:gd name="connsiteX60" fmla="*/ 617980 w 3586787"/>
                <a:gd name="connsiteY60" fmla="*/ 1009329 h 5956920"/>
                <a:gd name="connsiteX61" fmla="*/ 575594 w 3586787"/>
                <a:gd name="connsiteY61" fmla="*/ 1185065 h 5956920"/>
                <a:gd name="connsiteX62" fmla="*/ 496536 w 3586787"/>
                <a:gd name="connsiteY62" fmla="*/ 1512249 h 5956920"/>
                <a:gd name="connsiteX63" fmla="*/ 412240 w 3586787"/>
                <a:gd name="connsiteY63" fmla="*/ 1824669 h 5956920"/>
                <a:gd name="connsiteX64" fmla="*/ 320800 w 3586787"/>
                <a:gd name="connsiteY64" fmla="*/ 2129469 h 5956920"/>
                <a:gd name="connsiteX65" fmla="*/ 271270 w 3586787"/>
                <a:gd name="connsiteY65" fmla="*/ 2314730 h 5956920"/>
                <a:gd name="connsiteX66" fmla="*/ 221740 w 3586787"/>
                <a:gd name="connsiteY66" fmla="*/ 2533329 h 5956920"/>
                <a:gd name="connsiteX67" fmla="*/ 176020 w 3586787"/>
                <a:gd name="connsiteY67" fmla="*/ 2792409 h 5956920"/>
                <a:gd name="connsiteX0" fmla="*/ 176020 w 3586787"/>
                <a:gd name="connsiteY0" fmla="*/ 2792409 h 5956920"/>
                <a:gd name="connsiteX1" fmla="*/ 141015 w 3586787"/>
                <a:gd name="connsiteY1" fmla="*/ 2905044 h 5956920"/>
                <a:gd name="connsiteX2" fmla="*/ 107440 w 3586787"/>
                <a:gd name="connsiteY2" fmla="*/ 3066729 h 5956920"/>
                <a:gd name="connsiteX3" fmla="*/ 36000 w 3586787"/>
                <a:gd name="connsiteY3" fmla="*/ 3327948 h 5956920"/>
                <a:gd name="connsiteX4" fmla="*/ 5039 w 3586787"/>
                <a:gd name="connsiteY4" fmla="*/ 3482969 h 5956920"/>
                <a:gd name="connsiteX5" fmla="*/ 760 w 3586787"/>
                <a:gd name="connsiteY5" fmla="*/ 3653469 h 5956920"/>
                <a:gd name="connsiteX6" fmla="*/ 3380 w 3586787"/>
                <a:gd name="connsiteY6" fmla="*/ 3795869 h 5956920"/>
                <a:gd name="connsiteX7" fmla="*/ 32193 w 3586787"/>
                <a:gd name="connsiteY7" fmla="*/ 4090190 h 5956920"/>
                <a:gd name="connsiteX8" fmla="*/ 69340 w 3586787"/>
                <a:gd name="connsiteY8" fmla="*/ 4324029 h 5956920"/>
                <a:gd name="connsiteX9" fmla="*/ 115060 w 3586787"/>
                <a:gd name="connsiteY9" fmla="*/ 4712649 h 5956920"/>
                <a:gd name="connsiteX10" fmla="*/ 139349 w 3586787"/>
                <a:gd name="connsiteY10" fmla="*/ 4945536 h 5956920"/>
                <a:gd name="connsiteX11" fmla="*/ 181735 w 3586787"/>
                <a:gd name="connsiteY11" fmla="*/ 5294626 h 5956920"/>
                <a:gd name="connsiteX12" fmla="*/ 198880 w 3586787"/>
                <a:gd name="connsiteY12" fmla="*/ 5451789 h 5956920"/>
                <a:gd name="connsiteX13" fmla="*/ 229360 w 3586787"/>
                <a:gd name="connsiteY13" fmla="*/ 5596569 h 5956920"/>
                <a:gd name="connsiteX14" fmla="*/ 320800 w 3586787"/>
                <a:gd name="connsiteY14" fmla="*/ 5901369 h 5956920"/>
                <a:gd name="connsiteX15" fmla="*/ 386046 w 3586787"/>
                <a:gd name="connsiteY15" fmla="*/ 5955662 h 5956920"/>
                <a:gd name="connsiteX16" fmla="*/ 483201 w 3586787"/>
                <a:gd name="connsiteY16" fmla="*/ 5933277 h 5956920"/>
                <a:gd name="connsiteX17" fmla="*/ 762760 w 3586787"/>
                <a:gd name="connsiteY17" fmla="*/ 5863269 h 5956920"/>
                <a:gd name="connsiteX18" fmla="*/ 1029460 w 3586787"/>
                <a:gd name="connsiteY18" fmla="*/ 5802309 h 5956920"/>
                <a:gd name="connsiteX19" fmla="*/ 1250440 w 3586787"/>
                <a:gd name="connsiteY19" fmla="*/ 5741349 h 5956920"/>
                <a:gd name="connsiteX20" fmla="*/ 1722880 w 3586787"/>
                <a:gd name="connsiteY20" fmla="*/ 5642289 h 5956920"/>
                <a:gd name="connsiteX21" fmla="*/ 1837180 w 3586787"/>
                <a:gd name="connsiteY21" fmla="*/ 5459409 h 5956920"/>
                <a:gd name="connsiteX22" fmla="*/ 1966720 w 3586787"/>
                <a:gd name="connsiteY22" fmla="*/ 5162229 h 5956920"/>
                <a:gd name="connsiteX23" fmla="*/ 2012440 w 3586787"/>
                <a:gd name="connsiteY23" fmla="*/ 5040309 h 5956920"/>
                <a:gd name="connsiteX24" fmla="*/ 2050540 w 3586787"/>
                <a:gd name="connsiteY24" fmla="*/ 4933629 h 5956920"/>
                <a:gd name="connsiteX25" fmla="*/ 2111500 w 3586787"/>
                <a:gd name="connsiteY25" fmla="*/ 4765989 h 5956920"/>
                <a:gd name="connsiteX26" fmla="*/ 2202940 w 3586787"/>
                <a:gd name="connsiteY26" fmla="*/ 4682169 h 5956920"/>
                <a:gd name="connsiteX27" fmla="*/ 2454400 w 3586787"/>
                <a:gd name="connsiteY27" fmla="*/ 4590729 h 5956920"/>
                <a:gd name="connsiteX28" fmla="*/ 2652520 w 3586787"/>
                <a:gd name="connsiteY28" fmla="*/ 4476429 h 5956920"/>
                <a:gd name="connsiteX29" fmla="*/ 2690620 w 3586787"/>
                <a:gd name="connsiteY29" fmla="*/ 4247829 h 5956920"/>
                <a:gd name="connsiteX30" fmla="*/ 2698240 w 3586787"/>
                <a:gd name="connsiteY30" fmla="*/ 3927789 h 5956920"/>
                <a:gd name="connsiteX31" fmla="*/ 2751580 w 3586787"/>
                <a:gd name="connsiteY31" fmla="*/ 3790629 h 5956920"/>
                <a:gd name="connsiteX32" fmla="*/ 2782060 w 3586787"/>
                <a:gd name="connsiteY32" fmla="*/ 3676329 h 5956920"/>
                <a:gd name="connsiteX33" fmla="*/ 2865880 w 3586787"/>
                <a:gd name="connsiteY33" fmla="*/ 3424869 h 5956920"/>
                <a:gd name="connsiteX34" fmla="*/ 2980180 w 3586787"/>
                <a:gd name="connsiteY34" fmla="*/ 3059109 h 5956920"/>
                <a:gd name="connsiteX35" fmla="*/ 2980180 w 3586787"/>
                <a:gd name="connsiteY35" fmla="*/ 2868609 h 5956920"/>
                <a:gd name="connsiteX36" fmla="*/ 2980180 w 3586787"/>
                <a:gd name="connsiteY36" fmla="*/ 2777169 h 5956920"/>
                <a:gd name="connsiteX37" fmla="*/ 3003040 w 3586787"/>
                <a:gd name="connsiteY37" fmla="*/ 2533329 h 5956920"/>
                <a:gd name="connsiteX38" fmla="*/ 3117340 w 3586787"/>
                <a:gd name="connsiteY38" fmla="*/ 2228529 h 5956920"/>
                <a:gd name="connsiteX39" fmla="*/ 3185920 w 3586787"/>
                <a:gd name="connsiteY39" fmla="*/ 2022789 h 5956920"/>
                <a:gd name="connsiteX40" fmla="*/ 3300220 w 3586787"/>
                <a:gd name="connsiteY40" fmla="*/ 1778949 h 5956920"/>
                <a:gd name="connsiteX41" fmla="*/ 3361180 w 3586787"/>
                <a:gd name="connsiteY41" fmla="*/ 1542729 h 5956920"/>
                <a:gd name="connsiteX42" fmla="*/ 3414520 w 3586787"/>
                <a:gd name="connsiteY42" fmla="*/ 1390329 h 5956920"/>
                <a:gd name="connsiteX43" fmla="*/ 3551680 w 3586787"/>
                <a:gd name="connsiteY43" fmla="*/ 1001709 h 5956920"/>
                <a:gd name="connsiteX44" fmla="*/ 3582160 w 3586787"/>
                <a:gd name="connsiteY44" fmla="*/ 841689 h 5956920"/>
                <a:gd name="connsiteX45" fmla="*/ 3474051 w 3586787"/>
                <a:gd name="connsiteY45" fmla="*/ 686432 h 5956920"/>
                <a:gd name="connsiteX46" fmla="*/ 3178300 w 3586787"/>
                <a:gd name="connsiteY46" fmla="*/ 491169 h 5956920"/>
                <a:gd name="connsiteX47" fmla="*/ 2949700 w 3586787"/>
                <a:gd name="connsiteY47" fmla="*/ 270189 h 5956920"/>
                <a:gd name="connsiteX48" fmla="*/ 2858260 w 3586787"/>
                <a:gd name="connsiteY48" fmla="*/ 193989 h 5956920"/>
                <a:gd name="connsiteX49" fmla="*/ 2743960 w 3586787"/>
                <a:gd name="connsiteY49" fmla="*/ 110169 h 5956920"/>
                <a:gd name="connsiteX50" fmla="*/ 2644900 w 3586787"/>
                <a:gd name="connsiteY50" fmla="*/ 110169 h 5956920"/>
                <a:gd name="connsiteX51" fmla="*/ 2378200 w 3586787"/>
                <a:gd name="connsiteY51" fmla="*/ 171129 h 5956920"/>
                <a:gd name="connsiteX52" fmla="*/ 2210560 w 3586787"/>
                <a:gd name="connsiteY52" fmla="*/ 163509 h 5956920"/>
                <a:gd name="connsiteX53" fmla="*/ 1981960 w 3586787"/>
                <a:gd name="connsiteY53" fmla="*/ 155889 h 5956920"/>
                <a:gd name="connsiteX54" fmla="*/ 1616200 w 3586787"/>
                <a:gd name="connsiteY54" fmla="*/ 125409 h 5956920"/>
                <a:gd name="connsiteX55" fmla="*/ 1319020 w 3586787"/>
                <a:gd name="connsiteY55" fmla="*/ 41589 h 5956920"/>
                <a:gd name="connsiteX56" fmla="*/ 1090420 w 3586787"/>
                <a:gd name="connsiteY56" fmla="*/ 11109 h 5956920"/>
                <a:gd name="connsiteX57" fmla="*/ 884680 w 3586787"/>
                <a:gd name="connsiteY57" fmla="*/ 3489 h 5956920"/>
                <a:gd name="connsiteX58" fmla="*/ 793240 w 3586787"/>
                <a:gd name="connsiteY58" fmla="*/ 270189 h 5956920"/>
                <a:gd name="connsiteX59" fmla="*/ 678940 w 3586787"/>
                <a:gd name="connsiteY59" fmla="*/ 704529 h 5956920"/>
                <a:gd name="connsiteX60" fmla="*/ 617980 w 3586787"/>
                <a:gd name="connsiteY60" fmla="*/ 1009329 h 5956920"/>
                <a:gd name="connsiteX61" fmla="*/ 575594 w 3586787"/>
                <a:gd name="connsiteY61" fmla="*/ 1185065 h 5956920"/>
                <a:gd name="connsiteX62" fmla="*/ 496536 w 3586787"/>
                <a:gd name="connsiteY62" fmla="*/ 1512249 h 5956920"/>
                <a:gd name="connsiteX63" fmla="*/ 412240 w 3586787"/>
                <a:gd name="connsiteY63" fmla="*/ 1824669 h 5956920"/>
                <a:gd name="connsiteX64" fmla="*/ 320800 w 3586787"/>
                <a:gd name="connsiteY64" fmla="*/ 2129469 h 5956920"/>
                <a:gd name="connsiteX65" fmla="*/ 271270 w 3586787"/>
                <a:gd name="connsiteY65" fmla="*/ 2314730 h 5956920"/>
                <a:gd name="connsiteX66" fmla="*/ 221740 w 3586787"/>
                <a:gd name="connsiteY66" fmla="*/ 2533329 h 5956920"/>
                <a:gd name="connsiteX67" fmla="*/ 176020 w 3586787"/>
                <a:gd name="connsiteY67" fmla="*/ 2792409 h 5956920"/>
                <a:gd name="connsiteX0" fmla="*/ 176020 w 3586787"/>
                <a:gd name="connsiteY0" fmla="*/ 2792409 h 5956920"/>
                <a:gd name="connsiteX1" fmla="*/ 155302 w 3586787"/>
                <a:gd name="connsiteY1" fmla="*/ 2905044 h 5956920"/>
                <a:gd name="connsiteX2" fmla="*/ 107440 w 3586787"/>
                <a:gd name="connsiteY2" fmla="*/ 3066729 h 5956920"/>
                <a:gd name="connsiteX3" fmla="*/ 36000 w 3586787"/>
                <a:gd name="connsiteY3" fmla="*/ 3327948 h 5956920"/>
                <a:gd name="connsiteX4" fmla="*/ 5039 w 3586787"/>
                <a:gd name="connsiteY4" fmla="*/ 3482969 h 5956920"/>
                <a:gd name="connsiteX5" fmla="*/ 760 w 3586787"/>
                <a:gd name="connsiteY5" fmla="*/ 3653469 h 5956920"/>
                <a:gd name="connsiteX6" fmla="*/ 3380 w 3586787"/>
                <a:gd name="connsiteY6" fmla="*/ 3795869 h 5956920"/>
                <a:gd name="connsiteX7" fmla="*/ 32193 w 3586787"/>
                <a:gd name="connsiteY7" fmla="*/ 4090190 h 5956920"/>
                <a:gd name="connsiteX8" fmla="*/ 69340 w 3586787"/>
                <a:gd name="connsiteY8" fmla="*/ 4324029 h 5956920"/>
                <a:gd name="connsiteX9" fmla="*/ 115060 w 3586787"/>
                <a:gd name="connsiteY9" fmla="*/ 4712649 h 5956920"/>
                <a:gd name="connsiteX10" fmla="*/ 139349 w 3586787"/>
                <a:gd name="connsiteY10" fmla="*/ 4945536 h 5956920"/>
                <a:gd name="connsiteX11" fmla="*/ 181735 w 3586787"/>
                <a:gd name="connsiteY11" fmla="*/ 5294626 h 5956920"/>
                <a:gd name="connsiteX12" fmla="*/ 198880 w 3586787"/>
                <a:gd name="connsiteY12" fmla="*/ 5451789 h 5956920"/>
                <a:gd name="connsiteX13" fmla="*/ 229360 w 3586787"/>
                <a:gd name="connsiteY13" fmla="*/ 5596569 h 5956920"/>
                <a:gd name="connsiteX14" fmla="*/ 320800 w 3586787"/>
                <a:gd name="connsiteY14" fmla="*/ 5901369 h 5956920"/>
                <a:gd name="connsiteX15" fmla="*/ 386046 w 3586787"/>
                <a:gd name="connsiteY15" fmla="*/ 5955662 h 5956920"/>
                <a:gd name="connsiteX16" fmla="*/ 483201 w 3586787"/>
                <a:gd name="connsiteY16" fmla="*/ 5933277 h 5956920"/>
                <a:gd name="connsiteX17" fmla="*/ 762760 w 3586787"/>
                <a:gd name="connsiteY17" fmla="*/ 5863269 h 5956920"/>
                <a:gd name="connsiteX18" fmla="*/ 1029460 w 3586787"/>
                <a:gd name="connsiteY18" fmla="*/ 5802309 h 5956920"/>
                <a:gd name="connsiteX19" fmla="*/ 1250440 w 3586787"/>
                <a:gd name="connsiteY19" fmla="*/ 5741349 h 5956920"/>
                <a:gd name="connsiteX20" fmla="*/ 1722880 w 3586787"/>
                <a:gd name="connsiteY20" fmla="*/ 5642289 h 5956920"/>
                <a:gd name="connsiteX21" fmla="*/ 1837180 w 3586787"/>
                <a:gd name="connsiteY21" fmla="*/ 5459409 h 5956920"/>
                <a:gd name="connsiteX22" fmla="*/ 1966720 w 3586787"/>
                <a:gd name="connsiteY22" fmla="*/ 5162229 h 5956920"/>
                <a:gd name="connsiteX23" fmla="*/ 2012440 w 3586787"/>
                <a:gd name="connsiteY23" fmla="*/ 5040309 h 5956920"/>
                <a:gd name="connsiteX24" fmla="*/ 2050540 w 3586787"/>
                <a:gd name="connsiteY24" fmla="*/ 4933629 h 5956920"/>
                <a:gd name="connsiteX25" fmla="*/ 2111500 w 3586787"/>
                <a:gd name="connsiteY25" fmla="*/ 4765989 h 5956920"/>
                <a:gd name="connsiteX26" fmla="*/ 2202940 w 3586787"/>
                <a:gd name="connsiteY26" fmla="*/ 4682169 h 5956920"/>
                <a:gd name="connsiteX27" fmla="*/ 2454400 w 3586787"/>
                <a:gd name="connsiteY27" fmla="*/ 4590729 h 5956920"/>
                <a:gd name="connsiteX28" fmla="*/ 2652520 w 3586787"/>
                <a:gd name="connsiteY28" fmla="*/ 4476429 h 5956920"/>
                <a:gd name="connsiteX29" fmla="*/ 2690620 w 3586787"/>
                <a:gd name="connsiteY29" fmla="*/ 4247829 h 5956920"/>
                <a:gd name="connsiteX30" fmla="*/ 2698240 w 3586787"/>
                <a:gd name="connsiteY30" fmla="*/ 3927789 h 5956920"/>
                <a:gd name="connsiteX31" fmla="*/ 2751580 w 3586787"/>
                <a:gd name="connsiteY31" fmla="*/ 3790629 h 5956920"/>
                <a:gd name="connsiteX32" fmla="*/ 2782060 w 3586787"/>
                <a:gd name="connsiteY32" fmla="*/ 3676329 h 5956920"/>
                <a:gd name="connsiteX33" fmla="*/ 2865880 w 3586787"/>
                <a:gd name="connsiteY33" fmla="*/ 3424869 h 5956920"/>
                <a:gd name="connsiteX34" fmla="*/ 2980180 w 3586787"/>
                <a:gd name="connsiteY34" fmla="*/ 3059109 h 5956920"/>
                <a:gd name="connsiteX35" fmla="*/ 2980180 w 3586787"/>
                <a:gd name="connsiteY35" fmla="*/ 2868609 h 5956920"/>
                <a:gd name="connsiteX36" fmla="*/ 2980180 w 3586787"/>
                <a:gd name="connsiteY36" fmla="*/ 2777169 h 5956920"/>
                <a:gd name="connsiteX37" fmla="*/ 3003040 w 3586787"/>
                <a:gd name="connsiteY37" fmla="*/ 2533329 h 5956920"/>
                <a:gd name="connsiteX38" fmla="*/ 3117340 w 3586787"/>
                <a:gd name="connsiteY38" fmla="*/ 2228529 h 5956920"/>
                <a:gd name="connsiteX39" fmla="*/ 3185920 w 3586787"/>
                <a:gd name="connsiteY39" fmla="*/ 2022789 h 5956920"/>
                <a:gd name="connsiteX40" fmla="*/ 3300220 w 3586787"/>
                <a:gd name="connsiteY40" fmla="*/ 1778949 h 5956920"/>
                <a:gd name="connsiteX41" fmla="*/ 3361180 w 3586787"/>
                <a:gd name="connsiteY41" fmla="*/ 1542729 h 5956920"/>
                <a:gd name="connsiteX42" fmla="*/ 3414520 w 3586787"/>
                <a:gd name="connsiteY42" fmla="*/ 1390329 h 5956920"/>
                <a:gd name="connsiteX43" fmla="*/ 3551680 w 3586787"/>
                <a:gd name="connsiteY43" fmla="*/ 1001709 h 5956920"/>
                <a:gd name="connsiteX44" fmla="*/ 3582160 w 3586787"/>
                <a:gd name="connsiteY44" fmla="*/ 841689 h 5956920"/>
                <a:gd name="connsiteX45" fmla="*/ 3474051 w 3586787"/>
                <a:gd name="connsiteY45" fmla="*/ 686432 h 5956920"/>
                <a:gd name="connsiteX46" fmla="*/ 3178300 w 3586787"/>
                <a:gd name="connsiteY46" fmla="*/ 491169 h 5956920"/>
                <a:gd name="connsiteX47" fmla="*/ 2949700 w 3586787"/>
                <a:gd name="connsiteY47" fmla="*/ 270189 h 5956920"/>
                <a:gd name="connsiteX48" fmla="*/ 2858260 w 3586787"/>
                <a:gd name="connsiteY48" fmla="*/ 193989 h 5956920"/>
                <a:gd name="connsiteX49" fmla="*/ 2743960 w 3586787"/>
                <a:gd name="connsiteY49" fmla="*/ 110169 h 5956920"/>
                <a:gd name="connsiteX50" fmla="*/ 2644900 w 3586787"/>
                <a:gd name="connsiteY50" fmla="*/ 110169 h 5956920"/>
                <a:gd name="connsiteX51" fmla="*/ 2378200 w 3586787"/>
                <a:gd name="connsiteY51" fmla="*/ 171129 h 5956920"/>
                <a:gd name="connsiteX52" fmla="*/ 2210560 w 3586787"/>
                <a:gd name="connsiteY52" fmla="*/ 163509 h 5956920"/>
                <a:gd name="connsiteX53" fmla="*/ 1981960 w 3586787"/>
                <a:gd name="connsiteY53" fmla="*/ 155889 h 5956920"/>
                <a:gd name="connsiteX54" fmla="*/ 1616200 w 3586787"/>
                <a:gd name="connsiteY54" fmla="*/ 125409 h 5956920"/>
                <a:gd name="connsiteX55" fmla="*/ 1319020 w 3586787"/>
                <a:gd name="connsiteY55" fmla="*/ 41589 h 5956920"/>
                <a:gd name="connsiteX56" fmla="*/ 1090420 w 3586787"/>
                <a:gd name="connsiteY56" fmla="*/ 11109 h 5956920"/>
                <a:gd name="connsiteX57" fmla="*/ 884680 w 3586787"/>
                <a:gd name="connsiteY57" fmla="*/ 3489 h 5956920"/>
                <a:gd name="connsiteX58" fmla="*/ 793240 w 3586787"/>
                <a:gd name="connsiteY58" fmla="*/ 270189 h 5956920"/>
                <a:gd name="connsiteX59" fmla="*/ 678940 w 3586787"/>
                <a:gd name="connsiteY59" fmla="*/ 704529 h 5956920"/>
                <a:gd name="connsiteX60" fmla="*/ 617980 w 3586787"/>
                <a:gd name="connsiteY60" fmla="*/ 1009329 h 5956920"/>
                <a:gd name="connsiteX61" fmla="*/ 575594 w 3586787"/>
                <a:gd name="connsiteY61" fmla="*/ 1185065 h 5956920"/>
                <a:gd name="connsiteX62" fmla="*/ 496536 w 3586787"/>
                <a:gd name="connsiteY62" fmla="*/ 1512249 h 5956920"/>
                <a:gd name="connsiteX63" fmla="*/ 412240 w 3586787"/>
                <a:gd name="connsiteY63" fmla="*/ 1824669 h 5956920"/>
                <a:gd name="connsiteX64" fmla="*/ 320800 w 3586787"/>
                <a:gd name="connsiteY64" fmla="*/ 2129469 h 5956920"/>
                <a:gd name="connsiteX65" fmla="*/ 271270 w 3586787"/>
                <a:gd name="connsiteY65" fmla="*/ 2314730 h 5956920"/>
                <a:gd name="connsiteX66" fmla="*/ 221740 w 3586787"/>
                <a:gd name="connsiteY66" fmla="*/ 2533329 h 5956920"/>
                <a:gd name="connsiteX67" fmla="*/ 176020 w 3586787"/>
                <a:gd name="connsiteY67" fmla="*/ 2792409 h 5956920"/>
                <a:gd name="connsiteX0" fmla="*/ 176020 w 3586787"/>
                <a:gd name="connsiteY0" fmla="*/ 2792409 h 5956920"/>
                <a:gd name="connsiteX1" fmla="*/ 107440 w 3586787"/>
                <a:gd name="connsiteY1" fmla="*/ 3066729 h 5956920"/>
                <a:gd name="connsiteX2" fmla="*/ 36000 w 3586787"/>
                <a:gd name="connsiteY2" fmla="*/ 3327948 h 5956920"/>
                <a:gd name="connsiteX3" fmla="*/ 5039 w 3586787"/>
                <a:gd name="connsiteY3" fmla="*/ 3482969 h 5956920"/>
                <a:gd name="connsiteX4" fmla="*/ 760 w 3586787"/>
                <a:gd name="connsiteY4" fmla="*/ 3653469 h 5956920"/>
                <a:gd name="connsiteX5" fmla="*/ 3380 w 3586787"/>
                <a:gd name="connsiteY5" fmla="*/ 3795869 h 5956920"/>
                <a:gd name="connsiteX6" fmla="*/ 32193 w 3586787"/>
                <a:gd name="connsiteY6" fmla="*/ 4090190 h 5956920"/>
                <a:gd name="connsiteX7" fmla="*/ 69340 w 3586787"/>
                <a:gd name="connsiteY7" fmla="*/ 4324029 h 5956920"/>
                <a:gd name="connsiteX8" fmla="*/ 115060 w 3586787"/>
                <a:gd name="connsiteY8" fmla="*/ 4712649 h 5956920"/>
                <a:gd name="connsiteX9" fmla="*/ 139349 w 3586787"/>
                <a:gd name="connsiteY9" fmla="*/ 4945536 h 5956920"/>
                <a:gd name="connsiteX10" fmla="*/ 181735 w 3586787"/>
                <a:gd name="connsiteY10" fmla="*/ 5294626 h 5956920"/>
                <a:gd name="connsiteX11" fmla="*/ 198880 w 3586787"/>
                <a:gd name="connsiteY11" fmla="*/ 5451789 h 5956920"/>
                <a:gd name="connsiteX12" fmla="*/ 229360 w 3586787"/>
                <a:gd name="connsiteY12" fmla="*/ 5596569 h 5956920"/>
                <a:gd name="connsiteX13" fmla="*/ 320800 w 3586787"/>
                <a:gd name="connsiteY13" fmla="*/ 5901369 h 5956920"/>
                <a:gd name="connsiteX14" fmla="*/ 386046 w 3586787"/>
                <a:gd name="connsiteY14" fmla="*/ 5955662 h 5956920"/>
                <a:gd name="connsiteX15" fmla="*/ 483201 w 3586787"/>
                <a:gd name="connsiteY15" fmla="*/ 5933277 h 5956920"/>
                <a:gd name="connsiteX16" fmla="*/ 762760 w 3586787"/>
                <a:gd name="connsiteY16" fmla="*/ 5863269 h 5956920"/>
                <a:gd name="connsiteX17" fmla="*/ 1029460 w 3586787"/>
                <a:gd name="connsiteY17" fmla="*/ 5802309 h 5956920"/>
                <a:gd name="connsiteX18" fmla="*/ 1250440 w 3586787"/>
                <a:gd name="connsiteY18" fmla="*/ 5741349 h 5956920"/>
                <a:gd name="connsiteX19" fmla="*/ 1722880 w 3586787"/>
                <a:gd name="connsiteY19" fmla="*/ 5642289 h 5956920"/>
                <a:gd name="connsiteX20" fmla="*/ 1837180 w 3586787"/>
                <a:gd name="connsiteY20" fmla="*/ 5459409 h 5956920"/>
                <a:gd name="connsiteX21" fmla="*/ 1966720 w 3586787"/>
                <a:gd name="connsiteY21" fmla="*/ 5162229 h 5956920"/>
                <a:gd name="connsiteX22" fmla="*/ 2012440 w 3586787"/>
                <a:gd name="connsiteY22" fmla="*/ 5040309 h 5956920"/>
                <a:gd name="connsiteX23" fmla="*/ 2050540 w 3586787"/>
                <a:gd name="connsiteY23" fmla="*/ 4933629 h 5956920"/>
                <a:gd name="connsiteX24" fmla="*/ 2111500 w 3586787"/>
                <a:gd name="connsiteY24" fmla="*/ 4765989 h 5956920"/>
                <a:gd name="connsiteX25" fmla="*/ 2202940 w 3586787"/>
                <a:gd name="connsiteY25" fmla="*/ 4682169 h 5956920"/>
                <a:gd name="connsiteX26" fmla="*/ 2454400 w 3586787"/>
                <a:gd name="connsiteY26" fmla="*/ 4590729 h 5956920"/>
                <a:gd name="connsiteX27" fmla="*/ 2652520 w 3586787"/>
                <a:gd name="connsiteY27" fmla="*/ 4476429 h 5956920"/>
                <a:gd name="connsiteX28" fmla="*/ 2690620 w 3586787"/>
                <a:gd name="connsiteY28" fmla="*/ 4247829 h 5956920"/>
                <a:gd name="connsiteX29" fmla="*/ 2698240 w 3586787"/>
                <a:gd name="connsiteY29" fmla="*/ 3927789 h 5956920"/>
                <a:gd name="connsiteX30" fmla="*/ 2751580 w 3586787"/>
                <a:gd name="connsiteY30" fmla="*/ 3790629 h 5956920"/>
                <a:gd name="connsiteX31" fmla="*/ 2782060 w 3586787"/>
                <a:gd name="connsiteY31" fmla="*/ 3676329 h 5956920"/>
                <a:gd name="connsiteX32" fmla="*/ 2865880 w 3586787"/>
                <a:gd name="connsiteY32" fmla="*/ 3424869 h 5956920"/>
                <a:gd name="connsiteX33" fmla="*/ 2980180 w 3586787"/>
                <a:gd name="connsiteY33" fmla="*/ 3059109 h 5956920"/>
                <a:gd name="connsiteX34" fmla="*/ 2980180 w 3586787"/>
                <a:gd name="connsiteY34" fmla="*/ 2868609 h 5956920"/>
                <a:gd name="connsiteX35" fmla="*/ 2980180 w 3586787"/>
                <a:gd name="connsiteY35" fmla="*/ 2777169 h 5956920"/>
                <a:gd name="connsiteX36" fmla="*/ 3003040 w 3586787"/>
                <a:gd name="connsiteY36" fmla="*/ 2533329 h 5956920"/>
                <a:gd name="connsiteX37" fmla="*/ 3117340 w 3586787"/>
                <a:gd name="connsiteY37" fmla="*/ 2228529 h 5956920"/>
                <a:gd name="connsiteX38" fmla="*/ 3185920 w 3586787"/>
                <a:gd name="connsiteY38" fmla="*/ 2022789 h 5956920"/>
                <a:gd name="connsiteX39" fmla="*/ 3300220 w 3586787"/>
                <a:gd name="connsiteY39" fmla="*/ 1778949 h 5956920"/>
                <a:gd name="connsiteX40" fmla="*/ 3361180 w 3586787"/>
                <a:gd name="connsiteY40" fmla="*/ 1542729 h 5956920"/>
                <a:gd name="connsiteX41" fmla="*/ 3414520 w 3586787"/>
                <a:gd name="connsiteY41" fmla="*/ 1390329 h 5956920"/>
                <a:gd name="connsiteX42" fmla="*/ 3551680 w 3586787"/>
                <a:gd name="connsiteY42" fmla="*/ 1001709 h 5956920"/>
                <a:gd name="connsiteX43" fmla="*/ 3582160 w 3586787"/>
                <a:gd name="connsiteY43" fmla="*/ 841689 h 5956920"/>
                <a:gd name="connsiteX44" fmla="*/ 3474051 w 3586787"/>
                <a:gd name="connsiteY44" fmla="*/ 686432 h 5956920"/>
                <a:gd name="connsiteX45" fmla="*/ 3178300 w 3586787"/>
                <a:gd name="connsiteY45" fmla="*/ 491169 h 5956920"/>
                <a:gd name="connsiteX46" fmla="*/ 2949700 w 3586787"/>
                <a:gd name="connsiteY46" fmla="*/ 270189 h 5956920"/>
                <a:gd name="connsiteX47" fmla="*/ 2858260 w 3586787"/>
                <a:gd name="connsiteY47" fmla="*/ 193989 h 5956920"/>
                <a:gd name="connsiteX48" fmla="*/ 2743960 w 3586787"/>
                <a:gd name="connsiteY48" fmla="*/ 110169 h 5956920"/>
                <a:gd name="connsiteX49" fmla="*/ 2644900 w 3586787"/>
                <a:gd name="connsiteY49" fmla="*/ 110169 h 5956920"/>
                <a:gd name="connsiteX50" fmla="*/ 2378200 w 3586787"/>
                <a:gd name="connsiteY50" fmla="*/ 171129 h 5956920"/>
                <a:gd name="connsiteX51" fmla="*/ 2210560 w 3586787"/>
                <a:gd name="connsiteY51" fmla="*/ 163509 h 5956920"/>
                <a:gd name="connsiteX52" fmla="*/ 1981960 w 3586787"/>
                <a:gd name="connsiteY52" fmla="*/ 155889 h 5956920"/>
                <a:gd name="connsiteX53" fmla="*/ 1616200 w 3586787"/>
                <a:gd name="connsiteY53" fmla="*/ 125409 h 5956920"/>
                <a:gd name="connsiteX54" fmla="*/ 1319020 w 3586787"/>
                <a:gd name="connsiteY54" fmla="*/ 41589 h 5956920"/>
                <a:gd name="connsiteX55" fmla="*/ 1090420 w 3586787"/>
                <a:gd name="connsiteY55" fmla="*/ 11109 h 5956920"/>
                <a:gd name="connsiteX56" fmla="*/ 884680 w 3586787"/>
                <a:gd name="connsiteY56" fmla="*/ 3489 h 5956920"/>
                <a:gd name="connsiteX57" fmla="*/ 793240 w 3586787"/>
                <a:gd name="connsiteY57" fmla="*/ 270189 h 5956920"/>
                <a:gd name="connsiteX58" fmla="*/ 678940 w 3586787"/>
                <a:gd name="connsiteY58" fmla="*/ 704529 h 5956920"/>
                <a:gd name="connsiteX59" fmla="*/ 617980 w 3586787"/>
                <a:gd name="connsiteY59" fmla="*/ 1009329 h 5956920"/>
                <a:gd name="connsiteX60" fmla="*/ 575594 w 3586787"/>
                <a:gd name="connsiteY60" fmla="*/ 1185065 h 5956920"/>
                <a:gd name="connsiteX61" fmla="*/ 496536 w 3586787"/>
                <a:gd name="connsiteY61" fmla="*/ 1512249 h 5956920"/>
                <a:gd name="connsiteX62" fmla="*/ 412240 w 3586787"/>
                <a:gd name="connsiteY62" fmla="*/ 1824669 h 5956920"/>
                <a:gd name="connsiteX63" fmla="*/ 320800 w 3586787"/>
                <a:gd name="connsiteY63" fmla="*/ 2129469 h 5956920"/>
                <a:gd name="connsiteX64" fmla="*/ 271270 w 3586787"/>
                <a:gd name="connsiteY64" fmla="*/ 2314730 h 5956920"/>
                <a:gd name="connsiteX65" fmla="*/ 221740 w 3586787"/>
                <a:gd name="connsiteY65" fmla="*/ 2533329 h 5956920"/>
                <a:gd name="connsiteX66" fmla="*/ 176020 w 3586787"/>
                <a:gd name="connsiteY66" fmla="*/ 2792409 h 5956920"/>
                <a:gd name="connsiteX0" fmla="*/ 176020 w 3586787"/>
                <a:gd name="connsiteY0" fmla="*/ 2792409 h 5956920"/>
                <a:gd name="connsiteX1" fmla="*/ 107440 w 3586787"/>
                <a:gd name="connsiteY1" fmla="*/ 3066729 h 5956920"/>
                <a:gd name="connsiteX2" fmla="*/ 36000 w 3586787"/>
                <a:gd name="connsiteY2" fmla="*/ 3327948 h 5956920"/>
                <a:gd name="connsiteX3" fmla="*/ 5039 w 3586787"/>
                <a:gd name="connsiteY3" fmla="*/ 3482969 h 5956920"/>
                <a:gd name="connsiteX4" fmla="*/ 760 w 3586787"/>
                <a:gd name="connsiteY4" fmla="*/ 3653469 h 5956920"/>
                <a:gd name="connsiteX5" fmla="*/ 3380 w 3586787"/>
                <a:gd name="connsiteY5" fmla="*/ 3795869 h 5956920"/>
                <a:gd name="connsiteX6" fmla="*/ 32193 w 3586787"/>
                <a:gd name="connsiteY6" fmla="*/ 4090190 h 5956920"/>
                <a:gd name="connsiteX7" fmla="*/ 69340 w 3586787"/>
                <a:gd name="connsiteY7" fmla="*/ 4324029 h 5956920"/>
                <a:gd name="connsiteX8" fmla="*/ 115060 w 3586787"/>
                <a:gd name="connsiteY8" fmla="*/ 4712649 h 5956920"/>
                <a:gd name="connsiteX9" fmla="*/ 139349 w 3586787"/>
                <a:gd name="connsiteY9" fmla="*/ 4945536 h 5956920"/>
                <a:gd name="connsiteX10" fmla="*/ 181735 w 3586787"/>
                <a:gd name="connsiteY10" fmla="*/ 5294626 h 5956920"/>
                <a:gd name="connsiteX11" fmla="*/ 198880 w 3586787"/>
                <a:gd name="connsiteY11" fmla="*/ 5451789 h 5956920"/>
                <a:gd name="connsiteX12" fmla="*/ 229360 w 3586787"/>
                <a:gd name="connsiteY12" fmla="*/ 5596569 h 5956920"/>
                <a:gd name="connsiteX13" fmla="*/ 320800 w 3586787"/>
                <a:gd name="connsiteY13" fmla="*/ 5901369 h 5956920"/>
                <a:gd name="connsiteX14" fmla="*/ 386046 w 3586787"/>
                <a:gd name="connsiteY14" fmla="*/ 5955662 h 5956920"/>
                <a:gd name="connsiteX15" fmla="*/ 483201 w 3586787"/>
                <a:gd name="connsiteY15" fmla="*/ 5933277 h 5956920"/>
                <a:gd name="connsiteX16" fmla="*/ 762760 w 3586787"/>
                <a:gd name="connsiteY16" fmla="*/ 5863269 h 5956920"/>
                <a:gd name="connsiteX17" fmla="*/ 1029460 w 3586787"/>
                <a:gd name="connsiteY17" fmla="*/ 5802309 h 5956920"/>
                <a:gd name="connsiteX18" fmla="*/ 1250440 w 3586787"/>
                <a:gd name="connsiteY18" fmla="*/ 5741349 h 5956920"/>
                <a:gd name="connsiteX19" fmla="*/ 1722880 w 3586787"/>
                <a:gd name="connsiteY19" fmla="*/ 5642289 h 5956920"/>
                <a:gd name="connsiteX20" fmla="*/ 1837180 w 3586787"/>
                <a:gd name="connsiteY20" fmla="*/ 5459409 h 5956920"/>
                <a:gd name="connsiteX21" fmla="*/ 1966720 w 3586787"/>
                <a:gd name="connsiteY21" fmla="*/ 5162229 h 5956920"/>
                <a:gd name="connsiteX22" fmla="*/ 2012440 w 3586787"/>
                <a:gd name="connsiteY22" fmla="*/ 5040309 h 5956920"/>
                <a:gd name="connsiteX23" fmla="*/ 2050540 w 3586787"/>
                <a:gd name="connsiteY23" fmla="*/ 4933629 h 5956920"/>
                <a:gd name="connsiteX24" fmla="*/ 2111500 w 3586787"/>
                <a:gd name="connsiteY24" fmla="*/ 4765989 h 5956920"/>
                <a:gd name="connsiteX25" fmla="*/ 2202940 w 3586787"/>
                <a:gd name="connsiteY25" fmla="*/ 4682169 h 5956920"/>
                <a:gd name="connsiteX26" fmla="*/ 2454400 w 3586787"/>
                <a:gd name="connsiteY26" fmla="*/ 4590729 h 5956920"/>
                <a:gd name="connsiteX27" fmla="*/ 2652520 w 3586787"/>
                <a:gd name="connsiteY27" fmla="*/ 4476429 h 5956920"/>
                <a:gd name="connsiteX28" fmla="*/ 2690620 w 3586787"/>
                <a:gd name="connsiteY28" fmla="*/ 4247829 h 5956920"/>
                <a:gd name="connsiteX29" fmla="*/ 2698240 w 3586787"/>
                <a:gd name="connsiteY29" fmla="*/ 3927789 h 5956920"/>
                <a:gd name="connsiteX30" fmla="*/ 2751580 w 3586787"/>
                <a:gd name="connsiteY30" fmla="*/ 3790629 h 5956920"/>
                <a:gd name="connsiteX31" fmla="*/ 2782060 w 3586787"/>
                <a:gd name="connsiteY31" fmla="*/ 3676329 h 5956920"/>
                <a:gd name="connsiteX32" fmla="*/ 2865880 w 3586787"/>
                <a:gd name="connsiteY32" fmla="*/ 3424869 h 5956920"/>
                <a:gd name="connsiteX33" fmla="*/ 2980180 w 3586787"/>
                <a:gd name="connsiteY33" fmla="*/ 3059109 h 5956920"/>
                <a:gd name="connsiteX34" fmla="*/ 2980180 w 3586787"/>
                <a:gd name="connsiteY34" fmla="*/ 2868609 h 5956920"/>
                <a:gd name="connsiteX35" fmla="*/ 2980180 w 3586787"/>
                <a:gd name="connsiteY35" fmla="*/ 2777169 h 5956920"/>
                <a:gd name="connsiteX36" fmla="*/ 3003040 w 3586787"/>
                <a:gd name="connsiteY36" fmla="*/ 2533329 h 5956920"/>
                <a:gd name="connsiteX37" fmla="*/ 3117340 w 3586787"/>
                <a:gd name="connsiteY37" fmla="*/ 2228529 h 5956920"/>
                <a:gd name="connsiteX38" fmla="*/ 3185920 w 3586787"/>
                <a:gd name="connsiteY38" fmla="*/ 2022789 h 5956920"/>
                <a:gd name="connsiteX39" fmla="*/ 3300220 w 3586787"/>
                <a:gd name="connsiteY39" fmla="*/ 1778949 h 5956920"/>
                <a:gd name="connsiteX40" fmla="*/ 3361180 w 3586787"/>
                <a:gd name="connsiteY40" fmla="*/ 1542729 h 5956920"/>
                <a:gd name="connsiteX41" fmla="*/ 3414520 w 3586787"/>
                <a:gd name="connsiteY41" fmla="*/ 1390329 h 5956920"/>
                <a:gd name="connsiteX42" fmla="*/ 3551680 w 3586787"/>
                <a:gd name="connsiteY42" fmla="*/ 1001709 h 5956920"/>
                <a:gd name="connsiteX43" fmla="*/ 3582160 w 3586787"/>
                <a:gd name="connsiteY43" fmla="*/ 841689 h 5956920"/>
                <a:gd name="connsiteX44" fmla="*/ 3474051 w 3586787"/>
                <a:gd name="connsiteY44" fmla="*/ 686432 h 5956920"/>
                <a:gd name="connsiteX45" fmla="*/ 3178300 w 3586787"/>
                <a:gd name="connsiteY45" fmla="*/ 491169 h 5956920"/>
                <a:gd name="connsiteX46" fmla="*/ 2949700 w 3586787"/>
                <a:gd name="connsiteY46" fmla="*/ 270189 h 5956920"/>
                <a:gd name="connsiteX47" fmla="*/ 2858260 w 3586787"/>
                <a:gd name="connsiteY47" fmla="*/ 193989 h 5956920"/>
                <a:gd name="connsiteX48" fmla="*/ 2743960 w 3586787"/>
                <a:gd name="connsiteY48" fmla="*/ 110169 h 5956920"/>
                <a:gd name="connsiteX49" fmla="*/ 2644900 w 3586787"/>
                <a:gd name="connsiteY49" fmla="*/ 110169 h 5956920"/>
                <a:gd name="connsiteX50" fmla="*/ 2378200 w 3586787"/>
                <a:gd name="connsiteY50" fmla="*/ 171129 h 5956920"/>
                <a:gd name="connsiteX51" fmla="*/ 2210560 w 3586787"/>
                <a:gd name="connsiteY51" fmla="*/ 163509 h 5956920"/>
                <a:gd name="connsiteX52" fmla="*/ 1981960 w 3586787"/>
                <a:gd name="connsiteY52" fmla="*/ 155889 h 5956920"/>
                <a:gd name="connsiteX53" fmla="*/ 1616200 w 3586787"/>
                <a:gd name="connsiteY53" fmla="*/ 125409 h 5956920"/>
                <a:gd name="connsiteX54" fmla="*/ 1319020 w 3586787"/>
                <a:gd name="connsiteY54" fmla="*/ 41589 h 5956920"/>
                <a:gd name="connsiteX55" fmla="*/ 1090420 w 3586787"/>
                <a:gd name="connsiteY55" fmla="*/ 11109 h 5956920"/>
                <a:gd name="connsiteX56" fmla="*/ 884680 w 3586787"/>
                <a:gd name="connsiteY56" fmla="*/ 3489 h 5956920"/>
                <a:gd name="connsiteX57" fmla="*/ 793240 w 3586787"/>
                <a:gd name="connsiteY57" fmla="*/ 270189 h 5956920"/>
                <a:gd name="connsiteX58" fmla="*/ 678940 w 3586787"/>
                <a:gd name="connsiteY58" fmla="*/ 704529 h 5956920"/>
                <a:gd name="connsiteX59" fmla="*/ 617980 w 3586787"/>
                <a:gd name="connsiteY59" fmla="*/ 1009329 h 5956920"/>
                <a:gd name="connsiteX60" fmla="*/ 575594 w 3586787"/>
                <a:gd name="connsiteY60" fmla="*/ 1185065 h 5956920"/>
                <a:gd name="connsiteX61" fmla="*/ 496536 w 3586787"/>
                <a:gd name="connsiteY61" fmla="*/ 1512249 h 5956920"/>
                <a:gd name="connsiteX62" fmla="*/ 412240 w 3586787"/>
                <a:gd name="connsiteY62" fmla="*/ 1824669 h 5956920"/>
                <a:gd name="connsiteX63" fmla="*/ 320800 w 3586787"/>
                <a:gd name="connsiteY63" fmla="*/ 2129469 h 5956920"/>
                <a:gd name="connsiteX64" fmla="*/ 271270 w 3586787"/>
                <a:gd name="connsiteY64" fmla="*/ 2314730 h 5956920"/>
                <a:gd name="connsiteX65" fmla="*/ 219358 w 3586787"/>
                <a:gd name="connsiteY65" fmla="*/ 2533329 h 5956920"/>
                <a:gd name="connsiteX66" fmla="*/ 176020 w 3586787"/>
                <a:gd name="connsiteY66" fmla="*/ 2792409 h 5956920"/>
                <a:gd name="connsiteX0" fmla="*/ 176020 w 3586787"/>
                <a:gd name="connsiteY0" fmla="*/ 2792409 h 5956920"/>
                <a:gd name="connsiteX1" fmla="*/ 107440 w 3586787"/>
                <a:gd name="connsiteY1" fmla="*/ 3066729 h 5956920"/>
                <a:gd name="connsiteX2" fmla="*/ 36000 w 3586787"/>
                <a:gd name="connsiteY2" fmla="*/ 3327948 h 5956920"/>
                <a:gd name="connsiteX3" fmla="*/ 5039 w 3586787"/>
                <a:gd name="connsiteY3" fmla="*/ 3482969 h 5956920"/>
                <a:gd name="connsiteX4" fmla="*/ 760 w 3586787"/>
                <a:gd name="connsiteY4" fmla="*/ 3653469 h 5956920"/>
                <a:gd name="connsiteX5" fmla="*/ 3380 w 3586787"/>
                <a:gd name="connsiteY5" fmla="*/ 3795869 h 5956920"/>
                <a:gd name="connsiteX6" fmla="*/ 32193 w 3586787"/>
                <a:gd name="connsiteY6" fmla="*/ 4090190 h 5956920"/>
                <a:gd name="connsiteX7" fmla="*/ 69340 w 3586787"/>
                <a:gd name="connsiteY7" fmla="*/ 4324029 h 5956920"/>
                <a:gd name="connsiteX8" fmla="*/ 115060 w 3586787"/>
                <a:gd name="connsiteY8" fmla="*/ 4712649 h 5956920"/>
                <a:gd name="connsiteX9" fmla="*/ 139349 w 3586787"/>
                <a:gd name="connsiteY9" fmla="*/ 4945536 h 5956920"/>
                <a:gd name="connsiteX10" fmla="*/ 181735 w 3586787"/>
                <a:gd name="connsiteY10" fmla="*/ 5294626 h 5956920"/>
                <a:gd name="connsiteX11" fmla="*/ 198880 w 3586787"/>
                <a:gd name="connsiteY11" fmla="*/ 5451789 h 5956920"/>
                <a:gd name="connsiteX12" fmla="*/ 229360 w 3586787"/>
                <a:gd name="connsiteY12" fmla="*/ 5596569 h 5956920"/>
                <a:gd name="connsiteX13" fmla="*/ 320800 w 3586787"/>
                <a:gd name="connsiteY13" fmla="*/ 5901369 h 5956920"/>
                <a:gd name="connsiteX14" fmla="*/ 386046 w 3586787"/>
                <a:gd name="connsiteY14" fmla="*/ 5955662 h 5956920"/>
                <a:gd name="connsiteX15" fmla="*/ 483201 w 3586787"/>
                <a:gd name="connsiteY15" fmla="*/ 5933277 h 5956920"/>
                <a:gd name="connsiteX16" fmla="*/ 762760 w 3586787"/>
                <a:gd name="connsiteY16" fmla="*/ 5863269 h 5956920"/>
                <a:gd name="connsiteX17" fmla="*/ 1029460 w 3586787"/>
                <a:gd name="connsiteY17" fmla="*/ 5802309 h 5956920"/>
                <a:gd name="connsiteX18" fmla="*/ 1250440 w 3586787"/>
                <a:gd name="connsiteY18" fmla="*/ 5741349 h 5956920"/>
                <a:gd name="connsiteX19" fmla="*/ 1722880 w 3586787"/>
                <a:gd name="connsiteY19" fmla="*/ 5642289 h 5956920"/>
                <a:gd name="connsiteX20" fmla="*/ 1837180 w 3586787"/>
                <a:gd name="connsiteY20" fmla="*/ 5459409 h 5956920"/>
                <a:gd name="connsiteX21" fmla="*/ 1966720 w 3586787"/>
                <a:gd name="connsiteY21" fmla="*/ 5162229 h 5956920"/>
                <a:gd name="connsiteX22" fmla="*/ 2012440 w 3586787"/>
                <a:gd name="connsiteY22" fmla="*/ 5040309 h 5956920"/>
                <a:gd name="connsiteX23" fmla="*/ 2050540 w 3586787"/>
                <a:gd name="connsiteY23" fmla="*/ 4933629 h 5956920"/>
                <a:gd name="connsiteX24" fmla="*/ 2111500 w 3586787"/>
                <a:gd name="connsiteY24" fmla="*/ 4765989 h 5956920"/>
                <a:gd name="connsiteX25" fmla="*/ 2202940 w 3586787"/>
                <a:gd name="connsiteY25" fmla="*/ 4682169 h 5956920"/>
                <a:gd name="connsiteX26" fmla="*/ 2454400 w 3586787"/>
                <a:gd name="connsiteY26" fmla="*/ 4590729 h 5956920"/>
                <a:gd name="connsiteX27" fmla="*/ 2652520 w 3586787"/>
                <a:gd name="connsiteY27" fmla="*/ 4476429 h 5956920"/>
                <a:gd name="connsiteX28" fmla="*/ 2690620 w 3586787"/>
                <a:gd name="connsiteY28" fmla="*/ 4247829 h 5956920"/>
                <a:gd name="connsiteX29" fmla="*/ 2698240 w 3586787"/>
                <a:gd name="connsiteY29" fmla="*/ 3927789 h 5956920"/>
                <a:gd name="connsiteX30" fmla="*/ 2751580 w 3586787"/>
                <a:gd name="connsiteY30" fmla="*/ 3790629 h 5956920"/>
                <a:gd name="connsiteX31" fmla="*/ 2782060 w 3586787"/>
                <a:gd name="connsiteY31" fmla="*/ 3676329 h 5956920"/>
                <a:gd name="connsiteX32" fmla="*/ 2865880 w 3586787"/>
                <a:gd name="connsiteY32" fmla="*/ 3424869 h 5956920"/>
                <a:gd name="connsiteX33" fmla="*/ 2980180 w 3586787"/>
                <a:gd name="connsiteY33" fmla="*/ 3059109 h 5956920"/>
                <a:gd name="connsiteX34" fmla="*/ 2980180 w 3586787"/>
                <a:gd name="connsiteY34" fmla="*/ 2868609 h 5956920"/>
                <a:gd name="connsiteX35" fmla="*/ 2980180 w 3586787"/>
                <a:gd name="connsiteY35" fmla="*/ 2777169 h 5956920"/>
                <a:gd name="connsiteX36" fmla="*/ 3003040 w 3586787"/>
                <a:gd name="connsiteY36" fmla="*/ 2533329 h 5956920"/>
                <a:gd name="connsiteX37" fmla="*/ 3117340 w 3586787"/>
                <a:gd name="connsiteY37" fmla="*/ 2228529 h 5956920"/>
                <a:gd name="connsiteX38" fmla="*/ 3185920 w 3586787"/>
                <a:gd name="connsiteY38" fmla="*/ 2022789 h 5956920"/>
                <a:gd name="connsiteX39" fmla="*/ 3300220 w 3586787"/>
                <a:gd name="connsiteY39" fmla="*/ 1778949 h 5956920"/>
                <a:gd name="connsiteX40" fmla="*/ 3361180 w 3586787"/>
                <a:gd name="connsiteY40" fmla="*/ 1542729 h 5956920"/>
                <a:gd name="connsiteX41" fmla="*/ 3414520 w 3586787"/>
                <a:gd name="connsiteY41" fmla="*/ 1390329 h 5956920"/>
                <a:gd name="connsiteX42" fmla="*/ 3551680 w 3586787"/>
                <a:gd name="connsiteY42" fmla="*/ 1001709 h 5956920"/>
                <a:gd name="connsiteX43" fmla="*/ 3582160 w 3586787"/>
                <a:gd name="connsiteY43" fmla="*/ 841689 h 5956920"/>
                <a:gd name="connsiteX44" fmla="*/ 3474051 w 3586787"/>
                <a:gd name="connsiteY44" fmla="*/ 686432 h 5956920"/>
                <a:gd name="connsiteX45" fmla="*/ 3178300 w 3586787"/>
                <a:gd name="connsiteY45" fmla="*/ 491169 h 5956920"/>
                <a:gd name="connsiteX46" fmla="*/ 2949700 w 3586787"/>
                <a:gd name="connsiteY46" fmla="*/ 270189 h 5956920"/>
                <a:gd name="connsiteX47" fmla="*/ 2858260 w 3586787"/>
                <a:gd name="connsiteY47" fmla="*/ 193989 h 5956920"/>
                <a:gd name="connsiteX48" fmla="*/ 2743960 w 3586787"/>
                <a:gd name="connsiteY48" fmla="*/ 110169 h 5956920"/>
                <a:gd name="connsiteX49" fmla="*/ 2644900 w 3586787"/>
                <a:gd name="connsiteY49" fmla="*/ 110169 h 5956920"/>
                <a:gd name="connsiteX50" fmla="*/ 2378200 w 3586787"/>
                <a:gd name="connsiteY50" fmla="*/ 171129 h 5956920"/>
                <a:gd name="connsiteX51" fmla="*/ 2210560 w 3586787"/>
                <a:gd name="connsiteY51" fmla="*/ 163509 h 5956920"/>
                <a:gd name="connsiteX52" fmla="*/ 1981960 w 3586787"/>
                <a:gd name="connsiteY52" fmla="*/ 155889 h 5956920"/>
                <a:gd name="connsiteX53" fmla="*/ 1616200 w 3586787"/>
                <a:gd name="connsiteY53" fmla="*/ 125409 h 5956920"/>
                <a:gd name="connsiteX54" fmla="*/ 1319020 w 3586787"/>
                <a:gd name="connsiteY54" fmla="*/ 41589 h 5956920"/>
                <a:gd name="connsiteX55" fmla="*/ 1090420 w 3586787"/>
                <a:gd name="connsiteY55" fmla="*/ 11109 h 5956920"/>
                <a:gd name="connsiteX56" fmla="*/ 884680 w 3586787"/>
                <a:gd name="connsiteY56" fmla="*/ 3489 h 5956920"/>
                <a:gd name="connsiteX57" fmla="*/ 793240 w 3586787"/>
                <a:gd name="connsiteY57" fmla="*/ 270189 h 5956920"/>
                <a:gd name="connsiteX58" fmla="*/ 678940 w 3586787"/>
                <a:gd name="connsiteY58" fmla="*/ 704529 h 5956920"/>
                <a:gd name="connsiteX59" fmla="*/ 617980 w 3586787"/>
                <a:gd name="connsiteY59" fmla="*/ 1009329 h 5956920"/>
                <a:gd name="connsiteX60" fmla="*/ 575594 w 3586787"/>
                <a:gd name="connsiteY60" fmla="*/ 1185065 h 5956920"/>
                <a:gd name="connsiteX61" fmla="*/ 496536 w 3586787"/>
                <a:gd name="connsiteY61" fmla="*/ 1512249 h 5956920"/>
                <a:gd name="connsiteX62" fmla="*/ 412240 w 3586787"/>
                <a:gd name="connsiteY62" fmla="*/ 1824669 h 5956920"/>
                <a:gd name="connsiteX63" fmla="*/ 320800 w 3586787"/>
                <a:gd name="connsiteY63" fmla="*/ 2129469 h 5956920"/>
                <a:gd name="connsiteX64" fmla="*/ 271270 w 3586787"/>
                <a:gd name="connsiteY64" fmla="*/ 2314730 h 5956920"/>
                <a:gd name="connsiteX65" fmla="*/ 219358 w 3586787"/>
                <a:gd name="connsiteY65" fmla="*/ 2533329 h 5956920"/>
                <a:gd name="connsiteX66" fmla="*/ 176020 w 3586787"/>
                <a:gd name="connsiteY66" fmla="*/ 2792409 h 595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586787" h="5956920">
                  <a:moveTo>
                    <a:pt x="176020" y="2792409"/>
                  </a:moveTo>
                  <a:cubicBezTo>
                    <a:pt x="157367" y="2881309"/>
                    <a:pt x="130777" y="2977473"/>
                    <a:pt x="107440" y="3066729"/>
                  </a:cubicBezTo>
                  <a:cubicBezTo>
                    <a:pt x="84103" y="3155985"/>
                    <a:pt x="53067" y="3258575"/>
                    <a:pt x="36000" y="3327948"/>
                  </a:cubicBezTo>
                  <a:cubicBezTo>
                    <a:pt x="18933" y="3397321"/>
                    <a:pt x="10912" y="3428716"/>
                    <a:pt x="5039" y="3482969"/>
                  </a:cubicBezTo>
                  <a:cubicBezTo>
                    <a:pt x="-834" y="3537222"/>
                    <a:pt x="1037" y="3601319"/>
                    <a:pt x="760" y="3653469"/>
                  </a:cubicBezTo>
                  <a:cubicBezTo>
                    <a:pt x="484" y="3705619"/>
                    <a:pt x="-1859" y="3723082"/>
                    <a:pt x="3380" y="3795869"/>
                  </a:cubicBezTo>
                  <a:cubicBezTo>
                    <a:pt x="8619" y="3868656"/>
                    <a:pt x="21200" y="4002163"/>
                    <a:pt x="32193" y="4090190"/>
                  </a:cubicBezTo>
                  <a:cubicBezTo>
                    <a:pt x="43186" y="4178217"/>
                    <a:pt x="55529" y="4220286"/>
                    <a:pt x="69340" y="4324029"/>
                  </a:cubicBezTo>
                  <a:cubicBezTo>
                    <a:pt x="83151" y="4427772"/>
                    <a:pt x="103392" y="4609065"/>
                    <a:pt x="115060" y="4712649"/>
                  </a:cubicBezTo>
                  <a:cubicBezTo>
                    <a:pt x="126728" y="4816233"/>
                    <a:pt x="128237" y="4848540"/>
                    <a:pt x="139349" y="4945536"/>
                  </a:cubicBezTo>
                  <a:cubicBezTo>
                    <a:pt x="150461" y="5042532"/>
                    <a:pt x="171813" y="5210251"/>
                    <a:pt x="181735" y="5294626"/>
                  </a:cubicBezTo>
                  <a:cubicBezTo>
                    <a:pt x="191657" y="5379002"/>
                    <a:pt x="190942" y="5401465"/>
                    <a:pt x="198880" y="5451789"/>
                  </a:cubicBezTo>
                  <a:cubicBezTo>
                    <a:pt x="206818" y="5502113"/>
                    <a:pt x="209040" y="5521639"/>
                    <a:pt x="229360" y="5596569"/>
                  </a:cubicBezTo>
                  <a:cubicBezTo>
                    <a:pt x="249680" y="5671499"/>
                    <a:pt x="294686" y="5841520"/>
                    <a:pt x="320800" y="5901369"/>
                  </a:cubicBezTo>
                  <a:cubicBezTo>
                    <a:pt x="346914" y="5961218"/>
                    <a:pt x="358979" y="5950344"/>
                    <a:pt x="386046" y="5955662"/>
                  </a:cubicBezTo>
                  <a:cubicBezTo>
                    <a:pt x="413113" y="5960980"/>
                    <a:pt x="420415" y="5948676"/>
                    <a:pt x="483201" y="5933277"/>
                  </a:cubicBezTo>
                  <a:lnTo>
                    <a:pt x="762760" y="5863269"/>
                  </a:lnTo>
                  <a:cubicBezTo>
                    <a:pt x="853803" y="5841441"/>
                    <a:pt x="948180" y="5822629"/>
                    <a:pt x="1029460" y="5802309"/>
                  </a:cubicBezTo>
                  <a:cubicBezTo>
                    <a:pt x="1110740" y="5781989"/>
                    <a:pt x="1134870" y="5768019"/>
                    <a:pt x="1250440" y="5741349"/>
                  </a:cubicBezTo>
                  <a:cubicBezTo>
                    <a:pt x="1366010" y="5714679"/>
                    <a:pt x="1625090" y="5689279"/>
                    <a:pt x="1722880" y="5642289"/>
                  </a:cubicBezTo>
                  <a:cubicBezTo>
                    <a:pt x="1820670" y="5595299"/>
                    <a:pt x="1796540" y="5539419"/>
                    <a:pt x="1837180" y="5459409"/>
                  </a:cubicBezTo>
                  <a:cubicBezTo>
                    <a:pt x="1877820" y="5379399"/>
                    <a:pt x="1937510" y="5232079"/>
                    <a:pt x="1966720" y="5162229"/>
                  </a:cubicBezTo>
                  <a:cubicBezTo>
                    <a:pt x="1995930" y="5092379"/>
                    <a:pt x="1998470" y="5078409"/>
                    <a:pt x="2012440" y="5040309"/>
                  </a:cubicBezTo>
                  <a:cubicBezTo>
                    <a:pt x="2026410" y="5002209"/>
                    <a:pt x="2034030" y="4979349"/>
                    <a:pt x="2050540" y="4933629"/>
                  </a:cubicBezTo>
                  <a:cubicBezTo>
                    <a:pt x="2067050" y="4887909"/>
                    <a:pt x="2086100" y="4807899"/>
                    <a:pt x="2111500" y="4765989"/>
                  </a:cubicBezTo>
                  <a:cubicBezTo>
                    <a:pt x="2136900" y="4724079"/>
                    <a:pt x="2145790" y="4711379"/>
                    <a:pt x="2202940" y="4682169"/>
                  </a:cubicBezTo>
                  <a:cubicBezTo>
                    <a:pt x="2260090" y="4652959"/>
                    <a:pt x="2379470" y="4625019"/>
                    <a:pt x="2454400" y="4590729"/>
                  </a:cubicBezTo>
                  <a:cubicBezTo>
                    <a:pt x="2529330" y="4556439"/>
                    <a:pt x="2613150" y="4533579"/>
                    <a:pt x="2652520" y="4476429"/>
                  </a:cubicBezTo>
                  <a:cubicBezTo>
                    <a:pt x="2691890" y="4419279"/>
                    <a:pt x="2683000" y="4339269"/>
                    <a:pt x="2690620" y="4247829"/>
                  </a:cubicBezTo>
                  <a:cubicBezTo>
                    <a:pt x="2698240" y="4156389"/>
                    <a:pt x="2688080" y="3998909"/>
                    <a:pt x="2698240" y="3927789"/>
                  </a:cubicBezTo>
                  <a:cubicBezTo>
                    <a:pt x="2708400" y="3851589"/>
                    <a:pt x="2737610" y="3832539"/>
                    <a:pt x="2751580" y="3790629"/>
                  </a:cubicBezTo>
                  <a:cubicBezTo>
                    <a:pt x="2765550" y="3748719"/>
                    <a:pt x="2763010" y="3737289"/>
                    <a:pt x="2782060" y="3676329"/>
                  </a:cubicBezTo>
                  <a:cubicBezTo>
                    <a:pt x="2801110" y="3615369"/>
                    <a:pt x="2832860" y="3527739"/>
                    <a:pt x="2865880" y="3424869"/>
                  </a:cubicBezTo>
                  <a:cubicBezTo>
                    <a:pt x="2898900" y="3321999"/>
                    <a:pt x="2961130" y="3151819"/>
                    <a:pt x="2980180" y="3059109"/>
                  </a:cubicBezTo>
                  <a:cubicBezTo>
                    <a:pt x="2987800" y="3013389"/>
                    <a:pt x="2980180" y="2868609"/>
                    <a:pt x="2980180" y="2868609"/>
                  </a:cubicBezTo>
                  <a:cubicBezTo>
                    <a:pt x="2980180" y="2821619"/>
                    <a:pt x="2976370" y="2833049"/>
                    <a:pt x="2980180" y="2777169"/>
                  </a:cubicBezTo>
                  <a:cubicBezTo>
                    <a:pt x="2983990" y="2721289"/>
                    <a:pt x="2980180" y="2624769"/>
                    <a:pt x="3003040" y="2533329"/>
                  </a:cubicBezTo>
                  <a:cubicBezTo>
                    <a:pt x="3025900" y="2441889"/>
                    <a:pt x="3086860" y="2313619"/>
                    <a:pt x="3117340" y="2228529"/>
                  </a:cubicBezTo>
                  <a:cubicBezTo>
                    <a:pt x="3147820" y="2143439"/>
                    <a:pt x="3155440" y="2097719"/>
                    <a:pt x="3185920" y="2022789"/>
                  </a:cubicBezTo>
                  <a:cubicBezTo>
                    <a:pt x="3216400" y="1947859"/>
                    <a:pt x="3271010" y="1858959"/>
                    <a:pt x="3300220" y="1778949"/>
                  </a:cubicBezTo>
                  <a:cubicBezTo>
                    <a:pt x="3329430" y="1698939"/>
                    <a:pt x="3342130" y="1607499"/>
                    <a:pt x="3361180" y="1542729"/>
                  </a:cubicBezTo>
                  <a:cubicBezTo>
                    <a:pt x="3380230" y="1477959"/>
                    <a:pt x="3382770" y="1480499"/>
                    <a:pt x="3414520" y="1390329"/>
                  </a:cubicBezTo>
                  <a:cubicBezTo>
                    <a:pt x="3446270" y="1300159"/>
                    <a:pt x="3523740" y="1093149"/>
                    <a:pt x="3551680" y="1001709"/>
                  </a:cubicBezTo>
                  <a:cubicBezTo>
                    <a:pt x="3579620" y="910269"/>
                    <a:pt x="3595098" y="894235"/>
                    <a:pt x="3582160" y="841689"/>
                  </a:cubicBezTo>
                  <a:cubicBezTo>
                    <a:pt x="3569222" y="789143"/>
                    <a:pt x="3541361" y="744852"/>
                    <a:pt x="3474051" y="686432"/>
                  </a:cubicBezTo>
                  <a:cubicBezTo>
                    <a:pt x="3406741" y="628012"/>
                    <a:pt x="3265692" y="560543"/>
                    <a:pt x="3178300" y="491169"/>
                  </a:cubicBezTo>
                  <a:cubicBezTo>
                    <a:pt x="3090908" y="421795"/>
                    <a:pt x="3003040" y="319719"/>
                    <a:pt x="2949700" y="270189"/>
                  </a:cubicBezTo>
                  <a:cubicBezTo>
                    <a:pt x="2896360" y="220659"/>
                    <a:pt x="2892550" y="220659"/>
                    <a:pt x="2858260" y="193989"/>
                  </a:cubicBezTo>
                  <a:cubicBezTo>
                    <a:pt x="2823970" y="167319"/>
                    <a:pt x="2779520" y="124139"/>
                    <a:pt x="2743960" y="110169"/>
                  </a:cubicBezTo>
                  <a:cubicBezTo>
                    <a:pt x="2708400" y="96199"/>
                    <a:pt x="2705860" y="100009"/>
                    <a:pt x="2644900" y="110169"/>
                  </a:cubicBezTo>
                  <a:cubicBezTo>
                    <a:pt x="2583940" y="120329"/>
                    <a:pt x="2450590" y="162239"/>
                    <a:pt x="2378200" y="171129"/>
                  </a:cubicBezTo>
                  <a:cubicBezTo>
                    <a:pt x="2305810" y="180019"/>
                    <a:pt x="2276600" y="166049"/>
                    <a:pt x="2210560" y="163509"/>
                  </a:cubicBezTo>
                  <a:cubicBezTo>
                    <a:pt x="2144520" y="160969"/>
                    <a:pt x="2081020" y="162239"/>
                    <a:pt x="1981960" y="155889"/>
                  </a:cubicBezTo>
                  <a:cubicBezTo>
                    <a:pt x="1882900" y="149539"/>
                    <a:pt x="1726690" y="144459"/>
                    <a:pt x="1616200" y="125409"/>
                  </a:cubicBezTo>
                  <a:cubicBezTo>
                    <a:pt x="1505710" y="106359"/>
                    <a:pt x="1406650" y="60639"/>
                    <a:pt x="1319020" y="41589"/>
                  </a:cubicBezTo>
                  <a:cubicBezTo>
                    <a:pt x="1231390" y="22539"/>
                    <a:pt x="1162810" y="17459"/>
                    <a:pt x="1090420" y="11109"/>
                  </a:cubicBezTo>
                  <a:cubicBezTo>
                    <a:pt x="1018030" y="4759"/>
                    <a:pt x="924050" y="-5401"/>
                    <a:pt x="884680" y="3489"/>
                  </a:cubicBezTo>
                  <a:cubicBezTo>
                    <a:pt x="835150" y="46669"/>
                    <a:pt x="827530" y="153349"/>
                    <a:pt x="793240" y="270189"/>
                  </a:cubicBezTo>
                  <a:cubicBezTo>
                    <a:pt x="758950" y="387029"/>
                    <a:pt x="708150" y="581339"/>
                    <a:pt x="678940" y="704529"/>
                  </a:cubicBezTo>
                  <a:cubicBezTo>
                    <a:pt x="649730" y="827719"/>
                    <a:pt x="635204" y="929240"/>
                    <a:pt x="617980" y="1009329"/>
                  </a:cubicBezTo>
                  <a:cubicBezTo>
                    <a:pt x="600756" y="1089418"/>
                    <a:pt x="595835" y="1101245"/>
                    <a:pt x="575594" y="1185065"/>
                  </a:cubicBezTo>
                  <a:cubicBezTo>
                    <a:pt x="555353" y="1268885"/>
                    <a:pt x="523762" y="1405648"/>
                    <a:pt x="496536" y="1512249"/>
                  </a:cubicBezTo>
                  <a:cubicBezTo>
                    <a:pt x="469310" y="1618850"/>
                    <a:pt x="441529" y="1721799"/>
                    <a:pt x="412240" y="1824669"/>
                  </a:cubicBezTo>
                  <a:cubicBezTo>
                    <a:pt x="382951" y="1927539"/>
                    <a:pt x="344295" y="2047792"/>
                    <a:pt x="320800" y="2129469"/>
                  </a:cubicBezTo>
                  <a:cubicBezTo>
                    <a:pt x="297305" y="2211146"/>
                    <a:pt x="288177" y="2247420"/>
                    <a:pt x="271270" y="2314730"/>
                  </a:cubicBezTo>
                  <a:cubicBezTo>
                    <a:pt x="254363" y="2382040"/>
                    <a:pt x="235233" y="2453716"/>
                    <a:pt x="219358" y="2533329"/>
                  </a:cubicBezTo>
                  <a:cubicBezTo>
                    <a:pt x="203483" y="2612942"/>
                    <a:pt x="194673" y="2703509"/>
                    <a:pt x="176020" y="2792409"/>
                  </a:cubicBezTo>
                  <a:close/>
                </a:path>
              </a:pathLst>
            </a:custGeom>
            <a:noFill/>
            <a:ln w="57150">
              <a:solidFill>
                <a:srgbClr val="0070C0"/>
              </a:solidFill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50800" dir="18600000" sx="16000" sy="16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53" name="รูปแบบอิสระ: รูปร่าง 52">
              <a:extLst>
                <a:ext uri="{FF2B5EF4-FFF2-40B4-BE49-F238E27FC236}">
                  <a16:creationId xmlns="" xmlns:a16="http://schemas.microsoft.com/office/drawing/2014/main" id="{AB4E3814-4C18-420A-FCC7-5F89B037B82E}"/>
                </a:ext>
              </a:extLst>
            </p:cNvPr>
            <p:cNvSpPr/>
            <p:nvPr/>
          </p:nvSpPr>
          <p:spPr>
            <a:xfrm>
              <a:off x="4310063" y="2388523"/>
              <a:ext cx="1941108" cy="1783427"/>
            </a:xfrm>
            <a:custGeom>
              <a:avLst/>
              <a:gdLst>
                <a:gd name="connsiteX0" fmla="*/ 794980 w 6454569"/>
                <a:gd name="connsiteY0" fmla="*/ 3570584 h 5820669"/>
                <a:gd name="connsiteX1" fmla="*/ 686123 w 6454569"/>
                <a:gd name="connsiteY1" fmla="*/ 3556070 h 5820669"/>
                <a:gd name="connsiteX2" fmla="*/ 606294 w 6454569"/>
                <a:gd name="connsiteY2" fmla="*/ 3534299 h 5820669"/>
                <a:gd name="connsiteX3" fmla="*/ 519208 w 6454569"/>
                <a:gd name="connsiteY3" fmla="*/ 3512527 h 5820669"/>
                <a:gd name="connsiteX4" fmla="*/ 490180 w 6454569"/>
                <a:gd name="connsiteY4" fmla="*/ 3548813 h 5820669"/>
                <a:gd name="connsiteX5" fmla="*/ 490180 w 6454569"/>
                <a:gd name="connsiteY5" fmla="*/ 3548813 h 5820669"/>
                <a:gd name="connsiteX6" fmla="*/ 40237 w 6454569"/>
                <a:gd name="connsiteY6" fmla="*/ 5428413 h 5820669"/>
                <a:gd name="connsiteX7" fmla="*/ 18466 w 6454569"/>
                <a:gd name="connsiteY7" fmla="*/ 5500984 h 5820669"/>
                <a:gd name="connsiteX8" fmla="*/ 11208 w 6454569"/>
                <a:gd name="connsiteY8" fmla="*/ 5566299 h 5820669"/>
                <a:gd name="connsiteX9" fmla="*/ 3951 w 6454569"/>
                <a:gd name="connsiteY9" fmla="*/ 5653384 h 5820669"/>
                <a:gd name="connsiteX10" fmla="*/ 3951 w 6454569"/>
                <a:gd name="connsiteY10" fmla="*/ 5675156 h 5820669"/>
                <a:gd name="connsiteX11" fmla="*/ 18466 w 6454569"/>
                <a:gd name="connsiteY11" fmla="*/ 5675156 h 5820669"/>
                <a:gd name="connsiteX12" fmla="*/ 265208 w 6454569"/>
                <a:gd name="connsiteY12" fmla="*/ 5660642 h 5820669"/>
                <a:gd name="connsiteX13" fmla="*/ 301494 w 6454569"/>
                <a:gd name="connsiteY13" fmla="*/ 5704184 h 5820669"/>
                <a:gd name="connsiteX14" fmla="*/ 395837 w 6454569"/>
                <a:gd name="connsiteY14" fmla="*/ 5711442 h 5820669"/>
                <a:gd name="connsiteX15" fmla="*/ 570008 w 6454569"/>
                <a:gd name="connsiteY15" fmla="*/ 5711442 h 5820669"/>
                <a:gd name="connsiteX16" fmla="*/ 831266 w 6454569"/>
                <a:gd name="connsiteY16" fmla="*/ 5733213 h 5820669"/>
                <a:gd name="connsiteX17" fmla="*/ 1324751 w 6454569"/>
                <a:gd name="connsiteY17" fmla="*/ 5740470 h 5820669"/>
                <a:gd name="connsiteX18" fmla="*/ 1462637 w 6454569"/>
                <a:gd name="connsiteY18" fmla="*/ 5733213 h 5820669"/>
                <a:gd name="connsiteX19" fmla="*/ 1607780 w 6454569"/>
                <a:gd name="connsiteY19" fmla="*/ 5754984 h 5820669"/>
                <a:gd name="connsiteX20" fmla="*/ 1723894 w 6454569"/>
                <a:gd name="connsiteY20" fmla="*/ 5747727 h 5820669"/>
                <a:gd name="connsiteX21" fmla="*/ 1832751 w 6454569"/>
                <a:gd name="connsiteY21" fmla="*/ 5747727 h 5820669"/>
                <a:gd name="connsiteX22" fmla="*/ 2072237 w 6454569"/>
                <a:gd name="connsiteY22" fmla="*/ 5776756 h 5820669"/>
                <a:gd name="connsiteX23" fmla="*/ 2246408 w 6454569"/>
                <a:gd name="connsiteY23" fmla="*/ 5820299 h 5820669"/>
                <a:gd name="connsiteX24" fmla="*/ 2522180 w 6454569"/>
                <a:gd name="connsiteY24" fmla="*/ 5798527 h 5820669"/>
                <a:gd name="connsiteX25" fmla="*/ 2725380 w 6454569"/>
                <a:gd name="connsiteY25" fmla="*/ 5813042 h 5820669"/>
                <a:gd name="connsiteX26" fmla="*/ 2856008 w 6454569"/>
                <a:gd name="connsiteY26" fmla="*/ 5798527 h 5820669"/>
                <a:gd name="connsiteX27" fmla="*/ 3066466 w 6454569"/>
                <a:gd name="connsiteY27" fmla="*/ 5813042 h 5820669"/>
                <a:gd name="connsiteX28" fmla="*/ 3240637 w 6454569"/>
                <a:gd name="connsiteY28" fmla="*/ 5791270 h 5820669"/>
                <a:gd name="connsiteX29" fmla="*/ 3400294 w 6454569"/>
                <a:gd name="connsiteY29" fmla="*/ 5791270 h 5820669"/>
                <a:gd name="connsiteX30" fmla="*/ 3618008 w 6454569"/>
                <a:gd name="connsiteY30" fmla="*/ 5711442 h 5820669"/>
                <a:gd name="connsiteX31" fmla="*/ 3654294 w 6454569"/>
                <a:gd name="connsiteY31" fmla="*/ 5711442 h 5820669"/>
                <a:gd name="connsiteX32" fmla="*/ 3741380 w 6454569"/>
                <a:gd name="connsiteY32" fmla="*/ 5718699 h 5820669"/>
                <a:gd name="connsiteX33" fmla="*/ 4155037 w 6454569"/>
                <a:gd name="connsiteY33" fmla="*/ 5725956 h 5820669"/>
                <a:gd name="connsiteX34" fmla="*/ 4329208 w 6454569"/>
                <a:gd name="connsiteY34" fmla="*/ 5725956 h 5820669"/>
                <a:gd name="connsiteX35" fmla="*/ 4459837 w 6454569"/>
                <a:gd name="connsiteY35" fmla="*/ 5725956 h 5820669"/>
                <a:gd name="connsiteX36" fmla="*/ 4619494 w 6454569"/>
                <a:gd name="connsiteY36" fmla="*/ 5725956 h 5820669"/>
                <a:gd name="connsiteX37" fmla="*/ 4750123 w 6454569"/>
                <a:gd name="connsiteY37" fmla="*/ 5711442 h 5820669"/>
                <a:gd name="connsiteX38" fmla="*/ 4967837 w 6454569"/>
                <a:gd name="connsiteY38" fmla="*/ 5725956 h 5820669"/>
                <a:gd name="connsiteX39" fmla="*/ 5200066 w 6454569"/>
                <a:gd name="connsiteY39" fmla="*/ 5711442 h 5820669"/>
                <a:gd name="connsiteX40" fmla="*/ 5417780 w 6454569"/>
                <a:gd name="connsiteY40" fmla="*/ 5711442 h 5820669"/>
                <a:gd name="connsiteX41" fmla="*/ 5468580 w 6454569"/>
                <a:gd name="connsiteY41" fmla="*/ 5704184 h 5820669"/>
                <a:gd name="connsiteX42" fmla="*/ 5548408 w 6454569"/>
                <a:gd name="connsiteY42" fmla="*/ 5624356 h 5820669"/>
                <a:gd name="connsiteX43" fmla="*/ 5664523 w 6454569"/>
                <a:gd name="connsiteY43" fmla="*/ 5530013 h 5820669"/>
                <a:gd name="connsiteX44" fmla="*/ 5722580 w 6454569"/>
                <a:gd name="connsiteY44" fmla="*/ 5493727 h 5820669"/>
                <a:gd name="connsiteX45" fmla="*/ 5751608 w 6454569"/>
                <a:gd name="connsiteY45" fmla="*/ 5341327 h 5820669"/>
                <a:gd name="connsiteX46" fmla="*/ 5715323 w 6454569"/>
                <a:gd name="connsiteY46" fmla="*/ 5138127 h 5820669"/>
                <a:gd name="connsiteX47" fmla="*/ 5708066 w 6454569"/>
                <a:gd name="connsiteY47" fmla="*/ 4949442 h 5820669"/>
                <a:gd name="connsiteX48" fmla="*/ 5708066 w 6454569"/>
                <a:gd name="connsiteY48" fmla="*/ 4789784 h 5820669"/>
                <a:gd name="connsiteX49" fmla="*/ 5700808 w 6454569"/>
                <a:gd name="connsiteY49" fmla="*/ 4506756 h 5820669"/>
                <a:gd name="connsiteX50" fmla="*/ 5700808 w 6454569"/>
                <a:gd name="connsiteY50" fmla="*/ 4252756 h 5820669"/>
                <a:gd name="connsiteX51" fmla="*/ 5671780 w 6454569"/>
                <a:gd name="connsiteY51" fmla="*/ 4006013 h 5820669"/>
                <a:gd name="connsiteX52" fmla="*/ 5650008 w 6454569"/>
                <a:gd name="connsiteY52" fmla="*/ 3831842 h 5820669"/>
                <a:gd name="connsiteX53" fmla="*/ 5635494 w 6454569"/>
                <a:gd name="connsiteY53" fmla="*/ 3621384 h 5820669"/>
                <a:gd name="connsiteX54" fmla="*/ 5606466 w 6454569"/>
                <a:gd name="connsiteY54" fmla="*/ 3439956 h 5820669"/>
                <a:gd name="connsiteX55" fmla="*/ 5599208 w 6454569"/>
                <a:gd name="connsiteY55" fmla="*/ 3222242 h 5820669"/>
                <a:gd name="connsiteX56" fmla="*/ 5642751 w 6454569"/>
                <a:gd name="connsiteY56" fmla="*/ 3164184 h 5820669"/>
                <a:gd name="connsiteX57" fmla="*/ 5744351 w 6454569"/>
                <a:gd name="connsiteY57" fmla="*/ 3055327 h 5820669"/>
                <a:gd name="connsiteX58" fmla="*/ 5896751 w 6454569"/>
                <a:gd name="connsiteY58" fmla="*/ 2982756 h 5820669"/>
                <a:gd name="connsiteX59" fmla="*/ 5962066 w 6454569"/>
                <a:gd name="connsiteY59" fmla="*/ 2902927 h 5820669"/>
                <a:gd name="connsiteX60" fmla="*/ 6049151 w 6454569"/>
                <a:gd name="connsiteY60" fmla="*/ 2837613 h 5820669"/>
                <a:gd name="connsiteX61" fmla="*/ 6070923 w 6454569"/>
                <a:gd name="connsiteY61" fmla="*/ 2743270 h 5820669"/>
                <a:gd name="connsiteX62" fmla="*/ 6099951 w 6454569"/>
                <a:gd name="connsiteY62" fmla="*/ 2482013 h 5820669"/>
                <a:gd name="connsiteX63" fmla="*/ 6165266 w 6454569"/>
                <a:gd name="connsiteY63" fmla="*/ 2162699 h 5820669"/>
                <a:gd name="connsiteX64" fmla="*/ 6187037 w 6454569"/>
                <a:gd name="connsiteY64" fmla="*/ 1937727 h 5820669"/>
                <a:gd name="connsiteX65" fmla="*/ 6274123 w 6454569"/>
                <a:gd name="connsiteY65" fmla="*/ 1545842 h 5820669"/>
                <a:gd name="connsiteX66" fmla="*/ 6332180 w 6454569"/>
                <a:gd name="connsiteY66" fmla="*/ 1204756 h 5820669"/>
                <a:gd name="connsiteX67" fmla="*/ 6397494 w 6454569"/>
                <a:gd name="connsiteY67" fmla="*/ 965270 h 5820669"/>
                <a:gd name="connsiteX68" fmla="*/ 6426523 w 6454569"/>
                <a:gd name="connsiteY68" fmla="*/ 682242 h 5820669"/>
                <a:gd name="connsiteX69" fmla="*/ 6448294 w 6454569"/>
                <a:gd name="connsiteY69" fmla="*/ 551613 h 5820669"/>
                <a:gd name="connsiteX70" fmla="*/ 6448294 w 6454569"/>
                <a:gd name="connsiteY70" fmla="*/ 486299 h 5820669"/>
                <a:gd name="connsiteX71" fmla="*/ 6375723 w 6454569"/>
                <a:gd name="connsiteY71" fmla="*/ 457270 h 5820669"/>
                <a:gd name="connsiteX72" fmla="*/ 6281380 w 6454569"/>
                <a:gd name="connsiteY72" fmla="*/ 435499 h 5820669"/>
                <a:gd name="connsiteX73" fmla="*/ 6092694 w 6454569"/>
                <a:gd name="connsiteY73" fmla="*/ 391956 h 5820669"/>
                <a:gd name="connsiteX74" fmla="*/ 5911266 w 6454569"/>
                <a:gd name="connsiteY74" fmla="*/ 333899 h 5820669"/>
                <a:gd name="connsiteX75" fmla="*/ 5134751 w 6454569"/>
                <a:gd name="connsiteY75" fmla="*/ 174242 h 5820669"/>
                <a:gd name="connsiteX76" fmla="*/ 4960580 w 6454569"/>
                <a:gd name="connsiteY76" fmla="*/ 94413 h 5820669"/>
                <a:gd name="connsiteX77" fmla="*/ 4626751 w 6454569"/>
                <a:gd name="connsiteY77" fmla="*/ 29099 h 5820669"/>
                <a:gd name="connsiteX78" fmla="*/ 4546923 w 6454569"/>
                <a:gd name="connsiteY78" fmla="*/ 70 h 5820669"/>
                <a:gd name="connsiteX79" fmla="*/ 4409037 w 6454569"/>
                <a:gd name="connsiteY79" fmla="*/ 36356 h 5820669"/>
                <a:gd name="connsiteX80" fmla="*/ 4321951 w 6454569"/>
                <a:gd name="connsiteY80" fmla="*/ 159727 h 5820669"/>
                <a:gd name="connsiteX81" fmla="*/ 4256637 w 6454569"/>
                <a:gd name="connsiteY81" fmla="*/ 246813 h 5820669"/>
                <a:gd name="connsiteX82" fmla="*/ 4191323 w 6454569"/>
                <a:gd name="connsiteY82" fmla="*/ 428242 h 5820669"/>
                <a:gd name="connsiteX83" fmla="*/ 4169551 w 6454569"/>
                <a:gd name="connsiteY83" fmla="*/ 537099 h 5820669"/>
                <a:gd name="connsiteX84" fmla="*/ 4169551 w 6454569"/>
                <a:gd name="connsiteY84" fmla="*/ 682242 h 5820669"/>
                <a:gd name="connsiteX85" fmla="*/ 4169551 w 6454569"/>
                <a:gd name="connsiteY85" fmla="*/ 769327 h 5820669"/>
                <a:gd name="connsiteX86" fmla="*/ 4198580 w 6454569"/>
                <a:gd name="connsiteY86" fmla="*/ 834642 h 5820669"/>
                <a:gd name="connsiteX87" fmla="*/ 4271151 w 6454569"/>
                <a:gd name="connsiteY87" fmla="*/ 863670 h 5820669"/>
                <a:gd name="connsiteX88" fmla="*/ 4387266 w 6454569"/>
                <a:gd name="connsiteY88" fmla="*/ 1030584 h 5820669"/>
                <a:gd name="connsiteX89" fmla="*/ 4459837 w 6454569"/>
                <a:gd name="connsiteY89" fmla="*/ 1103156 h 5820669"/>
                <a:gd name="connsiteX90" fmla="*/ 4568694 w 6454569"/>
                <a:gd name="connsiteY90" fmla="*/ 1095899 h 5820669"/>
                <a:gd name="connsiteX91" fmla="*/ 4677551 w 6454569"/>
                <a:gd name="connsiteY91" fmla="*/ 1124927 h 5820669"/>
                <a:gd name="connsiteX92" fmla="*/ 4699323 w 6454569"/>
                <a:gd name="connsiteY92" fmla="*/ 1124927 h 5820669"/>
                <a:gd name="connsiteX93" fmla="*/ 4750123 w 6454569"/>
                <a:gd name="connsiteY93" fmla="*/ 1146699 h 5820669"/>
                <a:gd name="connsiteX94" fmla="*/ 4808180 w 6454569"/>
                <a:gd name="connsiteY94" fmla="*/ 1139442 h 5820669"/>
                <a:gd name="connsiteX95" fmla="*/ 4844466 w 6454569"/>
                <a:gd name="connsiteY95" fmla="*/ 1204756 h 5820669"/>
                <a:gd name="connsiteX96" fmla="*/ 4829951 w 6454569"/>
                <a:gd name="connsiteY96" fmla="*/ 1320870 h 5820669"/>
                <a:gd name="connsiteX97" fmla="*/ 4808180 w 6454569"/>
                <a:gd name="connsiteY97" fmla="*/ 1422470 h 5820669"/>
                <a:gd name="connsiteX98" fmla="*/ 4764637 w 6454569"/>
                <a:gd name="connsiteY98" fmla="*/ 1705499 h 5820669"/>
                <a:gd name="connsiteX99" fmla="*/ 4757380 w 6454569"/>
                <a:gd name="connsiteY99" fmla="*/ 1865156 h 5820669"/>
                <a:gd name="connsiteX100" fmla="*/ 4692066 w 6454569"/>
                <a:gd name="connsiteY100" fmla="*/ 2148184 h 5820669"/>
                <a:gd name="connsiteX101" fmla="*/ 4655780 w 6454569"/>
                <a:gd name="connsiteY101" fmla="*/ 2670699 h 5820669"/>
                <a:gd name="connsiteX102" fmla="*/ 4634008 w 6454569"/>
                <a:gd name="connsiteY102" fmla="*/ 2990013 h 5820669"/>
                <a:gd name="connsiteX103" fmla="*/ 4612237 w 6454569"/>
                <a:gd name="connsiteY103" fmla="*/ 3425442 h 5820669"/>
                <a:gd name="connsiteX104" fmla="*/ 4612237 w 6454569"/>
                <a:gd name="connsiteY104" fmla="*/ 3541556 h 5820669"/>
                <a:gd name="connsiteX105" fmla="*/ 4626751 w 6454569"/>
                <a:gd name="connsiteY105" fmla="*/ 3693956 h 5820669"/>
                <a:gd name="connsiteX106" fmla="*/ 4641266 w 6454569"/>
                <a:gd name="connsiteY106" fmla="*/ 3947956 h 5820669"/>
                <a:gd name="connsiteX107" fmla="*/ 4626751 w 6454569"/>
                <a:gd name="connsiteY107" fmla="*/ 3955213 h 5820669"/>
                <a:gd name="connsiteX108" fmla="*/ 4568694 w 6454569"/>
                <a:gd name="connsiteY108" fmla="*/ 3991499 h 5820669"/>
                <a:gd name="connsiteX109" fmla="*/ 4481608 w 6454569"/>
                <a:gd name="connsiteY109" fmla="*/ 4020527 h 5820669"/>
                <a:gd name="connsiteX110" fmla="*/ 4416294 w 6454569"/>
                <a:gd name="connsiteY110" fmla="*/ 4006013 h 5820669"/>
                <a:gd name="connsiteX111" fmla="*/ 4365494 w 6454569"/>
                <a:gd name="connsiteY111" fmla="*/ 3984242 h 5820669"/>
                <a:gd name="connsiteX112" fmla="*/ 4133266 w 6454569"/>
                <a:gd name="connsiteY112" fmla="*/ 3926184 h 5820669"/>
                <a:gd name="connsiteX113" fmla="*/ 4067951 w 6454569"/>
                <a:gd name="connsiteY113" fmla="*/ 3904413 h 5820669"/>
                <a:gd name="connsiteX114" fmla="*/ 3930066 w 6454569"/>
                <a:gd name="connsiteY114" fmla="*/ 3882642 h 5820669"/>
                <a:gd name="connsiteX115" fmla="*/ 3850237 w 6454569"/>
                <a:gd name="connsiteY115" fmla="*/ 3875384 h 5820669"/>
                <a:gd name="connsiteX116" fmla="*/ 3676066 w 6454569"/>
                <a:gd name="connsiteY116" fmla="*/ 3831842 h 5820669"/>
                <a:gd name="connsiteX117" fmla="*/ 3610751 w 6454569"/>
                <a:gd name="connsiteY117" fmla="*/ 3831842 h 5820669"/>
                <a:gd name="connsiteX118" fmla="*/ 3414808 w 6454569"/>
                <a:gd name="connsiteY118" fmla="*/ 3788299 h 5820669"/>
                <a:gd name="connsiteX119" fmla="*/ 3153551 w 6454569"/>
                <a:gd name="connsiteY119" fmla="*/ 3773784 h 5820669"/>
                <a:gd name="connsiteX120" fmla="*/ 3022923 w 6454569"/>
                <a:gd name="connsiteY120" fmla="*/ 3744756 h 5820669"/>
                <a:gd name="connsiteX121" fmla="*/ 2950351 w 6454569"/>
                <a:gd name="connsiteY121" fmla="*/ 3701213 h 5820669"/>
                <a:gd name="connsiteX122" fmla="*/ 2848751 w 6454569"/>
                <a:gd name="connsiteY122" fmla="*/ 3679442 h 5820669"/>
                <a:gd name="connsiteX123" fmla="*/ 2819723 w 6454569"/>
                <a:gd name="connsiteY123" fmla="*/ 3664927 h 5820669"/>
                <a:gd name="connsiteX124" fmla="*/ 2776180 w 6454569"/>
                <a:gd name="connsiteY124" fmla="*/ 3672184 h 5820669"/>
                <a:gd name="connsiteX125" fmla="*/ 2739894 w 6454569"/>
                <a:gd name="connsiteY125" fmla="*/ 3737499 h 5820669"/>
                <a:gd name="connsiteX126" fmla="*/ 2696351 w 6454569"/>
                <a:gd name="connsiteY126" fmla="*/ 3781042 h 5820669"/>
                <a:gd name="connsiteX127" fmla="*/ 2609266 w 6454569"/>
                <a:gd name="connsiteY127" fmla="*/ 3998756 h 5820669"/>
                <a:gd name="connsiteX128" fmla="*/ 2543951 w 6454569"/>
                <a:gd name="connsiteY128" fmla="*/ 4064070 h 5820669"/>
                <a:gd name="connsiteX129" fmla="*/ 2493151 w 6454569"/>
                <a:gd name="connsiteY129" fmla="*/ 4165670 h 5820669"/>
                <a:gd name="connsiteX130" fmla="*/ 2471380 w 6454569"/>
                <a:gd name="connsiteY130" fmla="*/ 4194699 h 5820669"/>
                <a:gd name="connsiteX131" fmla="*/ 2435094 w 6454569"/>
                <a:gd name="connsiteY131" fmla="*/ 4260013 h 5820669"/>
                <a:gd name="connsiteX132" fmla="*/ 2406066 w 6454569"/>
                <a:gd name="connsiteY132" fmla="*/ 4318070 h 5820669"/>
                <a:gd name="connsiteX133" fmla="*/ 2253666 w 6454569"/>
                <a:gd name="connsiteY133" fmla="*/ 4310813 h 5820669"/>
                <a:gd name="connsiteX134" fmla="*/ 1905323 w 6454569"/>
                <a:gd name="connsiteY134" fmla="*/ 4318070 h 5820669"/>
                <a:gd name="connsiteX135" fmla="*/ 1716637 w 6454569"/>
                <a:gd name="connsiteY135" fmla="*/ 4325327 h 5820669"/>
                <a:gd name="connsiteX136" fmla="*/ 1586008 w 6454569"/>
                <a:gd name="connsiteY136" fmla="*/ 4347099 h 5820669"/>
                <a:gd name="connsiteX137" fmla="*/ 1433608 w 6454569"/>
                <a:gd name="connsiteY137" fmla="*/ 4354356 h 5820669"/>
                <a:gd name="connsiteX138" fmla="*/ 1208637 w 6454569"/>
                <a:gd name="connsiteY138" fmla="*/ 4361613 h 5820669"/>
                <a:gd name="connsiteX139" fmla="*/ 954637 w 6454569"/>
                <a:gd name="connsiteY139" fmla="*/ 4405156 h 5820669"/>
                <a:gd name="connsiteX140" fmla="*/ 882066 w 6454569"/>
                <a:gd name="connsiteY140" fmla="*/ 4405156 h 5820669"/>
                <a:gd name="connsiteX141" fmla="*/ 838523 w 6454569"/>
                <a:gd name="connsiteY141" fmla="*/ 4405156 h 5820669"/>
                <a:gd name="connsiteX142" fmla="*/ 758694 w 6454569"/>
                <a:gd name="connsiteY142" fmla="*/ 4412413 h 5820669"/>
                <a:gd name="connsiteX143" fmla="*/ 715151 w 6454569"/>
                <a:gd name="connsiteY143" fmla="*/ 4434184 h 5820669"/>
                <a:gd name="connsiteX144" fmla="*/ 722408 w 6454569"/>
                <a:gd name="connsiteY144" fmla="*/ 4586584 h 5820669"/>
                <a:gd name="connsiteX145" fmla="*/ 722408 w 6454569"/>
                <a:gd name="connsiteY145" fmla="*/ 4630127 h 5820669"/>
                <a:gd name="connsiteX146" fmla="*/ 715151 w 6454569"/>
                <a:gd name="connsiteY146" fmla="*/ 4869613 h 5820669"/>
                <a:gd name="connsiteX147" fmla="*/ 722408 w 6454569"/>
                <a:gd name="connsiteY147" fmla="*/ 4971213 h 5820669"/>
                <a:gd name="connsiteX148" fmla="*/ 722408 w 6454569"/>
                <a:gd name="connsiteY148" fmla="*/ 5080070 h 5820669"/>
                <a:gd name="connsiteX149" fmla="*/ 715151 w 6454569"/>
                <a:gd name="connsiteY149" fmla="*/ 5217956 h 5820669"/>
                <a:gd name="connsiteX150" fmla="*/ 722408 w 6454569"/>
                <a:gd name="connsiteY150" fmla="*/ 5326813 h 5820669"/>
                <a:gd name="connsiteX151" fmla="*/ 686123 w 6454569"/>
                <a:gd name="connsiteY151" fmla="*/ 5500984 h 5820669"/>
                <a:gd name="connsiteX152" fmla="*/ 700637 w 6454569"/>
                <a:gd name="connsiteY152" fmla="*/ 5609842 h 5820669"/>
                <a:gd name="connsiteX153" fmla="*/ 700637 w 6454569"/>
                <a:gd name="connsiteY153" fmla="*/ 5675156 h 5820669"/>
                <a:gd name="connsiteX154" fmla="*/ 700637 w 6454569"/>
                <a:gd name="connsiteY154" fmla="*/ 5718699 h 5820669"/>
                <a:gd name="connsiteX155" fmla="*/ 700637 w 6454569"/>
                <a:gd name="connsiteY155" fmla="*/ 5718699 h 5820669"/>
                <a:gd name="connsiteX0" fmla="*/ 794980 w 6454569"/>
                <a:gd name="connsiteY0" fmla="*/ 3570584 h 5820669"/>
                <a:gd name="connsiteX1" fmla="*/ 686123 w 6454569"/>
                <a:gd name="connsiteY1" fmla="*/ 3556070 h 5820669"/>
                <a:gd name="connsiteX2" fmla="*/ 606294 w 6454569"/>
                <a:gd name="connsiteY2" fmla="*/ 3534299 h 5820669"/>
                <a:gd name="connsiteX3" fmla="*/ 519208 w 6454569"/>
                <a:gd name="connsiteY3" fmla="*/ 3512527 h 5820669"/>
                <a:gd name="connsiteX4" fmla="*/ 490180 w 6454569"/>
                <a:gd name="connsiteY4" fmla="*/ 3548813 h 5820669"/>
                <a:gd name="connsiteX5" fmla="*/ 490180 w 6454569"/>
                <a:gd name="connsiteY5" fmla="*/ 3548813 h 5820669"/>
                <a:gd name="connsiteX6" fmla="*/ 40237 w 6454569"/>
                <a:gd name="connsiteY6" fmla="*/ 5428413 h 5820669"/>
                <a:gd name="connsiteX7" fmla="*/ 18466 w 6454569"/>
                <a:gd name="connsiteY7" fmla="*/ 5500984 h 5820669"/>
                <a:gd name="connsiteX8" fmla="*/ 11208 w 6454569"/>
                <a:gd name="connsiteY8" fmla="*/ 5566299 h 5820669"/>
                <a:gd name="connsiteX9" fmla="*/ 3951 w 6454569"/>
                <a:gd name="connsiteY9" fmla="*/ 5653384 h 5820669"/>
                <a:gd name="connsiteX10" fmla="*/ 3951 w 6454569"/>
                <a:gd name="connsiteY10" fmla="*/ 5675156 h 5820669"/>
                <a:gd name="connsiteX11" fmla="*/ 18466 w 6454569"/>
                <a:gd name="connsiteY11" fmla="*/ 5675156 h 5820669"/>
                <a:gd name="connsiteX12" fmla="*/ 265208 w 6454569"/>
                <a:gd name="connsiteY12" fmla="*/ 5660642 h 5820669"/>
                <a:gd name="connsiteX13" fmla="*/ 395837 w 6454569"/>
                <a:gd name="connsiteY13" fmla="*/ 5711442 h 5820669"/>
                <a:gd name="connsiteX14" fmla="*/ 570008 w 6454569"/>
                <a:gd name="connsiteY14" fmla="*/ 5711442 h 5820669"/>
                <a:gd name="connsiteX15" fmla="*/ 831266 w 6454569"/>
                <a:gd name="connsiteY15" fmla="*/ 5733213 h 5820669"/>
                <a:gd name="connsiteX16" fmla="*/ 1324751 w 6454569"/>
                <a:gd name="connsiteY16" fmla="*/ 5740470 h 5820669"/>
                <a:gd name="connsiteX17" fmla="*/ 1462637 w 6454569"/>
                <a:gd name="connsiteY17" fmla="*/ 5733213 h 5820669"/>
                <a:gd name="connsiteX18" fmla="*/ 1607780 w 6454569"/>
                <a:gd name="connsiteY18" fmla="*/ 5754984 h 5820669"/>
                <a:gd name="connsiteX19" fmla="*/ 1723894 w 6454569"/>
                <a:gd name="connsiteY19" fmla="*/ 5747727 h 5820669"/>
                <a:gd name="connsiteX20" fmla="*/ 1832751 w 6454569"/>
                <a:gd name="connsiteY20" fmla="*/ 5747727 h 5820669"/>
                <a:gd name="connsiteX21" fmla="*/ 2072237 w 6454569"/>
                <a:gd name="connsiteY21" fmla="*/ 5776756 h 5820669"/>
                <a:gd name="connsiteX22" fmla="*/ 2246408 w 6454569"/>
                <a:gd name="connsiteY22" fmla="*/ 5820299 h 5820669"/>
                <a:gd name="connsiteX23" fmla="*/ 2522180 w 6454569"/>
                <a:gd name="connsiteY23" fmla="*/ 5798527 h 5820669"/>
                <a:gd name="connsiteX24" fmla="*/ 2725380 w 6454569"/>
                <a:gd name="connsiteY24" fmla="*/ 5813042 h 5820669"/>
                <a:gd name="connsiteX25" fmla="*/ 2856008 w 6454569"/>
                <a:gd name="connsiteY25" fmla="*/ 5798527 h 5820669"/>
                <a:gd name="connsiteX26" fmla="*/ 3066466 w 6454569"/>
                <a:gd name="connsiteY26" fmla="*/ 5813042 h 5820669"/>
                <a:gd name="connsiteX27" fmla="*/ 3240637 w 6454569"/>
                <a:gd name="connsiteY27" fmla="*/ 5791270 h 5820669"/>
                <a:gd name="connsiteX28" fmla="*/ 3400294 w 6454569"/>
                <a:gd name="connsiteY28" fmla="*/ 5791270 h 5820669"/>
                <a:gd name="connsiteX29" fmla="*/ 3618008 w 6454569"/>
                <a:gd name="connsiteY29" fmla="*/ 5711442 h 5820669"/>
                <a:gd name="connsiteX30" fmla="*/ 3654294 w 6454569"/>
                <a:gd name="connsiteY30" fmla="*/ 5711442 h 5820669"/>
                <a:gd name="connsiteX31" fmla="*/ 3741380 w 6454569"/>
                <a:gd name="connsiteY31" fmla="*/ 5718699 h 5820669"/>
                <a:gd name="connsiteX32" fmla="*/ 4155037 w 6454569"/>
                <a:gd name="connsiteY32" fmla="*/ 5725956 h 5820669"/>
                <a:gd name="connsiteX33" fmla="*/ 4329208 w 6454569"/>
                <a:gd name="connsiteY33" fmla="*/ 5725956 h 5820669"/>
                <a:gd name="connsiteX34" fmla="*/ 4459837 w 6454569"/>
                <a:gd name="connsiteY34" fmla="*/ 5725956 h 5820669"/>
                <a:gd name="connsiteX35" fmla="*/ 4619494 w 6454569"/>
                <a:gd name="connsiteY35" fmla="*/ 5725956 h 5820669"/>
                <a:gd name="connsiteX36" fmla="*/ 4750123 w 6454569"/>
                <a:gd name="connsiteY36" fmla="*/ 5711442 h 5820669"/>
                <a:gd name="connsiteX37" fmla="*/ 4967837 w 6454569"/>
                <a:gd name="connsiteY37" fmla="*/ 5725956 h 5820669"/>
                <a:gd name="connsiteX38" fmla="*/ 5200066 w 6454569"/>
                <a:gd name="connsiteY38" fmla="*/ 5711442 h 5820669"/>
                <a:gd name="connsiteX39" fmla="*/ 5417780 w 6454569"/>
                <a:gd name="connsiteY39" fmla="*/ 5711442 h 5820669"/>
                <a:gd name="connsiteX40" fmla="*/ 5468580 w 6454569"/>
                <a:gd name="connsiteY40" fmla="*/ 5704184 h 5820669"/>
                <a:gd name="connsiteX41" fmla="*/ 5548408 w 6454569"/>
                <a:gd name="connsiteY41" fmla="*/ 5624356 h 5820669"/>
                <a:gd name="connsiteX42" fmla="*/ 5664523 w 6454569"/>
                <a:gd name="connsiteY42" fmla="*/ 5530013 h 5820669"/>
                <a:gd name="connsiteX43" fmla="*/ 5722580 w 6454569"/>
                <a:gd name="connsiteY43" fmla="*/ 5493727 h 5820669"/>
                <a:gd name="connsiteX44" fmla="*/ 5751608 w 6454569"/>
                <a:gd name="connsiteY44" fmla="*/ 5341327 h 5820669"/>
                <a:gd name="connsiteX45" fmla="*/ 5715323 w 6454569"/>
                <a:gd name="connsiteY45" fmla="*/ 5138127 h 5820669"/>
                <a:gd name="connsiteX46" fmla="*/ 5708066 w 6454569"/>
                <a:gd name="connsiteY46" fmla="*/ 4949442 h 5820669"/>
                <a:gd name="connsiteX47" fmla="*/ 5708066 w 6454569"/>
                <a:gd name="connsiteY47" fmla="*/ 4789784 h 5820669"/>
                <a:gd name="connsiteX48" fmla="*/ 5700808 w 6454569"/>
                <a:gd name="connsiteY48" fmla="*/ 4506756 h 5820669"/>
                <a:gd name="connsiteX49" fmla="*/ 5700808 w 6454569"/>
                <a:gd name="connsiteY49" fmla="*/ 4252756 h 5820669"/>
                <a:gd name="connsiteX50" fmla="*/ 5671780 w 6454569"/>
                <a:gd name="connsiteY50" fmla="*/ 4006013 h 5820669"/>
                <a:gd name="connsiteX51" fmla="*/ 5650008 w 6454569"/>
                <a:gd name="connsiteY51" fmla="*/ 3831842 h 5820669"/>
                <a:gd name="connsiteX52" fmla="*/ 5635494 w 6454569"/>
                <a:gd name="connsiteY52" fmla="*/ 3621384 h 5820669"/>
                <a:gd name="connsiteX53" fmla="*/ 5606466 w 6454569"/>
                <a:gd name="connsiteY53" fmla="*/ 3439956 h 5820669"/>
                <a:gd name="connsiteX54" fmla="*/ 5599208 w 6454569"/>
                <a:gd name="connsiteY54" fmla="*/ 3222242 h 5820669"/>
                <a:gd name="connsiteX55" fmla="*/ 5642751 w 6454569"/>
                <a:gd name="connsiteY55" fmla="*/ 3164184 h 5820669"/>
                <a:gd name="connsiteX56" fmla="*/ 5744351 w 6454569"/>
                <a:gd name="connsiteY56" fmla="*/ 3055327 h 5820669"/>
                <a:gd name="connsiteX57" fmla="*/ 5896751 w 6454569"/>
                <a:gd name="connsiteY57" fmla="*/ 2982756 h 5820669"/>
                <a:gd name="connsiteX58" fmla="*/ 5962066 w 6454569"/>
                <a:gd name="connsiteY58" fmla="*/ 2902927 h 5820669"/>
                <a:gd name="connsiteX59" fmla="*/ 6049151 w 6454569"/>
                <a:gd name="connsiteY59" fmla="*/ 2837613 h 5820669"/>
                <a:gd name="connsiteX60" fmla="*/ 6070923 w 6454569"/>
                <a:gd name="connsiteY60" fmla="*/ 2743270 h 5820669"/>
                <a:gd name="connsiteX61" fmla="*/ 6099951 w 6454569"/>
                <a:gd name="connsiteY61" fmla="*/ 2482013 h 5820669"/>
                <a:gd name="connsiteX62" fmla="*/ 6165266 w 6454569"/>
                <a:gd name="connsiteY62" fmla="*/ 2162699 h 5820669"/>
                <a:gd name="connsiteX63" fmla="*/ 6187037 w 6454569"/>
                <a:gd name="connsiteY63" fmla="*/ 1937727 h 5820669"/>
                <a:gd name="connsiteX64" fmla="*/ 6274123 w 6454569"/>
                <a:gd name="connsiteY64" fmla="*/ 1545842 h 5820669"/>
                <a:gd name="connsiteX65" fmla="*/ 6332180 w 6454569"/>
                <a:gd name="connsiteY65" fmla="*/ 1204756 h 5820669"/>
                <a:gd name="connsiteX66" fmla="*/ 6397494 w 6454569"/>
                <a:gd name="connsiteY66" fmla="*/ 965270 h 5820669"/>
                <a:gd name="connsiteX67" fmla="*/ 6426523 w 6454569"/>
                <a:gd name="connsiteY67" fmla="*/ 682242 h 5820669"/>
                <a:gd name="connsiteX68" fmla="*/ 6448294 w 6454569"/>
                <a:gd name="connsiteY68" fmla="*/ 551613 h 5820669"/>
                <a:gd name="connsiteX69" fmla="*/ 6448294 w 6454569"/>
                <a:gd name="connsiteY69" fmla="*/ 486299 h 5820669"/>
                <a:gd name="connsiteX70" fmla="*/ 6375723 w 6454569"/>
                <a:gd name="connsiteY70" fmla="*/ 457270 h 5820669"/>
                <a:gd name="connsiteX71" fmla="*/ 6281380 w 6454569"/>
                <a:gd name="connsiteY71" fmla="*/ 435499 h 5820669"/>
                <a:gd name="connsiteX72" fmla="*/ 6092694 w 6454569"/>
                <a:gd name="connsiteY72" fmla="*/ 391956 h 5820669"/>
                <a:gd name="connsiteX73" fmla="*/ 5911266 w 6454569"/>
                <a:gd name="connsiteY73" fmla="*/ 333899 h 5820669"/>
                <a:gd name="connsiteX74" fmla="*/ 5134751 w 6454569"/>
                <a:gd name="connsiteY74" fmla="*/ 174242 h 5820669"/>
                <a:gd name="connsiteX75" fmla="*/ 4960580 w 6454569"/>
                <a:gd name="connsiteY75" fmla="*/ 94413 h 5820669"/>
                <a:gd name="connsiteX76" fmla="*/ 4626751 w 6454569"/>
                <a:gd name="connsiteY76" fmla="*/ 29099 h 5820669"/>
                <a:gd name="connsiteX77" fmla="*/ 4546923 w 6454569"/>
                <a:gd name="connsiteY77" fmla="*/ 70 h 5820669"/>
                <a:gd name="connsiteX78" fmla="*/ 4409037 w 6454569"/>
                <a:gd name="connsiteY78" fmla="*/ 36356 h 5820669"/>
                <a:gd name="connsiteX79" fmla="*/ 4321951 w 6454569"/>
                <a:gd name="connsiteY79" fmla="*/ 159727 h 5820669"/>
                <a:gd name="connsiteX80" fmla="*/ 4256637 w 6454569"/>
                <a:gd name="connsiteY80" fmla="*/ 246813 h 5820669"/>
                <a:gd name="connsiteX81" fmla="*/ 4191323 w 6454569"/>
                <a:gd name="connsiteY81" fmla="*/ 428242 h 5820669"/>
                <a:gd name="connsiteX82" fmla="*/ 4169551 w 6454569"/>
                <a:gd name="connsiteY82" fmla="*/ 537099 h 5820669"/>
                <a:gd name="connsiteX83" fmla="*/ 4169551 w 6454569"/>
                <a:gd name="connsiteY83" fmla="*/ 682242 h 5820669"/>
                <a:gd name="connsiteX84" fmla="*/ 4169551 w 6454569"/>
                <a:gd name="connsiteY84" fmla="*/ 769327 h 5820669"/>
                <a:gd name="connsiteX85" fmla="*/ 4198580 w 6454569"/>
                <a:gd name="connsiteY85" fmla="*/ 834642 h 5820669"/>
                <a:gd name="connsiteX86" fmla="*/ 4271151 w 6454569"/>
                <a:gd name="connsiteY86" fmla="*/ 863670 h 5820669"/>
                <a:gd name="connsiteX87" fmla="*/ 4387266 w 6454569"/>
                <a:gd name="connsiteY87" fmla="*/ 1030584 h 5820669"/>
                <a:gd name="connsiteX88" fmla="*/ 4459837 w 6454569"/>
                <a:gd name="connsiteY88" fmla="*/ 1103156 h 5820669"/>
                <a:gd name="connsiteX89" fmla="*/ 4568694 w 6454569"/>
                <a:gd name="connsiteY89" fmla="*/ 1095899 h 5820669"/>
                <a:gd name="connsiteX90" fmla="*/ 4677551 w 6454569"/>
                <a:gd name="connsiteY90" fmla="*/ 1124927 h 5820669"/>
                <a:gd name="connsiteX91" fmla="*/ 4699323 w 6454569"/>
                <a:gd name="connsiteY91" fmla="*/ 1124927 h 5820669"/>
                <a:gd name="connsiteX92" fmla="*/ 4750123 w 6454569"/>
                <a:gd name="connsiteY92" fmla="*/ 1146699 h 5820669"/>
                <a:gd name="connsiteX93" fmla="*/ 4808180 w 6454569"/>
                <a:gd name="connsiteY93" fmla="*/ 1139442 h 5820669"/>
                <a:gd name="connsiteX94" fmla="*/ 4844466 w 6454569"/>
                <a:gd name="connsiteY94" fmla="*/ 1204756 h 5820669"/>
                <a:gd name="connsiteX95" fmla="*/ 4829951 w 6454569"/>
                <a:gd name="connsiteY95" fmla="*/ 1320870 h 5820669"/>
                <a:gd name="connsiteX96" fmla="*/ 4808180 w 6454569"/>
                <a:gd name="connsiteY96" fmla="*/ 1422470 h 5820669"/>
                <a:gd name="connsiteX97" fmla="*/ 4764637 w 6454569"/>
                <a:gd name="connsiteY97" fmla="*/ 1705499 h 5820669"/>
                <a:gd name="connsiteX98" fmla="*/ 4757380 w 6454569"/>
                <a:gd name="connsiteY98" fmla="*/ 1865156 h 5820669"/>
                <a:gd name="connsiteX99" fmla="*/ 4692066 w 6454569"/>
                <a:gd name="connsiteY99" fmla="*/ 2148184 h 5820669"/>
                <a:gd name="connsiteX100" fmla="*/ 4655780 w 6454569"/>
                <a:gd name="connsiteY100" fmla="*/ 2670699 h 5820669"/>
                <a:gd name="connsiteX101" fmla="*/ 4634008 w 6454569"/>
                <a:gd name="connsiteY101" fmla="*/ 2990013 h 5820669"/>
                <a:gd name="connsiteX102" fmla="*/ 4612237 w 6454569"/>
                <a:gd name="connsiteY102" fmla="*/ 3425442 h 5820669"/>
                <a:gd name="connsiteX103" fmla="*/ 4612237 w 6454569"/>
                <a:gd name="connsiteY103" fmla="*/ 3541556 h 5820669"/>
                <a:gd name="connsiteX104" fmla="*/ 4626751 w 6454569"/>
                <a:gd name="connsiteY104" fmla="*/ 3693956 h 5820669"/>
                <a:gd name="connsiteX105" fmla="*/ 4641266 w 6454569"/>
                <a:gd name="connsiteY105" fmla="*/ 3947956 h 5820669"/>
                <a:gd name="connsiteX106" fmla="*/ 4626751 w 6454569"/>
                <a:gd name="connsiteY106" fmla="*/ 3955213 h 5820669"/>
                <a:gd name="connsiteX107" fmla="*/ 4568694 w 6454569"/>
                <a:gd name="connsiteY107" fmla="*/ 3991499 h 5820669"/>
                <a:gd name="connsiteX108" fmla="*/ 4481608 w 6454569"/>
                <a:gd name="connsiteY108" fmla="*/ 4020527 h 5820669"/>
                <a:gd name="connsiteX109" fmla="*/ 4416294 w 6454569"/>
                <a:gd name="connsiteY109" fmla="*/ 4006013 h 5820669"/>
                <a:gd name="connsiteX110" fmla="*/ 4365494 w 6454569"/>
                <a:gd name="connsiteY110" fmla="*/ 3984242 h 5820669"/>
                <a:gd name="connsiteX111" fmla="*/ 4133266 w 6454569"/>
                <a:gd name="connsiteY111" fmla="*/ 3926184 h 5820669"/>
                <a:gd name="connsiteX112" fmla="*/ 4067951 w 6454569"/>
                <a:gd name="connsiteY112" fmla="*/ 3904413 h 5820669"/>
                <a:gd name="connsiteX113" fmla="*/ 3930066 w 6454569"/>
                <a:gd name="connsiteY113" fmla="*/ 3882642 h 5820669"/>
                <a:gd name="connsiteX114" fmla="*/ 3850237 w 6454569"/>
                <a:gd name="connsiteY114" fmla="*/ 3875384 h 5820669"/>
                <a:gd name="connsiteX115" fmla="*/ 3676066 w 6454569"/>
                <a:gd name="connsiteY115" fmla="*/ 3831842 h 5820669"/>
                <a:gd name="connsiteX116" fmla="*/ 3610751 w 6454569"/>
                <a:gd name="connsiteY116" fmla="*/ 3831842 h 5820669"/>
                <a:gd name="connsiteX117" fmla="*/ 3414808 w 6454569"/>
                <a:gd name="connsiteY117" fmla="*/ 3788299 h 5820669"/>
                <a:gd name="connsiteX118" fmla="*/ 3153551 w 6454569"/>
                <a:gd name="connsiteY118" fmla="*/ 3773784 h 5820669"/>
                <a:gd name="connsiteX119" fmla="*/ 3022923 w 6454569"/>
                <a:gd name="connsiteY119" fmla="*/ 3744756 h 5820669"/>
                <a:gd name="connsiteX120" fmla="*/ 2950351 w 6454569"/>
                <a:gd name="connsiteY120" fmla="*/ 3701213 h 5820669"/>
                <a:gd name="connsiteX121" fmla="*/ 2848751 w 6454569"/>
                <a:gd name="connsiteY121" fmla="*/ 3679442 h 5820669"/>
                <a:gd name="connsiteX122" fmla="*/ 2819723 w 6454569"/>
                <a:gd name="connsiteY122" fmla="*/ 3664927 h 5820669"/>
                <a:gd name="connsiteX123" fmla="*/ 2776180 w 6454569"/>
                <a:gd name="connsiteY123" fmla="*/ 3672184 h 5820669"/>
                <a:gd name="connsiteX124" fmla="*/ 2739894 w 6454569"/>
                <a:gd name="connsiteY124" fmla="*/ 3737499 h 5820669"/>
                <a:gd name="connsiteX125" fmla="*/ 2696351 w 6454569"/>
                <a:gd name="connsiteY125" fmla="*/ 3781042 h 5820669"/>
                <a:gd name="connsiteX126" fmla="*/ 2609266 w 6454569"/>
                <a:gd name="connsiteY126" fmla="*/ 3998756 h 5820669"/>
                <a:gd name="connsiteX127" fmla="*/ 2543951 w 6454569"/>
                <a:gd name="connsiteY127" fmla="*/ 4064070 h 5820669"/>
                <a:gd name="connsiteX128" fmla="*/ 2493151 w 6454569"/>
                <a:gd name="connsiteY128" fmla="*/ 4165670 h 5820669"/>
                <a:gd name="connsiteX129" fmla="*/ 2471380 w 6454569"/>
                <a:gd name="connsiteY129" fmla="*/ 4194699 h 5820669"/>
                <a:gd name="connsiteX130" fmla="*/ 2435094 w 6454569"/>
                <a:gd name="connsiteY130" fmla="*/ 4260013 h 5820669"/>
                <a:gd name="connsiteX131" fmla="*/ 2406066 w 6454569"/>
                <a:gd name="connsiteY131" fmla="*/ 4318070 h 5820669"/>
                <a:gd name="connsiteX132" fmla="*/ 2253666 w 6454569"/>
                <a:gd name="connsiteY132" fmla="*/ 4310813 h 5820669"/>
                <a:gd name="connsiteX133" fmla="*/ 1905323 w 6454569"/>
                <a:gd name="connsiteY133" fmla="*/ 4318070 h 5820669"/>
                <a:gd name="connsiteX134" fmla="*/ 1716637 w 6454569"/>
                <a:gd name="connsiteY134" fmla="*/ 4325327 h 5820669"/>
                <a:gd name="connsiteX135" fmla="*/ 1586008 w 6454569"/>
                <a:gd name="connsiteY135" fmla="*/ 4347099 h 5820669"/>
                <a:gd name="connsiteX136" fmla="*/ 1433608 w 6454569"/>
                <a:gd name="connsiteY136" fmla="*/ 4354356 h 5820669"/>
                <a:gd name="connsiteX137" fmla="*/ 1208637 w 6454569"/>
                <a:gd name="connsiteY137" fmla="*/ 4361613 h 5820669"/>
                <a:gd name="connsiteX138" fmla="*/ 954637 w 6454569"/>
                <a:gd name="connsiteY138" fmla="*/ 4405156 h 5820669"/>
                <a:gd name="connsiteX139" fmla="*/ 882066 w 6454569"/>
                <a:gd name="connsiteY139" fmla="*/ 4405156 h 5820669"/>
                <a:gd name="connsiteX140" fmla="*/ 838523 w 6454569"/>
                <a:gd name="connsiteY140" fmla="*/ 4405156 h 5820669"/>
                <a:gd name="connsiteX141" fmla="*/ 758694 w 6454569"/>
                <a:gd name="connsiteY141" fmla="*/ 4412413 h 5820669"/>
                <a:gd name="connsiteX142" fmla="*/ 715151 w 6454569"/>
                <a:gd name="connsiteY142" fmla="*/ 4434184 h 5820669"/>
                <a:gd name="connsiteX143" fmla="*/ 722408 w 6454569"/>
                <a:gd name="connsiteY143" fmla="*/ 4586584 h 5820669"/>
                <a:gd name="connsiteX144" fmla="*/ 722408 w 6454569"/>
                <a:gd name="connsiteY144" fmla="*/ 4630127 h 5820669"/>
                <a:gd name="connsiteX145" fmla="*/ 715151 w 6454569"/>
                <a:gd name="connsiteY145" fmla="*/ 4869613 h 5820669"/>
                <a:gd name="connsiteX146" fmla="*/ 722408 w 6454569"/>
                <a:gd name="connsiteY146" fmla="*/ 4971213 h 5820669"/>
                <a:gd name="connsiteX147" fmla="*/ 722408 w 6454569"/>
                <a:gd name="connsiteY147" fmla="*/ 5080070 h 5820669"/>
                <a:gd name="connsiteX148" fmla="*/ 715151 w 6454569"/>
                <a:gd name="connsiteY148" fmla="*/ 5217956 h 5820669"/>
                <a:gd name="connsiteX149" fmla="*/ 722408 w 6454569"/>
                <a:gd name="connsiteY149" fmla="*/ 5326813 h 5820669"/>
                <a:gd name="connsiteX150" fmla="*/ 686123 w 6454569"/>
                <a:gd name="connsiteY150" fmla="*/ 5500984 h 5820669"/>
                <a:gd name="connsiteX151" fmla="*/ 700637 w 6454569"/>
                <a:gd name="connsiteY151" fmla="*/ 5609842 h 5820669"/>
                <a:gd name="connsiteX152" fmla="*/ 700637 w 6454569"/>
                <a:gd name="connsiteY152" fmla="*/ 5675156 h 5820669"/>
                <a:gd name="connsiteX153" fmla="*/ 700637 w 6454569"/>
                <a:gd name="connsiteY153" fmla="*/ 5718699 h 5820669"/>
                <a:gd name="connsiteX154" fmla="*/ 700637 w 6454569"/>
                <a:gd name="connsiteY154" fmla="*/ 5718699 h 5820669"/>
                <a:gd name="connsiteX0" fmla="*/ 799759 w 6459348"/>
                <a:gd name="connsiteY0" fmla="*/ 3570584 h 5820669"/>
                <a:gd name="connsiteX1" fmla="*/ 690902 w 6459348"/>
                <a:gd name="connsiteY1" fmla="*/ 3556070 h 5820669"/>
                <a:gd name="connsiteX2" fmla="*/ 611073 w 6459348"/>
                <a:gd name="connsiteY2" fmla="*/ 3534299 h 5820669"/>
                <a:gd name="connsiteX3" fmla="*/ 523987 w 6459348"/>
                <a:gd name="connsiteY3" fmla="*/ 3512527 h 5820669"/>
                <a:gd name="connsiteX4" fmla="*/ 494959 w 6459348"/>
                <a:gd name="connsiteY4" fmla="*/ 3548813 h 5820669"/>
                <a:gd name="connsiteX5" fmla="*/ 494959 w 6459348"/>
                <a:gd name="connsiteY5" fmla="*/ 3548813 h 5820669"/>
                <a:gd name="connsiteX6" fmla="*/ 45016 w 6459348"/>
                <a:gd name="connsiteY6" fmla="*/ 5428413 h 5820669"/>
                <a:gd name="connsiteX7" fmla="*/ 23245 w 6459348"/>
                <a:gd name="connsiteY7" fmla="*/ 5500984 h 5820669"/>
                <a:gd name="connsiteX8" fmla="*/ 15987 w 6459348"/>
                <a:gd name="connsiteY8" fmla="*/ 5566299 h 5820669"/>
                <a:gd name="connsiteX9" fmla="*/ 8730 w 6459348"/>
                <a:gd name="connsiteY9" fmla="*/ 5653384 h 5820669"/>
                <a:gd name="connsiteX10" fmla="*/ 8730 w 6459348"/>
                <a:gd name="connsiteY10" fmla="*/ 5675156 h 5820669"/>
                <a:gd name="connsiteX11" fmla="*/ 23245 w 6459348"/>
                <a:gd name="connsiteY11" fmla="*/ 5675156 h 5820669"/>
                <a:gd name="connsiteX12" fmla="*/ 269987 w 6459348"/>
                <a:gd name="connsiteY12" fmla="*/ 5696928 h 5820669"/>
                <a:gd name="connsiteX13" fmla="*/ 400616 w 6459348"/>
                <a:gd name="connsiteY13" fmla="*/ 5711442 h 5820669"/>
                <a:gd name="connsiteX14" fmla="*/ 574787 w 6459348"/>
                <a:gd name="connsiteY14" fmla="*/ 5711442 h 5820669"/>
                <a:gd name="connsiteX15" fmla="*/ 836045 w 6459348"/>
                <a:gd name="connsiteY15" fmla="*/ 5733213 h 5820669"/>
                <a:gd name="connsiteX16" fmla="*/ 1329530 w 6459348"/>
                <a:gd name="connsiteY16" fmla="*/ 5740470 h 5820669"/>
                <a:gd name="connsiteX17" fmla="*/ 1467416 w 6459348"/>
                <a:gd name="connsiteY17" fmla="*/ 5733213 h 5820669"/>
                <a:gd name="connsiteX18" fmla="*/ 1612559 w 6459348"/>
                <a:gd name="connsiteY18" fmla="*/ 5754984 h 5820669"/>
                <a:gd name="connsiteX19" fmla="*/ 1728673 w 6459348"/>
                <a:gd name="connsiteY19" fmla="*/ 5747727 h 5820669"/>
                <a:gd name="connsiteX20" fmla="*/ 1837530 w 6459348"/>
                <a:gd name="connsiteY20" fmla="*/ 5747727 h 5820669"/>
                <a:gd name="connsiteX21" fmla="*/ 2077016 w 6459348"/>
                <a:gd name="connsiteY21" fmla="*/ 5776756 h 5820669"/>
                <a:gd name="connsiteX22" fmla="*/ 2251187 w 6459348"/>
                <a:gd name="connsiteY22" fmla="*/ 5820299 h 5820669"/>
                <a:gd name="connsiteX23" fmla="*/ 2526959 w 6459348"/>
                <a:gd name="connsiteY23" fmla="*/ 5798527 h 5820669"/>
                <a:gd name="connsiteX24" fmla="*/ 2730159 w 6459348"/>
                <a:gd name="connsiteY24" fmla="*/ 5813042 h 5820669"/>
                <a:gd name="connsiteX25" fmla="*/ 2860787 w 6459348"/>
                <a:gd name="connsiteY25" fmla="*/ 5798527 h 5820669"/>
                <a:gd name="connsiteX26" fmla="*/ 3071245 w 6459348"/>
                <a:gd name="connsiteY26" fmla="*/ 5813042 h 5820669"/>
                <a:gd name="connsiteX27" fmla="*/ 3245416 w 6459348"/>
                <a:gd name="connsiteY27" fmla="*/ 5791270 h 5820669"/>
                <a:gd name="connsiteX28" fmla="*/ 3405073 w 6459348"/>
                <a:gd name="connsiteY28" fmla="*/ 5791270 h 5820669"/>
                <a:gd name="connsiteX29" fmla="*/ 3622787 w 6459348"/>
                <a:gd name="connsiteY29" fmla="*/ 5711442 h 5820669"/>
                <a:gd name="connsiteX30" fmla="*/ 3659073 w 6459348"/>
                <a:gd name="connsiteY30" fmla="*/ 5711442 h 5820669"/>
                <a:gd name="connsiteX31" fmla="*/ 3746159 w 6459348"/>
                <a:gd name="connsiteY31" fmla="*/ 5718699 h 5820669"/>
                <a:gd name="connsiteX32" fmla="*/ 4159816 w 6459348"/>
                <a:gd name="connsiteY32" fmla="*/ 5725956 h 5820669"/>
                <a:gd name="connsiteX33" fmla="*/ 4333987 w 6459348"/>
                <a:gd name="connsiteY33" fmla="*/ 5725956 h 5820669"/>
                <a:gd name="connsiteX34" fmla="*/ 4464616 w 6459348"/>
                <a:gd name="connsiteY34" fmla="*/ 5725956 h 5820669"/>
                <a:gd name="connsiteX35" fmla="*/ 4624273 w 6459348"/>
                <a:gd name="connsiteY35" fmla="*/ 5725956 h 5820669"/>
                <a:gd name="connsiteX36" fmla="*/ 4754902 w 6459348"/>
                <a:gd name="connsiteY36" fmla="*/ 5711442 h 5820669"/>
                <a:gd name="connsiteX37" fmla="*/ 4972616 w 6459348"/>
                <a:gd name="connsiteY37" fmla="*/ 5725956 h 5820669"/>
                <a:gd name="connsiteX38" fmla="*/ 5204845 w 6459348"/>
                <a:gd name="connsiteY38" fmla="*/ 5711442 h 5820669"/>
                <a:gd name="connsiteX39" fmla="*/ 5422559 w 6459348"/>
                <a:gd name="connsiteY39" fmla="*/ 5711442 h 5820669"/>
                <a:gd name="connsiteX40" fmla="*/ 5473359 w 6459348"/>
                <a:gd name="connsiteY40" fmla="*/ 5704184 h 5820669"/>
                <a:gd name="connsiteX41" fmla="*/ 5553187 w 6459348"/>
                <a:gd name="connsiteY41" fmla="*/ 5624356 h 5820669"/>
                <a:gd name="connsiteX42" fmla="*/ 5669302 w 6459348"/>
                <a:gd name="connsiteY42" fmla="*/ 5530013 h 5820669"/>
                <a:gd name="connsiteX43" fmla="*/ 5727359 w 6459348"/>
                <a:gd name="connsiteY43" fmla="*/ 5493727 h 5820669"/>
                <a:gd name="connsiteX44" fmla="*/ 5756387 w 6459348"/>
                <a:gd name="connsiteY44" fmla="*/ 5341327 h 5820669"/>
                <a:gd name="connsiteX45" fmla="*/ 5720102 w 6459348"/>
                <a:gd name="connsiteY45" fmla="*/ 5138127 h 5820669"/>
                <a:gd name="connsiteX46" fmla="*/ 5712845 w 6459348"/>
                <a:gd name="connsiteY46" fmla="*/ 4949442 h 5820669"/>
                <a:gd name="connsiteX47" fmla="*/ 5712845 w 6459348"/>
                <a:gd name="connsiteY47" fmla="*/ 4789784 h 5820669"/>
                <a:gd name="connsiteX48" fmla="*/ 5705587 w 6459348"/>
                <a:gd name="connsiteY48" fmla="*/ 4506756 h 5820669"/>
                <a:gd name="connsiteX49" fmla="*/ 5705587 w 6459348"/>
                <a:gd name="connsiteY49" fmla="*/ 4252756 h 5820669"/>
                <a:gd name="connsiteX50" fmla="*/ 5676559 w 6459348"/>
                <a:gd name="connsiteY50" fmla="*/ 4006013 h 5820669"/>
                <a:gd name="connsiteX51" fmla="*/ 5654787 w 6459348"/>
                <a:gd name="connsiteY51" fmla="*/ 3831842 h 5820669"/>
                <a:gd name="connsiteX52" fmla="*/ 5640273 w 6459348"/>
                <a:gd name="connsiteY52" fmla="*/ 3621384 h 5820669"/>
                <a:gd name="connsiteX53" fmla="*/ 5611245 w 6459348"/>
                <a:gd name="connsiteY53" fmla="*/ 3439956 h 5820669"/>
                <a:gd name="connsiteX54" fmla="*/ 5603987 w 6459348"/>
                <a:gd name="connsiteY54" fmla="*/ 3222242 h 5820669"/>
                <a:gd name="connsiteX55" fmla="*/ 5647530 w 6459348"/>
                <a:gd name="connsiteY55" fmla="*/ 3164184 h 5820669"/>
                <a:gd name="connsiteX56" fmla="*/ 5749130 w 6459348"/>
                <a:gd name="connsiteY56" fmla="*/ 3055327 h 5820669"/>
                <a:gd name="connsiteX57" fmla="*/ 5901530 w 6459348"/>
                <a:gd name="connsiteY57" fmla="*/ 2982756 h 5820669"/>
                <a:gd name="connsiteX58" fmla="*/ 5966845 w 6459348"/>
                <a:gd name="connsiteY58" fmla="*/ 2902927 h 5820669"/>
                <a:gd name="connsiteX59" fmla="*/ 6053930 w 6459348"/>
                <a:gd name="connsiteY59" fmla="*/ 2837613 h 5820669"/>
                <a:gd name="connsiteX60" fmla="*/ 6075702 w 6459348"/>
                <a:gd name="connsiteY60" fmla="*/ 2743270 h 5820669"/>
                <a:gd name="connsiteX61" fmla="*/ 6104730 w 6459348"/>
                <a:gd name="connsiteY61" fmla="*/ 2482013 h 5820669"/>
                <a:gd name="connsiteX62" fmla="*/ 6170045 w 6459348"/>
                <a:gd name="connsiteY62" fmla="*/ 2162699 h 5820669"/>
                <a:gd name="connsiteX63" fmla="*/ 6191816 w 6459348"/>
                <a:gd name="connsiteY63" fmla="*/ 1937727 h 5820669"/>
                <a:gd name="connsiteX64" fmla="*/ 6278902 w 6459348"/>
                <a:gd name="connsiteY64" fmla="*/ 1545842 h 5820669"/>
                <a:gd name="connsiteX65" fmla="*/ 6336959 w 6459348"/>
                <a:gd name="connsiteY65" fmla="*/ 1204756 h 5820669"/>
                <a:gd name="connsiteX66" fmla="*/ 6402273 w 6459348"/>
                <a:gd name="connsiteY66" fmla="*/ 965270 h 5820669"/>
                <a:gd name="connsiteX67" fmla="*/ 6431302 w 6459348"/>
                <a:gd name="connsiteY67" fmla="*/ 682242 h 5820669"/>
                <a:gd name="connsiteX68" fmla="*/ 6453073 w 6459348"/>
                <a:gd name="connsiteY68" fmla="*/ 551613 h 5820669"/>
                <a:gd name="connsiteX69" fmla="*/ 6453073 w 6459348"/>
                <a:gd name="connsiteY69" fmla="*/ 486299 h 5820669"/>
                <a:gd name="connsiteX70" fmla="*/ 6380502 w 6459348"/>
                <a:gd name="connsiteY70" fmla="*/ 457270 h 5820669"/>
                <a:gd name="connsiteX71" fmla="*/ 6286159 w 6459348"/>
                <a:gd name="connsiteY71" fmla="*/ 435499 h 5820669"/>
                <a:gd name="connsiteX72" fmla="*/ 6097473 w 6459348"/>
                <a:gd name="connsiteY72" fmla="*/ 391956 h 5820669"/>
                <a:gd name="connsiteX73" fmla="*/ 5916045 w 6459348"/>
                <a:gd name="connsiteY73" fmla="*/ 333899 h 5820669"/>
                <a:gd name="connsiteX74" fmla="*/ 5139530 w 6459348"/>
                <a:gd name="connsiteY74" fmla="*/ 174242 h 5820669"/>
                <a:gd name="connsiteX75" fmla="*/ 4965359 w 6459348"/>
                <a:gd name="connsiteY75" fmla="*/ 94413 h 5820669"/>
                <a:gd name="connsiteX76" fmla="*/ 4631530 w 6459348"/>
                <a:gd name="connsiteY76" fmla="*/ 29099 h 5820669"/>
                <a:gd name="connsiteX77" fmla="*/ 4551702 w 6459348"/>
                <a:gd name="connsiteY77" fmla="*/ 70 h 5820669"/>
                <a:gd name="connsiteX78" fmla="*/ 4413816 w 6459348"/>
                <a:gd name="connsiteY78" fmla="*/ 36356 h 5820669"/>
                <a:gd name="connsiteX79" fmla="*/ 4326730 w 6459348"/>
                <a:gd name="connsiteY79" fmla="*/ 159727 h 5820669"/>
                <a:gd name="connsiteX80" fmla="*/ 4261416 w 6459348"/>
                <a:gd name="connsiteY80" fmla="*/ 246813 h 5820669"/>
                <a:gd name="connsiteX81" fmla="*/ 4196102 w 6459348"/>
                <a:gd name="connsiteY81" fmla="*/ 428242 h 5820669"/>
                <a:gd name="connsiteX82" fmla="*/ 4174330 w 6459348"/>
                <a:gd name="connsiteY82" fmla="*/ 537099 h 5820669"/>
                <a:gd name="connsiteX83" fmla="*/ 4174330 w 6459348"/>
                <a:gd name="connsiteY83" fmla="*/ 682242 h 5820669"/>
                <a:gd name="connsiteX84" fmla="*/ 4174330 w 6459348"/>
                <a:gd name="connsiteY84" fmla="*/ 769327 h 5820669"/>
                <a:gd name="connsiteX85" fmla="*/ 4203359 w 6459348"/>
                <a:gd name="connsiteY85" fmla="*/ 834642 h 5820669"/>
                <a:gd name="connsiteX86" fmla="*/ 4275930 w 6459348"/>
                <a:gd name="connsiteY86" fmla="*/ 863670 h 5820669"/>
                <a:gd name="connsiteX87" fmla="*/ 4392045 w 6459348"/>
                <a:gd name="connsiteY87" fmla="*/ 1030584 h 5820669"/>
                <a:gd name="connsiteX88" fmla="*/ 4464616 w 6459348"/>
                <a:gd name="connsiteY88" fmla="*/ 1103156 h 5820669"/>
                <a:gd name="connsiteX89" fmla="*/ 4573473 w 6459348"/>
                <a:gd name="connsiteY89" fmla="*/ 1095899 h 5820669"/>
                <a:gd name="connsiteX90" fmla="*/ 4682330 w 6459348"/>
                <a:gd name="connsiteY90" fmla="*/ 1124927 h 5820669"/>
                <a:gd name="connsiteX91" fmla="*/ 4704102 w 6459348"/>
                <a:gd name="connsiteY91" fmla="*/ 1124927 h 5820669"/>
                <a:gd name="connsiteX92" fmla="*/ 4754902 w 6459348"/>
                <a:gd name="connsiteY92" fmla="*/ 1146699 h 5820669"/>
                <a:gd name="connsiteX93" fmla="*/ 4812959 w 6459348"/>
                <a:gd name="connsiteY93" fmla="*/ 1139442 h 5820669"/>
                <a:gd name="connsiteX94" fmla="*/ 4849245 w 6459348"/>
                <a:gd name="connsiteY94" fmla="*/ 1204756 h 5820669"/>
                <a:gd name="connsiteX95" fmla="*/ 4834730 w 6459348"/>
                <a:gd name="connsiteY95" fmla="*/ 1320870 h 5820669"/>
                <a:gd name="connsiteX96" fmla="*/ 4812959 w 6459348"/>
                <a:gd name="connsiteY96" fmla="*/ 1422470 h 5820669"/>
                <a:gd name="connsiteX97" fmla="*/ 4769416 w 6459348"/>
                <a:gd name="connsiteY97" fmla="*/ 1705499 h 5820669"/>
                <a:gd name="connsiteX98" fmla="*/ 4762159 w 6459348"/>
                <a:gd name="connsiteY98" fmla="*/ 1865156 h 5820669"/>
                <a:gd name="connsiteX99" fmla="*/ 4696845 w 6459348"/>
                <a:gd name="connsiteY99" fmla="*/ 2148184 h 5820669"/>
                <a:gd name="connsiteX100" fmla="*/ 4660559 w 6459348"/>
                <a:gd name="connsiteY100" fmla="*/ 2670699 h 5820669"/>
                <a:gd name="connsiteX101" fmla="*/ 4638787 w 6459348"/>
                <a:gd name="connsiteY101" fmla="*/ 2990013 h 5820669"/>
                <a:gd name="connsiteX102" fmla="*/ 4617016 w 6459348"/>
                <a:gd name="connsiteY102" fmla="*/ 3425442 h 5820669"/>
                <a:gd name="connsiteX103" fmla="*/ 4617016 w 6459348"/>
                <a:gd name="connsiteY103" fmla="*/ 3541556 h 5820669"/>
                <a:gd name="connsiteX104" fmla="*/ 4631530 w 6459348"/>
                <a:gd name="connsiteY104" fmla="*/ 3693956 h 5820669"/>
                <a:gd name="connsiteX105" fmla="*/ 4646045 w 6459348"/>
                <a:gd name="connsiteY105" fmla="*/ 3947956 h 5820669"/>
                <a:gd name="connsiteX106" fmla="*/ 4631530 w 6459348"/>
                <a:gd name="connsiteY106" fmla="*/ 3955213 h 5820669"/>
                <a:gd name="connsiteX107" fmla="*/ 4573473 w 6459348"/>
                <a:gd name="connsiteY107" fmla="*/ 3991499 h 5820669"/>
                <a:gd name="connsiteX108" fmla="*/ 4486387 w 6459348"/>
                <a:gd name="connsiteY108" fmla="*/ 4020527 h 5820669"/>
                <a:gd name="connsiteX109" fmla="*/ 4421073 w 6459348"/>
                <a:gd name="connsiteY109" fmla="*/ 4006013 h 5820669"/>
                <a:gd name="connsiteX110" fmla="*/ 4370273 w 6459348"/>
                <a:gd name="connsiteY110" fmla="*/ 3984242 h 5820669"/>
                <a:gd name="connsiteX111" fmla="*/ 4138045 w 6459348"/>
                <a:gd name="connsiteY111" fmla="*/ 3926184 h 5820669"/>
                <a:gd name="connsiteX112" fmla="*/ 4072730 w 6459348"/>
                <a:gd name="connsiteY112" fmla="*/ 3904413 h 5820669"/>
                <a:gd name="connsiteX113" fmla="*/ 3934845 w 6459348"/>
                <a:gd name="connsiteY113" fmla="*/ 3882642 h 5820669"/>
                <a:gd name="connsiteX114" fmla="*/ 3855016 w 6459348"/>
                <a:gd name="connsiteY114" fmla="*/ 3875384 h 5820669"/>
                <a:gd name="connsiteX115" fmla="*/ 3680845 w 6459348"/>
                <a:gd name="connsiteY115" fmla="*/ 3831842 h 5820669"/>
                <a:gd name="connsiteX116" fmla="*/ 3615530 w 6459348"/>
                <a:gd name="connsiteY116" fmla="*/ 3831842 h 5820669"/>
                <a:gd name="connsiteX117" fmla="*/ 3419587 w 6459348"/>
                <a:gd name="connsiteY117" fmla="*/ 3788299 h 5820669"/>
                <a:gd name="connsiteX118" fmla="*/ 3158330 w 6459348"/>
                <a:gd name="connsiteY118" fmla="*/ 3773784 h 5820669"/>
                <a:gd name="connsiteX119" fmla="*/ 3027702 w 6459348"/>
                <a:gd name="connsiteY119" fmla="*/ 3744756 h 5820669"/>
                <a:gd name="connsiteX120" fmla="*/ 2955130 w 6459348"/>
                <a:gd name="connsiteY120" fmla="*/ 3701213 h 5820669"/>
                <a:gd name="connsiteX121" fmla="*/ 2853530 w 6459348"/>
                <a:gd name="connsiteY121" fmla="*/ 3679442 h 5820669"/>
                <a:gd name="connsiteX122" fmla="*/ 2824502 w 6459348"/>
                <a:gd name="connsiteY122" fmla="*/ 3664927 h 5820669"/>
                <a:gd name="connsiteX123" fmla="*/ 2780959 w 6459348"/>
                <a:gd name="connsiteY123" fmla="*/ 3672184 h 5820669"/>
                <a:gd name="connsiteX124" fmla="*/ 2744673 w 6459348"/>
                <a:gd name="connsiteY124" fmla="*/ 3737499 h 5820669"/>
                <a:gd name="connsiteX125" fmla="*/ 2701130 w 6459348"/>
                <a:gd name="connsiteY125" fmla="*/ 3781042 h 5820669"/>
                <a:gd name="connsiteX126" fmla="*/ 2614045 w 6459348"/>
                <a:gd name="connsiteY126" fmla="*/ 3998756 h 5820669"/>
                <a:gd name="connsiteX127" fmla="*/ 2548730 w 6459348"/>
                <a:gd name="connsiteY127" fmla="*/ 4064070 h 5820669"/>
                <a:gd name="connsiteX128" fmla="*/ 2497930 w 6459348"/>
                <a:gd name="connsiteY128" fmla="*/ 4165670 h 5820669"/>
                <a:gd name="connsiteX129" fmla="*/ 2476159 w 6459348"/>
                <a:gd name="connsiteY129" fmla="*/ 4194699 h 5820669"/>
                <a:gd name="connsiteX130" fmla="*/ 2439873 w 6459348"/>
                <a:gd name="connsiteY130" fmla="*/ 4260013 h 5820669"/>
                <a:gd name="connsiteX131" fmla="*/ 2410845 w 6459348"/>
                <a:gd name="connsiteY131" fmla="*/ 4318070 h 5820669"/>
                <a:gd name="connsiteX132" fmla="*/ 2258445 w 6459348"/>
                <a:gd name="connsiteY132" fmla="*/ 4310813 h 5820669"/>
                <a:gd name="connsiteX133" fmla="*/ 1910102 w 6459348"/>
                <a:gd name="connsiteY133" fmla="*/ 4318070 h 5820669"/>
                <a:gd name="connsiteX134" fmla="*/ 1721416 w 6459348"/>
                <a:gd name="connsiteY134" fmla="*/ 4325327 h 5820669"/>
                <a:gd name="connsiteX135" fmla="*/ 1590787 w 6459348"/>
                <a:gd name="connsiteY135" fmla="*/ 4347099 h 5820669"/>
                <a:gd name="connsiteX136" fmla="*/ 1438387 w 6459348"/>
                <a:gd name="connsiteY136" fmla="*/ 4354356 h 5820669"/>
                <a:gd name="connsiteX137" fmla="*/ 1213416 w 6459348"/>
                <a:gd name="connsiteY137" fmla="*/ 4361613 h 5820669"/>
                <a:gd name="connsiteX138" fmla="*/ 959416 w 6459348"/>
                <a:gd name="connsiteY138" fmla="*/ 4405156 h 5820669"/>
                <a:gd name="connsiteX139" fmla="*/ 886845 w 6459348"/>
                <a:gd name="connsiteY139" fmla="*/ 4405156 h 5820669"/>
                <a:gd name="connsiteX140" fmla="*/ 843302 w 6459348"/>
                <a:gd name="connsiteY140" fmla="*/ 4405156 h 5820669"/>
                <a:gd name="connsiteX141" fmla="*/ 763473 w 6459348"/>
                <a:gd name="connsiteY141" fmla="*/ 4412413 h 5820669"/>
                <a:gd name="connsiteX142" fmla="*/ 719930 w 6459348"/>
                <a:gd name="connsiteY142" fmla="*/ 4434184 h 5820669"/>
                <a:gd name="connsiteX143" fmla="*/ 727187 w 6459348"/>
                <a:gd name="connsiteY143" fmla="*/ 4586584 h 5820669"/>
                <a:gd name="connsiteX144" fmla="*/ 727187 w 6459348"/>
                <a:gd name="connsiteY144" fmla="*/ 4630127 h 5820669"/>
                <a:gd name="connsiteX145" fmla="*/ 719930 w 6459348"/>
                <a:gd name="connsiteY145" fmla="*/ 4869613 h 5820669"/>
                <a:gd name="connsiteX146" fmla="*/ 727187 w 6459348"/>
                <a:gd name="connsiteY146" fmla="*/ 4971213 h 5820669"/>
                <a:gd name="connsiteX147" fmla="*/ 727187 w 6459348"/>
                <a:gd name="connsiteY147" fmla="*/ 5080070 h 5820669"/>
                <a:gd name="connsiteX148" fmla="*/ 719930 w 6459348"/>
                <a:gd name="connsiteY148" fmla="*/ 5217956 h 5820669"/>
                <a:gd name="connsiteX149" fmla="*/ 727187 w 6459348"/>
                <a:gd name="connsiteY149" fmla="*/ 5326813 h 5820669"/>
                <a:gd name="connsiteX150" fmla="*/ 690902 w 6459348"/>
                <a:gd name="connsiteY150" fmla="*/ 5500984 h 5820669"/>
                <a:gd name="connsiteX151" fmla="*/ 705416 w 6459348"/>
                <a:gd name="connsiteY151" fmla="*/ 5609842 h 5820669"/>
                <a:gd name="connsiteX152" fmla="*/ 705416 w 6459348"/>
                <a:gd name="connsiteY152" fmla="*/ 5675156 h 5820669"/>
                <a:gd name="connsiteX153" fmla="*/ 705416 w 6459348"/>
                <a:gd name="connsiteY153" fmla="*/ 5718699 h 5820669"/>
                <a:gd name="connsiteX154" fmla="*/ 705416 w 6459348"/>
                <a:gd name="connsiteY154" fmla="*/ 5718699 h 5820669"/>
                <a:gd name="connsiteX0" fmla="*/ 799759 w 6459348"/>
                <a:gd name="connsiteY0" fmla="*/ 3570584 h 5820669"/>
                <a:gd name="connsiteX1" fmla="*/ 690902 w 6459348"/>
                <a:gd name="connsiteY1" fmla="*/ 3556070 h 5820669"/>
                <a:gd name="connsiteX2" fmla="*/ 611073 w 6459348"/>
                <a:gd name="connsiteY2" fmla="*/ 3534299 h 5820669"/>
                <a:gd name="connsiteX3" fmla="*/ 523987 w 6459348"/>
                <a:gd name="connsiteY3" fmla="*/ 3512527 h 5820669"/>
                <a:gd name="connsiteX4" fmla="*/ 494959 w 6459348"/>
                <a:gd name="connsiteY4" fmla="*/ 3548813 h 5820669"/>
                <a:gd name="connsiteX5" fmla="*/ 494959 w 6459348"/>
                <a:gd name="connsiteY5" fmla="*/ 3548813 h 5820669"/>
                <a:gd name="connsiteX6" fmla="*/ 45016 w 6459348"/>
                <a:gd name="connsiteY6" fmla="*/ 5428413 h 5820669"/>
                <a:gd name="connsiteX7" fmla="*/ 23245 w 6459348"/>
                <a:gd name="connsiteY7" fmla="*/ 5500984 h 5820669"/>
                <a:gd name="connsiteX8" fmla="*/ 8730 w 6459348"/>
                <a:gd name="connsiteY8" fmla="*/ 5653384 h 5820669"/>
                <a:gd name="connsiteX9" fmla="*/ 8730 w 6459348"/>
                <a:gd name="connsiteY9" fmla="*/ 5675156 h 5820669"/>
                <a:gd name="connsiteX10" fmla="*/ 23245 w 6459348"/>
                <a:gd name="connsiteY10" fmla="*/ 5675156 h 5820669"/>
                <a:gd name="connsiteX11" fmla="*/ 269987 w 6459348"/>
                <a:gd name="connsiteY11" fmla="*/ 5696928 h 5820669"/>
                <a:gd name="connsiteX12" fmla="*/ 400616 w 6459348"/>
                <a:gd name="connsiteY12" fmla="*/ 5711442 h 5820669"/>
                <a:gd name="connsiteX13" fmla="*/ 574787 w 6459348"/>
                <a:gd name="connsiteY13" fmla="*/ 5711442 h 5820669"/>
                <a:gd name="connsiteX14" fmla="*/ 836045 w 6459348"/>
                <a:gd name="connsiteY14" fmla="*/ 5733213 h 5820669"/>
                <a:gd name="connsiteX15" fmla="*/ 1329530 w 6459348"/>
                <a:gd name="connsiteY15" fmla="*/ 5740470 h 5820669"/>
                <a:gd name="connsiteX16" fmla="*/ 1467416 w 6459348"/>
                <a:gd name="connsiteY16" fmla="*/ 5733213 h 5820669"/>
                <a:gd name="connsiteX17" fmla="*/ 1612559 w 6459348"/>
                <a:gd name="connsiteY17" fmla="*/ 5754984 h 5820669"/>
                <a:gd name="connsiteX18" fmla="*/ 1728673 w 6459348"/>
                <a:gd name="connsiteY18" fmla="*/ 5747727 h 5820669"/>
                <a:gd name="connsiteX19" fmla="*/ 1837530 w 6459348"/>
                <a:gd name="connsiteY19" fmla="*/ 5747727 h 5820669"/>
                <a:gd name="connsiteX20" fmla="*/ 2077016 w 6459348"/>
                <a:gd name="connsiteY20" fmla="*/ 5776756 h 5820669"/>
                <a:gd name="connsiteX21" fmla="*/ 2251187 w 6459348"/>
                <a:gd name="connsiteY21" fmla="*/ 5820299 h 5820669"/>
                <a:gd name="connsiteX22" fmla="*/ 2526959 w 6459348"/>
                <a:gd name="connsiteY22" fmla="*/ 5798527 h 5820669"/>
                <a:gd name="connsiteX23" fmla="*/ 2730159 w 6459348"/>
                <a:gd name="connsiteY23" fmla="*/ 5813042 h 5820669"/>
                <a:gd name="connsiteX24" fmla="*/ 2860787 w 6459348"/>
                <a:gd name="connsiteY24" fmla="*/ 5798527 h 5820669"/>
                <a:gd name="connsiteX25" fmla="*/ 3071245 w 6459348"/>
                <a:gd name="connsiteY25" fmla="*/ 5813042 h 5820669"/>
                <a:gd name="connsiteX26" fmla="*/ 3245416 w 6459348"/>
                <a:gd name="connsiteY26" fmla="*/ 5791270 h 5820669"/>
                <a:gd name="connsiteX27" fmla="*/ 3405073 w 6459348"/>
                <a:gd name="connsiteY27" fmla="*/ 5791270 h 5820669"/>
                <a:gd name="connsiteX28" fmla="*/ 3622787 w 6459348"/>
                <a:gd name="connsiteY28" fmla="*/ 5711442 h 5820669"/>
                <a:gd name="connsiteX29" fmla="*/ 3659073 w 6459348"/>
                <a:gd name="connsiteY29" fmla="*/ 5711442 h 5820669"/>
                <a:gd name="connsiteX30" fmla="*/ 3746159 w 6459348"/>
                <a:gd name="connsiteY30" fmla="*/ 5718699 h 5820669"/>
                <a:gd name="connsiteX31" fmla="*/ 4159816 w 6459348"/>
                <a:gd name="connsiteY31" fmla="*/ 5725956 h 5820669"/>
                <a:gd name="connsiteX32" fmla="*/ 4333987 w 6459348"/>
                <a:gd name="connsiteY32" fmla="*/ 5725956 h 5820669"/>
                <a:gd name="connsiteX33" fmla="*/ 4464616 w 6459348"/>
                <a:gd name="connsiteY33" fmla="*/ 5725956 h 5820669"/>
                <a:gd name="connsiteX34" fmla="*/ 4624273 w 6459348"/>
                <a:gd name="connsiteY34" fmla="*/ 5725956 h 5820669"/>
                <a:gd name="connsiteX35" fmla="*/ 4754902 w 6459348"/>
                <a:gd name="connsiteY35" fmla="*/ 5711442 h 5820669"/>
                <a:gd name="connsiteX36" fmla="*/ 4972616 w 6459348"/>
                <a:gd name="connsiteY36" fmla="*/ 5725956 h 5820669"/>
                <a:gd name="connsiteX37" fmla="*/ 5204845 w 6459348"/>
                <a:gd name="connsiteY37" fmla="*/ 5711442 h 5820669"/>
                <a:gd name="connsiteX38" fmla="*/ 5422559 w 6459348"/>
                <a:gd name="connsiteY38" fmla="*/ 5711442 h 5820669"/>
                <a:gd name="connsiteX39" fmla="*/ 5473359 w 6459348"/>
                <a:gd name="connsiteY39" fmla="*/ 5704184 h 5820669"/>
                <a:gd name="connsiteX40" fmla="*/ 5553187 w 6459348"/>
                <a:gd name="connsiteY40" fmla="*/ 5624356 h 5820669"/>
                <a:gd name="connsiteX41" fmla="*/ 5669302 w 6459348"/>
                <a:gd name="connsiteY41" fmla="*/ 5530013 h 5820669"/>
                <a:gd name="connsiteX42" fmla="*/ 5727359 w 6459348"/>
                <a:gd name="connsiteY42" fmla="*/ 5493727 h 5820669"/>
                <a:gd name="connsiteX43" fmla="*/ 5756387 w 6459348"/>
                <a:gd name="connsiteY43" fmla="*/ 5341327 h 5820669"/>
                <a:gd name="connsiteX44" fmla="*/ 5720102 w 6459348"/>
                <a:gd name="connsiteY44" fmla="*/ 5138127 h 5820669"/>
                <a:gd name="connsiteX45" fmla="*/ 5712845 w 6459348"/>
                <a:gd name="connsiteY45" fmla="*/ 4949442 h 5820669"/>
                <a:gd name="connsiteX46" fmla="*/ 5712845 w 6459348"/>
                <a:gd name="connsiteY46" fmla="*/ 4789784 h 5820669"/>
                <a:gd name="connsiteX47" fmla="*/ 5705587 w 6459348"/>
                <a:gd name="connsiteY47" fmla="*/ 4506756 h 5820669"/>
                <a:gd name="connsiteX48" fmla="*/ 5705587 w 6459348"/>
                <a:gd name="connsiteY48" fmla="*/ 4252756 h 5820669"/>
                <a:gd name="connsiteX49" fmla="*/ 5676559 w 6459348"/>
                <a:gd name="connsiteY49" fmla="*/ 4006013 h 5820669"/>
                <a:gd name="connsiteX50" fmla="*/ 5654787 w 6459348"/>
                <a:gd name="connsiteY50" fmla="*/ 3831842 h 5820669"/>
                <a:gd name="connsiteX51" fmla="*/ 5640273 w 6459348"/>
                <a:gd name="connsiteY51" fmla="*/ 3621384 h 5820669"/>
                <a:gd name="connsiteX52" fmla="*/ 5611245 w 6459348"/>
                <a:gd name="connsiteY52" fmla="*/ 3439956 h 5820669"/>
                <a:gd name="connsiteX53" fmla="*/ 5603987 w 6459348"/>
                <a:gd name="connsiteY53" fmla="*/ 3222242 h 5820669"/>
                <a:gd name="connsiteX54" fmla="*/ 5647530 w 6459348"/>
                <a:gd name="connsiteY54" fmla="*/ 3164184 h 5820669"/>
                <a:gd name="connsiteX55" fmla="*/ 5749130 w 6459348"/>
                <a:gd name="connsiteY55" fmla="*/ 3055327 h 5820669"/>
                <a:gd name="connsiteX56" fmla="*/ 5901530 w 6459348"/>
                <a:gd name="connsiteY56" fmla="*/ 2982756 h 5820669"/>
                <a:gd name="connsiteX57" fmla="*/ 5966845 w 6459348"/>
                <a:gd name="connsiteY57" fmla="*/ 2902927 h 5820669"/>
                <a:gd name="connsiteX58" fmla="*/ 6053930 w 6459348"/>
                <a:gd name="connsiteY58" fmla="*/ 2837613 h 5820669"/>
                <a:gd name="connsiteX59" fmla="*/ 6075702 w 6459348"/>
                <a:gd name="connsiteY59" fmla="*/ 2743270 h 5820669"/>
                <a:gd name="connsiteX60" fmla="*/ 6104730 w 6459348"/>
                <a:gd name="connsiteY60" fmla="*/ 2482013 h 5820669"/>
                <a:gd name="connsiteX61" fmla="*/ 6170045 w 6459348"/>
                <a:gd name="connsiteY61" fmla="*/ 2162699 h 5820669"/>
                <a:gd name="connsiteX62" fmla="*/ 6191816 w 6459348"/>
                <a:gd name="connsiteY62" fmla="*/ 1937727 h 5820669"/>
                <a:gd name="connsiteX63" fmla="*/ 6278902 w 6459348"/>
                <a:gd name="connsiteY63" fmla="*/ 1545842 h 5820669"/>
                <a:gd name="connsiteX64" fmla="*/ 6336959 w 6459348"/>
                <a:gd name="connsiteY64" fmla="*/ 1204756 h 5820669"/>
                <a:gd name="connsiteX65" fmla="*/ 6402273 w 6459348"/>
                <a:gd name="connsiteY65" fmla="*/ 965270 h 5820669"/>
                <a:gd name="connsiteX66" fmla="*/ 6431302 w 6459348"/>
                <a:gd name="connsiteY66" fmla="*/ 682242 h 5820669"/>
                <a:gd name="connsiteX67" fmla="*/ 6453073 w 6459348"/>
                <a:gd name="connsiteY67" fmla="*/ 551613 h 5820669"/>
                <a:gd name="connsiteX68" fmla="*/ 6453073 w 6459348"/>
                <a:gd name="connsiteY68" fmla="*/ 486299 h 5820669"/>
                <a:gd name="connsiteX69" fmla="*/ 6380502 w 6459348"/>
                <a:gd name="connsiteY69" fmla="*/ 457270 h 5820669"/>
                <a:gd name="connsiteX70" fmla="*/ 6286159 w 6459348"/>
                <a:gd name="connsiteY70" fmla="*/ 435499 h 5820669"/>
                <a:gd name="connsiteX71" fmla="*/ 6097473 w 6459348"/>
                <a:gd name="connsiteY71" fmla="*/ 391956 h 5820669"/>
                <a:gd name="connsiteX72" fmla="*/ 5916045 w 6459348"/>
                <a:gd name="connsiteY72" fmla="*/ 333899 h 5820669"/>
                <a:gd name="connsiteX73" fmla="*/ 5139530 w 6459348"/>
                <a:gd name="connsiteY73" fmla="*/ 174242 h 5820669"/>
                <a:gd name="connsiteX74" fmla="*/ 4965359 w 6459348"/>
                <a:gd name="connsiteY74" fmla="*/ 94413 h 5820669"/>
                <a:gd name="connsiteX75" fmla="*/ 4631530 w 6459348"/>
                <a:gd name="connsiteY75" fmla="*/ 29099 h 5820669"/>
                <a:gd name="connsiteX76" fmla="*/ 4551702 w 6459348"/>
                <a:gd name="connsiteY76" fmla="*/ 70 h 5820669"/>
                <a:gd name="connsiteX77" fmla="*/ 4413816 w 6459348"/>
                <a:gd name="connsiteY77" fmla="*/ 36356 h 5820669"/>
                <a:gd name="connsiteX78" fmla="*/ 4326730 w 6459348"/>
                <a:gd name="connsiteY78" fmla="*/ 159727 h 5820669"/>
                <a:gd name="connsiteX79" fmla="*/ 4261416 w 6459348"/>
                <a:gd name="connsiteY79" fmla="*/ 246813 h 5820669"/>
                <a:gd name="connsiteX80" fmla="*/ 4196102 w 6459348"/>
                <a:gd name="connsiteY80" fmla="*/ 428242 h 5820669"/>
                <a:gd name="connsiteX81" fmla="*/ 4174330 w 6459348"/>
                <a:gd name="connsiteY81" fmla="*/ 537099 h 5820669"/>
                <a:gd name="connsiteX82" fmla="*/ 4174330 w 6459348"/>
                <a:gd name="connsiteY82" fmla="*/ 682242 h 5820669"/>
                <a:gd name="connsiteX83" fmla="*/ 4174330 w 6459348"/>
                <a:gd name="connsiteY83" fmla="*/ 769327 h 5820669"/>
                <a:gd name="connsiteX84" fmla="*/ 4203359 w 6459348"/>
                <a:gd name="connsiteY84" fmla="*/ 834642 h 5820669"/>
                <a:gd name="connsiteX85" fmla="*/ 4275930 w 6459348"/>
                <a:gd name="connsiteY85" fmla="*/ 863670 h 5820669"/>
                <a:gd name="connsiteX86" fmla="*/ 4392045 w 6459348"/>
                <a:gd name="connsiteY86" fmla="*/ 1030584 h 5820669"/>
                <a:gd name="connsiteX87" fmla="*/ 4464616 w 6459348"/>
                <a:gd name="connsiteY87" fmla="*/ 1103156 h 5820669"/>
                <a:gd name="connsiteX88" fmla="*/ 4573473 w 6459348"/>
                <a:gd name="connsiteY88" fmla="*/ 1095899 h 5820669"/>
                <a:gd name="connsiteX89" fmla="*/ 4682330 w 6459348"/>
                <a:gd name="connsiteY89" fmla="*/ 1124927 h 5820669"/>
                <a:gd name="connsiteX90" fmla="*/ 4704102 w 6459348"/>
                <a:gd name="connsiteY90" fmla="*/ 1124927 h 5820669"/>
                <a:gd name="connsiteX91" fmla="*/ 4754902 w 6459348"/>
                <a:gd name="connsiteY91" fmla="*/ 1146699 h 5820669"/>
                <a:gd name="connsiteX92" fmla="*/ 4812959 w 6459348"/>
                <a:gd name="connsiteY92" fmla="*/ 1139442 h 5820669"/>
                <a:gd name="connsiteX93" fmla="*/ 4849245 w 6459348"/>
                <a:gd name="connsiteY93" fmla="*/ 1204756 h 5820669"/>
                <a:gd name="connsiteX94" fmla="*/ 4834730 w 6459348"/>
                <a:gd name="connsiteY94" fmla="*/ 1320870 h 5820669"/>
                <a:gd name="connsiteX95" fmla="*/ 4812959 w 6459348"/>
                <a:gd name="connsiteY95" fmla="*/ 1422470 h 5820669"/>
                <a:gd name="connsiteX96" fmla="*/ 4769416 w 6459348"/>
                <a:gd name="connsiteY96" fmla="*/ 1705499 h 5820669"/>
                <a:gd name="connsiteX97" fmla="*/ 4762159 w 6459348"/>
                <a:gd name="connsiteY97" fmla="*/ 1865156 h 5820669"/>
                <a:gd name="connsiteX98" fmla="*/ 4696845 w 6459348"/>
                <a:gd name="connsiteY98" fmla="*/ 2148184 h 5820669"/>
                <a:gd name="connsiteX99" fmla="*/ 4660559 w 6459348"/>
                <a:gd name="connsiteY99" fmla="*/ 2670699 h 5820669"/>
                <a:gd name="connsiteX100" fmla="*/ 4638787 w 6459348"/>
                <a:gd name="connsiteY100" fmla="*/ 2990013 h 5820669"/>
                <a:gd name="connsiteX101" fmla="*/ 4617016 w 6459348"/>
                <a:gd name="connsiteY101" fmla="*/ 3425442 h 5820669"/>
                <a:gd name="connsiteX102" fmla="*/ 4617016 w 6459348"/>
                <a:gd name="connsiteY102" fmla="*/ 3541556 h 5820669"/>
                <a:gd name="connsiteX103" fmla="*/ 4631530 w 6459348"/>
                <a:gd name="connsiteY103" fmla="*/ 3693956 h 5820669"/>
                <a:gd name="connsiteX104" fmla="*/ 4646045 w 6459348"/>
                <a:gd name="connsiteY104" fmla="*/ 3947956 h 5820669"/>
                <a:gd name="connsiteX105" fmla="*/ 4631530 w 6459348"/>
                <a:gd name="connsiteY105" fmla="*/ 3955213 h 5820669"/>
                <a:gd name="connsiteX106" fmla="*/ 4573473 w 6459348"/>
                <a:gd name="connsiteY106" fmla="*/ 3991499 h 5820669"/>
                <a:gd name="connsiteX107" fmla="*/ 4486387 w 6459348"/>
                <a:gd name="connsiteY107" fmla="*/ 4020527 h 5820669"/>
                <a:gd name="connsiteX108" fmla="*/ 4421073 w 6459348"/>
                <a:gd name="connsiteY108" fmla="*/ 4006013 h 5820669"/>
                <a:gd name="connsiteX109" fmla="*/ 4370273 w 6459348"/>
                <a:gd name="connsiteY109" fmla="*/ 3984242 h 5820669"/>
                <a:gd name="connsiteX110" fmla="*/ 4138045 w 6459348"/>
                <a:gd name="connsiteY110" fmla="*/ 3926184 h 5820669"/>
                <a:gd name="connsiteX111" fmla="*/ 4072730 w 6459348"/>
                <a:gd name="connsiteY111" fmla="*/ 3904413 h 5820669"/>
                <a:gd name="connsiteX112" fmla="*/ 3934845 w 6459348"/>
                <a:gd name="connsiteY112" fmla="*/ 3882642 h 5820669"/>
                <a:gd name="connsiteX113" fmla="*/ 3855016 w 6459348"/>
                <a:gd name="connsiteY113" fmla="*/ 3875384 h 5820669"/>
                <a:gd name="connsiteX114" fmla="*/ 3680845 w 6459348"/>
                <a:gd name="connsiteY114" fmla="*/ 3831842 h 5820669"/>
                <a:gd name="connsiteX115" fmla="*/ 3615530 w 6459348"/>
                <a:gd name="connsiteY115" fmla="*/ 3831842 h 5820669"/>
                <a:gd name="connsiteX116" fmla="*/ 3419587 w 6459348"/>
                <a:gd name="connsiteY116" fmla="*/ 3788299 h 5820669"/>
                <a:gd name="connsiteX117" fmla="*/ 3158330 w 6459348"/>
                <a:gd name="connsiteY117" fmla="*/ 3773784 h 5820669"/>
                <a:gd name="connsiteX118" fmla="*/ 3027702 w 6459348"/>
                <a:gd name="connsiteY118" fmla="*/ 3744756 h 5820669"/>
                <a:gd name="connsiteX119" fmla="*/ 2955130 w 6459348"/>
                <a:gd name="connsiteY119" fmla="*/ 3701213 h 5820669"/>
                <a:gd name="connsiteX120" fmla="*/ 2853530 w 6459348"/>
                <a:gd name="connsiteY120" fmla="*/ 3679442 h 5820669"/>
                <a:gd name="connsiteX121" fmla="*/ 2824502 w 6459348"/>
                <a:gd name="connsiteY121" fmla="*/ 3664927 h 5820669"/>
                <a:gd name="connsiteX122" fmla="*/ 2780959 w 6459348"/>
                <a:gd name="connsiteY122" fmla="*/ 3672184 h 5820669"/>
                <a:gd name="connsiteX123" fmla="*/ 2744673 w 6459348"/>
                <a:gd name="connsiteY123" fmla="*/ 3737499 h 5820669"/>
                <a:gd name="connsiteX124" fmla="*/ 2701130 w 6459348"/>
                <a:gd name="connsiteY124" fmla="*/ 3781042 h 5820669"/>
                <a:gd name="connsiteX125" fmla="*/ 2614045 w 6459348"/>
                <a:gd name="connsiteY125" fmla="*/ 3998756 h 5820669"/>
                <a:gd name="connsiteX126" fmla="*/ 2548730 w 6459348"/>
                <a:gd name="connsiteY126" fmla="*/ 4064070 h 5820669"/>
                <a:gd name="connsiteX127" fmla="*/ 2497930 w 6459348"/>
                <a:gd name="connsiteY127" fmla="*/ 4165670 h 5820669"/>
                <a:gd name="connsiteX128" fmla="*/ 2476159 w 6459348"/>
                <a:gd name="connsiteY128" fmla="*/ 4194699 h 5820669"/>
                <a:gd name="connsiteX129" fmla="*/ 2439873 w 6459348"/>
                <a:gd name="connsiteY129" fmla="*/ 4260013 h 5820669"/>
                <a:gd name="connsiteX130" fmla="*/ 2410845 w 6459348"/>
                <a:gd name="connsiteY130" fmla="*/ 4318070 h 5820669"/>
                <a:gd name="connsiteX131" fmla="*/ 2258445 w 6459348"/>
                <a:gd name="connsiteY131" fmla="*/ 4310813 h 5820669"/>
                <a:gd name="connsiteX132" fmla="*/ 1910102 w 6459348"/>
                <a:gd name="connsiteY132" fmla="*/ 4318070 h 5820669"/>
                <a:gd name="connsiteX133" fmla="*/ 1721416 w 6459348"/>
                <a:gd name="connsiteY133" fmla="*/ 4325327 h 5820669"/>
                <a:gd name="connsiteX134" fmla="*/ 1590787 w 6459348"/>
                <a:gd name="connsiteY134" fmla="*/ 4347099 h 5820669"/>
                <a:gd name="connsiteX135" fmla="*/ 1438387 w 6459348"/>
                <a:gd name="connsiteY135" fmla="*/ 4354356 h 5820669"/>
                <a:gd name="connsiteX136" fmla="*/ 1213416 w 6459348"/>
                <a:gd name="connsiteY136" fmla="*/ 4361613 h 5820669"/>
                <a:gd name="connsiteX137" fmla="*/ 959416 w 6459348"/>
                <a:gd name="connsiteY137" fmla="*/ 4405156 h 5820669"/>
                <a:gd name="connsiteX138" fmla="*/ 886845 w 6459348"/>
                <a:gd name="connsiteY138" fmla="*/ 4405156 h 5820669"/>
                <a:gd name="connsiteX139" fmla="*/ 843302 w 6459348"/>
                <a:gd name="connsiteY139" fmla="*/ 4405156 h 5820669"/>
                <a:gd name="connsiteX140" fmla="*/ 763473 w 6459348"/>
                <a:gd name="connsiteY140" fmla="*/ 4412413 h 5820669"/>
                <a:gd name="connsiteX141" fmla="*/ 719930 w 6459348"/>
                <a:gd name="connsiteY141" fmla="*/ 4434184 h 5820669"/>
                <a:gd name="connsiteX142" fmla="*/ 727187 w 6459348"/>
                <a:gd name="connsiteY142" fmla="*/ 4586584 h 5820669"/>
                <a:gd name="connsiteX143" fmla="*/ 727187 w 6459348"/>
                <a:gd name="connsiteY143" fmla="*/ 4630127 h 5820669"/>
                <a:gd name="connsiteX144" fmla="*/ 719930 w 6459348"/>
                <a:gd name="connsiteY144" fmla="*/ 4869613 h 5820669"/>
                <a:gd name="connsiteX145" fmla="*/ 727187 w 6459348"/>
                <a:gd name="connsiteY145" fmla="*/ 4971213 h 5820669"/>
                <a:gd name="connsiteX146" fmla="*/ 727187 w 6459348"/>
                <a:gd name="connsiteY146" fmla="*/ 5080070 h 5820669"/>
                <a:gd name="connsiteX147" fmla="*/ 719930 w 6459348"/>
                <a:gd name="connsiteY147" fmla="*/ 5217956 h 5820669"/>
                <a:gd name="connsiteX148" fmla="*/ 727187 w 6459348"/>
                <a:gd name="connsiteY148" fmla="*/ 5326813 h 5820669"/>
                <a:gd name="connsiteX149" fmla="*/ 690902 w 6459348"/>
                <a:gd name="connsiteY149" fmla="*/ 5500984 h 5820669"/>
                <a:gd name="connsiteX150" fmla="*/ 705416 w 6459348"/>
                <a:gd name="connsiteY150" fmla="*/ 5609842 h 5820669"/>
                <a:gd name="connsiteX151" fmla="*/ 705416 w 6459348"/>
                <a:gd name="connsiteY151" fmla="*/ 5675156 h 5820669"/>
                <a:gd name="connsiteX152" fmla="*/ 705416 w 6459348"/>
                <a:gd name="connsiteY152" fmla="*/ 5718699 h 5820669"/>
                <a:gd name="connsiteX153" fmla="*/ 705416 w 6459348"/>
                <a:gd name="connsiteY153" fmla="*/ 5718699 h 5820669"/>
                <a:gd name="connsiteX0" fmla="*/ 801252 w 6460841"/>
                <a:gd name="connsiteY0" fmla="*/ 3570584 h 5820669"/>
                <a:gd name="connsiteX1" fmla="*/ 692395 w 6460841"/>
                <a:gd name="connsiteY1" fmla="*/ 3556070 h 5820669"/>
                <a:gd name="connsiteX2" fmla="*/ 612566 w 6460841"/>
                <a:gd name="connsiteY2" fmla="*/ 3534299 h 5820669"/>
                <a:gd name="connsiteX3" fmla="*/ 525480 w 6460841"/>
                <a:gd name="connsiteY3" fmla="*/ 3512527 h 5820669"/>
                <a:gd name="connsiteX4" fmla="*/ 496452 w 6460841"/>
                <a:gd name="connsiteY4" fmla="*/ 3548813 h 5820669"/>
                <a:gd name="connsiteX5" fmla="*/ 496452 w 6460841"/>
                <a:gd name="connsiteY5" fmla="*/ 3548813 h 5820669"/>
                <a:gd name="connsiteX6" fmla="*/ 46509 w 6460841"/>
                <a:gd name="connsiteY6" fmla="*/ 5428413 h 5820669"/>
                <a:gd name="connsiteX7" fmla="*/ 10223 w 6460841"/>
                <a:gd name="connsiteY7" fmla="*/ 5653384 h 5820669"/>
                <a:gd name="connsiteX8" fmla="*/ 10223 w 6460841"/>
                <a:gd name="connsiteY8" fmla="*/ 5675156 h 5820669"/>
                <a:gd name="connsiteX9" fmla="*/ 24738 w 6460841"/>
                <a:gd name="connsiteY9" fmla="*/ 5675156 h 5820669"/>
                <a:gd name="connsiteX10" fmla="*/ 271480 w 6460841"/>
                <a:gd name="connsiteY10" fmla="*/ 5696928 h 5820669"/>
                <a:gd name="connsiteX11" fmla="*/ 402109 w 6460841"/>
                <a:gd name="connsiteY11" fmla="*/ 5711442 h 5820669"/>
                <a:gd name="connsiteX12" fmla="*/ 576280 w 6460841"/>
                <a:gd name="connsiteY12" fmla="*/ 5711442 h 5820669"/>
                <a:gd name="connsiteX13" fmla="*/ 837538 w 6460841"/>
                <a:gd name="connsiteY13" fmla="*/ 5733213 h 5820669"/>
                <a:gd name="connsiteX14" fmla="*/ 1331023 w 6460841"/>
                <a:gd name="connsiteY14" fmla="*/ 5740470 h 5820669"/>
                <a:gd name="connsiteX15" fmla="*/ 1468909 w 6460841"/>
                <a:gd name="connsiteY15" fmla="*/ 5733213 h 5820669"/>
                <a:gd name="connsiteX16" fmla="*/ 1614052 w 6460841"/>
                <a:gd name="connsiteY16" fmla="*/ 5754984 h 5820669"/>
                <a:gd name="connsiteX17" fmla="*/ 1730166 w 6460841"/>
                <a:gd name="connsiteY17" fmla="*/ 5747727 h 5820669"/>
                <a:gd name="connsiteX18" fmla="*/ 1839023 w 6460841"/>
                <a:gd name="connsiteY18" fmla="*/ 5747727 h 5820669"/>
                <a:gd name="connsiteX19" fmla="*/ 2078509 w 6460841"/>
                <a:gd name="connsiteY19" fmla="*/ 5776756 h 5820669"/>
                <a:gd name="connsiteX20" fmla="*/ 2252680 w 6460841"/>
                <a:gd name="connsiteY20" fmla="*/ 5820299 h 5820669"/>
                <a:gd name="connsiteX21" fmla="*/ 2528452 w 6460841"/>
                <a:gd name="connsiteY21" fmla="*/ 5798527 h 5820669"/>
                <a:gd name="connsiteX22" fmla="*/ 2731652 w 6460841"/>
                <a:gd name="connsiteY22" fmla="*/ 5813042 h 5820669"/>
                <a:gd name="connsiteX23" fmla="*/ 2862280 w 6460841"/>
                <a:gd name="connsiteY23" fmla="*/ 5798527 h 5820669"/>
                <a:gd name="connsiteX24" fmla="*/ 3072738 w 6460841"/>
                <a:gd name="connsiteY24" fmla="*/ 5813042 h 5820669"/>
                <a:gd name="connsiteX25" fmla="*/ 3246909 w 6460841"/>
                <a:gd name="connsiteY25" fmla="*/ 5791270 h 5820669"/>
                <a:gd name="connsiteX26" fmla="*/ 3406566 w 6460841"/>
                <a:gd name="connsiteY26" fmla="*/ 5791270 h 5820669"/>
                <a:gd name="connsiteX27" fmla="*/ 3624280 w 6460841"/>
                <a:gd name="connsiteY27" fmla="*/ 5711442 h 5820669"/>
                <a:gd name="connsiteX28" fmla="*/ 3660566 w 6460841"/>
                <a:gd name="connsiteY28" fmla="*/ 5711442 h 5820669"/>
                <a:gd name="connsiteX29" fmla="*/ 3747652 w 6460841"/>
                <a:gd name="connsiteY29" fmla="*/ 5718699 h 5820669"/>
                <a:gd name="connsiteX30" fmla="*/ 4161309 w 6460841"/>
                <a:gd name="connsiteY30" fmla="*/ 5725956 h 5820669"/>
                <a:gd name="connsiteX31" fmla="*/ 4335480 w 6460841"/>
                <a:gd name="connsiteY31" fmla="*/ 5725956 h 5820669"/>
                <a:gd name="connsiteX32" fmla="*/ 4466109 w 6460841"/>
                <a:gd name="connsiteY32" fmla="*/ 5725956 h 5820669"/>
                <a:gd name="connsiteX33" fmla="*/ 4625766 w 6460841"/>
                <a:gd name="connsiteY33" fmla="*/ 5725956 h 5820669"/>
                <a:gd name="connsiteX34" fmla="*/ 4756395 w 6460841"/>
                <a:gd name="connsiteY34" fmla="*/ 5711442 h 5820669"/>
                <a:gd name="connsiteX35" fmla="*/ 4974109 w 6460841"/>
                <a:gd name="connsiteY35" fmla="*/ 5725956 h 5820669"/>
                <a:gd name="connsiteX36" fmla="*/ 5206338 w 6460841"/>
                <a:gd name="connsiteY36" fmla="*/ 5711442 h 5820669"/>
                <a:gd name="connsiteX37" fmla="*/ 5424052 w 6460841"/>
                <a:gd name="connsiteY37" fmla="*/ 5711442 h 5820669"/>
                <a:gd name="connsiteX38" fmla="*/ 5474852 w 6460841"/>
                <a:gd name="connsiteY38" fmla="*/ 5704184 h 5820669"/>
                <a:gd name="connsiteX39" fmla="*/ 5554680 w 6460841"/>
                <a:gd name="connsiteY39" fmla="*/ 5624356 h 5820669"/>
                <a:gd name="connsiteX40" fmla="*/ 5670795 w 6460841"/>
                <a:gd name="connsiteY40" fmla="*/ 5530013 h 5820669"/>
                <a:gd name="connsiteX41" fmla="*/ 5728852 w 6460841"/>
                <a:gd name="connsiteY41" fmla="*/ 5493727 h 5820669"/>
                <a:gd name="connsiteX42" fmla="*/ 5757880 w 6460841"/>
                <a:gd name="connsiteY42" fmla="*/ 5341327 h 5820669"/>
                <a:gd name="connsiteX43" fmla="*/ 5721595 w 6460841"/>
                <a:gd name="connsiteY43" fmla="*/ 5138127 h 5820669"/>
                <a:gd name="connsiteX44" fmla="*/ 5714338 w 6460841"/>
                <a:gd name="connsiteY44" fmla="*/ 4949442 h 5820669"/>
                <a:gd name="connsiteX45" fmla="*/ 5714338 w 6460841"/>
                <a:gd name="connsiteY45" fmla="*/ 4789784 h 5820669"/>
                <a:gd name="connsiteX46" fmla="*/ 5707080 w 6460841"/>
                <a:gd name="connsiteY46" fmla="*/ 4506756 h 5820669"/>
                <a:gd name="connsiteX47" fmla="*/ 5707080 w 6460841"/>
                <a:gd name="connsiteY47" fmla="*/ 4252756 h 5820669"/>
                <a:gd name="connsiteX48" fmla="*/ 5678052 w 6460841"/>
                <a:gd name="connsiteY48" fmla="*/ 4006013 h 5820669"/>
                <a:gd name="connsiteX49" fmla="*/ 5656280 w 6460841"/>
                <a:gd name="connsiteY49" fmla="*/ 3831842 h 5820669"/>
                <a:gd name="connsiteX50" fmla="*/ 5641766 w 6460841"/>
                <a:gd name="connsiteY50" fmla="*/ 3621384 h 5820669"/>
                <a:gd name="connsiteX51" fmla="*/ 5612738 w 6460841"/>
                <a:gd name="connsiteY51" fmla="*/ 3439956 h 5820669"/>
                <a:gd name="connsiteX52" fmla="*/ 5605480 w 6460841"/>
                <a:gd name="connsiteY52" fmla="*/ 3222242 h 5820669"/>
                <a:gd name="connsiteX53" fmla="*/ 5649023 w 6460841"/>
                <a:gd name="connsiteY53" fmla="*/ 3164184 h 5820669"/>
                <a:gd name="connsiteX54" fmla="*/ 5750623 w 6460841"/>
                <a:gd name="connsiteY54" fmla="*/ 3055327 h 5820669"/>
                <a:gd name="connsiteX55" fmla="*/ 5903023 w 6460841"/>
                <a:gd name="connsiteY55" fmla="*/ 2982756 h 5820669"/>
                <a:gd name="connsiteX56" fmla="*/ 5968338 w 6460841"/>
                <a:gd name="connsiteY56" fmla="*/ 2902927 h 5820669"/>
                <a:gd name="connsiteX57" fmla="*/ 6055423 w 6460841"/>
                <a:gd name="connsiteY57" fmla="*/ 2837613 h 5820669"/>
                <a:gd name="connsiteX58" fmla="*/ 6077195 w 6460841"/>
                <a:gd name="connsiteY58" fmla="*/ 2743270 h 5820669"/>
                <a:gd name="connsiteX59" fmla="*/ 6106223 w 6460841"/>
                <a:gd name="connsiteY59" fmla="*/ 2482013 h 5820669"/>
                <a:gd name="connsiteX60" fmla="*/ 6171538 w 6460841"/>
                <a:gd name="connsiteY60" fmla="*/ 2162699 h 5820669"/>
                <a:gd name="connsiteX61" fmla="*/ 6193309 w 6460841"/>
                <a:gd name="connsiteY61" fmla="*/ 1937727 h 5820669"/>
                <a:gd name="connsiteX62" fmla="*/ 6280395 w 6460841"/>
                <a:gd name="connsiteY62" fmla="*/ 1545842 h 5820669"/>
                <a:gd name="connsiteX63" fmla="*/ 6338452 w 6460841"/>
                <a:gd name="connsiteY63" fmla="*/ 1204756 h 5820669"/>
                <a:gd name="connsiteX64" fmla="*/ 6403766 w 6460841"/>
                <a:gd name="connsiteY64" fmla="*/ 965270 h 5820669"/>
                <a:gd name="connsiteX65" fmla="*/ 6432795 w 6460841"/>
                <a:gd name="connsiteY65" fmla="*/ 682242 h 5820669"/>
                <a:gd name="connsiteX66" fmla="*/ 6454566 w 6460841"/>
                <a:gd name="connsiteY66" fmla="*/ 551613 h 5820669"/>
                <a:gd name="connsiteX67" fmla="*/ 6454566 w 6460841"/>
                <a:gd name="connsiteY67" fmla="*/ 486299 h 5820669"/>
                <a:gd name="connsiteX68" fmla="*/ 6381995 w 6460841"/>
                <a:gd name="connsiteY68" fmla="*/ 457270 h 5820669"/>
                <a:gd name="connsiteX69" fmla="*/ 6287652 w 6460841"/>
                <a:gd name="connsiteY69" fmla="*/ 435499 h 5820669"/>
                <a:gd name="connsiteX70" fmla="*/ 6098966 w 6460841"/>
                <a:gd name="connsiteY70" fmla="*/ 391956 h 5820669"/>
                <a:gd name="connsiteX71" fmla="*/ 5917538 w 6460841"/>
                <a:gd name="connsiteY71" fmla="*/ 333899 h 5820669"/>
                <a:gd name="connsiteX72" fmla="*/ 5141023 w 6460841"/>
                <a:gd name="connsiteY72" fmla="*/ 174242 h 5820669"/>
                <a:gd name="connsiteX73" fmla="*/ 4966852 w 6460841"/>
                <a:gd name="connsiteY73" fmla="*/ 94413 h 5820669"/>
                <a:gd name="connsiteX74" fmla="*/ 4633023 w 6460841"/>
                <a:gd name="connsiteY74" fmla="*/ 29099 h 5820669"/>
                <a:gd name="connsiteX75" fmla="*/ 4553195 w 6460841"/>
                <a:gd name="connsiteY75" fmla="*/ 70 h 5820669"/>
                <a:gd name="connsiteX76" fmla="*/ 4415309 w 6460841"/>
                <a:gd name="connsiteY76" fmla="*/ 36356 h 5820669"/>
                <a:gd name="connsiteX77" fmla="*/ 4328223 w 6460841"/>
                <a:gd name="connsiteY77" fmla="*/ 159727 h 5820669"/>
                <a:gd name="connsiteX78" fmla="*/ 4262909 w 6460841"/>
                <a:gd name="connsiteY78" fmla="*/ 246813 h 5820669"/>
                <a:gd name="connsiteX79" fmla="*/ 4197595 w 6460841"/>
                <a:gd name="connsiteY79" fmla="*/ 428242 h 5820669"/>
                <a:gd name="connsiteX80" fmla="*/ 4175823 w 6460841"/>
                <a:gd name="connsiteY80" fmla="*/ 537099 h 5820669"/>
                <a:gd name="connsiteX81" fmla="*/ 4175823 w 6460841"/>
                <a:gd name="connsiteY81" fmla="*/ 682242 h 5820669"/>
                <a:gd name="connsiteX82" fmla="*/ 4175823 w 6460841"/>
                <a:gd name="connsiteY82" fmla="*/ 769327 h 5820669"/>
                <a:gd name="connsiteX83" fmla="*/ 4204852 w 6460841"/>
                <a:gd name="connsiteY83" fmla="*/ 834642 h 5820669"/>
                <a:gd name="connsiteX84" fmla="*/ 4277423 w 6460841"/>
                <a:gd name="connsiteY84" fmla="*/ 863670 h 5820669"/>
                <a:gd name="connsiteX85" fmla="*/ 4393538 w 6460841"/>
                <a:gd name="connsiteY85" fmla="*/ 1030584 h 5820669"/>
                <a:gd name="connsiteX86" fmla="*/ 4466109 w 6460841"/>
                <a:gd name="connsiteY86" fmla="*/ 1103156 h 5820669"/>
                <a:gd name="connsiteX87" fmla="*/ 4574966 w 6460841"/>
                <a:gd name="connsiteY87" fmla="*/ 1095899 h 5820669"/>
                <a:gd name="connsiteX88" fmla="*/ 4683823 w 6460841"/>
                <a:gd name="connsiteY88" fmla="*/ 1124927 h 5820669"/>
                <a:gd name="connsiteX89" fmla="*/ 4705595 w 6460841"/>
                <a:gd name="connsiteY89" fmla="*/ 1124927 h 5820669"/>
                <a:gd name="connsiteX90" fmla="*/ 4756395 w 6460841"/>
                <a:gd name="connsiteY90" fmla="*/ 1146699 h 5820669"/>
                <a:gd name="connsiteX91" fmla="*/ 4814452 w 6460841"/>
                <a:gd name="connsiteY91" fmla="*/ 1139442 h 5820669"/>
                <a:gd name="connsiteX92" fmla="*/ 4850738 w 6460841"/>
                <a:gd name="connsiteY92" fmla="*/ 1204756 h 5820669"/>
                <a:gd name="connsiteX93" fmla="*/ 4836223 w 6460841"/>
                <a:gd name="connsiteY93" fmla="*/ 1320870 h 5820669"/>
                <a:gd name="connsiteX94" fmla="*/ 4814452 w 6460841"/>
                <a:gd name="connsiteY94" fmla="*/ 1422470 h 5820669"/>
                <a:gd name="connsiteX95" fmla="*/ 4770909 w 6460841"/>
                <a:gd name="connsiteY95" fmla="*/ 1705499 h 5820669"/>
                <a:gd name="connsiteX96" fmla="*/ 4763652 w 6460841"/>
                <a:gd name="connsiteY96" fmla="*/ 1865156 h 5820669"/>
                <a:gd name="connsiteX97" fmla="*/ 4698338 w 6460841"/>
                <a:gd name="connsiteY97" fmla="*/ 2148184 h 5820669"/>
                <a:gd name="connsiteX98" fmla="*/ 4662052 w 6460841"/>
                <a:gd name="connsiteY98" fmla="*/ 2670699 h 5820669"/>
                <a:gd name="connsiteX99" fmla="*/ 4640280 w 6460841"/>
                <a:gd name="connsiteY99" fmla="*/ 2990013 h 5820669"/>
                <a:gd name="connsiteX100" fmla="*/ 4618509 w 6460841"/>
                <a:gd name="connsiteY100" fmla="*/ 3425442 h 5820669"/>
                <a:gd name="connsiteX101" fmla="*/ 4618509 w 6460841"/>
                <a:gd name="connsiteY101" fmla="*/ 3541556 h 5820669"/>
                <a:gd name="connsiteX102" fmla="*/ 4633023 w 6460841"/>
                <a:gd name="connsiteY102" fmla="*/ 3693956 h 5820669"/>
                <a:gd name="connsiteX103" fmla="*/ 4647538 w 6460841"/>
                <a:gd name="connsiteY103" fmla="*/ 3947956 h 5820669"/>
                <a:gd name="connsiteX104" fmla="*/ 4633023 w 6460841"/>
                <a:gd name="connsiteY104" fmla="*/ 3955213 h 5820669"/>
                <a:gd name="connsiteX105" fmla="*/ 4574966 w 6460841"/>
                <a:gd name="connsiteY105" fmla="*/ 3991499 h 5820669"/>
                <a:gd name="connsiteX106" fmla="*/ 4487880 w 6460841"/>
                <a:gd name="connsiteY106" fmla="*/ 4020527 h 5820669"/>
                <a:gd name="connsiteX107" fmla="*/ 4422566 w 6460841"/>
                <a:gd name="connsiteY107" fmla="*/ 4006013 h 5820669"/>
                <a:gd name="connsiteX108" fmla="*/ 4371766 w 6460841"/>
                <a:gd name="connsiteY108" fmla="*/ 3984242 h 5820669"/>
                <a:gd name="connsiteX109" fmla="*/ 4139538 w 6460841"/>
                <a:gd name="connsiteY109" fmla="*/ 3926184 h 5820669"/>
                <a:gd name="connsiteX110" fmla="*/ 4074223 w 6460841"/>
                <a:gd name="connsiteY110" fmla="*/ 3904413 h 5820669"/>
                <a:gd name="connsiteX111" fmla="*/ 3936338 w 6460841"/>
                <a:gd name="connsiteY111" fmla="*/ 3882642 h 5820669"/>
                <a:gd name="connsiteX112" fmla="*/ 3856509 w 6460841"/>
                <a:gd name="connsiteY112" fmla="*/ 3875384 h 5820669"/>
                <a:gd name="connsiteX113" fmla="*/ 3682338 w 6460841"/>
                <a:gd name="connsiteY113" fmla="*/ 3831842 h 5820669"/>
                <a:gd name="connsiteX114" fmla="*/ 3617023 w 6460841"/>
                <a:gd name="connsiteY114" fmla="*/ 3831842 h 5820669"/>
                <a:gd name="connsiteX115" fmla="*/ 3421080 w 6460841"/>
                <a:gd name="connsiteY115" fmla="*/ 3788299 h 5820669"/>
                <a:gd name="connsiteX116" fmla="*/ 3159823 w 6460841"/>
                <a:gd name="connsiteY116" fmla="*/ 3773784 h 5820669"/>
                <a:gd name="connsiteX117" fmla="*/ 3029195 w 6460841"/>
                <a:gd name="connsiteY117" fmla="*/ 3744756 h 5820669"/>
                <a:gd name="connsiteX118" fmla="*/ 2956623 w 6460841"/>
                <a:gd name="connsiteY118" fmla="*/ 3701213 h 5820669"/>
                <a:gd name="connsiteX119" fmla="*/ 2855023 w 6460841"/>
                <a:gd name="connsiteY119" fmla="*/ 3679442 h 5820669"/>
                <a:gd name="connsiteX120" fmla="*/ 2825995 w 6460841"/>
                <a:gd name="connsiteY120" fmla="*/ 3664927 h 5820669"/>
                <a:gd name="connsiteX121" fmla="*/ 2782452 w 6460841"/>
                <a:gd name="connsiteY121" fmla="*/ 3672184 h 5820669"/>
                <a:gd name="connsiteX122" fmla="*/ 2746166 w 6460841"/>
                <a:gd name="connsiteY122" fmla="*/ 3737499 h 5820669"/>
                <a:gd name="connsiteX123" fmla="*/ 2702623 w 6460841"/>
                <a:gd name="connsiteY123" fmla="*/ 3781042 h 5820669"/>
                <a:gd name="connsiteX124" fmla="*/ 2615538 w 6460841"/>
                <a:gd name="connsiteY124" fmla="*/ 3998756 h 5820669"/>
                <a:gd name="connsiteX125" fmla="*/ 2550223 w 6460841"/>
                <a:gd name="connsiteY125" fmla="*/ 4064070 h 5820669"/>
                <a:gd name="connsiteX126" fmla="*/ 2499423 w 6460841"/>
                <a:gd name="connsiteY126" fmla="*/ 4165670 h 5820669"/>
                <a:gd name="connsiteX127" fmla="*/ 2477652 w 6460841"/>
                <a:gd name="connsiteY127" fmla="*/ 4194699 h 5820669"/>
                <a:gd name="connsiteX128" fmla="*/ 2441366 w 6460841"/>
                <a:gd name="connsiteY128" fmla="*/ 4260013 h 5820669"/>
                <a:gd name="connsiteX129" fmla="*/ 2412338 w 6460841"/>
                <a:gd name="connsiteY129" fmla="*/ 4318070 h 5820669"/>
                <a:gd name="connsiteX130" fmla="*/ 2259938 w 6460841"/>
                <a:gd name="connsiteY130" fmla="*/ 4310813 h 5820669"/>
                <a:gd name="connsiteX131" fmla="*/ 1911595 w 6460841"/>
                <a:gd name="connsiteY131" fmla="*/ 4318070 h 5820669"/>
                <a:gd name="connsiteX132" fmla="*/ 1722909 w 6460841"/>
                <a:gd name="connsiteY132" fmla="*/ 4325327 h 5820669"/>
                <a:gd name="connsiteX133" fmla="*/ 1592280 w 6460841"/>
                <a:gd name="connsiteY133" fmla="*/ 4347099 h 5820669"/>
                <a:gd name="connsiteX134" fmla="*/ 1439880 w 6460841"/>
                <a:gd name="connsiteY134" fmla="*/ 4354356 h 5820669"/>
                <a:gd name="connsiteX135" fmla="*/ 1214909 w 6460841"/>
                <a:gd name="connsiteY135" fmla="*/ 4361613 h 5820669"/>
                <a:gd name="connsiteX136" fmla="*/ 960909 w 6460841"/>
                <a:gd name="connsiteY136" fmla="*/ 4405156 h 5820669"/>
                <a:gd name="connsiteX137" fmla="*/ 888338 w 6460841"/>
                <a:gd name="connsiteY137" fmla="*/ 4405156 h 5820669"/>
                <a:gd name="connsiteX138" fmla="*/ 844795 w 6460841"/>
                <a:gd name="connsiteY138" fmla="*/ 4405156 h 5820669"/>
                <a:gd name="connsiteX139" fmla="*/ 764966 w 6460841"/>
                <a:gd name="connsiteY139" fmla="*/ 4412413 h 5820669"/>
                <a:gd name="connsiteX140" fmla="*/ 721423 w 6460841"/>
                <a:gd name="connsiteY140" fmla="*/ 4434184 h 5820669"/>
                <a:gd name="connsiteX141" fmla="*/ 728680 w 6460841"/>
                <a:gd name="connsiteY141" fmla="*/ 4586584 h 5820669"/>
                <a:gd name="connsiteX142" fmla="*/ 728680 w 6460841"/>
                <a:gd name="connsiteY142" fmla="*/ 4630127 h 5820669"/>
                <a:gd name="connsiteX143" fmla="*/ 721423 w 6460841"/>
                <a:gd name="connsiteY143" fmla="*/ 4869613 h 5820669"/>
                <a:gd name="connsiteX144" fmla="*/ 728680 w 6460841"/>
                <a:gd name="connsiteY144" fmla="*/ 4971213 h 5820669"/>
                <a:gd name="connsiteX145" fmla="*/ 728680 w 6460841"/>
                <a:gd name="connsiteY145" fmla="*/ 5080070 h 5820669"/>
                <a:gd name="connsiteX146" fmla="*/ 721423 w 6460841"/>
                <a:gd name="connsiteY146" fmla="*/ 5217956 h 5820669"/>
                <a:gd name="connsiteX147" fmla="*/ 728680 w 6460841"/>
                <a:gd name="connsiteY147" fmla="*/ 5326813 h 5820669"/>
                <a:gd name="connsiteX148" fmla="*/ 692395 w 6460841"/>
                <a:gd name="connsiteY148" fmla="*/ 5500984 h 5820669"/>
                <a:gd name="connsiteX149" fmla="*/ 706909 w 6460841"/>
                <a:gd name="connsiteY149" fmla="*/ 5609842 h 5820669"/>
                <a:gd name="connsiteX150" fmla="*/ 706909 w 6460841"/>
                <a:gd name="connsiteY150" fmla="*/ 5675156 h 5820669"/>
                <a:gd name="connsiteX151" fmla="*/ 706909 w 6460841"/>
                <a:gd name="connsiteY151" fmla="*/ 5718699 h 5820669"/>
                <a:gd name="connsiteX152" fmla="*/ 706909 w 6460841"/>
                <a:gd name="connsiteY152" fmla="*/ 5718699 h 5820669"/>
                <a:gd name="connsiteX0" fmla="*/ 802081 w 6461670"/>
                <a:gd name="connsiteY0" fmla="*/ 3570584 h 5820669"/>
                <a:gd name="connsiteX1" fmla="*/ 693224 w 6461670"/>
                <a:gd name="connsiteY1" fmla="*/ 3556070 h 5820669"/>
                <a:gd name="connsiteX2" fmla="*/ 613395 w 6461670"/>
                <a:gd name="connsiteY2" fmla="*/ 3534299 h 5820669"/>
                <a:gd name="connsiteX3" fmla="*/ 526309 w 6461670"/>
                <a:gd name="connsiteY3" fmla="*/ 3512527 h 5820669"/>
                <a:gd name="connsiteX4" fmla="*/ 497281 w 6461670"/>
                <a:gd name="connsiteY4" fmla="*/ 3548813 h 5820669"/>
                <a:gd name="connsiteX5" fmla="*/ 497281 w 6461670"/>
                <a:gd name="connsiteY5" fmla="*/ 3548813 h 5820669"/>
                <a:gd name="connsiteX6" fmla="*/ 47338 w 6461670"/>
                <a:gd name="connsiteY6" fmla="*/ 5428413 h 5820669"/>
                <a:gd name="connsiteX7" fmla="*/ 11052 w 6461670"/>
                <a:gd name="connsiteY7" fmla="*/ 5653384 h 5820669"/>
                <a:gd name="connsiteX8" fmla="*/ 25567 w 6461670"/>
                <a:gd name="connsiteY8" fmla="*/ 5675156 h 5820669"/>
                <a:gd name="connsiteX9" fmla="*/ 272309 w 6461670"/>
                <a:gd name="connsiteY9" fmla="*/ 5696928 h 5820669"/>
                <a:gd name="connsiteX10" fmla="*/ 402938 w 6461670"/>
                <a:gd name="connsiteY10" fmla="*/ 5711442 h 5820669"/>
                <a:gd name="connsiteX11" fmla="*/ 577109 w 6461670"/>
                <a:gd name="connsiteY11" fmla="*/ 5711442 h 5820669"/>
                <a:gd name="connsiteX12" fmla="*/ 838367 w 6461670"/>
                <a:gd name="connsiteY12" fmla="*/ 5733213 h 5820669"/>
                <a:gd name="connsiteX13" fmla="*/ 1331852 w 6461670"/>
                <a:gd name="connsiteY13" fmla="*/ 5740470 h 5820669"/>
                <a:gd name="connsiteX14" fmla="*/ 1469738 w 6461670"/>
                <a:gd name="connsiteY14" fmla="*/ 5733213 h 5820669"/>
                <a:gd name="connsiteX15" fmla="*/ 1614881 w 6461670"/>
                <a:gd name="connsiteY15" fmla="*/ 5754984 h 5820669"/>
                <a:gd name="connsiteX16" fmla="*/ 1730995 w 6461670"/>
                <a:gd name="connsiteY16" fmla="*/ 5747727 h 5820669"/>
                <a:gd name="connsiteX17" fmla="*/ 1839852 w 6461670"/>
                <a:gd name="connsiteY17" fmla="*/ 5747727 h 5820669"/>
                <a:gd name="connsiteX18" fmla="*/ 2079338 w 6461670"/>
                <a:gd name="connsiteY18" fmla="*/ 5776756 h 5820669"/>
                <a:gd name="connsiteX19" fmla="*/ 2253509 w 6461670"/>
                <a:gd name="connsiteY19" fmla="*/ 5820299 h 5820669"/>
                <a:gd name="connsiteX20" fmla="*/ 2529281 w 6461670"/>
                <a:gd name="connsiteY20" fmla="*/ 5798527 h 5820669"/>
                <a:gd name="connsiteX21" fmla="*/ 2732481 w 6461670"/>
                <a:gd name="connsiteY21" fmla="*/ 5813042 h 5820669"/>
                <a:gd name="connsiteX22" fmla="*/ 2863109 w 6461670"/>
                <a:gd name="connsiteY22" fmla="*/ 5798527 h 5820669"/>
                <a:gd name="connsiteX23" fmla="*/ 3073567 w 6461670"/>
                <a:gd name="connsiteY23" fmla="*/ 5813042 h 5820669"/>
                <a:gd name="connsiteX24" fmla="*/ 3247738 w 6461670"/>
                <a:gd name="connsiteY24" fmla="*/ 5791270 h 5820669"/>
                <a:gd name="connsiteX25" fmla="*/ 3407395 w 6461670"/>
                <a:gd name="connsiteY25" fmla="*/ 5791270 h 5820669"/>
                <a:gd name="connsiteX26" fmla="*/ 3625109 w 6461670"/>
                <a:gd name="connsiteY26" fmla="*/ 5711442 h 5820669"/>
                <a:gd name="connsiteX27" fmla="*/ 3661395 w 6461670"/>
                <a:gd name="connsiteY27" fmla="*/ 5711442 h 5820669"/>
                <a:gd name="connsiteX28" fmla="*/ 3748481 w 6461670"/>
                <a:gd name="connsiteY28" fmla="*/ 5718699 h 5820669"/>
                <a:gd name="connsiteX29" fmla="*/ 4162138 w 6461670"/>
                <a:gd name="connsiteY29" fmla="*/ 5725956 h 5820669"/>
                <a:gd name="connsiteX30" fmla="*/ 4336309 w 6461670"/>
                <a:gd name="connsiteY30" fmla="*/ 5725956 h 5820669"/>
                <a:gd name="connsiteX31" fmla="*/ 4466938 w 6461670"/>
                <a:gd name="connsiteY31" fmla="*/ 5725956 h 5820669"/>
                <a:gd name="connsiteX32" fmla="*/ 4626595 w 6461670"/>
                <a:gd name="connsiteY32" fmla="*/ 5725956 h 5820669"/>
                <a:gd name="connsiteX33" fmla="*/ 4757224 w 6461670"/>
                <a:gd name="connsiteY33" fmla="*/ 5711442 h 5820669"/>
                <a:gd name="connsiteX34" fmla="*/ 4974938 w 6461670"/>
                <a:gd name="connsiteY34" fmla="*/ 5725956 h 5820669"/>
                <a:gd name="connsiteX35" fmla="*/ 5207167 w 6461670"/>
                <a:gd name="connsiteY35" fmla="*/ 5711442 h 5820669"/>
                <a:gd name="connsiteX36" fmla="*/ 5424881 w 6461670"/>
                <a:gd name="connsiteY36" fmla="*/ 5711442 h 5820669"/>
                <a:gd name="connsiteX37" fmla="*/ 5475681 w 6461670"/>
                <a:gd name="connsiteY37" fmla="*/ 5704184 h 5820669"/>
                <a:gd name="connsiteX38" fmla="*/ 5555509 w 6461670"/>
                <a:gd name="connsiteY38" fmla="*/ 5624356 h 5820669"/>
                <a:gd name="connsiteX39" fmla="*/ 5671624 w 6461670"/>
                <a:gd name="connsiteY39" fmla="*/ 5530013 h 5820669"/>
                <a:gd name="connsiteX40" fmla="*/ 5729681 w 6461670"/>
                <a:gd name="connsiteY40" fmla="*/ 5493727 h 5820669"/>
                <a:gd name="connsiteX41" fmla="*/ 5758709 w 6461670"/>
                <a:gd name="connsiteY41" fmla="*/ 5341327 h 5820669"/>
                <a:gd name="connsiteX42" fmla="*/ 5722424 w 6461670"/>
                <a:gd name="connsiteY42" fmla="*/ 5138127 h 5820669"/>
                <a:gd name="connsiteX43" fmla="*/ 5715167 w 6461670"/>
                <a:gd name="connsiteY43" fmla="*/ 4949442 h 5820669"/>
                <a:gd name="connsiteX44" fmla="*/ 5715167 w 6461670"/>
                <a:gd name="connsiteY44" fmla="*/ 4789784 h 5820669"/>
                <a:gd name="connsiteX45" fmla="*/ 5707909 w 6461670"/>
                <a:gd name="connsiteY45" fmla="*/ 4506756 h 5820669"/>
                <a:gd name="connsiteX46" fmla="*/ 5707909 w 6461670"/>
                <a:gd name="connsiteY46" fmla="*/ 4252756 h 5820669"/>
                <a:gd name="connsiteX47" fmla="*/ 5678881 w 6461670"/>
                <a:gd name="connsiteY47" fmla="*/ 4006013 h 5820669"/>
                <a:gd name="connsiteX48" fmla="*/ 5657109 w 6461670"/>
                <a:gd name="connsiteY48" fmla="*/ 3831842 h 5820669"/>
                <a:gd name="connsiteX49" fmla="*/ 5642595 w 6461670"/>
                <a:gd name="connsiteY49" fmla="*/ 3621384 h 5820669"/>
                <a:gd name="connsiteX50" fmla="*/ 5613567 w 6461670"/>
                <a:gd name="connsiteY50" fmla="*/ 3439956 h 5820669"/>
                <a:gd name="connsiteX51" fmla="*/ 5606309 w 6461670"/>
                <a:gd name="connsiteY51" fmla="*/ 3222242 h 5820669"/>
                <a:gd name="connsiteX52" fmla="*/ 5649852 w 6461670"/>
                <a:gd name="connsiteY52" fmla="*/ 3164184 h 5820669"/>
                <a:gd name="connsiteX53" fmla="*/ 5751452 w 6461670"/>
                <a:gd name="connsiteY53" fmla="*/ 3055327 h 5820669"/>
                <a:gd name="connsiteX54" fmla="*/ 5903852 w 6461670"/>
                <a:gd name="connsiteY54" fmla="*/ 2982756 h 5820669"/>
                <a:gd name="connsiteX55" fmla="*/ 5969167 w 6461670"/>
                <a:gd name="connsiteY55" fmla="*/ 2902927 h 5820669"/>
                <a:gd name="connsiteX56" fmla="*/ 6056252 w 6461670"/>
                <a:gd name="connsiteY56" fmla="*/ 2837613 h 5820669"/>
                <a:gd name="connsiteX57" fmla="*/ 6078024 w 6461670"/>
                <a:gd name="connsiteY57" fmla="*/ 2743270 h 5820669"/>
                <a:gd name="connsiteX58" fmla="*/ 6107052 w 6461670"/>
                <a:gd name="connsiteY58" fmla="*/ 2482013 h 5820669"/>
                <a:gd name="connsiteX59" fmla="*/ 6172367 w 6461670"/>
                <a:gd name="connsiteY59" fmla="*/ 2162699 h 5820669"/>
                <a:gd name="connsiteX60" fmla="*/ 6194138 w 6461670"/>
                <a:gd name="connsiteY60" fmla="*/ 1937727 h 5820669"/>
                <a:gd name="connsiteX61" fmla="*/ 6281224 w 6461670"/>
                <a:gd name="connsiteY61" fmla="*/ 1545842 h 5820669"/>
                <a:gd name="connsiteX62" fmla="*/ 6339281 w 6461670"/>
                <a:gd name="connsiteY62" fmla="*/ 1204756 h 5820669"/>
                <a:gd name="connsiteX63" fmla="*/ 6404595 w 6461670"/>
                <a:gd name="connsiteY63" fmla="*/ 965270 h 5820669"/>
                <a:gd name="connsiteX64" fmla="*/ 6433624 w 6461670"/>
                <a:gd name="connsiteY64" fmla="*/ 682242 h 5820669"/>
                <a:gd name="connsiteX65" fmla="*/ 6455395 w 6461670"/>
                <a:gd name="connsiteY65" fmla="*/ 551613 h 5820669"/>
                <a:gd name="connsiteX66" fmla="*/ 6455395 w 6461670"/>
                <a:gd name="connsiteY66" fmla="*/ 486299 h 5820669"/>
                <a:gd name="connsiteX67" fmla="*/ 6382824 w 6461670"/>
                <a:gd name="connsiteY67" fmla="*/ 457270 h 5820669"/>
                <a:gd name="connsiteX68" fmla="*/ 6288481 w 6461670"/>
                <a:gd name="connsiteY68" fmla="*/ 435499 h 5820669"/>
                <a:gd name="connsiteX69" fmla="*/ 6099795 w 6461670"/>
                <a:gd name="connsiteY69" fmla="*/ 391956 h 5820669"/>
                <a:gd name="connsiteX70" fmla="*/ 5918367 w 6461670"/>
                <a:gd name="connsiteY70" fmla="*/ 333899 h 5820669"/>
                <a:gd name="connsiteX71" fmla="*/ 5141852 w 6461670"/>
                <a:gd name="connsiteY71" fmla="*/ 174242 h 5820669"/>
                <a:gd name="connsiteX72" fmla="*/ 4967681 w 6461670"/>
                <a:gd name="connsiteY72" fmla="*/ 94413 h 5820669"/>
                <a:gd name="connsiteX73" fmla="*/ 4633852 w 6461670"/>
                <a:gd name="connsiteY73" fmla="*/ 29099 h 5820669"/>
                <a:gd name="connsiteX74" fmla="*/ 4554024 w 6461670"/>
                <a:gd name="connsiteY74" fmla="*/ 70 h 5820669"/>
                <a:gd name="connsiteX75" fmla="*/ 4416138 w 6461670"/>
                <a:gd name="connsiteY75" fmla="*/ 36356 h 5820669"/>
                <a:gd name="connsiteX76" fmla="*/ 4329052 w 6461670"/>
                <a:gd name="connsiteY76" fmla="*/ 159727 h 5820669"/>
                <a:gd name="connsiteX77" fmla="*/ 4263738 w 6461670"/>
                <a:gd name="connsiteY77" fmla="*/ 246813 h 5820669"/>
                <a:gd name="connsiteX78" fmla="*/ 4198424 w 6461670"/>
                <a:gd name="connsiteY78" fmla="*/ 428242 h 5820669"/>
                <a:gd name="connsiteX79" fmla="*/ 4176652 w 6461670"/>
                <a:gd name="connsiteY79" fmla="*/ 537099 h 5820669"/>
                <a:gd name="connsiteX80" fmla="*/ 4176652 w 6461670"/>
                <a:gd name="connsiteY80" fmla="*/ 682242 h 5820669"/>
                <a:gd name="connsiteX81" fmla="*/ 4176652 w 6461670"/>
                <a:gd name="connsiteY81" fmla="*/ 769327 h 5820669"/>
                <a:gd name="connsiteX82" fmla="*/ 4205681 w 6461670"/>
                <a:gd name="connsiteY82" fmla="*/ 834642 h 5820669"/>
                <a:gd name="connsiteX83" fmla="*/ 4278252 w 6461670"/>
                <a:gd name="connsiteY83" fmla="*/ 863670 h 5820669"/>
                <a:gd name="connsiteX84" fmla="*/ 4394367 w 6461670"/>
                <a:gd name="connsiteY84" fmla="*/ 1030584 h 5820669"/>
                <a:gd name="connsiteX85" fmla="*/ 4466938 w 6461670"/>
                <a:gd name="connsiteY85" fmla="*/ 1103156 h 5820669"/>
                <a:gd name="connsiteX86" fmla="*/ 4575795 w 6461670"/>
                <a:gd name="connsiteY86" fmla="*/ 1095899 h 5820669"/>
                <a:gd name="connsiteX87" fmla="*/ 4684652 w 6461670"/>
                <a:gd name="connsiteY87" fmla="*/ 1124927 h 5820669"/>
                <a:gd name="connsiteX88" fmla="*/ 4706424 w 6461670"/>
                <a:gd name="connsiteY88" fmla="*/ 1124927 h 5820669"/>
                <a:gd name="connsiteX89" fmla="*/ 4757224 w 6461670"/>
                <a:gd name="connsiteY89" fmla="*/ 1146699 h 5820669"/>
                <a:gd name="connsiteX90" fmla="*/ 4815281 w 6461670"/>
                <a:gd name="connsiteY90" fmla="*/ 1139442 h 5820669"/>
                <a:gd name="connsiteX91" fmla="*/ 4851567 w 6461670"/>
                <a:gd name="connsiteY91" fmla="*/ 1204756 h 5820669"/>
                <a:gd name="connsiteX92" fmla="*/ 4837052 w 6461670"/>
                <a:gd name="connsiteY92" fmla="*/ 1320870 h 5820669"/>
                <a:gd name="connsiteX93" fmla="*/ 4815281 w 6461670"/>
                <a:gd name="connsiteY93" fmla="*/ 1422470 h 5820669"/>
                <a:gd name="connsiteX94" fmla="*/ 4771738 w 6461670"/>
                <a:gd name="connsiteY94" fmla="*/ 1705499 h 5820669"/>
                <a:gd name="connsiteX95" fmla="*/ 4764481 w 6461670"/>
                <a:gd name="connsiteY95" fmla="*/ 1865156 h 5820669"/>
                <a:gd name="connsiteX96" fmla="*/ 4699167 w 6461670"/>
                <a:gd name="connsiteY96" fmla="*/ 2148184 h 5820669"/>
                <a:gd name="connsiteX97" fmla="*/ 4662881 w 6461670"/>
                <a:gd name="connsiteY97" fmla="*/ 2670699 h 5820669"/>
                <a:gd name="connsiteX98" fmla="*/ 4641109 w 6461670"/>
                <a:gd name="connsiteY98" fmla="*/ 2990013 h 5820669"/>
                <a:gd name="connsiteX99" fmla="*/ 4619338 w 6461670"/>
                <a:gd name="connsiteY99" fmla="*/ 3425442 h 5820669"/>
                <a:gd name="connsiteX100" fmla="*/ 4619338 w 6461670"/>
                <a:gd name="connsiteY100" fmla="*/ 3541556 h 5820669"/>
                <a:gd name="connsiteX101" fmla="*/ 4633852 w 6461670"/>
                <a:gd name="connsiteY101" fmla="*/ 3693956 h 5820669"/>
                <a:gd name="connsiteX102" fmla="*/ 4648367 w 6461670"/>
                <a:gd name="connsiteY102" fmla="*/ 3947956 h 5820669"/>
                <a:gd name="connsiteX103" fmla="*/ 4633852 w 6461670"/>
                <a:gd name="connsiteY103" fmla="*/ 3955213 h 5820669"/>
                <a:gd name="connsiteX104" fmla="*/ 4575795 w 6461670"/>
                <a:gd name="connsiteY104" fmla="*/ 3991499 h 5820669"/>
                <a:gd name="connsiteX105" fmla="*/ 4488709 w 6461670"/>
                <a:gd name="connsiteY105" fmla="*/ 4020527 h 5820669"/>
                <a:gd name="connsiteX106" fmla="*/ 4423395 w 6461670"/>
                <a:gd name="connsiteY106" fmla="*/ 4006013 h 5820669"/>
                <a:gd name="connsiteX107" fmla="*/ 4372595 w 6461670"/>
                <a:gd name="connsiteY107" fmla="*/ 3984242 h 5820669"/>
                <a:gd name="connsiteX108" fmla="*/ 4140367 w 6461670"/>
                <a:gd name="connsiteY108" fmla="*/ 3926184 h 5820669"/>
                <a:gd name="connsiteX109" fmla="*/ 4075052 w 6461670"/>
                <a:gd name="connsiteY109" fmla="*/ 3904413 h 5820669"/>
                <a:gd name="connsiteX110" fmla="*/ 3937167 w 6461670"/>
                <a:gd name="connsiteY110" fmla="*/ 3882642 h 5820669"/>
                <a:gd name="connsiteX111" fmla="*/ 3857338 w 6461670"/>
                <a:gd name="connsiteY111" fmla="*/ 3875384 h 5820669"/>
                <a:gd name="connsiteX112" fmla="*/ 3683167 w 6461670"/>
                <a:gd name="connsiteY112" fmla="*/ 3831842 h 5820669"/>
                <a:gd name="connsiteX113" fmla="*/ 3617852 w 6461670"/>
                <a:gd name="connsiteY113" fmla="*/ 3831842 h 5820669"/>
                <a:gd name="connsiteX114" fmla="*/ 3421909 w 6461670"/>
                <a:gd name="connsiteY114" fmla="*/ 3788299 h 5820669"/>
                <a:gd name="connsiteX115" fmla="*/ 3160652 w 6461670"/>
                <a:gd name="connsiteY115" fmla="*/ 3773784 h 5820669"/>
                <a:gd name="connsiteX116" fmla="*/ 3030024 w 6461670"/>
                <a:gd name="connsiteY116" fmla="*/ 3744756 h 5820669"/>
                <a:gd name="connsiteX117" fmla="*/ 2957452 w 6461670"/>
                <a:gd name="connsiteY117" fmla="*/ 3701213 h 5820669"/>
                <a:gd name="connsiteX118" fmla="*/ 2855852 w 6461670"/>
                <a:gd name="connsiteY118" fmla="*/ 3679442 h 5820669"/>
                <a:gd name="connsiteX119" fmla="*/ 2826824 w 6461670"/>
                <a:gd name="connsiteY119" fmla="*/ 3664927 h 5820669"/>
                <a:gd name="connsiteX120" fmla="*/ 2783281 w 6461670"/>
                <a:gd name="connsiteY120" fmla="*/ 3672184 h 5820669"/>
                <a:gd name="connsiteX121" fmla="*/ 2746995 w 6461670"/>
                <a:gd name="connsiteY121" fmla="*/ 3737499 h 5820669"/>
                <a:gd name="connsiteX122" fmla="*/ 2703452 w 6461670"/>
                <a:gd name="connsiteY122" fmla="*/ 3781042 h 5820669"/>
                <a:gd name="connsiteX123" fmla="*/ 2616367 w 6461670"/>
                <a:gd name="connsiteY123" fmla="*/ 3998756 h 5820669"/>
                <a:gd name="connsiteX124" fmla="*/ 2551052 w 6461670"/>
                <a:gd name="connsiteY124" fmla="*/ 4064070 h 5820669"/>
                <a:gd name="connsiteX125" fmla="*/ 2500252 w 6461670"/>
                <a:gd name="connsiteY125" fmla="*/ 4165670 h 5820669"/>
                <a:gd name="connsiteX126" fmla="*/ 2478481 w 6461670"/>
                <a:gd name="connsiteY126" fmla="*/ 4194699 h 5820669"/>
                <a:gd name="connsiteX127" fmla="*/ 2442195 w 6461670"/>
                <a:gd name="connsiteY127" fmla="*/ 4260013 h 5820669"/>
                <a:gd name="connsiteX128" fmla="*/ 2413167 w 6461670"/>
                <a:gd name="connsiteY128" fmla="*/ 4318070 h 5820669"/>
                <a:gd name="connsiteX129" fmla="*/ 2260767 w 6461670"/>
                <a:gd name="connsiteY129" fmla="*/ 4310813 h 5820669"/>
                <a:gd name="connsiteX130" fmla="*/ 1912424 w 6461670"/>
                <a:gd name="connsiteY130" fmla="*/ 4318070 h 5820669"/>
                <a:gd name="connsiteX131" fmla="*/ 1723738 w 6461670"/>
                <a:gd name="connsiteY131" fmla="*/ 4325327 h 5820669"/>
                <a:gd name="connsiteX132" fmla="*/ 1593109 w 6461670"/>
                <a:gd name="connsiteY132" fmla="*/ 4347099 h 5820669"/>
                <a:gd name="connsiteX133" fmla="*/ 1440709 w 6461670"/>
                <a:gd name="connsiteY133" fmla="*/ 4354356 h 5820669"/>
                <a:gd name="connsiteX134" fmla="*/ 1215738 w 6461670"/>
                <a:gd name="connsiteY134" fmla="*/ 4361613 h 5820669"/>
                <a:gd name="connsiteX135" fmla="*/ 961738 w 6461670"/>
                <a:gd name="connsiteY135" fmla="*/ 4405156 h 5820669"/>
                <a:gd name="connsiteX136" fmla="*/ 889167 w 6461670"/>
                <a:gd name="connsiteY136" fmla="*/ 4405156 h 5820669"/>
                <a:gd name="connsiteX137" fmla="*/ 845624 w 6461670"/>
                <a:gd name="connsiteY137" fmla="*/ 4405156 h 5820669"/>
                <a:gd name="connsiteX138" fmla="*/ 765795 w 6461670"/>
                <a:gd name="connsiteY138" fmla="*/ 4412413 h 5820669"/>
                <a:gd name="connsiteX139" fmla="*/ 722252 w 6461670"/>
                <a:gd name="connsiteY139" fmla="*/ 4434184 h 5820669"/>
                <a:gd name="connsiteX140" fmla="*/ 729509 w 6461670"/>
                <a:gd name="connsiteY140" fmla="*/ 4586584 h 5820669"/>
                <a:gd name="connsiteX141" fmla="*/ 729509 w 6461670"/>
                <a:gd name="connsiteY141" fmla="*/ 4630127 h 5820669"/>
                <a:gd name="connsiteX142" fmla="*/ 722252 w 6461670"/>
                <a:gd name="connsiteY142" fmla="*/ 4869613 h 5820669"/>
                <a:gd name="connsiteX143" fmla="*/ 729509 w 6461670"/>
                <a:gd name="connsiteY143" fmla="*/ 4971213 h 5820669"/>
                <a:gd name="connsiteX144" fmla="*/ 729509 w 6461670"/>
                <a:gd name="connsiteY144" fmla="*/ 5080070 h 5820669"/>
                <a:gd name="connsiteX145" fmla="*/ 722252 w 6461670"/>
                <a:gd name="connsiteY145" fmla="*/ 5217956 h 5820669"/>
                <a:gd name="connsiteX146" fmla="*/ 729509 w 6461670"/>
                <a:gd name="connsiteY146" fmla="*/ 5326813 h 5820669"/>
                <a:gd name="connsiteX147" fmla="*/ 693224 w 6461670"/>
                <a:gd name="connsiteY147" fmla="*/ 5500984 h 5820669"/>
                <a:gd name="connsiteX148" fmla="*/ 707738 w 6461670"/>
                <a:gd name="connsiteY148" fmla="*/ 5609842 h 5820669"/>
                <a:gd name="connsiteX149" fmla="*/ 707738 w 6461670"/>
                <a:gd name="connsiteY149" fmla="*/ 5675156 h 5820669"/>
                <a:gd name="connsiteX150" fmla="*/ 707738 w 6461670"/>
                <a:gd name="connsiteY150" fmla="*/ 5718699 h 5820669"/>
                <a:gd name="connsiteX151" fmla="*/ 707738 w 6461670"/>
                <a:gd name="connsiteY151" fmla="*/ 5718699 h 5820669"/>
                <a:gd name="connsiteX0" fmla="*/ 809175 w 6468764"/>
                <a:gd name="connsiteY0" fmla="*/ 3570584 h 5820669"/>
                <a:gd name="connsiteX1" fmla="*/ 700318 w 6468764"/>
                <a:gd name="connsiteY1" fmla="*/ 3556070 h 5820669"/>
                <a:gd name="connsiteX2" fmla="*/ 620489 w 6468764"/>
                <a:gd name="connsiteY2" fmla="*/ 3534299 h 5820669"/>
                <a:gd name="connsiteX3" fmla="*/ 533403 w 6468764"/>
                <a:gd name="connsiteY3" fmla="*/ 3512527 h 5820669"/>
                <a:gd name="connsiteX4" fmla="*/ 504375 w 6468764"/>
                <a:gd name="connsiteY4" fmla="*/ 3548813 h 5820669"/>
                <a:gd name="connsiteX5" fmla="*/ 504375 w 6468764"/>
                <a:gd name="connsiteY5" fmla="*/ 3548813 h 5820669"/>
                <a:gd name="connsiteX6" fmla="*/ 54432 w 6468764"/>
                <a:gd name="connsiteY6" fmla="*/ 5428413 h 5820669"/>
                <a:gd name="connsiteX7" fmla="*/ 32661 w 6468764"/>
                <a:gd name="connsiteY7" fmla="*/ 5675156 h 5820669"/>
                <a:gd name="connsiteX8" fmla="*/ 279403 w 6468764"/>
                <a:gd name="connsiteY8" fmla="*/ 5696928 h 5820669"/>
                <a:gd name="connsiteX9" fmla="*/ 410032 w 6468764"/>
                <a:gd name="connsiteY9" fmla="*/ 5711442 h 5820669"/>
                <a:gd name="connsiteX10" fmla="*/ 584203 w 6468764"/>
                <a:gd name="connsiteY10" fmla="*/ 5711442 h 5820669"/>
                <a:gd name="connsiteX11" fmla="*/ 845461 w 6468764"/>
                <a:gd name="connsiteY11" fmla="*/ 5733213 h 5820669"/>
                <a:gd name="connsiteX12" fmla="*/ 1338946 w 6468764"/>
                <a:gd name="connsiteY12" fmla="*/ 5740470 h 5820669"/>
                <a:gd name="connsiteX13" fmla="*/ 1476832 w 6468764"/>
                <a:gd name="connsiteY13" fmla="*/ 5733213 h 5820669"/>
                <a:gd name="connsiteX14" fmla="*/ 1621975 w 6468764"/>
                <a:gd name="connsiteY14" fmla="*/ 5754984 h 5820669"/>
                <a:gd name="connsiteX15" fmla="*/ 1738089 w 6468764"/>
                <a:gd name="connsiteY15" fmla="*/ 5747727 h 5820669"/>
                <a:gd name="connsiteX16" fmla="*/ 1846946 w 6468764"/>
                <a:gd name="connsiteY16" fmla="*/ 5747727 h 5820669"/>
                <a:gd name="connsiteX17" fmla="*/ 2086432 w 6468764"/>
                <a:gd name="connsiteY17" fmla="*/ 5776756 h 5820669"/>
                <a:gd name="connsiteX18" fmla="*/ 2260603 w 6468764"/>
                <a:gd name="connsiteY18" fmla="*/ 5820299 h 5820669"/>
                <a:gd name="connsiteX19" fmla="*/ 2536375 w 6468764"/>
                <a:gd name="connsiteY19" fmla="*/ 5798527 h 5820669"/>
                <a:gd name="connsiteX20" fmla="*/ 2739575 w 6468764"/>
                <a:gd name="connsiteY20" fmla="*/ 5813042 h 5820669"/>
                <a:gd name="connsiteX21" fmla="*/ 2870203 w 6468764"/>
                <a:gd name="connsiteY21" fmla="*/ 5798527 h 5820669"/>
                <a:gd name="connsiteX22" fmla="*/ 3080661 w 6468764"/>
                <a:gd name="connsiteY22" fmla="*/ 5813042 h 5820669"/>
                <a:gd name="connsiteX23" fmla="*/ 3254832 w 6468764"/>
                <a:gd name="connsiteY23" fmla="*/ 5791270 h 5820669"/>
                <a:gd name="connsiteX24" fmla="*/ 3414489 w 6468764"/>
                <a:gd name="connsiteY24" fmla="*/ 5791270 h 5820669"/>
                <a:gd name="connsiteX25" fmla="*/ 3632203 w 6468764"/>
                <a:gd name="connsiteY25" fmla="*/ 5711442 h 5820669"/>
                <a:gd name="connsiteX26" fmla="*/ 3668489 w 6468764"/>
                <a:gd name="connsiteY26" fmla="*/ 5711442 h 5820669"/>
                <a:gd name="connsiteX27" fmla="*/ 3755575 w 6468764"/>
                <a:gd name="connsiteY27" fmla="*/ 5718699 h 5820669"/>
                <a:gd name="connsiteX28" fmla="*/ 4169232 w 6468764"/>
                <a:gd name="connsiteY28" fmla="*/ 5725956 h 5820669"/>
                <a:gd name="connsiteX29" fmla="*/ 4343403 w 6468764"/>
                <a:gd name="connsiteY29" fmla="*/ 5725956 h 5820669"/>
                <a:gd name="connsiteX30" fmla="*/ 4474032 w 6468764"/>
                <a:gd name="connsiteY30" fmla="*/ 5725956 h 5820669"/>
                <a:gd name="connsiteX31" fmla="*/ 4633689 w 6468764"/>
                <a:gd name="connsiteY31" fmla="*/ 5725956 h 5820669"/>
                <a:gd name="connsiteX32" fmla="*/ 4764318 w 6468764"/>
                <a:gd name="connsiteY32" fmla="*/ 5711442 h 5820669"/>
                <a:gd name="connsiteX33" fmla="*/ 4982032 w 6468764"/>
                <a:gd name="connsiteY33" fmla="*/ 5725956 h 5820669"/>
                <a:gd name="connsiteX34" fmla="*/ 5214261 w 6468764"/>
                <a:gd name="connsiteY34" fmla="*/ 5711442 h 5820669"/>
                <a:gd name="connsiteX35" fmla="*/ 5431975 w 6468764"/>
                <a:gd name="connsiteY35" fmla="*/ 5711442 h 5820669"/>
                <a:gd name="connsiteX36" fmla="*/ 5482775 w 6468764"/>
                <a:gd name="connsiteY36" fmla="*/ 5704184 h 5820669"/>
                <a:gd name="connsiteX37" fmla="*/ 5562603 w 6468764"/>
                <a:gd name="connsiteY37" fmla="*/ 5624356 h 5820669"/>
                <a:gd name="connsiteX38" fmla="*/ 5678718 w 6468764"/>
                <a:gd name="connsiteY38" fmla="*/ 5530013 h 5820669"/>
                <a:gd name="connsiteX39" fmla="*/ 5736775 w 6468764"/>
                <a:gd name="connsiteY39" fmla="*/ 5493727 h 5820669"/>
                <a:gd name="connsiteX40" fmla="*/ 5765803 w 6468764"/>
                <a:gd name="connsiteY40" fmla="*/ 5341327 h 5820669"/>
                <a:gd name="connsiteX41" fmla="*/ 5729518 w 6468764"/>
                <a:gd name="connsiteY41" fmla="*/ 5138127 h 5820669"/>
                <a:gd name="connsiteX42" fmla="*/ 5722261 w 6468764"/>
                <a:gd name="connsiteY42" fmla="*/ 4949442 h 5820669"/>
                <a:gd name="connsiteX43" fmla="*/ 5722261 w 6468764"/>
                <a:gd name="connsiteY43" fmla="*/ 4789784 h 5820669"/>
                <a:gd name="connsiteX44" fmla="*/ 5715003 w 6468764"/>
                <a:gd name="connsiteY44" fmla="*/ 4506756 h 5820669"/>
                <a:gd name="connsiteX45" fmla="*/ 5715003 w 6468764"/>
                <a:gd name="connsiteY45" fmla="*/ 4252756 h 5820669"/>
                <a:gd name="connsiteX46" fmla="*/ 5685975 w 6468764"/>
                <a:gd name="connsiteY46" fmla="*/ 4006013 h 5820669"/>
                <a:gd name="connsiteX47" fmla="*/ 5664203 w 6468764"/>
                <a:gd name="connsiteY47" fmla="*/ 3831842 h 5820669"/>
                <a:gd name="connsiteX48" fmla="*/ 5649689 w 6468764"/>
                <a:gd name="connsiteY48" fmla="*/ 3621384 h 5820669"/>
                <a:gd name="connsiteX49" fmla="*/ 5620661 w 6468764"/>
                <a:gd name="connsiteY49" fmla="*/ 3439956 h 5820669"/>
                <a:gd name="connsiteX50" fmla="*/ 5613403 w 6468764"/>
                <a:gd name="connsiteY50" fmla="*/ 3222242 h 5820669"/>
                <a:gd name="connsiteX51" fmla="*/ 5656946 w 6468764"/>
                <a:gd name="connsiteY51" fmla="*/ 3164184 h 5820669"/>
                <a:gd name="connsiteX52" fmla="*/ 5758546 w 6468764"/>
                <a:gd name="connsiteY52" fmla="*/ 3055327 h 5820669"/>
                <a:gd name="connsiteX53" fmla="*/ 5910946 w 6468764"/>
                <a:gd name="connsiteY53" fmla="*/ 2982756 h 5820669"/>
                <a:gd name="connsiteX54" fmla="*/ 5976261 w 6468764"/>
                <a:gd name="connsiteY54" fmla="*/ 2902927 h 5820669"/>
                <a:gd name="connsiteX55" fmla="*/ 6063346 w 6468764"/>
                <a:gd name="connsiteY55" fmla="*/ 2837613 h 5820669"/>
                <a:gd name="connsiteX56" fmla="*/ 6085118 w 6468764"/>
                <a:gd name="connsiteY56" fmla="*/ 2743270 h 5820669"/>
                <a:gd name="connsiteX57" fmla="*/ 6114146 w 6468764"/>
                <a:gd name="connsiteY57" fmla="*/ 2482013 h 5820669"/>
                <a:gd name="connsiteX58" fmla="*/ 6179461 w 6468764"/>
                <a:gd name="connsiteY58" fmla="*/ 2162699 h 5820669"/>
                <a:gd name="connsiteX59" fmla="*/ 6201232 w 6468764"/>
                <a:gd name="connsiteY59" fmla="*/ 1937727 h 5820669"/>
                <a:gd name="connsiteX60" fmla="*/ 6288318 w 6468764"/>
                <a:gd name="connsiteY60" fmla="*/ 1545842 h 5820669"/>
                <a:gd name="connsiteX61" fmla="*/ 6346375 w 6468764"/>
                <a:gd name="connsiteY61" fmla="*/ 1204756 h 5820669"/>
                <a:gd name="connsiteX62" fmla="*/ 6411689 w 6468764"/>
                <a:gd name="connsiteY62" fmla="*/ 965270 h 5820669"/>
                <a:gd name="connsiteX63" fmla="*/ 6440718 w 6468764"/>
                <a:gd name="connsiteY63" fmla="*/ 682242 h 5820669"/>
                <a:gd name="connsiteX64" fmla="*/ 6462489 w 6468764"/>
                <a:gd name="connsiteY64" fmla="*/ 551613 h 5820669"/>
                <a:gd name="connsiteX65" fmla="*/ 6462489 w 6468764"/>
                <a:gd name="connsiteY65" fmla="*/ 486299 h 5820669"/>
                <a:gd name="connsiteX66" fmla="*/ 6389918 w 6468764"/>
                <a:gd name="connsiteY66" fmla="*/ 457270 h 5820669"/>
                <a:gd name="connsiteX67" fmla="*/ 6295575 w 6468764"/>
                <a:gd name="connsiteY67" fmla="*/ 435499 h 5820669"/>
                <a:gd name="connsiteX68" fmla="*/ 6106889 w 6468764"/>
                <a:gd name="connsiteY68" fmla="*/ 391956 h 5820669"/>
                <a:gd name="connsiteX69" fmla="*/ 5925461 w 6468764"/>
                <a:gd name="connsiteY69" fmla="*/ 333899 h 5820669"/>
                <a:gd name="connsiteX70" fmla="*/ 5148946 w 6468764"/>
                <a:gd name="connsiteY70" fmla="*/ 174242 h 5820669"/>
                <a:gd name="connsiteX71" fmla="*/ 4974775 w 6468764"/>
                <a:gd name="connsiteY71" fmla="*/ 94413 h 5820669"/>
                <a:gd name="connsiteX72" fmla="*/ 4640946 w 6468764"/>
                <a:gd name="connsiteY72" fmla="*/ 29099 h 5820669"/>
                <a:gd name="connsiteX73" fmla="*/ 4561118 w 6468764"/>
                <a:gd name="connsiteY73" fmla="*/ 70 h 5820669"/>
                <a:gd name="connsiteX74" fmla="*/ 4423232 w 6468764"/>
                <a:gd name="connsiteY74" fmla="*/ 36356 h 5820669"/>
                <a:gd name="connsiteX75" fmla="*/ 4336146 w 6468764"/>
                <a:gd name="connsiteY75" fmla="*/ 159727 h 5820669"/>
                <a:gd name="connsiteX76" fmla="*/ 4270832 w 6468764"/>
                <a:gd name="connsiteY76" fmla="*/ 246813 h 5820669"/>
                <a:gd name="connsiteX77" fmla="*/ 4205518 w 6468764"/>
                <a:gd name="connsiteY77" fmla="*/ 428242 h 5820669"/>
                <a:gd name="connsiteX78" fmla="*/ 4183746 w 6468764"/>
                <a:gd name="connsiteY78" fmla="*/ 537099 h 5820669"/>
                <a:gd name="connsiteX79" fmla="*/ 4183746 w 6468764"/>
                <a:gd name="connsiteY79" fmla="*/ 682242 h 5820669"/>
                <a:gd name="connsiteX80" fmla="*/ 4183746 w 6468764"/>
                <a:gd name="connsiteY80" fmla="*/ 769327 h 5820669"/>
                <a:gd name="connsiteX81" fmla="*/ 4212775 w 6468764"/>
                <a:gd name="connsiteY81" fmla="*/ 834642 h 5820669"/>
                <a:gd name="connsiteX82" fmla="*/ 4285346 w 6468764"/>
                <a:gd name="connsiteY82" fmla="*/ 863670 h 5820669"/>
                <a:gd name="connsiteX83" fmla="*/ 4401461 w 6468764"/>
                <a:gd name="connsiteY83" fmla="*/ 1030584 h 5820669"/>
                <a:gd name="connsiteX84" fmla="*/ 4474032 w 6468764"/>
                <a:gd name="connsiteY84" fmla="*/ 1103156 h 5820669"/>
                <a:gd name="connsiteX85" fmla="*/ 4582889 w 6468764"/>
                <a:gd name="connsiteY85" fmla="*/ 1095899 h 5820669"/>
                <a:gd name="connsiteX86" fmla="*/ 4691746 w 6468764"/>
                <a:gd name="connsiteY86" fmla="*/ 1124927 h 5820669"/>
                <a:gd name="connsiteX87" fmla="*/ 4713518 w 6468764"/>
                <a:gd name="connsiteY87" fmla="*/ 1124927 h 5820669"/>
                <a:gd name="connsiteX88" fmla="*/ 4764318 w 6468764"/>
                <a:gd name="connsiteY88" fmla="*/ 1146699 h 5820669"/>
                <a:gd name="connsiteX89" fmla="*/ 4822375 w 6468764"/>
                <a:gd name="connsiteY89" fmla="*/ 1139442 h 5820669"/>
                <a:gd name="connsiteX90" fmla="*/ 4858661 w 6468764"/>
                <a:gd name="connsiteY90" fmla="*/ 1204756 h 5820669"/>
                <a:gd name="connsiteX91" fmla="*/ 4844146 w 6468764"/>
                <a:gd name="connsiteY91" fmla="*/ 1320870 h 5820669"/>
                <a:gd name="connsiteX92" fmla="*/ 4822375 w 6468764"/>
                <a:gd name="connsiteY92" fmla="*/ 1422470 h 5820669"/>
                <a:gd name="connsiteX93" fmla="*/ 4778832 w 6468764"/>
                <a:gd name="connsiteY93" fmla="*/ 1705499 h 5820669"/>
                <a:gd name="connsiteX94" fmla="*/ 4771575 w 6468764"/>
                <a:gd name="connsiteY94" fmla="*/ 1865156 h 5820669"/>
                <a:gd name="connsiteX95" fmla="*/ 4706261 w 6468764"/>
                <a:gd name="connsiteY95" fmla="*/ 2148184 h 5820669"/>
                <a:gd name="connsiteX96" fmla="*/ 4669975 w 6468764"/>
                <a:gd name="connsiteY96" fmla="*/ 2670699 h 5820669"/>
                <a:gd name="connsiteX97" fmla="*/ 4648203 w 6468764"/>
                <a:gd name="connsiteY97" fmla="*/ 2990013 h 5820669"/>
                <a:gd name="connsiteX98" fmla="*/ 4626432 w 6468764"/>
                <a:gd name="connsiteY98" fmla="*/ 3425442 h 5820669"/>
                <a:gd name="connsiteX99" fmla="*/ 4626432 w 6468764"/>
                <a:gd name="connsiteY99" fmla="*/ 3541556 h 5820669"/>
                <a:gd name="connsiteX100" fmla="*/ 4640946 w 6468764"/>
                <a:gd name="connsiteY100" fmla="*/ 3693956 h 5820669"/>
                <a:gd name="connsiteX101" fmla="*/ 4655461 w 6468764"/>
                <a:gd name="connsiteY101" fmla="*/ 3947956 h 5820669"/>
                <a:gd name="connsiteX102" fmla="*/ 4640946 w 6468764"/>
                <a:gd name="connsiteY102" fmla="*/ 3955213 h 5820669"/>
                <a:gd name="connsiteX103" fmla="*/ 4582889 w 6468764"/>
                <a:gd name="connsiteY103" fmla="*/ 3991499 h 5820669"/>
                <a:gd name="connsiteX104" fmla="*/ 4495803 w 6468764"/>
                <a:gd name="connsiteY104" fmla="*/ 4020527 h 5820669"/>
                <a:gd name="connsiteX105" fmla="*/ 4430489 w 6468764"/>
                <a:gd name="connsiteY105" fmla="*/ 4006013 h 5820669"/>
                <a:gd name="connsiteX106" fmla="*/ 4379689 w 6468764"/>
                <a:gd name="connsiteY106" fmla="*/ 3984242 h 5820669"/>
                <a:gd name="connsiteX107" fmla="*/ 4147461 w 6468764"/>
                <a:gd name="connsiteY107" fmla="*/ 3926184 h 5820669"/>
                <a:gd name="connsiteX108" fmla="*/ 4082146 w 6468764"/>
                <a:gd name="connsiteY108" fmla="*/ 3904413 h 5820669"/>
                <a:gd name="connsiteX109" fmla="*/ 3944261 w 6468764"/>
                <a:gd name="connsiteY109" fmla="*/ 3882642 h 5820669"/>
                <a:gd name="connsiteX110" fmla="*/ 3864432 w 6468764"/>
                <a:gd name="connsiteY110" fmla="*/ 3875384 h 5820669"/>
                <a:gd name="connsiteX111" fmla="*/ 3690261 w 6468764"/>
                <a:gd name="connsiteY111" fmla="*/ 3831842 h 5820669"/>
                <a:gd name="connsiteX112" fmla="*/ 3624946 w 6468764"/>
                <a:gd name="connsiteY112" fmla="*/ 3831842 h 5820669"/>
                <a:gd name="connsiteX113" fmla="*/ 3429003 w 6468764"/>
                <a:gd name="connsiteY113" fmla="*/ 3788299 h 5820669"/>
                <a:gd name="connsiteX114" fmla="*/ 3167746 w 6468764"/>
                <a:gd name="connsiteY114" fmla="*/ 3773784 h 5820669"/>
                <a:gd name="connsiteX115" fmla="*/ 3037118 w 6468764"/>
                <a:gd name="connsiteY115" fmla="*/ 3744756 h 5820669"/>
                <a:gd name="connsiteX116" fmla="*/ 2964546 w 6468764"/>
                <a:gd name="connsiteY116" fmla="*/ 3701213 h 5820669"/>
                <a:gd name="connsiteX117" fmla="*/ 2862946 w 6468764"/>
                <a:gd name="connsiteY117" fmla="*/ 3679442 h 5820669"/>
                <a:gd name="connsiteX118" fmla="*/ 2833918 w 6468764"/>
                <a:gd name="connsiteY118" fmla="*/ 3664927 h 5820669"/>
                <a:gd name="connsiteX119" fmla="*/ 2790375 w 6468764"/>
                <a:gd name="connsiteY119" fmla="*/ 3672184 h 5820669"/>
                <a:gd name="connsiteX120" fmla="*/ 2754089 w 6468764"/>
                <a:gd name="connsiteY120" fmla="*/ 3737499 h 5820669"/>
                <a:gd name="connsiteX121" fmla="*/ 2710546 w 6468764"/>
                <a:gd name="connsiteY121" fmla="*/ 3781042 h 5820669"/>
                <a:gd name="connsiteX122" fmla="*/ 2623461 w 6468764"/>
                <a:gd name="connsiteY122" fmla="*/ 3998756 h 5820669"/>
                <a:gd name="connsiteX123" fmla="*/ 2558146 w 6468764"/>
                <a:gd name="connsiteY123" fmla="*/ 4064070 h 5820669"/>
                <a:gd name="connsiteX124" fmla="*/ 2507346 w 6468764"/>
                <a:gd name="connsiteY124" fmla="*/ 4165670 h 5820669"/>
                <a:gd name="connsiteX125" fmla="*/ 2485575 w 6468764"/>
                <a:gd name="connsiteY125" fmla="*/ 4194699 h 5820669"/>
                <a:gd name="connsiteX126" fmla="*/ 2449289 w 6468764"/>
                <a:gd name="connsiteY126" fmla="*/ 4260013 h 5820669"/>
                <a:gd name="connsiteX127" fmla="*/ 2420261 w 6468764"/>
                <a:gd name="connsiteY127" fmla="*/ 4318070 h 5820669"/>
                <a:gd name="connsiteX128" fmla="*/ 2267861 w 6468764"/>
                <a:gd name="connsiteY128" fmla="*/ 4310813 h 5820669"/>
                <a:gd name="connsiteX129" fmla="*/ 1919518 w 6468764"/>
                <a:gd name="connsiteY129" fmla="*/ 4318070 h 5820669"/>
                <a:gd name="connsiteX130" fmla="*/ 1730832 w 6468764"/>
                <a:gd name="connsiteY130" fmla="*/ 4325327 h 5820669"/>
                <a:gd name="connsiteX131" fmla="*/ 1600203 w 6468764"/>
                <a:gd name="connsiteY131" fmla="*/ 4347099 h 5820669"/>
                <a:gd name="connsiteX132" fmla="*/ 1447803 w 6468764"/>
                <a:gd name="connsiteY132" fmla="*/ 4354356 h 5820669"/>
                <a:gd name="connsiteX133" fmla="*/ 1222832 w 6468764"/>
                <a:gd name="connsiteY133" fmla="*/ 4361613 h 5820669"/>
                <a:gd name="connsiteX134" fmla="*/ 968832 w 6468764"/>
                <a:gd name="connsiteY134" fmla="*/ 4405156 h 5820669"/>
                <a:gd name="connsiteX135" fmla="*/ 896261 w 6468764"/>
                <a:gd name="connsiteY135" fmla="*/ 4405156 h 5820669"/>
                <a:gd name="connsiteX136" fmla="*/ 852718 w 6468764"/>
                <a:gd name="connsiteY136" fmla="*/ 4405156 h 5820669"/>
                <a:gd name="connsiteX137" fmla="*/ 772889 w 6468764"/>
                <a:gd name="connsiteY137" fmla="*/ 4412413 h 5820669"/>
                <a:gd name="connsiteX138" fmla="*/ 729346 w 6468764"/>
                <a:gd name="connsiteY138" fmla="*/ 4434184 h 5820669"/>
                <a:gd name="connsiteX139" fmla="*/ 736603 w 6468764"/>
                <a:gd name="connsiteY139" fmla="*/ 4586584 h 5820669"/>
                <a:gd name="connsiteX140" fmla="*/ 736603 w 6468764"/>
                <a:gd name="connsiteY140" fmla="*/ 4630127 h 5820669"/>
                <a:gd name="connsiteX141" fmla="*/ 729346 w 6468764"/>
                <a:gd name="connsiteY141" fmla="*/ 4869613 h 5820669"/>
                <a:gd name="connsiteX142" fmla="*/ 736603 w 6468764"/>
                <a:gd name="connsiteY142" fmla="*/ 4971213 h 5820669"/>
                <a:gd name="connsiteX143" fmla="*/ 736603 w 6468764"/>
                <a:gd name="connsiteY143" fmla="*/ 5080070 h 5820669"/>
                <a:gd name="connsiteX144" fmla="*/ 729346 w 6468764"/>
                <a:gd name="connsiteY144" fmla="*/ 5217956 h 5820669"/>
                <a:gd name="connsiteX145" fmla="*/ 736603 w 6468764"/>
                <a:gd name="connsiteY145" fmla="*/ 5326813 h 5820669"/>
                <a:gd name="connsiteX146" fmla="*/ 700318 w 6468764"/>
                <a:gd name="connsiteY146" fmla="*/ 5500984 h 5820669"/>
                <a:gd name="connsiteX147" fmla="*/ 714832 w 6468764"/>
                <a:gd name="connsiteY147" fmla="*/ 5609842 h 5820669"/>
                <a:gd name="connsiteX148" fmla="*/ 714832 w 6468764"/>
                <a:gd name="connsiteY148" fmla="*/ 5675156 h 5820669"/>
                <a:gd name="connsiteX149" fmla="*/ 714832 w 6468764"/>
                <a:gd name="connsiteY149" fmla="*/ 5718699 h 5820669"/>
                <a:gd name="connsiteX150" fmla="*/ 714832 w 6468764"/>
                <a:gd name="connsiteY150" fmla="*/ 5718699 h 5820669"/>
                <a:gd name="connsiteX0" fmla="*/ 759325 w 6418914"/>
                <a:gd name="connsiteY0" fmla="*/ 3570584 h 5820669"/>
                <a:gd name="connsiteX1" fmla="*/ 650468 w 6418914"/>
                <a:gd name="connsiteY1" fmla="*/ 3556070 h 5820669"/>
                <a:gd name="connsiteX2" fmla="*/ 570639 w 6418914"/>
                <a:gd name="connsiteY2" fmla="*/ 3534299 h 5820669"/>
                <a:gd name="connsiteX3" fmla="*/ 483553 w 6418914"/>
                <a:gd name="connsiteY3" fmla="*/ 3512527 h 5820669"/>
                <a:gd name="connsiteX4" fmla="*/ 454525 w 6418914"/>
                <a:gd name="connsiteY4" fmla="*/ 3548813 h 5820669"/>
                <a:gd name="connsiteX5" fmla="*/ 454525 w 6418914"/>
                <a:gd name="connsiteY5" fmla="*/ 3548813 h 5820669"/>
                <a:gd name="connsiteX6" fmla="*/ 4582 w 6418914"/>
                <a:gd name="connsiteY6" fmla="*/ 5428413 h 5820669"/>
                <a:gd name="connsiteX7" fmla="*/ 229553 w 6418914"/>
                <a:gd name="connsiteY7" fmla="*/ 5696928 h 5820669"/>
                <a:gd name="connsiteX8" fmla="*/ 360182 w 6418914"/>
                <a:gd name="connsiteY8" fmla="*/ 5711442 h 5820669"/>
                <a:gd name="connsiteX9" fmla="*/ 534353 w 6418914"/>
                <a:gd name="connsiteY9" fmla="*/ 5711442 h 5820669"/>
                <a:gd name="connsiteX10" fmla="*/ 795611 w 6418914"/>
                <a:gd name="connsiteY10" fmla="*/ 5733213 h 5820669"/>
                <a:gd name="connsiteX11" fmla="*/ 1289096 w 6418914"/>
                <a:gd name="connsiteY11" fmla="*/ 5740470 h 5820669"/>
                <a:gd name="connsiteX12" fmla="*/ 1426982 w 6418914"/>
                <a:gd name="connsiteY12" fmla="*/ 5733213 h 5820669"/>
                <a:gd name="connsiteX13" fmla="*/ 1572125 w 6418914"/>
                <a:gd name="connsiteY13" fmla="*/ 5754984 h 5820669"/>
                <a:gd name="connsiteX14" fmla="*/ 1688239 w 6418914"/>
                <a:gd name="connsiteY14" fmla="*/ 5747727 h 5820669"/>
                <a:gd name="connsiteX15" fmla="*/ 1797096 w 6418914"/>
                <a:gd name="connsiteY15" fmla="*/ 5747727 h 5820669"/>
                <a:gd name="connsiteX16" fmla="*/ 2036582 w 6418914"/>
                <a:gd name="connsiteY16" fmla="*/ 5776756 h 5820669"/>
                <a:gd name="connsiteX17" fmla="*/ 2210753 w 6418914"/>
                <a:gd name="connsiteY17" fmla="*/ 5820299 h 5820669"/>
                <a:gd name="connsiteX18" fmla="*/ 2486525 w 6418914"/>
                <a:gd name="connsiteY18" fmla="*/ 5798527 h 5820669"/>
                <a:gd name="connsiteX19" fmla="*/ 2689725 w 6418914"/>
                <a:gd name="connsiteY19" fmla="*/ 5813042 h 5820669"/>
                <a:gd name="connsiteX20" fmla="*/ 2820353 w 6418914"/>
                <a:gd name="connsiteY20" fmla="*/ 5798527 h 5820669"/>
                <a:gd name="connsiteX21" fmla="*/ 3030811 w 6418914"/>
                <a:gd name="connsiteY21" fmla="*/ 5813042 h 5820669"/>
                <a:gd name="connsiteX22" fmla="*/ 3204982 w 6418914"/>
                <a:gd name="connsiteY22" fmla="*/ 5791270 h 5820669"/>
                <a:gd name="connsiteX23" fmla="*/ 3364639 w 6418914"/>
                <a:gd name="connsiteY23" fmla="*/ 5791270 h 5820669"/>
                <a:gd name="connsiteX24" fmla="*/ 3582353 w 6418914"/>
                <a:gd name="connsiteY24" fmla="*/ 5711442 h 5820669"/>
                <a:gd name="connsiteX25" fmla="*/ 3618639 w 6418914"/>
                <a:gd name="connsiteY25" fmla="*/ 5711442 h 5820669"/>
                <a:gd name="connsiteX26" fmla="*/ 3705725 w 6418914"/>
                <a:gd name="connsiteY26" fmla="*/ 5718699 h 5820669"/>
                <a:gd name="connsiteX27" fmla="*/ 4119382 w 6418914"/>
                <a:gd name="connsiteY27" fmla="*/ 5725956 h 5820669"/>
                <a:gd name="connsiteX28" fmla="*/ 4293553 w 6418914"/>
                <a:gd name="connsiteY28" fmla="*/ 5725956 h 5820669"/>
                <a:gd name="connsiteX29" fmla="*/ 4424182 w 6418914"/>
                <a:gd name="connsiteY29" fmla="*/ 5725956 h 5820669"/>
                <a:gd name="connsiteX30" fmla="*/ 4583839 w 6418914"/>
                <a:gd name="connsiteY30" fmla="*/ 5725956 h 5820669"/>
                <a:gd name="connsiteX31" fmla="*/ 4714468 w 6418914"/>
                <a:gd name="connsiteY31" fmla="*/ 5711442 h 5820669"/>
                <a:gd name="connsiteX32" fmla="*/ 4932182 w 6418914"/>
                <a:gd name="connsiteY32" fmla="*/ 5725956 h 5820669"/>
                <a:gd name="connsiteX33" fmla="*/ 5164411 w 6418914"/>
                <a:gd name="connsiteY33" fmla="*/ 5711442 h 5820669"/>
                <a:gd name="connsiteX34" fmla="*/ 5382125 w 6418914"/>
                <a:gd name="connsiteY34" fmla="*/ 5711442 h 5820669"/>
                <a:gd name="connsiteX35" fmla="*/ 5432925 w 6418914"/>
                <a:gd name="connsiteY35" fmla="*/ 5704184 h 5820669"/>
                <a:gd name="connsiteX36" fmla="*/ 5512753 w 6418914"/>
                <a:gd name="connsiteY36" fmla="*/ 5624356 h 5820669"/>
                <a:gd name="connsiteX37" fmla="*/ 5628868 w 6418914"/>
                <a:gd name="connsiteY37" fmla="*/ 5530013 h 5820669"/>
                <a:gd name="connsiteX38" fmla="*/ 5686925 w 6418914"/>
                <a:gd name="connsiteY38" fmla="*/ 5493727 h 5820669"/>
                <a:gd name="connsiteX39" fmla="*/ 5715953 w 6418914"/>
                <a:gd name="connsiteY39" fmla="*/ 5341327 h 5820669"/>
                <a:gd name="connsiteX40" fmla="*/ 5679668 w 6418914"/>
                <a:gd name="connsiteY40" fmla="*/ 5138127 h 5820669"/>
                <a:gd name="connsiteX41" fmla="*/ 5672411 w 6418914"/>
                <a:gd name="connsiteY41" fmla="*/ 4949442 h 5820669"/>
                <a:gd name="connsiteX42" fmla="*/ 5672411 w 6418914"/>
                <a:gd name="connsiteY42" fmla="*/ 4789784 h 5820669"/>
                <a:gd name="connsiteX43" fmla="*/ 5665153 w 6418914"/>
                <a:gd name="connsiteY43" fmla="*/ 4506756 h 5820669"/>
                <a:gd name="connsiteX44" fmla="*/ 5665153 w 6418914"/>
                <a:gd name="connsiteY44" fmla="*/ 4252756 h 5820669"/>
                <a:gd name="connsiteX45" fmla="*/ 5636125 w 6418914"/>
                <a:gd name="connsiteY45" fmla="*/ 4006013 h 5820669"/>
                <a:gd name="connsiteX46" fmla="*/ 5614353 w 6418914"/>
                <a:gd name="connsiteY46" fmla="*/ 3831842 h 5820669"/>
                <a:gd name="connsiteX47" fmla="*/ 5599839 w 6418914"/>
                <a:gd name="connsiteY47" fmla="*/ 3621384 h 5820669"/>
                <a:gd name="connsiteX48" fmla="*/ 5570811 w 6418914"/>
                <a:gd name="connsiteY48" fmla="*/ 3439956 h 5820669"/>
                <a:gd name="connsiteX49" fmla="*/ 5563553 w 6418914"/>
                <a:gd name="connsiteY49" fmla="*/ 3222242 h 5820669"/>
                <a:gd name="connsiteX50" fmla="*/ 5607096 w 6418914"/>
                <a:gd name="connsiteY50" fmla="*/ 3164184 h 5820669"/>
                <a:gd name="connsiteX51" fmla="*/ 5708696 w 6418914"/>
                <a:gd name="connsiteY51" fmla="*/ 3055327 h 5820669"/>
                <a:gd name="connsiteX52" fmla="*/ 5861096 w 6418914"/>
                <a:gd name="connsiteY52" fmla="*/ 2982756 h 5820669"/>
                <a:gd name="connsiteX53" fmla="*/ 5926411 w 6418914"/>
                <a:gd name="connsiteY53" fmla="*/ 2902927 h 5820669"/>
                <a:gd name="connsiteX54" fmla="*/ 6013496 w 6418914"/>
                <a:gd name="connsiteY54" fmla="*/ 2837613 h 5820669"/>
                <a:gd name="connsiteX55" fmla="*/ 6035268 w 6418914"/>
                <a:gd name="connsiteY55" fmla="*/ 2743270 h 5820669"/>
                <a:gd name="connsiteX56" fmla="*/ 6064296 w 6418914"/>
                <a:gd name="connsiteY56" fmla="*/ 2482013 h 5820669"/>
                <a:gd name="connsiteX57" fmla="*/ 6129611 w 6418914"/>
                <a:gd name="connsiteY57" fmla="*/ 2162699 h 5820669"/>
                <a:gd name="connsiteX58" fmla="*/ 6151382 w 6418914"/>
                <a:gd name="connsiteY58" fmla="*/ 1937727 h 5820669"/>
                <a:gd name="connsiteX59" fmla="*/ 6238468 w 6418914"/>
                <a:gd name="connsiteY59" fmla="*/ 1545842 h 5820669"/>
                <a:gd name="connsiteX60" fmla="*/ 6296525 w 6418914"/>
                <a:gd name="connsiteY60" fmla="*/ 1204756 h 5820669"/>
                <a:gd name="connsiteX61" fmla="*/ 6361839 w 6418914"/>
                <a:gd name="connsiteY61" fmla="*/ 965270 h 5820669"/>
                <a:gd name="connsiteX62" fmla="*/ 6390868 w 6418914"/>
                <a:gd name="connsiteY62" fmla="*/ 682242 h 5820669"/>
                <a:gd name="connsiteX63" fmla="*/ 6412639 w 6418914"/>
                <a:gd name="connsiteY63" fmla="*/ 551613 h 5820669"/>
                <a:gd name="connsiteX64" fmla="*/ 6412639 w 6418914"/>
                <a:gd name="connsiteY64" fmla="*/ 486299 h 5820669"/>
                <a:gd name="connsiteX65" fmla="*/ 6340068 w 6418914"/>
                <a:gd name="connsiteY65" fmla="*/ 457270 h 5820669"/>
                <a:gd name="connsiteX66" fmla="*/ 6245725 w 6418914"/>
                <a:gd name="connsiteY66" fmla="*/ 435499 h 5820669"/>
                <a:gd name="connsiteX67" fmla="*/ 6057039 w 6418914"/>
                <a:gd name="connsiteY67" fmla="*/ 391956 h 5820669"/>
                <a:gd name="connsiteX68" fmla="*/ 5875611 w 6418914"/>
                <a:gd name="connsiteY68" fmla="*/ 333899 h 5820669"/>
                <a:gd name="connsiteX69" fmla="*/ 5099096 w 6418914"/>
                <a:gd name="connsiteY69" fmla="*/ 174242 h 5820669"/>
                <a:gd name="connsiteX70" fmla="*/ 4924925 w 6418914"/>
                <a:gd name="connsiteY70" fmla="*/ 94413 h 5820669"/>
                <a:gd name="connsiteX71" fmla="*/ 4591096 w 6418914"/>
                <a:gd name="connsiteY71" fmla="*/ 29099 h 5820669"/>
                <a:gd name="connsiteX72" fmla="*/ 4511268 w 6418914"/>
                <a:gd name="connsiteY72" fmla="*/ 70 h 5820669"/>
                <a:gd name="connsiteX73" fmla="*/ 4373382 w 6418914"/>
                <a:gd name="connsiteY73" fmla="*/ 36356 h 5820669"/>
                <a:gd name="connsiteX74" fmla="*/ 4286296 w 6418914"/>
                <a:gd name="connsiteY74" fmla="*/ 159727 h 5820669"/>
                <a:gd name="connsiteX75" fmla="*/ 4220982 w 6418914"/>
                <a:gd name="connsiteY75" fmla="*/ 246813 h 5820669"/>
                <a:gd name="connsiteX76" fmla="*/ 4155668 w 6418914"/>
                <a:gd name="connsiteY76" fmla="*/ 428242 h 5820669"/>
                <a:gd name="connsiteX77" fmla="*/ 4133896 w 6418914"/>
                <a:gd name="connsiteY77" fmla="*/ 537099 h 5820669"/>
                <a:gd name="connsiteX78" fmla="*/ 4133896 w 6418914"/>
                <a:gd name="connsiteY78" fmla="*/ 682242 h 5820669"/>
                <a:gd name="connsiteX79" fmla="*/ 4133896 w 6418914"/>
                <a:gd name="connsiteY79" fmla="*/ 769327 h 5820669"/>
                <a:gd name="connsiteX80" fmla="*/ 4162925 w 6418914"/>
                <a:gd name="connsiteY80" fmla="*/ 834642 h 5820669"/>
                <a:gd name="connsiteX81" fmla="*/ 4235496 w 6418914"/>
                <a:gd name="connsiteY81" fmla="*/ 863670 h 5820669"/>
                <a:gd name="connsiteX82" fmla="*/ 4351611 w 6418914"/>
                <a:gd name="connsiteY82" fmla="*/ 1030584 h 5820669"/>
                <a:gd name="connsiteX83" fmla="*/ 4424182 w 6418914"/>
                <a:gd name="connsiteY83" fmla="*/ 1103156 h 5820669"/>
                <a:gd name="connsiteX84" fmla="*/ 4533039 w 6418914"/>
                <a:gd name="connsiteY84" fmla="*/ 1095899 h 5820669"/>
                <a:gd name="connsiteX85" fmla="*/ 4641896 w 6418914"/>
                <a:gd name="connsiteY85" fmla="*/ 1124927 h 5820669"/>
                <a:gd name="connsiteX86" fmla="*/ 4663668 w 6418914"/>
                <a:gd name="connsiteY86" fmla="*/ 1124927 h 5820669"/>
                <a:gd name="connsiteX87" fmla="*/ 4714468 w 6418914"/>
                <a:gd name="connsiteY87" fmla="*/ 1146699 h 5820669"/>
                <a:gd name="connsiteX88" fmla="*/ 4772525 w 6418914"/>
                <a:gd name="connsiteY88" fmla="*/ 1139442 h 5820669"/>
                <a:gd name="connsiteX89" fmla="*/ 4808811 w 6418914"/>
                <a:gd name="connsiteY89" fmla="*/ 1204756 h 5820669"/>
                <a:gd name="connsiteX90" fmla="*/ 4794296 w 6418914"/>
                <a:gd name="connsiteY90" fmla="*/ 1320870 h 5820669"/>
                <a:gd name="connsiteX91" fmla="*/ 4772525 w 6418914"/>
                <a:gd name="connsiteY91" fmla="*/ 1422470 h 5820669"/>
                <a:gd name="connsiteX92" fmla="*/ 4728982 w 6418914"/>
                <a:gd name="connsiteY92" fmla="*/ 1705499 h 5820669"/>
                <a:gd name="connsiteX93" fmla="*/ 4721725 w 6418914"/>
                <a:gd name="connsiteY93" fmla="*/ 1865156 h 5820669"/>
                <a:gd name="connsiteX94" fmla="*/ 4656411 w 6418914"/>
                <a:gd name="connsiteY94" fmla="*/ 2148184 h 5820669"/>
                <a:gd name="connsiteX95" fmla="*/ 4620125 w 6418914"/>
                <a:gd name="connsiteY95" fmla="*/ 2670699 h 5820669"/>
                <a:gd name="connsiteX96" fmla="*/ 4598353 w 6418914"/>
                <a:gd name="connsiteY96" fmla="*/ 2990013 h 5820669"/>
                <a:gd name="connsiteX97" fmla="*/ 4576582 w 6418914"/>
                <a:gd name="connsiteY97" fmla="*/ 3425442 h 5820669"/>
                <a:gd name="connsiteX98" fmla="*/ 4576582 w 6418914"/>
                <a:gd name="connsiteY98" fmla="*/ 3541556 h 5820669"/>
                <a:gd name="connsiteX99" fmla="*/ 4591096 w 6418914"/>
                <a:gd name="connsiteY99" fmla="*/ 3693956 h 5820669"/>
                <a:gd name="connsiteX100" fmla="*/ 4605611 w 6418914"/>
                <a:gd name="connsiteY100" fmla="*/ 3947956 h 5820669"/>
                <a:gd name="connsiteX101" fmla="*/ 4591096 w 6418914"/>
                <a:gd name="connsiteY101" fmla="*/ 3955213 h 5820669"/>
                <a:gd name="connsiteX102" fmla="*/ 4533039 w 6418914"/>
                <a:gd name="connsiteY102" fmla="*/ 3991499 h 5820669"/>
                <a:gd name="connsiteX103" fmla="*/ 4445953 w 6418914"/>
                <a:gd name="connsiteY103" fmla="*/ 4020527 h 5820669"/>
                <a:gd name="connsiteX104" fmla="*/ 4380639 w 6418914"/>
                <a:gd name="connsiteY104" fmla="*/ 4006013 h 5820669"/>
                <a:gd name="connsiteX105" fmla="*/ 4329839 w 6418914"/>
                <a:gd name="connsiteY105" fmla="*/ 3984242 h 5820669"/>
                <a:gd name="connsiteX106" fmla="*/ 4097611 w 6418914"/>
                <a:gd name="connsiteY106" fmla="*/ 3926184 h 5820669"/>
                <a:gd name="connsiteX107" fmla="*/ 4032296 w 6418914"/>
                <a:gd name="connsiteY107" fmla="*/ 3904413 h 5820669"/>
                <a:gd name="connsiteX108" fmla="*/ 3894411 w 6418914"/>
                <a:gd name="connsiteY108" fmla="*/ 3882642 h 5820669"/>
                <a:gd name="connsiteX109" fmla="*/ 3814582 w 6418914"/>
                <a:gd name="connsiteY109" fmla="*/ 3875384 h 5820669"/>
                <a:gd name="connsiteX110" fmla="*/ 3640411 w 6418914"/>
                <a:gd name="connsiteY110" fmla="*/ 3831842 h 5820669"/>
                <a:gd name="connsiteX111" fmla="*/ 3575096 w 6418914"/>
                <a:gd name="connsiteY111" fmla="*/ 3831842 h 5820669"/>
                <a:gd name="connsiteX112" fmla="*/ 3379153 w 6418914"/>
                <a:gd name="connsiteY112" fmla="*/ 3788299 h 5820669"/>
                <a:gd name="connsiteX113" fmla="*/ 3117896 w 6418914"/>
                <a:gd name="connsiteY113" fmla="*/ 3773784 h 5820669"/>
                <a:gd name="connsiteX114" fmla="*/ 2987268 w 6418914"/>
                <a:gd name="connsiteY114" fmla="*/ 3744756 h 5820669"/>
                <a:gd name="connsiteX115" fmla="*/ 2914696 w 6418914"/>
                <a:gd name="connsiteY115" fmla="*/ 3701213 h 5820669"/>
                <a:gd name="connsiteX116" fmla="*/ 2813096 w 6418914"/>
                <a:gd name="connsiteY116" fmla="*/ 3679442 h 5820669"/>
                <a:gd name="connsiteX117" fmla="*/ 2784068 w 6418914"/>
                <a:gd name="connsiteY117" fmla="*/ 3664927 h 5820669"/>
                <a:gd name="connsiteX118" fmla="*/ 2740525 w 6418914"/>
                <a:gd name="connsiteY118" fmla="*/ 3672184 h 5820669"/>
                <a:gd name="connsiteX119" fmla="*/ 2704239 w 6418914"/>
                <a:gd name="connsiteY119" fmla="*/ 3737499 h 5820669"/>
                <a:gd name="connsiteX120" fmla="*/ 2660696 w 6418914"/>
                <a:gd name="connsiteY120" fmla="*/ 3781042 h 5820669"/>
                <a:gd name="connsiteX121" fmla="*/ 2573611 w 6418914"/>
                <a:gd name="connsiteY121" fmla="*/ 3998756 h 5820669"/>
                <a:gd name="connsiteX122" fmla="*/ 2508296 w 6418914"/>
                <a:gd name="connsiteY122" fmla="*/ 4064070 h 5820669"/>
                <a:gd name="connsiteX123" fmla="*/ 2457496 w 6418914"/>
                <a:gd name="connsiteY123" fmla="*/ 4165670 h 5820669"/>
                <a:gd name="connsiteX124" fmla="*/ 2435725 w 6418914"/>
                <a:gd name="connsiteY124" fmla="*/ 4194699 h 5820669"/>
                <a:gd name="connsiteX125" fmla="*/ 2399439 w 6418914"/>
                <a:gd name="connsiteY125" fmla="*/ 4260013 h 5820669"/>
                <a:gd name="connsiteX126" fmla="*/ 2370411 w 6418914"/>
                <a:gd name="connsiteY126" fmla="*/ 4318070 h 5820669"/>
                <a:gd name="connsiteX127" fmla="*/ 2218011 w 6418914"/>
                <a:gd name="connsiteY127" fmla="*/ 4310813 h 5820669"/>
                <a:gd name="connsiteX128" fmla="*/ 1869668 w 6418914"/>
                <a:gd name="connsiteY128" fmla="*/ 4318070 h 5820669"/>
                <a:gd name="connsiteX129" fmla="*/ 1680982 w 6418914"/>
                <a:gd name="connsiteY129" fmla="*/ 4325327 h 5820669"/>
                <a:gd name="connsiteX130" fmla="*/ 1550353 w 6418914"/>
                <a:gd name="connsiteY130" fmla="*/ 4347099 h 5820669"/>
                <a:gd name="connsiteX131" fmla="*/ 1397953 w 6418914"/>
                <a:gd name="connsiteY131" fmla="*/ 4354356 h 5820669"/>
                <a:gd name="connsiteX132" fmla="*/ 1172982 w 6418914"/>
                <a:gd name="connsiteY132" fmla="*/ 4361613 h 5820669"/>
                <a:gd name="connsiteX133" fmla="*/ 918982 w 6418914"/>
                <a:gd name="connsiteY133" fmla="*/ 4405156 h 5820669"/>
                <a:gd name="connsiteX134" fmla="*/ 846411 w 6418914"/>
                <a:gd name="connsiteY134" fmla="*/ 4405156 h 5820669"/>
                <a:gd name="connsiteX135" fmla="*/ 802868 w 6418914"/>
                <a:gd name="connsiteY135" fmla="*/ 4405156 h 5820669"/>
                <a:gd name="connsiteX136" fmla="*/ 723039 w 6418914"/>
                <a:gd name="connsiteY136" fmla="*/ 4412413 h 5820669"/>
                <a:gd name="connsiteX137" fmla="*/ 679496 w 6418914"/>
                <a:gd name="connsiteY137" fmla="*/ 4434184 h 5820669"/>
                <a:gd name="connsiteX138" fmla="*/ 686753 w 6418914"/>
                <a:gd name="connsiteY138" fmla="*/ 4586584 h 5820669"/>
                <a:gd name="connsiteX139" fmla="*/ 686753 w 6418914"/>
                <a:gd name="connsiteY139" fmla="*/ 4630127 h 5820669"/>
                <a:gd name="connsiteX140" fmla="*/ 679496 w 6418914"/>
                <a:gd name="connsiteY140" fmla="*/ 4869613 h 5820669"/>
                <a:gd name="connsiteX141" fmla="*/ 686753 w 6418914"/>
                <a:gd name="connsiteY141" fmla="*/ 4971213 h 5820669"/>
                <a:gd name="connsiteX142" fmla="*/ 686753 w 6418914"/>
                <a:gd name="connsiteY142" fmla="*/ 5080070 h 5820669"/>
                <a:gd name="connsiteX143" fmla="*/ 679496 w 6418914"/>
                <a:gd name="connsiteY143" fmla="*/ 5217956 h 5820669"/>
                <a:gd name="connsiteX144" fmla="*/ 686753 w 6418914"/>
                <a:gd name="connsiteY144" fmla="*/ 5326813 h 5820669"/>
                <a:gd name="connsiteX145" fmla="*/ 650468 w 6418914"/>
                <a:gd name="connsiteY145" fmla="*/ 5500984 h 5820669"/>
                <a:gd name="connsiteX146" fmla="*/ 664982 w 6418914"/>
                <a:gd name="connsiteY146" fmla="*/ 5609842 h 5820669"/>
                <a:gd name="connsiteX147" fmla="*/ 664982 w 6418914"/>
                <a:gd name="connsiteY147" fmla="*/ 5675156 h 5820669"/>
                <a:gd name="connsiteX148" fmla="*/ 664982 w 6418914"/>
                <a:gd name="connsiteY148" fmla="*/ 5718699 h 5820669"/>
                <a:gd name="connsiteX149" fmla="*/ 664982 w 6418914"/>
                <a:gd name="connsiteY149" fmla="*/ 5718699 h 5820669"/>
                <a:gd name="connsiteX0" fmla="*/ 767062 w 6426651"/>
                <a:gd name="connsiteY0" fmla="*/ 3570584 h 5820669"/>
                <a:gd name="connsiteX1" fmla="*/ 658205 w 6426651"/>
                <a:gd name="connsiteY1" fmla="*/ 3556070 h 5820669"/>
                <a:gd name="connsiteX2" fmla="*/ 578376 w 6426651"/>
                <a:gd name="connsiteY2" fmla="*/ 3534299 h 5820669"/>
                <a:gd name="connsiteX3" fmla="*/ 491290 w 6426651"/>
                <a:gd name="connsiteY3" fmla="*/ 3512527 h 5820669"/>
                <a:gd name="connsiteX4" fmla="*/ 462262 w 6426651"/>
                <a:gd name="connsiteY4" fmla="*/ 3548813 h 5820669"/>
                <a:gd name="connsiteX5" fmla="*/ 462262 w 6426651"/>
                <a:gd name="connsiteY5" fmla="*/ 3548813 h 5820669"/>
                <a:gd name="connsiteX6" fmla="*/ 12319 w 6426651"/>
                <a:gd name="connsiteY6" fmla="*/ 5428413 h 5820669"/>
                <a:gd name="connsiteX7" fmla="*/ 88700 w 6426651"/>
                <a:gd name="connsiteY7" fmla="*/ 5700738 h 5820669"/>
                <a:gd name="connsiteX8" fmla="*/ 367919 w 6426651"/>
                <a:gd name="connsiteY8" fmla="*/ 5711442 h 5820669"/>
                <a:gd name="connsiteX9" fmla="*/ 542090 w 6426651"/>
                <a:gd name="connsiteY9" fmla="*/ 5711442 h 5820669"/>
                <a:gd name="connsiteX10" fmla="*/ 803348 w 6426651"/>
                <a:gd name="connsiteY10" fmla="*/ 5733213 h 5820669"/>
                <a:gd name="connsiteX11" fmla="*/ 1296833 w 6426651"/>
                <a:gd name="connsiteY11" fmla="*/ 5740470 h 5820669"/>
                <a:gd name="connsiteX12" fmla="*/ 1434719 w 6426651"/>
                <a:gd name="connsiteY12" fmla="*/ 5733213 h 5820669"/>
                <a:gd name="connsiteX13" fmla="*/ 1579862 w 6426651"/>
                <a:gd name="connsiteY13" fmla="*/ 5754984 h 5820669"/>
                <a:gd name="connsiteX14" fmla="*/ 1695976 w 6426651"/>
                <a:gd name="connsiteY14" fmla="*/ 5747727 h 5820669"/>
                <a:gd name="connsiteX15" fmla="*/ 1804833 w 6426651"/>
                <a:gd name="connsiteY15" fmla="*/ 5747727 h 5820669"/>
                <a:gd name="connsiteX16" fmla="*/ 2044319 w 6426651"/>
                <a:gd name="connsiteY16" fmla="*/ 5776756 h 5820669"/>
                <a:gd name="connsiteX17" fmla="*/ 2218490 w 6426651"/>
                <a:gd name="connsiteY17" fmla="*/ 5820299 h 5820669"/>
                <a:gd name="connsiteX18" fmla="*/ 2494262 w 6426651"/>
                <a:gd name="connsiteY18" fmla="*/ 5798527 h 5820669"/>
                <a:gd name="connsiteX19" fmla="*/ 2697462 w 6426651"/>
                <a:gd name="connsiteY19" fmla="*/ 5813042 h 5820669"/>
                <a:gd name="connsiteX20" fmla="*/ 2828090 w 6426651"/>
                <a:gd name="connsiteY20" fmla="*/ 5798527 h 5820669"/>
                <a:gd name="connsiteX21" fmla="*/ 3038548 w 6426651"/>
                <a:gd name="connsiteY21" fmla="*/ 5813042 h 5820669"/>
                <a:gd name="connsiteX22" fmla="*/ 3212719 w 6426651"/>
                <a:gd name="connsiteY22" fmla="*/ 5791270 h 5820669"/>
                <a:gd name="connsiteX23" fmla="*/ 3372376 w 6426651"/>
                <a:gd name="connsiteY23" fmla="*/ 5791270 h 5820669"/>
                <a:gd name="connsiteX24" fmla="*/ 3590090 w 6426651"/>
                <a:gd name="connsiteY24" fmla="*/ 5711442 h 5820669"/>
                <a:gd name="connsiteX25" fmla="*/ 3626376 w 6426651"/>
                <a:gd name="connsiteY25" fmla="*/ 5711442 h 5820669"/>
                <a:gd name="connsiteX26" fmla="*/ 3713462 w 6426651"/>
                <a:gd name="connsiteY26" fmla="*/ 5718699 h 5820669"/>
                <a:gd name="connsiteX27" fmla="*/ 4127119 w 6426651"/>
                <a:gd name="connsiteY27" fmla="*/ 5725956 h 5820669"/>
                <a:gd name="connsiteX28" fmla="*/ 4301290 w 6426651"/>
                <a:gd name="connsiteY28" fmla="*/ 5725956 h 5820669"/>
                <a:gd name="connsiteX29" fmla="*/ 4431919 w 6426651"/>
                <a:gd name="connsiteY29" fmla="*/ 5725956 h 5820669"/>
                <a:gd name="connsiteX30" fmla="*/ 4591576 w 6426651"/>
                <a:gd name="connsiteY30" fmla="*/ 5725956 h 5820669"/>
                <a:gd name="connsiteX31" fmla="*/ 4722205 w 6426651"/>
                <a:gd name="connsiteY31" fmla="*/ 5711442 h 5820669"/>
                <a:gd name="connsiteX32" fmla="*/ 4939919 w 6426651"/>
                <a:gd name="connsiteY32" fmla="*/ 5725956 h 5820669"/>
                <a:gd name="connsiteX33" fmla="*/ 5172148 w 6426651"/>
                <a:gd name="connsiteY33" fmla="*/ 5711442 h 5820669"/>
                <a:gd name="connsiteX34" fmla="*/ 5389862 w 6426651"/>
                <a:gd name="connsiteY34" fmla="*/ 5711442 h 5820669"/>
                <a:gd name="connsiteX35" fmla="*/ 5440662 w 6426651"/>
                <a:gd name="connsiteY35" fmla="*/ 5704184 h 5820669"/>
                <a:gd name="connsiteX36" fmla="*/ 5520490 w 6426651"/>
                <a:gd name="connsiteY36" fmla="*/ 5624356 h 5820669"/>
                <a:gd name="connsiteX37" fmla="*/ 5636605 w 6426651"/>
                <a:gd name="connsiteY37" fmla="*/ 5530013 h 5820669"/>
                <a:gd name="connsiteX38" fmla="*/ 5694662 w 6426651"/>
                <a:gd name="connsiteY38" fmla="*/ 5493727 h 5820669"/>
                <a:gd name="connsiteX39" fmla="*/ 5723690 w 6426651"/>
                <a:gd name="connsiteY39" fmla="*/ 5341327 h 5820669"/>
                <a:gd name="connsiteX40" fmla="*/ 5687405 w 6426651"/>
                <a:gd name="connsiteY40" fmla="*/ 5138127 h 5820669"/>
                <a:gd name="connsiteX41" fmla="*/ 5680148 w 6426651"/>
                <a:gd name="connsiteY41" fmla="*/ 4949442 h 5820669"/>
                <a:gd name="connsiteX42" fmla="*/ 5680148 w 6426651"/>
                <a:gd name="connsiteY42" fmla="*/ 4789784 h 5820669"/>
                <a:gd name="connsiteX43" fmla="*/ 5672890 w 6426651"/>
                <a:gd name="connsiteY43" fmla="*/ 4506756 h 5820669"/>
                <a:gd name="connsiteX44" fmla="*/ 5672890 w 6426651"/>
                <a:gd name="connsiteY44" fmla="*/ 4252756 h 5820669"/>
                <a:gd name="connsiteX45" fmla="*/ 5643862 w 6426651"/>
                <a:gd name="connsiteY45" fmla="*/ 4006013 h 5820669"/>
                <a:gd name="connsiteX46" fmla="*/ 5622090 w 6426651"/>
                <a:gd name="connsiteY46" fmla="*/ 3831842 h 5820669"/>
                <a:gd name="connsiteX47" fmla="*/ 5607576 w 6426651"/>
                <a:gd name="connsiteY47" fmla="*/ 3621384 h 5820669"/>
                <a:gd name="connsiteX48" fmla="*/ 5578548 w 6426651"/>
                <a:gd name="connsiteY48" fmla="*/ 3439956 h 5820669"/>
                <a:gd name="connsiteX49" fmla="*/ 5571290 w 6426651"/>
                <a:gd name="connsiteY49" fmla="*/ 3222242 h 5820669"/>
                <a:gd name="connsiteX50" fmla="*/ 5614833 w 6426651"/>
                <a:gd name="connsiteY50" fmla="*/ 3164184 h 5820669"/>
                <a:gd name="connsiteX51" fmla="*/ 5716433 w 6426651"/>
                <a:gd name="connsiteY51" fmla="*/ 3055327 h 5820669"/>
                <a:gd name="connsiteX52" fmla="*/ 5868833 w 6426651"/>
                <a:gd name="connsiteY52" fmla="*/ 2982756 h 5820669"/>
                <a:gd name="connsiteX53" fmla="*/ 5934148 w 6426651"/>
                <a:gd name="connsiteY53" fmla="*/ 2902927 h 5820669"/>
                <a:gd name="connsiteX54" fmla="*/ 6021233 w 6426651"/>
                <a:gd name="connsiteY54" fmla="*/ 2837613 h 5820669"/>
                <a:gd name="connsiteX55" fmla="*/ 6043005 w 6426651"/>
                <a:gd name="connsiteY55" fmla="*/ 2743270 h 5820669"/>
                <a:gd name="connsiteX56" fmla="*/ 6072033 w 6426651"/>
                <a:gd name="connsiteY56" fmla="*/ 2482013 h 5820669"/>
                <a:gd name="connsiteX57" fmla="*/ 6137348 w 6426651"/>
                <a:gd name="connsiteY57" fmla="*/ 2162699 h 5820669"/>
                <a:gd name="connsiteX58" fmla="*/ 6159119 w 6426651"/>
                <a:gd name="connsiteY58" fmla="*/ 1937727 h 5820669"/>
                <a:gd name="connsiteX59" fmla="*/ 6246205 w 6426651"/>
                <a:gd name="connsiteY59" fmla="*/ 1545842 h 5820669"/>
                <a:gd name="connsiteX60" fmla="*/ 6304262 w 6426651"/>
                <a:gd name="connsiteY60" fmla="*/ 1204756 h 5820669"/>
                <a:gd name="connsiteX61" fmla="*/ 6369576 w 6426651"/>
                <a:gd name="connsiteY61" fmla="*/ 965270 h 5820669"/>
                <a:gd name="connsiteX62" fmla="*/ 6398605 w 6426651"/>
                <a:gd name="connsiteY62" fmla="*/ 682242 h 5820669"/>
                <a:gd name="connsiteX63" fmla="*/ 6420376 w 6426651"/>
                <a:gd name="connsiteY63" fmla="*/ 551613 h 5820669"/>
                <a:gd name="connsiteX64" fmla="*/ 6420376 w 6426651"/>
                <a:gd name="connsiteY64" fmla="*/ 486299 h 5820669"/>
                <a:gd name="connsiteX65" fmla="*/ 6347805 w 6426651"/>
                <a:gd name="connsiteY65" fmla="*/ 457270 h 5820669"/>
                <a:gd name="connsiteX66" fmla="*/ 6253462 w 6426651"/>
                <a:gd name="connsiteY66" fmla="*/ 435499 h 5820669"/>
                <a:gd name="connsiteX67" fmla="*/ 6064776 w 6426651"/>
                <a:gd name="connsiteY67" fmla="*/ 391956 h 5820669"/>
                <a:gd name="connsiteX68" fmla="*/ 5883348 w 6426651"/>
                <a:gd name="connsiteY68" fmla="*/ 333899 h 5820669"/>
                <a:gd name="connsiteX69" fmla="*/ 5106833 w 6426651"/>
                <a:gd name="connsiteY69" fmla="*/ 174242 h 5820669"/>
                <a:gd name="connsiteX70" fmla="*/ 4932662 w 6426651"/>
                <a:gd name="connsiteY70" fmla="*/ 94413 h 5820669"/>
                <a:gd name="connsiteX71" fmla="*/ 4598833 w 6426651"/>
                <a:gd name="connsiteY71" fmla="*/ 29099 h 5820669"/>
                <a:gd name="connsiteX72" fmla="*/ 4519005 w 6426651"/>
                <a:gd name="connsiteY72" fmla="*/ 70 h 5820669"/>
                <a:gd name="connsiteX73" fmla="*/ 4381119 w 6426651"/>
                <a:gd name="connsiteY73" fmla="*/ 36356 h 5820669"/>
                <a:gd name="connsiteX74" fmla="*/ 4294033 w 6426651"/>
                <a:gd name="connsiteY74" fmla="*/ 159727 h 5820669"/>
                <a:gd name="connsiteX75" fmla="*/ 4228719 w 6426651"/>
                <a:gd name="connsiteY75" fmla="*/ 246813 h 5820669"/>
                <a:gd name="connsiteX76" fmla="*/ 4163405 w 6426651"/>
                <a:gd name="connsiteY76" fmla="*/ 428242 h 5820669"/>
                <a:gd name="connsiteX77" fmla="*/ 4141633 w 6426651"/>
                <a:gd name="connsiteY77" fmla="*/ 537099 h 5820669"/>
                <a:gd name="connsiteX78" fmla="*/ 4141633 w 6426651"/>
                <a:gd name="connsiteY78" fmla="*/ 682242 h 5820669"/>
                <a:gd name="connsiteX79" fmla="*/ 4141633 w 6426651"/>
                <a:gd name="connsiteY79" fmla="*/ 769327 h 5820669"/>
                <a:gd name="connsiteX80" fmla="*/ 4170662 w 6426651"/>
                <a:gd name="connsiteY80" fmla="*/ 834642 h 5820669"/>
                <a:gd name="connsiteX81" fmla="*/ 4243233 w 6426651"/>
                <a:gd name="connsiteY81" fmla="*/ 863670 h 5820669"/>
                <a:gd name="connsiteX82" fmla="*/ 4359348 w 6426651"/>
                <a:gd name="connsiteY82" fmla="*/ 1030584 h 5820669"/>
                <a:gd name="connsiteX83" fmla="*/ 4431919 w 6426651"/>
                <a:gd name="connsiteY83" fmla="*/ 1103156 h 5820669"/>
                <a:gd name="connsiteX84" fmla="*/ 4540776 w 6426651"/>
                <a:gd name="connsiteY84" fmla="*/ 1095899 h 5820669"/>
                <a:gd name="connsiteX85" fmla="*/ 4649633 w 6426651"/>
                <a:gd name="connsiteY85" fmla="*/ 1124927 h 5820669"/>
                <a:gd name="connsiteX86" fmla="*/ 4671405 w 6426651"/>
                <a:gd name="connsiteY86" fmla="*/ 1124927 h 5820669"/>
                <a:gd name="connsiteX87" fmla="*/ 4722205 w 6426651"/>
                <a:gd name="connsiteY87" fmla="*/ 1146699 h 5820669"/>
                <a:gd name="connsiteX88" fmla="*/ 4780262 w 6426651"/>
                <a:gd name="connsiteY88" fmla="*/ 1139442 h 5820669"/>
                <a:gd name="connsiteX89" fmla="*/ 4816548 w 6426651"/>
                <a:gd name="connsiteY89" fmla="*/ 1204756 h 5820669"/>
                <a:gd name="connsiteX90" fmla="*/ 4802033 w 6426651"/>
                <a:gd name="connsiteY90" fmla="*/ 1320870 h 5820669"/>
                <a:gd name="connsiteX91" fmla="*/ 4780262 w 6426651"/>
                <a:gd name="connsiteY91" fmla="*/ 1422470 h 5820669"/>
                <a:gd name="connsiteX92" fmla="*/ 4736719 w 6426651"/>
                <a:gd name="connsiteY92" fmla="*/ 1705499 h 5820669"/>
                <a:gd name="connsiteX93" fmla="*/ 4729462 w 6426651"/>
                <a:gd name="connsiteY93" fmla="*/ 1865156 h 5820669"/>
                <a:gd name="connsiteX94" fmla="*/ 4664148 w 6426651"/>
                <a:gd name="connsiteY94" fmla="*/ 2148184 h 5820669"/>
                <a:gd name="connsiteX95" fmla="*/ 4627862 w 6426651"/>
                <a:gd name="connsiteY95" fmla="*/ 2670699 h 5820669"/>
                <a:gd name="connsiteX96" fmla="*/ 4606090 w 6426651"/>
                <a:gd name="connsiteY96" fmla="*/ 2990013 h 5820669"/>
                <a:gd name="connsiteX97" fmla="*/ 4584319 w 6426651"/>
                <a:gd name="connsiteY97" fmla="*/ 3425442 h 5820669"/>
                <a:gd name="connsiteX98" fmla="*/ 4584319 w 6426651"/>
                <a:gd name="connsiteY98" fmla="*/ 3541556 h 5820669"/>
                <a:gd name="connsiteX99" fmla="*/ 4598833 w 6426651"/>
                <a:gd name="connsiteY99" fmla="*/ 3693956 h 5820669"/>
                <a:gd name="connsiteX100" fmla="*/ 4613348 w 6426651"/>
                <a:gd name="connsiteY100" fmla="*/ 3947956 h 5820669"/>
                <a:gd name="connsiteX101" fmla="*/ 4598833 w 6426651"/>
                <a:gd name="connsiteY101" fmla="*/ 3955213 h 5820669"/>
                <a:gd name="connsiteX102" fmla="*/ 4540776 w 6426651"/>
                <a:gd name="connsiteY102" fmla="*/ 3991499 h 5820669"/>
                <a:gd name="connsiteX103" fmla="*/ 4453690 w 6426651"/>
                <a:gd name="connsiteY103" fmla="*/ 4020527 h 5820669"/>
                <a:gd name="connsiteX104" fmla="*/ 4388376 w 6426651"/>
                <a:gd name="connsiteY104" fmla="*/ 4006013 h 5820669"/>
                <a:gd name="connsiteX105" fmla="*/ 4337576 w 6426651"/>
                <a:gd name="connsiteY105" fmla="*/ 3984242 h 5820669"/>
                <a:gd name="connsiteX106" fmla="*/ 4105348 w 6426651"/>
                <a:gd name="connsiteY106" fmla="*/ 3926184 h 5820669"/>
                <a:gd name="connsiteX107" fmla="*/ 4040033 w 6426651"/>
                <a:gd name="connsiteY107" fmla="*/ 3904413 h 5820669"/>
                <a:gd name="connsiteX108" fmla="*/ 3902148 w 6426651"/>
                <a:gd name="connsiteY108" fmla="*/ 3882642 h 5820669"/>
                <a:gd name="connsiteX109" fmla="*/ 3822319 w 6426651"/>
                <a:gd name="connsiteY109" fmla="*/ 3875384 h 5820669"/>
                <a:gd name="connsiteX110" fmla="*/ 3648148 w 6426651"/>
                <a:gd name="connsiteY110" fmla="*/ 3831842 h 5820669"/>
                <a:gd name="connsiteX111" fmla="*/ 3582833 w 6426651"/>
                <a:gd name="connsiteY111" fmla="*/ 3831842 h 5820669"/>
                <a:gd name="connsiteX112" fmla="*/ 3386890 w 6426651"/>
                <a:gd name="connsiteY112" fmla="*/ 3788299 h 5820669"/>
                <a:gd name="connsiteX113" fmla="*/ 3125633 w 6426651"/>
                <a:gd name="connsiteY113" fmla="*/ 3773784 h 5820669"/>
                <a:gd name="connsiteX114" fmla="*/ 2995005 w 6426651"/>
                <a:gd name="connsiteY114" fmla="*/ 3744756 h 5820669"/>
                <a:gd name="connsiteX115" fmla="*/ 2922433 w 6426651"/>
                <a:gd name="connsiteY115" fmla="*/ 3701213 h 5820669"/>
                <a:gd name="connsiteX116" fmla="*/ 2820833 w 6426651"/>
                <a:gd name="connsiteY116" fmla="*/ 3679442 h 5820669"/>
                <a:gd name="connsiteX117" fmla="*/ 2791805 w 6426651"/>
                <a:gd name="connsiteY117" fmla="*/ 3664927 h 5820669"/>
                <a:gd name="connsiteX118" fmla="*/ 2748262 w 6426651"/>
                <a:gd name="connsiteY118" fmla="*/ 3672184 h 5820669"/>
                <a:gd name="connsiteX119" fmla="*/ 2711976 w 6426651"/>
                <a:gd name="connsiteY119" fmla="*/ 3737499 h 5820669"/>
                <a:gd name="connsiteX120" fmla="*/ 2668433 w 6426651"/>
                <a:gd name="connsiteY120" fmla="*/ 3781042 h 5820669"/>
                <a:gd name="connsiteX121" fmla="*/ 2581348 w 6426651"/>
                <a:gd name="connsiteY121" fmla="*/ 3998756 h 5820669"/>
                <a:gd name="connsiteX122" fmla="*/ 2516033 w 6426651"/>
                <a:gd name="connsiteY122" fmla="*/ 4064070 h 5820669"/>
                <a:gd name="connsiteX123" fmla="*/ 2465233 w 6426651"/>
                <a:gd name="connsiteY123" fmla="*/ 4165670 h 5820669"/>
                <a:gd name="connsiteX124" fmla="*/ 2443462 w 6426651"/>
                <a:gd name="connsiteY124" fmla="*/ 4194699 h 5820669"/>
                <a:gd name="connsiteX125" fmla="*/ 2407176 w 6426651"/>
                <a:gd name="connsiteY125" fmla="*/ 4260013 h 5820669"/>
                <a:gd name="connsiteX126" fmla="*/ 2378148 w 6426651"/>
                <a:gd name="connsiteY126" fmla="*/ 4318070 h 5820669"/>
                <a:gd name="connsiteX127" fmla="*/ 2225748 w 6426651"/>
                <a:gd name="connsiteY127" fmla="*/ 4310813 h 5820669"/>
                <a:gd name="connsiteX128" fmla="*/ 1877405 w 6426651"/>
                <a:gd name="connsiteY128" fmla="*/ 4318070 h 5820669"/>
                <a:gd name="connsiteX129" fmla="*/ 1688719 w 6426651"/>
                <a:gd name="connsiteY129" fmla="*/ 4325327 h 5820669"/>
                <a:gd name="connsiteX130" fmla="*/ 1558090 w 6426651"/>
                <a:gd name="connsiteY130" fmla="*/ 4347099 h 5820669"/>
                <a:gd name="connsiteX131" fmla="*/ 1405690 w 6426651"/>
                <a:gd name="connsiteY131" fmla="*/ 4354356 h 5820669"/>
                <a:gd name="connsiteX132" fmla="*/ 1180719 w 6426651"/>
                <a:gd name="connsiteY132" fmla="*/ 4361613 h 5820669"/>
                <a:gd name="connsiteX133" fmla="*/ 926719 w 6426651"/>
                <a:gd name="connsiteY133" fmla="*/ 4405156 h 5820669"/>
                <a:gd name="connsiteX134" fmla="*/ 854148 w 6426651"/>
                <a:gd name="connsiteY134" fmla="*/ 4405156 h 5820669"/>
                <a:gd name="connsiteX135" fmla="*/ 810605 w 6426651"/>
                <a:gd name="connsiteY135" fmla="*/ 4405156 h 5820669"/>
                <a:gd name="connsiteX136" fmla="*/ 730776 w 6426651"/>
                <a:gd name="connsiteY136" fmla="*/ 4412413 h 5820669"/>
                <a:gd name="connsiteX137" fmla="*/ 687233 w 6426651"/>
                <a:gd name="connsiteY137" fmla="*/ 4434184 h 5820669"/>
                <a:gd name="connsiteX138" fmla="*/ 694490 w 6426651"/>
                <a:gd name="connsiteY138" fmla="*/ 4586584 h 5820669"/>
                <a:gd name="connsiteX139" fmla="*/ 694490 w 6426651"/>
                <a:gd name="connsiteY139" fmla="*/ 4630127 h 5820669"/>
                <a:gd name="connsiteX140" fmla="*/ 687233 w 6426651"/>
                <a:gd name="connsiteY140" fmla="*/ 4869613 h 5820669"/>
                <a:gd name="connsiteX141" fmla="*/ 694490 w 6426651"/>
                <a:gd name="connsiteY141" fmla="*/ 4971213 h 5820669"/>
                <a:gd name="connsiteX142" fmla="*/ 694490 w 6426651"/>
                <a:gd name="connsiteY142" fmla="*/ 5080070 h 5820669"/>
                <a:gd name="connsiteX143" fmla="*/ 687233 w 6426651"/>
                <a:gd name="connsiteY143" fmla="*/ 5217956 h 5820669"/>
                <a:gd name="connsiteX144" fmla="*/ 694490 w 6426651"/>
                <a:gd name="connsiteY144" fmla="*/ 5326813 h 5820669"/>
                <a:gd name="connsiteX145" fmla="*/ 658205 w 6426651"/>
                <a:gd name="connsiteY145" fmla="*/ 5500984 h 5820669"/>
                <a:gd name="connsiteX146" fmla="*/ 672719 w 6426651"/>
                <a:gd name="connsiteY146" fmla="*/ 5609842 h 5820669"/>
                <a:gd name="connsiteX147" fmla="*/ 672719 w 6426651"/>
                <a:gd name="connsiteY147" fmla="*/ 5675156 h 5820669"/>
                <a:gd name="connsiteX148" fmla="*/ 672719 w 6426651"/>
                <a:gd name="connsiteY148" fmla="*/ 5718699 h 5820669"/>
                <a:gd name="connsiteX149" fmla="*/ 672719 w 6426651"/>
                <a:gd name="connsiteY149" fmla="*/ 5718699 h 5820669"/>
                <a:gd name="connsiteX0" fmla="*/ 771742 w 6431331"/>
                <a:gd name="connsiteY0" fmla="*/ 3570584 h 5820669"/>
                <a:gd name="connsiteX1" fmla="*/ 662885 w 6431331"/>
                <a:gd name="connsiteY1" fmla="*/ 3556070 h 5820669"/>
                <a:gd name="connsiteX2" fmla="*/ 583056 w 6431331"/>
                <a:gd name="connsiteY2" fmla="*/ 3534299 h 5820669"/>
                <a:gd name="connsiteX3" fmla="*/ 495970 w 6431331"/>
                <a:gd name="connsiteY3" fmla="*/ 3512527 h 5820669"/>
                <a:gd name="connsiteX4" fmla="*/ 466942 w 6431331"/>
                <a:gd name="connsiteY4" fmla="*/ 3548813 h 5820669"/>
                <a:gd name="connsiteX5" fmla="*/ 466942 w 6431331"/>
                <a:gd name="connsiteY5" fmla="*/ 3548813 h 5820669"/>
                <a:gd name="connsiteX6" fmla="*/ 16999 w 6431331"/>
                <a:gd name="connsiteY6" fmla="*/ 5428413 h 5820669"/>
                <a:gd name="connsiteX7" fmla="*/ 93380 w 6431331"/>
                <a:gd name="connsiteY7" fmla="*/ 5700738 h 5820669"/>
                <a:gd name="connsiteX8" fmla="*/ 372599 w 6431331"/>
                <a:gd name="connsiteY8" fmla="*/ 5711442 h 5820669"/>
                <a:gd name="connsiteX9" fmla="*/ 546770 w 6431331"/>
                <a:gd name="connsiteY9" fmla="*/ 5711442 h 5820669"/>
                <a:gd name="connsiteX10" fmla="*/ 808028 w 6431331"/>
                <a:gd name="connsiteY10" fmla="*/ 5733213 h 5820669"/>
                <a:gd name="connsiteX11" fmla="*/ 1301513 w 6431331"/>
                <a:gd name="connsiteY11" fmla="*/ 5740470 h 5820669"/>
                <a:gd name="connsiteX12" fmla="*/ 1439399 w 6431331"/>
                <a:gd name="connsiteY12" fmla="*/ 5733213 h 5820669"/>
                <a:gd name="connsiteX13" fmla="*/ 1584542 w 6431331"/>
                <a:gd name="connsiteY13" fmla="*/ 5754984 h 5820669"/>
                <a:gd name="connsiteX14" fmla="*/ 1700656 w 6431331"/>
                <a:gd name="connsiteY14" fmla="*/ 5747727 h 5820669"/>
                <a:gd name="connsiteX15" fmla="*/ 1809513 w 6431331"/>
                <a:gd name="connsiteY15" fmla="*/ 5747727 h 5820669"/>
                <a:gd name="connsiteX16" fmla="*/ 2048999 w 6431331"/>
                <a:gd name="connsiteY16" fmla="*/ 5776756 h 5820669"/>
                <a:gd name="connsiteX17" fmla="*/ 2223170 w 6431331"/>
                <a:gd name="connsiteY17" fmla="*/ 5820299 h 5820669"/>
                <a:gd name="connsiteX18" fmla="*/ 2498942 w 6431331"/>
                <a:gd name="connsiteY18" fmla="*/ 5798527 h 5820669"/>
                <a:gd name="connsiteX19" fmla="*/ 2702142 w 6431331"/>
                <a:gd name="connsiteY19" fmla="*/ 5813042 h 5820669"/>
                <a:gd name="connsiteX20" fmla="*/ 2832770 w 6431331"/>
                <a:gd name="connsiteY20" fmla="*/ 5798527 h 5820669"/>
                <a:gd name="connsiteX21" fmla="*/ 3043228 w 6431331"/>
                <a:gd name="connsiteY21" fmla="*/ 5813042 h 5820669"/>
                <a:gd name="connsiteX22" fmla="*/ 3217399 w 6431331"/>
                <a:gd name="connsiteY22" fmla="*/ 5791270 h 5820669"/>
                <a:gd name="connsiteX23" fmla="*/ 3377056 w 6431331"/>
                <a:gd name="connsiteY23" fmla="*/ 5791270 h 5820669"/>
                <a:gd name="connsiteX24" fmla="*/ 3594770 w 6431331"/>
                <a:gd name="connsiteY24" fmla="*/ 5711442 h 5820669"/>
                <a:gd name="connsiteX25" fmla="*/ 3631056 w 6431331"/>
                <a:gd name="connsiteY25" fmla="*/ 5711442 h 5820669"/>
                <a:gd name="connsiteX26" fmla="*/ 3718142 w 6431331"/>
                <a:gd name="connsiteY26" fmla="*/ 5718699 h 5820669"/>
                <a:gd name="connsiteX27" fmla="*/ 4131799 w 6431331"/>
                <a:gd name="connsiteY27" fmla="*/ 5725956 h 5820669"/>
                <a:gd name="connsiteX28" fmla="*/ 4305970 w 6431331"/>
                <a:gd name="connsiteY28" fmla="*/ 5725956 h 5820669"/>
                <a:gd name="connsiteX29" fmla="*/ 4436599 w 6431331"/>
                <a:gd name="connsiteY29" fmla="*/ 5725956 h 5820669"/>
                <a:gd name="connsiteX30" fmla="*/ 4596256 w 6431331"/>
                <a:gd name="connsiteY30" fmla="*/ 5725956 h 5820669"/>
                <a:gd name="connsiteX31" fmla="*/ 4726885 w 6431331"/>
                <a:gd name="connsiteY31" fmla="*/ 5711442 h 5820669"/>
                <a:gd name="connsiteX32" fmla="*/ 4944599 w 6431331"/>
                <a:gd name="connsiteY32" fmla="*/ 5725956 h 5820669"/>
                <a:gd name="connsiteX33" fmla="*/ 5176828 w 6431331"/>
                <a:gd name="connsiteY33" fmla="*/ 5711442 h 5820669"/>
                <a:gd name="connsiteX34" fmla="*/ 5394542 w 6431331"/>
                <a:gd name="connsiteY34" fmla="*/ 5711442 h 5820669"/>
                <a:gd name="connsiteX35" fmla="*/ 5445342 w 6431331"/>
                <a:gd name="connsiteY35" fmla="*/ 5704184 h 5820669"/>
                <a:gd name="connsiteX36" fmla="*/ 5525170 w 6431331"/>
                <a:gd name="connsiteY36" fmla="*/ 5624356 h 5820669"/>
                <a:gd name="connsiteX37" fmla="*/ 5641285 w 6431331"/>
                <a:gd name="connsiteY37" fmla="*/ 5530013 h 5820669"/>
                <a:gd name="connsiteX38" fmla="*/ 5699342 w 6431331"/>
                <a:gd name="connsiteY38" fmla="*/ 5493727 h 5820669"/>
                <a:gd name="connsiteX39" fmla="*/ 5728370 w 6431331"/>
                <a:gd name="connsiteY39" fmla="*/ 5341327 h 5820669"/>
                <a:gd name="connsiteX40" fmla="*/ 5692085 w 6431331"/>
                <a:gd name="connsiteY40" fmla="*/ 5138127 h 5820669"/>
                <a:gd name="connsiteX41" fmla="*/ 5684828 w 6431331"/>
                <a:gd name="connsiteY41" fmla="*/ 4949442 h 5820669"/>
                <a:gd name="connsiteX42" fmla="*/ 5684828 w 6431331"/>
                <a:gd name="connsiteY42" fmla="*/ 4789784 h 5820669"/>
                <a:gd name="connsiteX43" fmla="*/ 5677570 w 6431331"/>
                <a:gd name="connsiteY43" fmla="*/ 4506756 h 5820669"/>
                <a:gd name="connsiteX44" fmla="*/ 5677570 w 6431331"/>
                <a:gd name="connsiteY44" fmla="*/ 4252756 h 5820669"/>
                <a:gd name="connsiteX45" fmla="*/ 5648542 w 6431331"/>
                <a:gd name="connsiteY45" fmla="*/ 4006013 h 5820669"/>
                <a:gd name="connsiteX46" fmla="*/ 5626770 w 6431331"/>
                <a:gd name="connsiteY46" fmla="*/ 3831842 h 5820669"/>
                <a:gd name="connsiteX47" fmla="*/ 5612256 w 6431331"/>
                <a:gd name="connsiteY47" fmla="*/ 3621384 h 5820669"/>
                <a:gd name="connsiteX48" fmla="*/ 5583228 w 6431331"/>
                <a:gd name="connsiteY48" fmla="*/ 3439956 h 5820669"/>
                <a:gd name="connsiteX49" fmla="*/ 5575970 w 6431331"/>
                <a:gd name="connsiteY49" fmla="*/ 3222242 h 5820669"/>
                <a:gd name="connsiteX50" fmla="*/ 5619513 w 6431331"/>
                <a:gd name="connsiteY50" fmla="*/ 3164184 h 5820669"/>
                <a:gd name="connsiteX51" fmla="*/ 5721113 w 6431331"/>
                <a:gd name="connsiteY51" fmla="*/ 3055327 h 5820669"/>
                <a:gd name="connsiteX52" fmla="*/ 5873513 w 6431331"/>
                <a:gd name="connsiteY52" fmla="*/ 2982756 h 5820669"/>
                <a:gd name="connsiteX53" fmla="*/ 5938828 w 6431331"/>
                <a:gd name="connsiteY53" fmla="*/ 2902927 h 5820669"/>
                <a:gd name="connsiteX54" fmla="*/ 6025913 w 6431331"/>
                <a:gd name="connsiteY54" fmla="*/ 2837613 h 5820669"/>
                <a:gd name="connsiteX55" fmla="*/ 6047685 w 6431331"/>
                <a:gd name="connsiteY55" fmla="*/ 2743270 h 5820669"/>
                <a:gd name="connsiteX56" fmla="*/ 6076713 w 6431331"/>
                <a:gd name="connsiteY56" fmla="*/ 2482013 h 5820669"/>
                <a:gd name="connsiteX57" fmla="*/ 6142028 w 6431331"/>
                <a:gd name="connsiteY57" fmla="*/ 2162699 h 5820669"/>
                <a:gd name="connsiteX58" fmla="*/ 6163799 w 6431331"/>
                <a:gd name="connsiteY58" fmla="*/ 1937727 h 5820669"/>
                <a:gd name="connsiteX59" fmla="*/ 6250885 w 6431331"/>
                <a:gd name="connsiteY59" fmla="*/ 1545842 h 5820669"/>
                <a:gd name="connsiteX60" fmla="*/ 6308942 w 6431331"/>
                <a:gd name="connsiteY60" fmla="*/ 1204756 h 5820669"/>
                <a:gd name="connsiteX61" fmla="*/ 6374256 w 6431331"/>
                <a:gd name="connsiteY61" fmla="*/ 965270 h 5820669"/>
                <a:gd name="connsiteX62" fmla="*/ 6403285 w 6431331"/>
                <a:gd name="connsiteY62" fmla="*/ 682242 h 5820669"/>
                <a:gd name="connsiteX63" fmla="*/ 6425056 w 6431331"/>
                <a:gd name="connsiteY63" fmla="*/ 551613 h 5820669"/>
                <a:gd name="connsiteX64" fmla="*/ 6425056 w 6431331"/>
                <a:gd name="connsiteY64" fmla="*/ 486299 h 5820669"/>
                <a:gd name="connsiteX65" fmla="*/ 6352485 w 6431331"/>
                <a:gd name="connsiteY65" fmla="*/ 457270 h 5820669"/>
                <a:gd name="connsiteX66" fmla="*/ 6258142 w 6431331"/>
                <a:gd name="connsiteY66" fmla="*/ 435499 h 5820669"/>
                <a:gd name="connsiteX67" fmla="*/ 6069456 w 6431331"/>
                <a:gd name="connsiteY67" fmla="*/ 391956 h 5820669"/>
                <a:gd name="connsiteX68" fmla="*/ 5888028 w 6431331"/>
                <a:gd name="connsiteY68" fmla="*/ 333899 h 5820669"/>
                <a:gd name="connsiteX69" fmla="*/ 5111513 w 6431331"/>
                <a:gd name="connsiteY69" fmla="*/ 174242 h 5820669"/>
                <a:gd name="connsiteX70" fmla="*/ 4937342 w 6431331"/>
                <a:gd name="connsiteY70" fmla="*/ 94413 h 5820669"/>
                <a:gd name="connsiteX71" fmla="*/ 4603513 w 6431331"/>
                <a:gd name="connsiteY71" fmla="*/ 29099 h 5820669"/>
                <a:gd name="connsiteX72" fmla="*/ 4523685 w 6431331"/>
                <a:gd name="connsiteY72" fmla="*/ 70 h 5820669"/>
                <a:gd name="connsiteX73" fmla="*/ 4385799 w 6431331"/>
                <a:gd name="connsiteY73" fmla="*/ 36356 h 5820669"/>
                <a:gd name="connsiteX74" fmla="*/ 4298713 w 6431331"/>
                <a:gd name="connsiteY74" fmla="*/ 159727 h 5820669"/>
                <a:gd name="connsiteX75" fmla="*/ 4233399 w 6431331"/>
                <a:gd name="connsiteY75" fmla="*/ 246813 h 5820669"/>
                <a:gd name="connsiteX76" fmla="*/ 4168085 w 6431331"/>
                <a:gd name="connsiteY76" fmla="*/ 428242 h 5820669"/>
                <a:gd name="connsiteX77" fmla="*/ 4146313 w 6431331"/>
                <a:gd name="connsiteY77" fmla="*/ 537099 h 5820669"/>
                <a:gd name="connsiteX78" fmla="*/ 4146313 w 6431331"/>
                <a:gd name="connsiteY78" fmla="*/ 682242 h 5820669"/>
                <a:gd name="connsiteX79" fmla="*/ 4146313 w 6431331"/>
                <a:gd name="connsiteY79" fmla="*/ 769327 h 5820669"/>
                <a:gd name="connsiteX80" fmla="*/ 4175342 w 6431331"/>
                <a:gd name="connsiteY80" fmla="*/ 834642 h 5820669"/>
                <a:gd name="connsiteX81" fmla="*/ 4247913 w 6431331"/>
                <a:gd name="connsiteY81" fmla="*/ 863670 h 5820669"/>
                <a:gd name="connsiteX82" fmla="*/ 4364028 w 6431331"/>
                <a:gd name="connsiteY82" fmla="*/ 1030584 h 5820669"/>
                <a:gd name="connsiteX83" fmla="*/ 4436599 w 6431331"/>
                <a:gd name="connsiteY83" fmla="*/ 1103156 h 5820669"/>
                <a:gd name="connsiteX84" fmla="*/ 4545456 w 6431331"/>
                <a:gd name="connsiteY84" fmla="*/ 1095899 h 5820669"/>
                <a:gd name="connsiteX85" fmla="*/ 4654313 w 6431331"/>
                <a:gd name="connsiteY85" fmla="*/ 1124927 h 5820669"/>
                <a:gd name="connsiteX86" fmla="*/ 4676085 w 6431331"/>
                <a:gd name="connsiteY86" fmla="*/ 1124927 h 5820669"/>
                <a:gd name="connsiteX87" fmla="*/ 4726885 w 6431331"/>
                <a:gd name="connsiteY87" fmla="*/ 1146699 h 5820669"/>
                <a:gd name="connsiteX88" fmla="*/ 4784942 w 6431331"/>
                <a:gd name="connsiteY88" fmla="*/ 1139442 h 5820669"/>
                <a:gd name="connsiteX89" fmla="*/ 4821228 w 6431331"/>
                <a:gd name="connsiteY89" fmla="*/ 1204756 h 5820669"/>
                <a:gd name="connsiteX90" fmla="*/ 4806713 w 6431331"/>
                <a:gd name="connsiteY90" fmla="*/ 1320870 h 5820669"/>
                <a:gd name="connsiteX91" fmla="*/ 4784942 w 6431331"/>
                <a:gd name="connsiteY91" fmla="*/ 1422470 h 5820669"/>
                <a:gd name="connsiteX92" fmla="*/ 4741399 w 6431331"/>
                <a:gd name="connsiteY92" fmla="*/ 1705499 h 5820669"/>
                <a:gd name="connsiteX93" fmla="*/ 4734142 w 6431331"/>
                <a:gd name="connsiteY93" fmla="*/ 1865156 h 5820669"/>
                <a:gd name="connsiteX94" fmla="*/ 4668828 w 6431331"/>
                <a:gd name="connsiteY94" fmla="*/ 2148184 h 5820669"/>
                <a:gd name="connsiteX95" fmla="*/ 4632542 w 6431331"/>
                <a:gd name="connsiteY95" fmla="*/ 2670699 h 5820669"/>
                <a:gd name="connsiteX96" fmla="*/ 4610770 w 6431331"/>
                <a:gd name="connsiteY96" fmla="*/ 2990013 h 5820669"/>
                <a:gd name="connsiteX97" fmla="*/ 4588999 w 6431331"/>
                <a:gd name="connsiteY97" fmla="*/ 3425442 h 5820669"/>
                <a:gd name="connsiteX98" fmla="*/ 4588999 w 6431331"/>
                <a:gd name="connsiteY98" fmla="*/ 3541556 h 5820669"/>
                <a:gd name="connsiteX99" fmla="*/ 4603513 w 6431331"/>
                <a:gd name="connsiteY99" fmla="*/ 3693956 h 5820669"/>
                <a:gd name="connsiteX100" fmla="*/ 4618028 w 6431331"/>
                <a:gd name="connsiteY100" fmla="*/ 3947956 h 5820669"/>
                <a:gd name="connsiteX101" fmla="*/ 4603513 w 6431331"/>
                <a:gd name="connsiteY101" fmla="*/ 3955213 h 5820669"/>
                <a:gd name="connsiteX102" fmla="*/ 4545456 w 6431331"/>
                <a:gd name="connsiteY102" fmla="*/ 3991499 h 5820669"/>
                <a:gd name="connsiteX103" fmla="*/ 4458370 w 6431331"/>
                <a:gd name="connsiteY103" fmla="*/ 4020527 h 5820669"/>
                <a:gd name="connsiteX104" fmla="*/ 4393056 w 6431331"/>
                <a:gd name="connsiteY104" fmla="*/ 4006013 h 5820669"/>
                <a:gd name="connsiteX105" fmla="*/ 4342256 w 6431331"/>
                <a:gd name="connsiteY105" fmla="*/ 3984242 h 5820669"/>
                <a:gd name="connsiteX106" fmla="*/ 4110028 w 6431331"/>
                <a:gd name="connsiteY106" fmla="*/ 3926184 h 5820669"/>
                <a:gd name="connsiteX107" fmla="*/ 4044713 w 6431331"/>
                <a:gd name="connsiteY107" fmla="*/ 3904413 h 5820669"/>
                <a:gd name="connsiteX108" fmla="*/ 3906828 w 6431331"/>
                <a:gd name="connsiteY108" fmla="*/ 3882642 h 5820669"/>
                <a:gd name="connsiteX109" fmla="*/ 3826999 w 6431331"/>
                <a:gd name="connsiteY109" fmla="*/ 3875384 h 5820669"/>
                <a:gd name="connsiteX110" fmla="*/ 3652828 w 6431331"/>
                <a:gd name="connsiteY110" fmla="*/ 3831842 h 5820669"/>
                <a:gd name="connsiteX111" fmla="*/ 3587513 w 6431331"/>
                <a:gd name="connsiteY111" fmla="*/ 3831842 h 5820669"/>
                <a:gd name="connsiteX112" fmla="*/ 3391570 w 6431331"/>
                <a:gd name="connsiteY112" fmla="*/ 3788299 h 5820669"/>
                <a:gd name="connsiteX113" fmla="*/ 3130313 w 6431331"/>
                <a:gd name="connsiteY113" fmla="*/ 3773784 h 5820669"/>
                <a:gd name="connsiteX114" fmla="*/ 2999685 w 6431331"/>
                <a:gd name="connsiteY114" fmla="*/ 3744756 h 5820669"/>
                <a:gd name="connsiteX115" fmla="*/ 2927113 w 6431331"/>
                <a:gd name="connsiteY115" fmla="*/ 3701213 h 5820669"/>
                <a:gd name="connsiteX116" fmla="*/ 2825513 w 6431331"/>
                <a:gd name="connsiteY116" fmla="*/ 3679442 h 5820669"/>
                <a:gd name="connsiteX117" fmla="*/ 2796485 w 6431331"/>
                <a:gd name="connsiteY117" fmla="*/ 3664927 h 5820669"/>
                <a:gd name="connsiteX118" fmla="*/ 2752942 w 6431331"/>
                <a:gd name="connsiteY118" fmla="*/ 3672184 h 5820669"/>
                <a:gd name="connsiteX119" fmla="*/ 2716656 w 6431331"/>
                <a:gd name="connsiteY119" fmla="*/ 3737499 h 5820669"/>
                <a:gd name="connsiteX120" fmla="*/ 2673113 w 6431331"/>
                <a:gd name="connsiteY120" fmla="*/ 3781042 h 5820669"/>
                <a:gd name="connsiteX121" fmla="*/ 2586028 w 6431331"/>
                <a:gd name="connsiteY121" fmla="*/ 3998756 h 5820669"/>
                <a:gd name="connsiteX122" fmla="*/ 2520713 w 6431331"/>
                <a:gd name="connsiteY122" fmla="*/ 4064070 h 5820669"/>
                <a:gd name="connsiteX123" fmla="*/ 2469913 w 6431331"/>
                <a:gd name="connsiteY123" fmla="*/ 4165670 h 5820669"/>
                <a:gd name="connsiteX124" fmla="*/ 2448142 w 6431331"/>
                <a:gd name="connsiteY124" fmla="*/ 4194699 h 5820669"/>
                <a:gd name="connsiteX125" fmla="*/ 2411856 w 6431331"/>
                <a:gd name="connsiteY125" fmla="*/ 4260013 h 5820669"/>
                <a:gd name="connsiteX126" fmla="*/ 2382828 w 6431331"/>
                <a:gd name="connsiteY126" fmla="*/ 4318070 h 5820669"/>
                <a:gd name="connsiteX127" fmla="*/ 2230428 w 6431331"/>
                <a:gd name="connsiteY127" fmla="*/ 4310813 h 5820669"/>
                <a:gd name="connsiteX128" fmla="*/ 1882085 w 6431331"/>
                <a:gd name="connsiteY128" fmla="*/ 4318070 h 5820669"/>
                <a:gd name="connsiteX129" fmla="*/ 1693399 w 6431331"/>
                <a:gd name="connsiteY129" fmla="*/ 4325327 h 5820669"/>
                <a:gd name="connsiteX130" fmla="*/ 1562770 w 6431331"/>
                <a:gd name="connsiteY130" fmla="*/ 4347099 h 5820669"/>
                <a:gd name="connsiteX131" fmla="*/ 1410370 w 6431331"/>
                <a:gd name="connsiteY131" fmla="*/ 4354356 h 5820669"/>
                <a:gd name="connsiteX132" fmla="*/ 1185399 w 6431331"/>
                <a:gd name="connsiteY132" fmla="*/ 4361613 h 5820669"/>
                <a:gd name="connsiteX133" fmla="*/ 931399 w 6431331"/>
                <a:gd name="connsiteY133" fmla="*/ 4405156 h 5820669"/>
                <a:gd name="connsiteX134" fmla="*/ 858828 w 6431331"/>
                <a:gd name="connsiteY134" fmla="*/ 4405156 h 5820669"/>
                <a:gd name="connsiteX135" fmla="*/ 815285 w 6431331"/>
                <a:gd name="connsiteY135" fmla="*/ 4405156 h 5820669"/>
                <a:gd name="connsiteX136" fmla="*/ 735456 w 6431331"/>
                <a:gd name="connsiteY136" fmla="*/ 4412413 h 5820669"/>
                <a:gd name="connsiteX137" fmla="*/ 691913 w 6431331"/>
                <a:gd name="connsiteY137" fmla="*/ 4434184 h 5820669"/>
                <a:gd name="connsiteX138" fmla="*/ 699170 w 6431331"/>
                <a:gd name="connsiteY138" fmla="*/ 4586584 h 5820669"/>
                <a:gd name="connsiteX139" fmla="*/ 699170 w 6431331"/>
                <a:gd name="connsiteY139" fmla="*/ 4630127 h 5820669"/>
                <a:gd name="connsiteX140" fmla="*/ 691913 w 6431331"/>
                <a:gd name="connsiteY140" fmla="*/ 4869613 h 5820669"/>
                <a:gd name="connsiteX141" fmla="*/ 699170 w 6431331"/>
                <a:gd name="connsiteY141" fmla="*/ 4971213 h 5820669"/>
                <a:gd name="connsiteX142" fmla="*/ 699170 w 6431331"/>
                <a:gd name="connsiteY142" fmla="*/ 5080070 h 5820669"/>
                <a:gd name="connsiteX143" fmla="*/ 691913 w 6431331"/>
                <a:gd name="connsiteY143" fmla="*/ 5217956 h 5820669"/>
                <a:gd name="connsiteX144" fmla="*/ 699170 w 6431331"/>
                <a:gd name="connsiteY144" fmla="*/ 5326813 h 5820669"/>
                <a:gd name="connsiteX145" fmla="*/ 662885 w 6431331"/>
                <a:gd name="connsiteY145" fmla="*/ 5500984 h 5820669"/>
                <a:gd name="connsiteX146" fmla="*/ 677399 w 6431331"/>
                <a:gd name="connsiteY146" fmla="*/ 5609842 h 5820669"/>
                <a:gd name="connsiteX147" fmla="*/ 677399 w 6431331"/>
                <a:gd name="connsiteY147" fmla="*/ 5675156 h 5820669"/>
                <a:gd name="connsiteX148" fmla="*/ 677399 w 6431331"/>
                <a:gd name="connsiteY148" fmla="*/ 5718699 h 5820669"/>
                <a:gd name="connsiteX149" fmla="*/ 677399 w 6431331"/>
                <a:gd name="connsiteY149" fmla="*/ 5718699 h 5820669"/>
                <a:gd name="connsiteX0" fmla="*/ 744233 w 6403822"/>
                <a:gd name="connsiteY0" fmla="*/ 3570584 h 5820669"/>
                <a:gd name="connsiteX1" fmla="*/ 635376 w 6403822"/>
                <a:gd name="connsiteY1" fmla="*/ 3556070 h 5820669"/>
                <a:gd name="connsiteX2" fmla="*/ 555547 w 6403822"/>
                <a:gd name="connsiteY2" fmla="*/ 3534299 h 5820669"/>
                <a:gd name="connsiteX3" fmla="*/ 468461 w 6403822"/>
                <a:gd name="connsiteY3" fmla="*/ 3512527 h 5820669"/>
                <a:gd name="connsiteX4" fmla="*/ 439433 w 6403822"/>
                <a:gd name="connsiteY4" fmla="*/ 3548813 h 5820669"/>
                <a:gd name="connsiteX5" fmla="*/ 439433 w 6403822"/>
                <a:gd name="connsiteY5" fmla="*/ 3548813 h 5820669"/>
                <a:gd name="connsiteX6" fmla="*/ 16160 w 6403822"/>
                <a:gd name="connsiteY6" fmla="*/ 5432223 h 5820669"/>
                <a:gd name="connsiteX7" fmla="*/ 65871 w 6403822"/>
                <a:gd name="connsiteY7" fmla="*/ 5700738 h 5820669"/>
                <a:gd name="connsiteX8" fmla="*/ 345090 w 6403822"/>
                <a:gd name="connsiteY8" fmla="*/ 5711442 h 5820669"/>
                <a:gd name="connsiteX9" fmla="*/ 519261 w 6403822"/>
                <a:gd name="connsiteY9" fmla="*/ 5711442 h 5820669"/>
                <a:gd name="connsiteX10" fmla="*/ 780519 w 6403822"/>
                <a:gd name="connsiteY10" fmla="*/ 5733213 h 5820669"/>
                <a:gd name="connsiteX11" fmla="*/ 1274004 w 6403822"/>
                <a:gd name="connsiteY11" fmla="*/ 5740470 h 5820669"/>
                <a:gd name="connsiteX12" fmla="*/ 1411890 w 6403822"/>
                <a:gd name="connsiteY12" fmla="*/ 5733213 h 5820669"/>
                <a:gd name="connsiteX13" fmla="*/ 1557033 w 6403822"/>
                <a:gd name="connsiteY13" fmla="*/ 5754984 h 5820669"/>
                <a:gd name="connsiteX14" fmla="*/ 1673147 w 6403822"/>
                <a:gd name="connsiteY14" fmla="*/ 5747727 h 5820669"/>
                <a:gd name="connsiteX15" fmla="*/ 1782004 w 6403822"/>
                <a:gd name="connsiteY15" fmla="*/ 5747727 h 5820669"/>
                <a:gd name="connsiteX16" fmla="*/ 2021490 w 6403822"/>
                <a:gd name="connsiteY16" fmla="*/ 5776756 h 5820669"/>
                <a:gd name="connsiteX17" fmla="*/ 2195661 w 6403822"/>
                <a:gd name="connsiteY17" fmla="*/ 5820299 h 5820669"/>
                <a:gd name="connsiteX18" fmla="*/ 2471433 w 6403822"/>
                <a:gd name="connsiteY18" fmla="*/ 5798527 h 5820669"/>
                <a:gd name="connsiteX19" fmla="*/ 2674633 w 6403822"/>
                <a:gd name="connsiteY19" fmla="*/ 5813042 h 5820669"/>
                <a:gd name="connsiteX20" fmla="*/ 2805261 w 6403822"/>
                <a:gd name="connsiteY20" fmla="*/ 5798527 h 5820669"/>
                <a:gd name="connsiteX21" fmla="*/ 3015719 w 6403822"/>
                <a:gd name="connsiteY21" fmla="*/ 5813042 h 5820669"/>
                <a:gd name="connsiteX22" fmla="*/ 3189890 w 6403822"/>
                <a:gd name="connsiteY22" fmla="*/ 5791270 h 5820669"/>
                <a:gd name="connsiteX23" fmla="*/ 3349547 w 6403822"/>
                <a:gd name="connsiteY23" fmla="*/ 5791270 h 5820669"/>
                <a:gd name="connsiteX24" fmla="*/ 3567261 w 6403822"/>
                <a:gd name="connsiteY24" fmla="*/ 5711442 h 5820669"/>
                <a:gd name="connsiteX25" fmla="*/ 3603547 w 6403822"/>
                <a:gd name="connsiteY25" fmla="*/ 5711442 h 5820669"/>
                <a:gd name="connsiteX26" fmla="*/ 3690633 w 6403822"/>
                <a:gd name="connsiteY26" fmla="*/ 5718699 h 5820669"/>
                <a:gd name="connsiteX27" fmla="*/ 4104290 w 6403822"/>
                <a:gd name="connsiteY27" fmla="*/ 5725956 h 5820669"/>
                <a:gd name="connsiteX28" fmla="*/ 4278461 w 6403822"/>
                <a:gd name="connsiteY28" fmla="*/ 5725956 h 5820669"/>
                <a:gd name="connsiteX29" fmla="*/ 4409090 w 6403822"/>
                <a:gd name="connsiteY29" fmla="*/ 5725956 h 5820669"/>
                <a:gd name="connsiteX30" fmla="*/ 4568747 w 6403822"/>
                <a:gd name="connsiteY30" fmla="*/ 5725956 h 5820669"/>
                <a:gd name="connsiteX31" fmla="*/ 4699376 w 6403822"/>
                <a:gd name="connsiteY31" fmla="*/ 5711442 h 5820669"/>
                <a:gd name="connsiteX32" fmla="*/ 4917090 w 6403822"/>
                <a:gd name="connsiteY32" fmla="*/ 5725956 h 5820669"/>
                <a:gd name="connsiteX33" fmla="*/ 5149319 w 6403822"/>
                <a:gd name="connsiteY33" fmla="*/ 5711442 h 5820669"/>
                <a:gd name="connsiteX34" fmla="*/ 5367033 w 6403822"/>
                <a:gd name="connsiteY34" fmla="*/ 5711442 h 5820669"/>
                <a:gd name="connsiteX35" fmla="*/ 5417833 w 6403822"/>
                <a:gd name="connsiteY35" fmla="*/ 5704184 h 5820669"/>
                <a:gd name="connsiteX36" fmla="*/ 5497661 w 6403822"/>
                <a:gd name="connsiteY36" fmla="*/ 5624356 h 5820669"/>
                <a:gd name="connsiteX37" fmla="*/ 5613776 w 6403822"/>
                <a:gd name="connsiteY37" fmla="*/ 5530013 h 5820669"/>
                <a:gd name="connsiteX38" fmla="*/ 5671833 w 6403822"/>
                <a:gd name="connsiteY38" fmla="*/ 5493727 h 5820669"/>
                <a:gd name="connsiteX39" fmla="*/ 5700861 w 6403822"/>
                <a:gd name="connsiteY39" fmla="*/ 5341327 h 5820669"/>
                <a:gd name="connsiteX40" fmla="*/ 5664576 w 6403822"/>
                <a:gd name="connsiteY40" fmla="*/ 5138127 h 5820669"/>
                <a:gd name="connsiteX41" fmla="*/ 5657319 w 6403822"/>
                <a:gd name="connsiteY41" fmla="*/ 4949442 h 5820669"/>
                <a:gd name="connsiteX42" fmla="*/ 5657319 w 6403822"/>
                <a:gd name="connsiteY42" fmla="*/ 4789784 h 5820669"/>
                <a:gd name="connsiteX43" fmla="*/ 5650061 w 6403822"/>
                <a:gd name="connsiteY43" fmla="*/ 4506756 h 5820669"/>
                <a:gd name="connsiteX44" fmla="*/ 5650061 w 6403822"/>
                <a:gd name="connsiteY44" fmla="*/ 4252756 h 5820669"/>
                <a:gd name="connsiteX45" fmla="*/ 5621033 w 6403822"/>
                <a:gd name="connsiteY45" fmla="*/ 4006013 h 5820669"/>
                <a:gd name="connsiteX46" fmla="*/ 5599261 w 6403822"/>
                <a:gd name="connsiteY46" fmla="*/ 3831842 h 5820669"/>
                <a:gd name="connsiteX47" fmla="*/ 5584747 w 6403822"/>
                <a:gd name="connsiteY47" fmla="*/ 3621384 h 5820669"/>
                <a:gd name="connsiteX48" fmla="*/ 5555719 w 6403822"/>
                <a:gd name="connsiteY48" fmla="*/ 3439956 h 5820669"/>
                <a:gd name="connsiteX49" fmla="*/ 5548461 w 6403822"/>
                <a:gd name="connsiteY49" fmla="*/ 3222242 h 5820669"/>
                <a:gd name="connsiteX50" fmla="*/ 5592004 w 6403822"/>
                <a:gd name="connsiteY50" fmla="*/ 3164184 h 5820669"/>
                <a:gd name="connsiteX51" fmla="*/ 5693604 w 6403822"/>
                <a:gd name="connsiteY51" fmla="*/ 3055327 h 5820669"/>
                <a:gd name="connsiteX52" fmla="*/ 5846004 w 6403822"/>
                <a:gd name="connsiteY52" fmla="*/ 2982756 h 5820669"/>
                <a:gd name="connsiteX53" fmla="*/ 5911319 w 6403822"/>
                <a:gd name="connsiteY53" fmla="*/ 2902927 h 5820669"/>
                <a:gd name="connsiteX54" fmla="*/ 5998404 w 6403822"/>
                <a:gd name="connsiteY54" fmla="*/ 2837613 h 5820669"/>
                <a:gd name="connsiteX55" fmla="*/ 6020176 w 6403822"/>
                <a:gd name="connsiteY55" fmla="*/ 2743270 h 5820669"/>
                <a:gd name="connsiteX56" fmla="*/ 6049204 w 6403822"/>
                <a:gd name="connsiteY56" fmla="*/ 2482013 h 5820669"/>
                <a:gd name="connsiteX57" fmla="*/ 6114519 w 6403822"/>
                <a:gd name="connsiteY57" fmla="*/ 2162699 h 5820669"/>
                <a:gd name="connsiteX58" fmla="*/ 6136290 w 6403822"/>
                <a:gd name="connsiteY58" fmla="*/ 1937727 h 5820669"/>
                <a:gd name="connsiteX59" fmla="*/ 6223376 w 6403822"/>
                <a:gd name="connsiteY59" fmla="*/ 1545842 h 5820669"/>
                <a:gd name="connsiteX60" fmla="*/ 6281433 w 6403822"/>
                <a:gd name="connsiteY60" fmla="*/ 1204756 h 5820669"/>
                <a:gd name="connsiteX61" fmla="*/ 6346747 w 6403822"/>
                <a:gd name="connsiteY61" fmla="*/ 965270 h 5820669"/>
                <a:gd name="connsiteX62" fmla="*/ 6375776 w 6403822"/>
                <a:gd name="connsiteY62" fmla="*/ 682242 h 5820669"/>
                <a:gd name="connsiteX63" fmla="*/ 6397547 w 6403822"/>
                <a:gd name="connsiteY63" fmla="*/ 551613 h 5820669"/>
                <a:gd name="connsiteX64" fmla="*/ 6397547 w 6403822"/>
                <a:gd name="connsiteY64" fmla="*/ 486299 h 5820669"/>
                <a:gd name="connsiteX65" fmla="*/ 6324976 w 6403822"/>
                <a:gd name="connsiteY65" fmla="*/ 457270 h 5820669"/>
                <a:gd name="connsiteX66" fmla="*/ 6230633 w 6403822"/>
                <a:gd name="connsiteY66" fmla="*/ 435499 h 5820669"/>
                <a:gd name="connsiteX67" fmla="*/ 6041947 w 6403822"/>
                <a:gd name="connsiteY67" fmla="*/ 391956 h 5820669"/>
                <a:gd name="connsiteX68" fmla="*/ 5860519 w 6403822"/>
                <a:gd name="connsiteY68" fmla="*/ 333899 h 5820669"/>
                <a:gd name="connsiteX69" fmla="*/ 5084004 w 6403822"/>
                <a:gd name="connsiteY69" fmla="*/ 174242 h 5820669"/>
                <a:gd name="connsiteX70" fmla="*/ 4909833 w 6403822"/>
                <a:gd name="connsiteY70" fmla="*/ 94413 h 5820669"/>
                <a:gd name="connsiteX71" fmla="*/ 4576004 w 6403822"/>
                <a:gd name="connsiteY71" fmla="*/ 29099 h 5820669"/>
                <a:gd name="connsiteX72" fmla="*/ 4496176 w 6403822"/>
                <a:gd name="connsiteY72" fmla="*/ 70 h 5820669"/>
                <a:gd name="connsiteX73" fmla="*/ 4358290 w 6403822"/>
                <a:gd name="connsiteY73" fmla="*/ 36356 h 5820669"/>
                <a:gd name="connsiteX74" fmla="*/ 4271204 w 6403822"/>
                <a:gd name="connsiteY74" fmla="*/ 159727 h 5820669"/>
                <a:gd name="connsiteX75" fmla="*/ 4205890 w 6403822"/>
                <a:gd name="connsiteY75" fmla="*/ 246813 h 5820669"/>
                <a:gd name="connsiteX76" fmla="*/ 4140576 w 6403822"/>
                <a:gd name="connsiteY76" fmla="*/ 428242 h 5820669"/>
                <a:gd name="connsiteX77" fmla="*/ 4118804 w 6403822"/>
                <a:gd name="connsiteY77" fmla="*/ 537099 h 5820669"/>
                <a:gd name="connsiteX78" fmla="*/ 4118804 w 6403822"/>
                <a:gd name="connsiteY78" fmla="*/ 682242 h 5820669"/>
                <a:gd name="connsiteX79" fmla="*/ 4118804 w 6403822"/>
                <a:gd name="connsiteY79" fmla="*/ 769327 h 5820669"/>
                <a:gd name="connsiteX80" fmla="*/ 4147833 w 6403822"/>
                <a:gd name="connsiteY80" fmla="*/ 834642 h 5820669"/>
                <a:gd name="connsiteX81" fmla="*/ 4220404 w 6403822"/>
                <a:gd name="connsiteY81" fmla="*/ 863670 h 5820669"/>
                <a:gd name="connsiteX82" fmla="*/ 4336519 w 6403822"/>
                <a:gd name="connsiteY82" fmla="*/ 1030584 h 5820669"/>
                <a:gd name="connsiteX83" fmla="*/ 4409090 w 6403822"/>
                <a:gd name="connsiteY83" fmla="*/ 1103156 h 5820669"/>
                <a:gd name="connsiteX84" fmla="*/ 4517947 w 6403822"/>
                <a:gd name="connsiteY84" fmla="*/ 1095899 h 5820669"/>
                <a:gd name="connsiteX85" fmla="*/ 4626804 w 6403822"/>
                <a:gd name="connsiteY85" fmla="*/ 1124927 h 5820669"/>
                <a:gd name="connsiteX86" fmla="*/ 4648576 w 6403822"/>
                <a:gd name="connsiteY86" fmla="*/ 1124927 h 5820669"/>
                <a:gd name="connsiteX87" fmla="*/ 4699376 w 6403822"/>
                <a:gd name="connsiteY87" fmla="*/ 1146699 h 5820669"/>
                <a:gd name="connsiteX88" fmla="*/ 4757433 w 6403822"/>
                <a:gd name="connsiteY88" fmla="*/ 1139442 h 5820669"/>
                <a:gd name="connsiteX89" fmla="*/ 4793719 w 6403822"/>
                <a:gd name="connsiteY89" fmla="*/ 1204756 h 5820669"/>
                <a:gd name="connsiteX90" fmla="*/ 4779204 w 6403822"/>
                <a:gd name="connsiteY90" fmla="*/ 1320870 h 5820669"/>
                <a:gd name="connsiteX91" fmla="*/ 4757433 w 6403822"/>
                <a:gd name="connsiteY91" fmla="*/ 1422470 h 5820669"/>
                <a:gd name="connsiteX92" fmla="*/ 4713890 w 6403822"/>
                <a:gd name="connsiteY92" fmla="*/ 1705499 h 5820669"/>
                <a:gd name="connsiteX93" fmla="*/ 4706633 w 6403822"/>
                <a:gd name="connsiteY93" fmla="*/ 1865156 h 5820669"/>
                <a:gd name="connsiteX94" fmla="*/ 4641319 w 6403822"/>
                <a:gd name="connsiteY94" fmla="*/ 2148184 h 5820669"/>
                <a:gd name="connsiteX95" fmla="*/ 4605033 w 6403822"/>
                <a:gd name="connsiteY95" fmla="*/ 2670699 h 5820669"/>
                <a:gd name="connsiteX96" fmla="*/ 4583261 w 6403822"/>
                <a:gd name="connsiteY96" fmla="*/ 2990013 h 5820669"/>
                <a:gd name="connsiteX97" fmla="*/ 4561490 w 6403822"/>
                <a:gd name="connsiteY97" fmla="*/ 3425442 h 5820669"/>
                <a:gd name="connsiteX98" fmla="*/ 4561490 w 6403822"/>
                <a:gd name="connsiteY98" fmla="*/ 3541556 h 5820669"/>
                <a:gd name="connsiteX99" fmla="*/ 4576004 w 6403822"/>
                <a:gd name="connsiteY99" fmla="*/ 3693956 h 5820669"/>
                <a:gd name="connsiteX100" fmla="*/ 4590519 w 6403822"/>
                <a:gd name="connsiteY100" fmla="*/ 3947956 h 5820669"/>
                <a:gd name="connsiteX101" fmla="*/ 4576004 w 6403822"/>
                <a:gd name="connsiteY101" fmla="*/ 3955213 h 5820669"/>
                <a:gd name="connsiteX102" fmla="*/ 4517947 w 6403822"/>
                <a:gd name="connsiteY102" fmla="*/ 3991499 h 5820669"/>
                <a:gd name="connsiteX103" fmla="*/ 4430861 w 6403822"/>
                <a:gd name="connsiteY103" fmla="*/ 4020527 h 5820669"/>
                <a:gd name="connsiteX104" fmla="*/ 4365547 w 6403822"/>
                <a:gd name="connsiteY104" fmla="*/ 4006013 h 5820669"/>
                <a:gd name="connsiteX105" fmla="*/ 4314747 w 6403822"/>
                <a:gd name="connsiteY105" fmla="*/ 3984242 h 5820669"/>
                <a:gd name="connsiteX106" fmla="*/ 4082519 w 6403822"/>
                <a:gd name="connsiteY106" fmla="*/ 3926184 h 5820669"/>
                <a:gd name="connsiteX107" fmla="*/ 4017204 w 6403822"/>
                <a:gd name="connsiteY107" fmla="*/ 3904413 h 5820669"/>
                <a:gd name="connsiteX108" fmla="*/ 3879319 w 6403822"/>
                <a:gd name="connsiteY108" fmla="*/ 3882642 h 5820669"/>
                <a:gd name="connsiteX109" fmla="*/ 3799490 w 6403822"/>
                <a:gd name="connsiteY109" fmla="*/ 3875384 h 5820669"/>
                <a:gd name="connsiteX110" fmla="*/ 3625319 w 6403822"/>
                <a:gd name="connsiteY110" fmla="*/ 3831842 h 5820669"/>
                <a:gd name="connsiteX111" fmla="*/ 3560004 w 6403822"/>
                <a:gd name="connsiteY111" fmla="*/ 3831842 h 5820669"/>
                <a:gd name="connsiteX112" fmla="*/ 3364061 w 6403822"/>
                <a:gd name="connsiteY112" fmla="*/ 3788299 h 5820669"/>
                <a:gd name="connsiteX113" fmla="*/ 3102804 w 6403822"/>
                <a:gd name="connsiteY113" fmla="*/ 3773784 h 5820669"/>
                <a:gd name="connsiteX114" fmla="*/ 2972176 w 6403822"/>
                <a:gd name="connsiteY114" fmla="*/ 3744756 h 5820669"/>
                <a:gd name="connsiteX115" fmla="*/ 2899604 w 6403822"/>
                <a:gd name="connsiteY115" fmla="*/ 3701213 h 5820669"/>
                <a:gd name="connsiteX116" fmla="*/ 2798004 w 6403822"/>
                <a:gd name="connsiteY116" fmla="*/ 3679442 h 5820669"/>
                <a:gd name="connsiteX117" fmla="*/ 2768976 w 6403822"/>
                <a:gd name="connsiteY117" fmla="*/ 3664927 h 5820669"/>
                <a:gd name="connsiteX118" fmla="*/ 2725433 w 6403822"/>
                <a:gd name="connsiteY118" fmla="*/ 3672184 h 5820669"/>
                <a:gd name="connsiteX119" fmla="*/ 2689147 w 6403822"/>
                <a:gd name="connsiteY119" fmla="*/ 3737499 h 5820669"/>
                <a:gd name="connsiteX120" fmla="*/ 2645604 w 6403822"/>
                <a:gd name="connsiteY120" fmla="*/ 3781042 h 5820669"/>
                <a:gd name="connsiteX121" fmla="*/ 2558519 w 6403822"/>
                <a:gd name="connsiteY121" fmla="*/ 3998756 h 5820669"/>
                <a:gd name="connsiteX122" fmla="*/ 2493204 w 6403822"/>
                <a:gd name="connsiteY122" fmla="*/ 4064070 h 5820669"/>
                <a:gd name="connsiteX123" fmla="*/ 2442404 w 6403822"/>
                <a:gd name="connsiteY123" fmla="*/ 4165670 h 5820669"/>
                <a:gd name="connsiteX124" fmla="*/ 2420633 w 6403822"/>
                <a:gd name="connsiteY124" fmla="*/ 4194699 h 5820669"/>
                <a:gd name="connsiteX125" fmla="*/ 2384347 w 6403822"/>
                <a:gd name="connsiteY125" fmla="*/ 4260013 h 5820669"/>
                <a:gd name="connsiteX126" fmla="*/ 2355319 w 6403822"/>
                <a:gd name="connsiteY126" fmla="*/ 4318070 h 5820669"/>
                <a:gd name="connsiteX127" fmla="*/ 2202919 w 6403822"/>
                <a:gd name="connsiteY127" fmla="*/ 4310813 h 5820669"/>
                <a:gd name="connsiteX128" fmla="*/ 1854576 w 6403822"/>
                <a:gd name="connsiteY128" fmla="*/ 4318070 h 5820669"/>
                <a:gd name="connsiteX129" fmla="*/ 1665890 w 6403822"/>
                <a:gd name="connsiteY129" fmla="*/ 4325327 h 5820669"/>
                <a:gd name="connsiteX130" fmla="*/ 1535261 w 6403822"/>
                <a:gd name="connsiteY130" fmla="*/ 4347099 h 5820669"/>
                <a:gd name="connsiteX131" fmla="*/ 1382861 w 6403822"/>
                <a:gd name="connsiteY131" fmla="*/ 4354356 h 5820669"/>
                <a:gd name="connsiteX132" fmla="*/ 1157890 w 6403822"/>
                <a:gd name="connsiteY132" fmla="*/ 4361613 h 5820669"/>
                <a:gd name="connsiteX133" fmla="*/ 903890 w 6403822"/>
                <a:gd name="connsiteY133" fmla="*/ 4405156 h 5820669"/>
                <a:gd name="connsiteX134" fmla="*/ 831319 w 6403822"/>
                <a:gd name="connsiteY134" fmla="*/ 4405156 h 5820669"/>
                <a:gd name="connsiteX135" fmla="*/ 787776 w 6403822"/>
                <a:gd name="connsiteY135" fmla="*/ 4405156 h 5820669"/>
                <a:gd name="connsiteX136" fmla="*/ 707947 w 6403822"/>
                <a:gd name="connsiteY136" fmla="*/ 4412413 h 5820669"/>
                <a:gd name="connsiteX137" fmla="*/ 664404 w 6403822"/>
                <a:gd name="connsiteY137" fmla="*/ 4434184 h 5820669"/>
                <a:gd name="connsiteX138" fmla="*/ 671661 w 6403822"/>
                <a:gd name="connsiteY138" fmla="*/ 4586584 h 5820669"/>
                <a:gd name="connsiteX139" fmla="*/ 671661 w 6403822"/>
                <a:gd name="connsiteY139" fmla="*/ 4630127 h 5820669"/>
                <a:gd name="connsiteX140" fmla="*/ 664404 w 6403822"/>
                <a:gd name="connsiteY140" fmla="*/ 4869613 h 5820669"/>
                <a:gd name="connsiteX141" fmla="*/ 671661 w 6403822"/>
                <a:gd name="connsiteY141" fmla="*/ 4971213 h 5820669"/>
                <a:gd name="connsiteX142" fmla="*/ 671661 w 6403822"/>
                <a:gd name="connsiteY142" fmla="*/ 5080070 h 5820669"/>
                <a:gd name="connsiteX143" fmla="*/ 664404 w 6403822"/>
                <a:gd name="connsiteY143" fmla="*/ 5217956 h 5820669"/>
                <a:gd name="connsiteX144" fmla="*/ 671661 w 6403822"/>
                <a:gd name="connsiteY144" fmla="*/ 5326813 h 5820669"/>
                <a:gd name="connsiteX145" fmla="*/ 635376 w 6403822"/>
                <a:gd name="connsiteY145" fmla="*/ 5500984 h 5820669"/>
                <a:gd name="connsiteX146" fmla="*/ 649890 w 6403822"/>
                <a:gd name="connsiteY146" fmla="*/ 5609842 h 5820669"/>
                <a:gd name="connsiteX147" fmla="*/ 649890 w 6403822"/>
                <a:gd name="connsiteY147" fmla="*/ 5675156 h 5820669"/>
                <a:gd name="connsiteX148" fmla="*/ 649890 w 6403822"/>
                <a:gd name="connsiteY148" fmla="*/ 5718699 h 5820669"/>
                <a:gd name="connsiteX149" fmla="*/ 649890 w 6403822"/>
                <a:gd name="connsiteY149" fmla="*/ 5718699 h 5820669"/>
                <a:gd name="connsiteX0" fmla="*/ 745912 w 6405501"/>
                <a:gd name="connsiteY0" fmla="*/ 3570584 h 5820669"/>
                <a:gd name="connsiteX1" fmla="*/ 637055 w 6405501"/>
                <a:gd name="connsiteY1" fmla="*/ 3556070 h 5820669"/>
                <a:gd name="connsiteX2" fmla="*/ 557226 w 6405501"/>
                <a:gd name="connsiteY2" fmla="*/ 3534299 h 5820669"/>
                <a:gd name="connsiteX3" fmla="*/ 470140 w 6405501"/>
                <a:gd name="connsiteY3" fmla="*/ 3512527 h 5820669"/>
                <a:gd name="connsiteX4" fmla="*/ 441112 w 6405501"/>
                <a:gd name="connsiteY4" fmla="*/ 3548813 h 5820669"/>
                <a:gd name="connsiteX5" fmla="*/ 441112 w 6405501"/>
                <a:gd name="connsiteY5" fmla="*/ 3548813 h 5820669"/>
                <a:gd name="connsiteX6" fmla="*/ 17839 w 6405501"/>
                <a:gd name="connsiteY6" fmla="*/ 5432223 h 5820669"/>
                <a:gd name="connsiteX7" fmla="*/ 67550 w 6405501"/>
                <a:gd name="connsiteY7" fmla="*/ 5700738 h 5820669"/>
                <a:gd name="connsiteX8" fmla="*/ 346769 w 6405501"/>
                <a:gd name="connsiteY8" fmla="*/ 5711442 h 5820669"/>
                <a:gd name="connsiteX9" fmla="*/ 520940 w 6405501"/>
                <a:gd name="connsiteY9" fmla="*/ 5711442 h 5820669"/>
                <a:gd name="connsiteX10" fmla="*/ 782198 w 6405501"/>
                <a:gd name="connsiteY10" fmla="*/ 5733213 h 5820669"/>
                <a:gd name="connsiteX11" fmla="*/ 1275683 w 6405501"/>
                <a:gd name="connsiteY11" fmla="*/ 5740470 h 5820669"/>
                <a:gd name="connsiteX12" fmla="*/ 1413569 w 6405501"/>
                <a:gd name="connsiteY12" fmla="*/ 5733213 h 5820669"/>
                <a:gd name="connsiteX13" fmla="*/ 1558712 w 6405501"/>
                <a:gd name="connsiteY13" fmla="*/ 5754984 h 5820669"/>
                <a:gd name="connsiteX14" fmla="*/ 1674826 w 6405501"/>
                <a:gd name="connsiteY14" fmla="*/ 5747727 h 5820669"/>
                <a:gd name="connsiteX15" fmla="*/ 1783683 w 6405501"/>
                <a:gd name="connsiteY15" fmla="*/ 5747727 h 5820669"/>
                <a:gd name="connsiteX16" fmla="*/ 2023169 w 6405501"/>
                <a:gd name="connsiteY16" fmla="*/ 5776756 h 5820669"/>
                <a:gd name="connsiteX17" fmla="*/ 2197340 w 6405501"/>
                <a:gd name="connsiteY17" fmla="*/ 5820299 h 5820669"/>
                <a:gd name="connsiteX18" fmla="*/ 2473112 w 6405501"/>
                <a:gd name="connsiteY18" fmla="*/ 5798527 h 5820669"/>
                <a:gd name="connsiteX19" fmla="*/ 2676312 w 6405501"/>
                <a:gd name="connsiteY19" fmla="*/ 5813042 h 5820669"/>
                <a:gd name="connsiteX20" fmla="*/ 2806940 w 6405501"/>
                <a:gd name="connsiteY20" fmla="*/ 5798527 h 5820669"/>
                <a:gd name="connsiteX21" fmla="*/ 3017398 w 6405501"/>
                <a:gd name="connsiteY21" fmla="*/ 5813042 h 5820669"/>
                <a:gd name="connsiteX22" fmla="*/ 3191569 w 6405501"/>
                <a:gd name="connsiteY22" fmla="*/ 5791270 h 5820669"/>
                <a:gd name="connsiteX23" fmla="*/ 3351226 w 6405501"/>
                <a:gd name="connsiteY23" fmla="*/ 5791270 h 5820669"/>
                <a:gd name="connsiteX24" fmla="*/ 3568940 w 6405501"/>
                <a:gd name="connsiteY24" fmla="*/ 5711442 h 5820669"/>
                <a:gd name="connsiteX25" fmla="*/ 3605226 w 6405501"/>
                <a:gd name="connsiteY25" fmla="*/ 5711442 h 5820669"/>
                <a:gd name="connsiteX26" fmla="*/ 3692312 w 6405501"/>
                <a:gd name="connsiteY26" fmla="*/ 5718699 h 5820669"/>
                <a:gd name="connsiteX27" fmla="*/ 4105969 w 6405501"/>
                <a:gd name="connsiteY27" fmla="*/ 5725956 h 5820669"/>
                <a:gd name="connsiteX28" fmla="*/ 4280140 w 6405501"/>
                <a:gd name="connsiteY28" fmla="*/ 5725956 h 5820669"/>
                <a:gd name="connsiteX29" fmla="*/ 4410769 w 6405501"/>
                <a:gd name="connsiteY29" fmla="*/ 5725956 h 5820669"/>
                <a:gd name="connsiteX30" fmla="*/ 4570426 w 6405501"/>
                <a:gd name="connsiteY30" fmla="*/ 5725956 h 5820669"/>
                <a:gd name="connsiteX31" fmla="*/ 4701055 w 6405501"/>
                <a:gd name="connsiteY31" fmla="*/ 5711442 h 5820669"/>
                <a:gd name="connsiteX32" fmla="*/ 4918769 w 6405501"/>
                <a:gd name="connsiteY32" fmla="*/ 5725956 h 5820669"/>
                <a:gd name="connsiteX33" fmla="*/ 5150998 w 6405501"/>
                <a:gd name="connsiteY33" fmla="*/ 5711442 h 5820669"/>
                <a:gd name="connsiteX34" fmla="*/ 5368712 w 6405501"/>
                <a:gd name="connsiteY34" fmla="*/ 5711442 h 5820669"/>
                <a:gd name="connsiteX35" fmla="*/ 5419512 w 6405501"/>
                <a:gd name="connsiteY35" fmla="*/ 5704184 h 5820669"/>
                <a:gd name="connsiteX36" fmla="*/ 5499340 w 6405501"/>
                <a:gd name="connsiteY36" fmla="*/ 5624356 h 5820669"/>
                <a:gd name="connsiteX37" fmla="*/ 5615455 w 6405501"/>
                <a:gd name="connsiteY37" fmla="*/ 5530013 h 5820669"/>
                <a:gd name="connsiteX38" fmla="*/ 5673512 w 6405501"/>
                <a:gd name="connsiteY38" fmla="*/ 5493727 h 5820669"/>
                <a:gd name="connsiteX39" fmla="*/ 5702540 w 6405501"/>
                <a:gd name="connsiteY39" fmla="*/ 5341327 h 5820669"/>
                <a:gd name="connsiteX40" fmla="*/ 5666255 w 6405501"/>
                <a:gd name="connsiteY40" fmla="*/ 5138127 h 5820669"/>
                <a:gd name="connsiteX41" fmla="*/ 5658998 w 6405501"/>
                <a:gd name="connsiteY41" fmla="*/ 4949442 h 5820669"/>
                <a:gd name="connsiteX42" fmla="*/ 5658998 w 6405501"/>
                <a:gd name="connsiteY42" fmla="*/ 4789784 h 5820669"/>
                <a:gd name="connsiteX43" fmla="*/ 5651740 w 6405501"/>
                <a:gd name="connsiteY43" fmla="*/ 4506756 h 5820669"/>
                <a:gd name="connsiteX44" fmla="*/ 5651740 w 6405501"/>
                <a:gd name="connsiteY44" fmla="*/ 4252756 h 5820669"/>
                <a:gd name="connsiteX45" fmla="*/ 5622712 w 6405501"/>
                <a:gd name="connsiteY45" fmla="*/ 4006013 h 5820669"/>
                <a:gd name="connsiteX46" fmla="*/ 5600940 w 6405501"/>
                <a:gd name="connsiteY46" fmla="*/ 3831842 h 5820669"/>
                <a:gd name="connsiteX47" fmla="*/ 5586426 w 6405501"/>
                <a:gd name="connsiteY47" fmla="*/ 3621384 h 5820669"/>
                <a:gd name="connsiteX48" fmla="*/ 5557398 w 6405501"/>
                <a:gd name="connsiteY48" fmla="*/ 3439956 h 5820669"/>
                <a:gd name="connsiteX49" fmla="*/ 5550140 w 6405501"/>
                <a:gd name="connsiteY49" fmla="*/ 3222242 h 5820669"/>
                <a:gd name="connsiteX50" fmla="*/ 5593683 w 6405501"/>
                <a:gd name="connsiteY50" fmla="*/ 3164184 h 5820669"/>
                <a:gd name="connsiteX51" fmla="*/ 5695283 w 6405501"/>
                <a:gd name="connsiteY51" fmla="*/ 3055327 h 5820669"/>
                <a:gd name="connsiteX52" fmla="*/ 5847683 w 6405501"/>
                <a:gd name="connsiteY52" fmla="*/ 2982756 h 5820669"/>
                <a:gd name="connsiteX53" fmla="*/ 5912998 w 6405501"/>
                <a:gd name="connsiteY53" fmla="*/ 2902927 h 5820669"/>
                <a:gd name="connsiteX54" fmla="*/ 6000083 w 6405501"/>
                <a:gd name="connsiteY54" fmla="*/ 2837613 h 5820669"/>
                <a:gd name="connsiteX55" fmla="*/ 6021855 w 6405501"/>
                <a:gd name="connsiteY55" fmla="*/ 2743270 h 5820669"/>
                <a:gd name="connsiteX56" fmla="*/ 6050883 w 6405501"/>
                <a:gd name="connsiteY56" fmla="*/ 2482013 h 5820669"/>
                <a:gd name="connsiteX57" fmla="*/ 6116198 w 6405501"/>
                <a:gd name="connsiteY57" fmla="*/ 2162699 h 5820669"/>
                <a:gd name="connsiteX58" fmla="*/ 6137969 w 6405501"/>
                <a:gd name="connsiteY58" fmla="*/ 1937727 h 5820669"/>
                <a:gd name="connsiteX59" fmla="*/ 6225055 w 6405501"/>
                <a:gd name="connsiteY59" fmla="*/ 1545842 h 5820669"/>
                <a:gd name="connsiteX60" fmla="*/ 6283112 w 6405501"/>
                <a:gd name="connsiteY60" fmla="*/ 1204756 h 5820669"/>
                <a:gd name="connsiteX61" fmla="*/ 6348426 w 6405501"/>
                <a:gd name="connsiteY61" fmla="*/ 965270 h 5820669"/>
                <a:gd name="connsiteX62" fmla="*/ 6377455 w 6405501"/>
                <a:gd name="connsiteY62" fmla="*/ 682242 h 5820669"/>
                <a:gd name="connsiteX63" fmla="*/ 6399226 w 6405501"/>
                <a:gd name="connsiteY63" fmla="*/ 551613 h 5820669"/>
                <a:gd name="connsiteX64" fmla="*/ 6399226 w 6405501"/>
                <a:gd name="connsiteY64" fmla="*/ 486299 h 5820669"/>
                <a:gd name="connsiteX65" fmla="*/ 6326655 w 6405501"/>
                <a:gd name="connsiteY65" fmla="*/ 457270 h 5820669"/>
                <a:gd name="connsiteX66" fmla="*/ 6232312 w 6405501"/>
                <a:gd name="connsiteY66" fmla="*/ 435499 h 5820669"/>
                <a:gd name="connsiteX67" fmla="*/ 6043626 w 6405501"/>
                <a:gd name="connsiteY67" fmla="*/ 391956 h 5820669"/>
                <a:gd name="connsiteX68" fmla="*/ 5862198 w 6405501"/>
                <a:gd name="connsiteY68" fmla="*/ 333899 h 5820669"/>
                <a:gd name="connsiteX69" fmla="*/ 5085683 w 6405501"/>
                <a:gd name="connsiteY69" fmla="*/ 174242 h 5820669"/>
                <a:gd name="connsiteX70" fmla="*/ 4911512 w 6405501"/>
                <a:gd name="connsiteY70" fmla="*/ 94413 h 5820669"/>
                <a:gd name="connsiteX71" fmla="*/ 4577683 w 6405501"/>
                <a:gd name="connsiteY71" fmla="*/ 29099 h 5820669"/>
                <a:gd name="connsiteX72" fmla="*/ 4497855 w 6405501"/>
                <a:gd name="connsiteY72" fmla="*/ 70 h 5820669"/>
                <a:gd name="connsiteX73" fmla="*/ 4359969 w 6405501"/>
                <a:gd name="connsiteY73" fmla="*/ 36356 h 5820669"/>
                <a:gd name="connsiteX74" fmla="*/ 4272883 w 6405501"/>
                <a:gd name="connsiteY74" fmla="*/ 159727 h 5820669"/>
                <a:gd name="connsiteX75" fmla="*/ 4207569 w 6405501"/>
                <a:gd name="connsiteY75" fmla="*/ 246813 h 5820669"/>
                <a:gd name="connsiteX76" fmla="*/ 4142255 w 6405501"/>
                <a:gd name="connsiteY76" fmla="*/ 428242 h 5820669"/>
                <a:gd name="connsiteX77" fmla="*/ 4120483 w 6405501"/>
                <a:gd name="connsiteY77" fmla="*/ 537099 h 5820669"/>
                <a:gd name="connsiteX78" fmla="*/ 4120483 w 6405501"/>
                <a:gd name="connsiteY78" fmla="*/ 682242 h 5820669"/>
                <a:gd name="connsiteX79" fmla="*/ 4120483 w 6405501"/>
                <a:gd name="connsiteY79" fmla="*/ 769327 h 5820669"/>
                <a:gd name="connsiteX80" fmla="*/ 4149512 w 6405501"/>
                <a:gd name="connsiteY80" fmla="*/ 834642 h 5820669"/>
                <a:gd name="connsiteX81" fmla="*/ 4222083 w 6405501"/>
                <a:gd name="connsiteY81" fmla="*/ 863670 h 5820669"/>
                <a:gd name="connsiteX82" fmla="*/ 4338198 w 6405501"/>
                <a:gd name="connsiteY82" fmla="*/ 1030584 h 5820669"/>
                <a:gd name="connsiteX83" fmla="*/ 4410769 w 6405501"/>
                <a:gd name="connsiteY83" fmla="*/ 1103156 h 5820669"/>
                <a:gd name="connsiteX84" fmla="*/ 4519626 w 6405501"/>
                <a:gd name="connsiteY84" fmla="*/ 1095899 h 5820669"/>
                <a:gd name="connsiteX85" fmla="*/ 4628483 w 6405501"/>
                <a:gd name="connsiteY85" fmla="*/ 1124927 h 5820669"/>
                <a:gd name="connsiteX86" fmla="*/ 4650255 w 6405501"/>
                <a:gd name="connsiteY86" fmla="*/ 1124927 h 5820669"/>
                <a:gd name="connsiteX87" fmla="*/ 4701055 w 6405501"/>
                <a:gd name="connsiteY87" fmla="*/ 1146699 h 5820669"/>
                <a:gd name="connsiteX88" fmla="*/ 4759112 w 6405501"/>
                <a:gd name="connsiteY88" fmla="*/ 1139442 h 5820669"/>
                <a:gd name="connsiteX89" fmla="*/ 4795398 w 6405501"/>
                <a:gd name="connsiteY89" fmla="*/ 1204756 h 5820669"/>
                <a:gd name="connsiteX90" fmla="*/ 4780883 w 6405501"/>
                <a:gd name="connsiteY90" fmla="*/ 1320870 h 5820669"/>
                <a:gd name="connsiteX91" fmla="*/ 4759112 w 6405501"/>
                <a:gd name="connsiteY91" fmla="*/ 1422470 h 5820669"/>
                <a:gd name="connsiteX92" fmla="*/ 4715569 w 6405501"/>
                <a:gd name="connsiteY92" fmla="*/ 1705499 h 5820669"/>
                <a:gd name="connsiteX93" fmla="*/ 4708312 w 6405501"/>
                <a:gd name="connsiteY93" fmla="*/ 1865156 h 5820669"/>
                <a:gd name="connsiteX94" fmla="*/ 4642998 w 6405501"/>
                <a:gd name="connsiteY94" fmla="*/ 2148184 h 5820669"/>
                <a:gd name="connsiteX95" fmla="*/ 4606712 w 6405501"/>
                <a:gd name="connsiteY95" fmla="*/ 2670699 h 5820669"/>
                <a:gd name="connsiteX96" fmla="*/ 4584940 w 6405501"/>
                <a:gd name="connsiteY96" fmla="*/ 2990013 h 5820669"/>
                <a:gd name="connsiteX97" fmla="*/ 4563169 w 6405501"/>
                <a:gd name="connsiteY97" fmla="*/ 3425442 h 5820669"/>
                <a:gd name="connsiteX98" fmla="*/ 4563169 w 6405501"/>
                <a:gd name="connsiteY98" fmla="*/ 3541556 h 5820669"/>
                <a:gd name="connsiteX99" fmla="*/ 4577683 w 6405501"/>
                <a:gd name="connsiteY99" fmla="*/ 3693956 h 5820669"/>
                <a:gd name="connsiteX100" fmla="*/ 4592198 w 6405501"/>
                <a:gd name="connsiteY100" fmla="*/ 3947956 h 5820669"/>
                <a:gd name="connsiteX101" fmla="*/ 4577683 w 6405501"/>
                <a:gd name="connsiteY101" fmla="*/ 3955213 h 5820669"/>
                <a:gd name="connsiteX102" fmla="*/ 4519626 w 6405501"/>
                <a:gd name="connsiteY102" fmla="*/ 3991499 h 5820669"/>
                <a:gd name="connsiteX103" fmla="*/ 4432540 w 6405501"/>
                <a:gd name="connsiteY103" fmla="*/ 4020527 h 5820669"/>
                <a:gd name="connsiteX104" fmla="*/ 4367226 w 6405501"/>
                <a:gd name="connsiteY104" fmla="*/ 4006013 h 5820669"/>
                <a:gd name="connsiteX105" fmla="*/ 4316426 w 6405501"/>
                <a:gd name="connsiteY105" fmla="*/ 3984242 h 5820669"/>
                <a:gd name="connsiteX106" fmla="*/ 4084198 w 6405501"/>
                <a:gd name="connsiteY106" fmla="*/ 3926184 h 5820669"/>
                <a:gd name="connsiteX107" fmla="*/ 4018883 w 6405501"/>
                <a:gd name="connsiteY107" fmla="*/ 3904413 h 5820669"/>
                <a:gd name="connsiteX108" fmla="*/ 3880998 w 6405501"/>
                <a:gd name="connsiteY108" fmla="*/ 3882642 h 5820669"/>
                <a:gd name="connsiteX109" fmla="*/ 3801169 w 6405501"/>
                <a:gd name="connsiteY109" fmla="*/ 3875384 h 5820669"/>
                <a:gd name="connsiteX110" fmla="*/ 3626998 w 6405501"/>
                <a:gd name="connsiteY110" fmla="*/ 3831842 h 5820669"/>
                <a:gd name="connsiteX111" fmla="*/ 3561683 w 6405501"/>
                <a:gd name="connsiteY111" fmla="*/ 3831842 h 5820669"/>
                <a:gd name="connsiteX112" fmla="*/ 3365740 w 6405501"/>
                <a:gd name="connsiteY112" fmla="*/ 3788299 h 5820669"/>
                <a:gd name="connsiteX113" fmla="*/ 3104483 w 6405501"/>
                <a:gd name="connsiteY113" fmla="*/ 3773784 h 5820669"/>
                <a:gd name="connsiteX114" fmla="*/ 2973855 w 6405501"/>
                <a:gd name="connsiteY114" fmla="*/ 3744756 h 5820669"/>
                <a:gd name="connsiteX115" fmla="*/ 2901283 w 6405501"/>
                <a:gd name="connsiteY115" fmla="*/ 3701213 h 5820669"/>
                <a:gd name="connsiteX116" fmla="*/ 2799683 w 6405501"/>
                <a:gd name="connsiteY116" fmla="*/ 3679442 h 5820669"/>
                <a:gd name="connsiteX117" fmla="*/ 2770655 w 6405501"/>
                <a:gd name="connsiteY117" fmla="*/ 3664927 h 5820669"/>
                <a:gd name="connsiteX118" fmla="*/ 2727112 w 6405501"/>
                <a:gd name="connsiteY118" fmla="*/ 3672184 h 5820669"/>
                <a:gd name="connsiteX119" fmla="*/ 2690826 w 6405501"/>
                <a:gd name="connsiteY119" fmla="*/ 3737499 h 5820669"/>
                <a:gd name="connsiteX120" fmla="*/ 2647283 w 6405501"/>
                <a:gd name="connsiteY120" fmla="*/ 3781042 h 5820669"/>
                <a:gd name="connsiteX121" fmla="*/ 2560198 w 6405501"/>
                <a:gd name="connsiteY121" fmla="*/ 3998756 h 5820669"/>
                <a:gd name="connsiteX122" fmla="*/ 2494883 w 6405501"/>
                <a:gd name="connsiteY122" fmla="*/ 4064070 h 5820669"/>
                <a:gd name="connsiteX123" fmla="*/ 2444083 w 6405501"/>
                <a:gd name="connsiteY123" fmla="*/ 4165670 h 5820669"/>
                <a:gd name="connsiteX124" fmla="*/ 2422312 w 6405501"/>
                <a:gd name="connsiteY124" fmla="*/ 4194699 h 5820669"/>
                <a:gd name="connsiteX125" fmla="*/ 2386026 w 6405501"/>
                <a:gd name="connsiteY125" fmla="*/ 4260013 h 5820669"/>
                <a:gd name="connsiteX126" fmla="*/ 2356998 w 6405501"/>
                <a:gd name="connsiteY126" fmla="*/ 4318070 h 5820669"/>
                <a:gd name="connsiteX127" fmla="*/ 2204598 w 6405501"/>
                <a:gd name="connsiteY127" fmla="*/ 4310813 h 5820669"/>
                <a:gd name="connsiteX128" fmla="*/ 1856255 w 6405501"/>
                <a:gd name="connsiteY128" fmla="*/ 4318070 h 5820669"/>
                <a:gd name="connsiteX129" fmla="*/ 1667569 w 6405501"/>
                <a:gd name="connsiteY129" fmla="*/ 4325327 h 5820669"/>
                <a:gd name="connsiteX130" fmla="*/ 1536940 w 6405501"/>
                <a:gd name="connsiteY130" fmla="*/ 4347099 h 5820669"/>
                <a:gd name="connsiteX131" fmla="*/ 1384540 w 6405501"/>
                <a:gd name="connsiteY131" fmla="*/ 4354356 h 5820669"/>
                <a:gd name="connsiteX132" fmla="*/ 1159569 w 6405501"/>
                <a:gd name="connsiteY132" fmla="*/ 4361613 h 5820669"/>
                <a:gd name="connsiteX133" fmla="*/ 905569 w 6405501"/>
                <a:gd name="connsiteY133" fmla="*/ 4405156 h 5820669"/>
                <a:gd name="connsiteX134" fmla="*/ 832998 w 6405501"/>
                <a:gd name="connsiteY134" fmla="*/ 4405156 h 5820669"/>
                <a:gd name="connsiteX135" fmla="*/ 789455 w 6405501"/>
                <a:gd name="connsiteY135" fmla="*/ 4405156 h 5820669"/>
                <a:gd name="connsiteX136" fmla="*/ 709626 w 6405501"/>
                <a:gd name="connsiteY136" fmla="*/ 4412413 h 5820669"/>
                <a:gd name="connsiteX137" fmla="*/ 666083 w 6405501"/>
                <a:gd name="connsiteY137" fmla="*/ 4434184 h 5820669"/>
                <a:gd name="connsiteX138" fmla="*/ 673340 w 6405501"/>
                <a:gd name="connsiteY138" fmla="*/ 4586584 h 5820669"/>
                <a:gd name="connsiteX139" fmla="*/ 673340 w 6405501"/>
                <a:gd name="connsiteY139" fmla="*/ 4630127 h 5820669"/>
                <a:gd name="connsiteX140" fmla="*/ 666083 w 6405501"/>
                <a:gd name="connsiteY140" fmla="*/ 4869613 h 5820669"/>
                <a:gd name="connsiteX141" fmla="*/ 673340 w 6405501"/>
                <a:gd name="connsiteY141" fmla="*/ 4971213 h 5820669"/>
                <a:gd name="connsiteX142" fmla="*/ 673340 w 6405501"/>
                <a:gd name="connsiteY142" fmla="*/ 5080070 h 5820669"/>
                <a:gd name="connsiteX143" fmla="*/ 666083 w 6405501"/>
                <a:gd name="connsiteY143" fmla="*/ 5217956 h 5820669"/>
                <a:gd name="connsiteX144" fmla="*/ 673340 w 6405501"/>
                <a:gd name="connsiteY144" fmla="*/ 5326813 h 5820669"/>
                <a:gd name="connsiteX145" fmla="*/ 637055 w 6405501"/>
                <a:gd name="connsiteY145" fmla="*/ 5500984 h 5820669"/>
                <a:gd name="connsiteX146" fmla="*/ 651569 w 6405501"/>
                <a:gd name="connsiteY146" fmla="*/ 5609842 h 5820669"/>
                <a:gd name="connsiteX147" fmla="*/ 651569 w 6405501"/>
                <a:gd name="connsiteY147" fmla="*/ 5675156 h 5820669"/>
                <a:gd name="connsiteX148" fmla="*/ 651569 w 6405501"/>
                <a:gd name="connsiteY148" fmla="*/ 5718699 h 5820669"/>
                <a:gd name="connsiteX149" fmla="*/ 651569 w 6405501"/>
                <a:gd name="connsiteY149" fmla="*/ 5718699 h 5820669"/>
                <a:gd name="connsiteX0" fmla="*/ 765277 w 6424866"/>
                <a:gd name="connsiteY0" fmla="*/ 3570584 h 5820669"/>
                <a:gd name="connsiteX1" fmla="*/ 656420 w 6424866"/>
                <a:gd name="connsiteY1" fmla="*/ 3556070 h 5820669"/>
                <a:gd name="connsiteX2" fmla="*/ 576591 w 6424866"/>
                <a:gd name="connsiteY2" fmla="*/ 3534299 h 5820669"/>
                <a:gd name="connsiteX3" fmla="*/ 489505 w 6424866"/>
                <a:gd name="connsiteY3" fmla="*/ 3512527 h 5820669"/>
                <a:gd name="connsiteX4" fmla="*/ 460477 w 6424866"/>
                <a:gd name="connsiteY4" fmla="*/ 3548813 h 5820669"/>
                <a:gd name="connsiteX5" fmla="*/ 460477 w 6424866"/>
                <a:gd name="connsiteY5" fmla="*/ 3548813 h 5820669"/>
                <a:gd name="connsiteX6" fmla="*/ 14344 w 6424866"/>
                <a:gd name="connsiteY6" fmla="*/ 5455083 h 5820669"/>
                <a:gd name="connsiteX7" fmla="*/ 86915 w 6424866"/>
                <a:gd name="connsiteY7" fmla="*/ 5700738 h 5820669"/>
                <a:gd name="connsiteX8" fmla="*/ 366134 w 6424866"/>
                <a:gd name="connsiteY8" fmla="*/ 5711442 h 5820669"/>
                <a:gd name="connsiteX9" fmla="*/ 540305 w 6424866"/>
                <a:gd name="connsiteY9" fmla="*/ 5711442 h 5820669"/>
                <a:gd name="connsiteX10" fmla="*/ 801563 w 6424866"/>
                <a:gd name="connsiteY10" fmla="*/ 5733213 h 5820669"/>
                <a:gd name="connsiteX11" fmla="*/ 1295048 w 6424866"/>
                <a:gd name="connsiteY11" fmla="*/ 5740470 h 5820669"/>
                <a:gd name="connsiteX12" fmla="*/ 1432934 w 6424866"/>
                <a:gd name="connsiteY12" fmla="*/ 5733213 h 5820669"/>
                <a:gd name="connsiteX13" fmla="*/ 1578077 w 6424866"/>
                <a:gd name="connsiteY13" fmla="*/ 5754984 h 5820669"/>
                <a:gd name="connsiteX14" fmla="*/ 1694191 w 6424866"/>
                <a:gd name="connsiteY14" fmla="*/ 5747727 h 5820669"/>
                <a:gd name="connsiteX15" fmla="*/ 1803048 w 6424866"/>
                <a:gd name="connsiteY15" fmla="*/ 5747727 h 5820669"/>
                <a:gd name="connsiteX16" fmla="*/ 2042534 w 6424866"/>
                <a:gd name="connsiteY16" fmla="*/ 5776756 h 5820669"/>
                <a:gd name="connsiteX17" fmla="*/ 2216705 w 6424866"/>
                <a:gd name="connsiteY17" fmla="*/ 5820299 h 5820669"/>
                <a:gd name="connsiteX18" fmla="*/ 2492477 w 6424866"/>
                <a:gd name="connsiteY18" fmla="*/ 5798527 h 5820669"/>
                <a:gd name="connsiteX19" fmla="*/ 2695677 w 6424866"/>
                <a:gd name="connsiteY19" fmla="*/ 5813042 h 5820669"/>
                <a:gd name="connsiteX20" fmla="*/ 2826305 w 6424866"/>
                <a:gd name="connsiteY20" fmla="*/ 5798527 h 5820669"/>
                <a:gd name="connsiteX21" fmla="*/ 3036763 w 6424866"/>
                <a:gd name="connsiteY21" fmla="*/ 5813042 h 5820669"/>
                <a:gd name="connsiteX22" fmla="*/ 3210934 w 6424866"/>
                <a:gd name="connsiteY22" fmla="*/ 5791270 h 5820669"/>
                <a:gd name="connsiteX23" fmla="*/ 3370591 w 6424866"/>
                <a:gd name="connsiteY23" fmla="*/ 5791270 h 5820669"/>
                <a:gd name="connsiteX24" fmla="*/ 3588305 w 6424866"/>
                <a:gd name="connsiteY24" fmla="*/ 5711442 h 5820669"/>
                <a:gd name="connsiteX25" fmla="*/ 3624591 w 6424866"/>
                <a:gd name="connsiteY25" fmla="*/ 5711442 h 5820669"/>
                <a:gd name="connsiteX26" fmla="*/ 3711677 w 6424866"/>
                <a:gd name="connsiteY26" fmla="*/ 5718699 h 5820669"/>
                <a:gd name="connsiteX27" fmla="*/ 4125334 w 6424866"/>
                <a:gd name="connsiteY27" fmla="*/ 5725956 h 5820669"/>
                <a:gd name="connsiteX28" fmla="*/ 4299505 w 6424866"/>
                <a:gd name="connsiteY28" fmla="*/ 5725956 h 5820669"/>
                <a:gd name="connsiteX29" fmla="*/ 4430134 w 6424866"/>
                <a:gd name="connsiteY29" fmla="*/ 5725956 h 5820669"/>
                <a:gd name="connsiteX30" fmla="*/ 4589791 w 6424866"/>
                <a:gd name="connsiteY30" fmla="*/ 5725956 h 5820669"/>
                <a:gd name="connsiteX31" fmla="*/ 4720420 w 6424866"/>
                <a:gd name="connsiteY31" fmla="*/ 5711442 h 5820669"/>
                <a:gd name="connsiteX32" fmla="*/ 4938134 w 6424866"/>
                <a:gd name="connsiteY32" fmla="*/ 5725956 h 5820669"/>
                <a:gd name="connsiteX33" fmla="*/ 5170363 w 6424866"/>
                <a:gd name="connsiteY33" fmla="*/ 5711442 h 5820669"/>
                <a:gd name="connsiteX34" fmla="*/ 5388077 w 6424866"/>
                <a:gd name="connsiteY34" fmla="*/ 5711442 h 5820669"/>
                <a:gd name="connsiteX35" fmla="*/ 5438877 w 6424866"/>
                <a:gd name="connsiteY35" fmla="*/ 5704184 h 5820669"/>
                <a:gd name="connsiteX36" fmla="*/ 5518705 w 6424866"/>
                <a:gd name="connsiteY36" fmla="*/ 5624356 h 5820669"/>
                <a:gd name="connsiteX37" fmla="*/ 5634820 w 6424866"/>
                <a:gd name="connsiteY37" fmla="*/ 5530013 h 5820669"/>
                <a:gd name="connsiteX38" fmla="*/ 5692877 w 6424866"/>
                <a:gd name="connsiteY38" fmla="*/ 5493727 h 5820669"/>
                <a:gd name="connsiteX39" fmla="*/ 5721905 w 6424866"/>
                <a:gd name="connsiteY39" fmla="*/ 5341327 h 5820669"/>
                <a:gd name="connsiteX40" fmla="*/ 5685620 w 6424866"/>
                <a:gd name="connsiteY40" fmla="*/ 5138127 h 5820669"/>
                <a:gd name="connsiteX41" fmla="*/ 5678363 w 6424866"/>
                <a:gd name="connsiteY41" fmla="*/ 4949442 h 5820669"/>
                <a:gd name="connsiteX42" fmla="*/ 5678363 w 6424866"/>
                <a:gd name="connsiteY42" fmla="*/ 4789784 h 5820669"/>
                <a:gd name="connsiteX43" fmla="*/ 5671105 w 6424866"/>
                <a:gd name="connsiteY43" fmla="*/ 4506756 h 5820669"/>
                <a:gd name="connsiteX44" fmla="*/ 5671105 w 6424866"/>
                <a:gd name="connsiteY44" fmla="*/ 4252756 h 5820669"/>
                <a:gd name="connsiteX45" fmla="*/ 5642077 w 6424866"/>
                <a:gd name="connsiteY45" fmla="*/ 4006013 h 5820669"/>
                <a:gd name="connsiteX46" fmla="*/ 5620305 w 6424866"/>
                <a:gd name="connsiteY46" fmla="*/ 3831842 h 5820669"/>
                <a:gd name="connsiteX47" fmla="*/ 5605791 w 6424866"/>
                <a:gd name="connsiteY47" fmla="*/ 3621384 h 5820669"/>
                <a:gd name="connsiteX48" fmla="*/ 5576763 w 6424866"/>
                <a:gd name="connsiteY48" fmla="*/ 3439956 h 5820669"/>
                <a:gd name="connsiteX49" fmla="*/ 5569505 w 6424866"/>
                <a:gd name="connsiteY49" fmla="*/ 3222242 h 5820669"/>
                <a:gd name="connsiteX50" fmla="*/ 5613048 w 6424866"/>
                <a:gd name="connsiteY50" fmla="*/ 3164184 h 5820669"/>
                <a:gd name="connsiteX51" fmla="*/ 5714648 w 6424866"/>
                <a:gd name="connsiteY51" fmla="*/ 3055327 h 5820669"/>
                <a:gd name="connsiteX52" fmla="*/ 5867048 w 6424866"/>
                <a:gd name="connsiteY52" fmla="*/ 2982756 h 5820669"/>
                <a:gd name="connsiteX53" fmla="*/ 5932363 w 6424866"/>
                <a:gd name="connsiteY53" fmla="*/ 2902927 h 5820669"/>
                <a:gd name="connsiteX54" fmla="*/ 6019448 w 6424866"/>
                <a:gd name="connsiteY54" fmla="*/ 2837613 h 5820669"/>
                <a:gd name="connsiteX55" fmla="*/ 6041220 w 6424866"/>
                <a:gd name="connsiteY55" fmla="*/ 2743270 h 5820669"/>
                <a:gd name="connsiteX56" fmla="*/ 6070248 w 6424866"/>
                <a:gd name="connsiteY56" fmla="*/ 2482013 h 5820669"/>
                <a:gd name="connsiteX57" fmla="*/ 6135563 w 6424866"/>
                <a:gd name="connsiteY57" fmla="*/ 2162699 h 5820669"/>
                <a:gd name="connsiteX58" fmla="*/ 6157334 w 6424866"/>
                <a:gd name="connsiteY58" fmla="*/ 1937727 h 5820669"/>
                <a:gd name="connsiteX59" fmla="*/ 6244420 w 6424866"/>
                <a:gd name="connsiteY59" fmla="*/ 1545842 h 5820669"/>
                <a:gd name="connsiteX60" fmla="*/ 6302477 w 6424866"/>
                <a:gd name="connsiteY60" fmla="*/ 1204756 h 5820669"/>
                <a:gd name="connsiteX61" fmla="*/ 6367791 w 6424866"/>
                <a:gd name="connsiteY61" fmla="*/ 965270 h 5820669"/>
                <a:gd name="connsiteX62" fmla="*/ 6396820 w 6424866"/>
                <a:gd name="connsiteY62" fmla="*/ 682242 h 5820669"/>
                <a:gd name="connsiteX63" fmla="*/ 6418591 w 6424866"/>
                <a:gd name="connsiteY63" fmla="*/ 551613 h 5820669"/>
                <a:gd name="connsiteX64" fmla="*/ 6418591 w 6424866"/>
                <a:gd name="connsiteY64" fmla="*/ 486299 h 5820669"/>
                <a:gd name="connsiteX65" fmla="*/ 6346020 w 6424866"/>
                <a:gd name="connsiteY65" fmla="*/ 457270 h 5820669"/>
                <a:gd name="connsiteX66" fmla="*/ 6251677 w 6424866"/>
                <a:gd name="connsiteY66" fmla="*/ 435499 h 5820669"/>
                <a:gd name="connsiteX67" fmla="*/ 6062991 w 6424866"/>
                <a:gd name="connsiteY67" fmla="*/ 391956 h 5820669"/>
                <a:gd name="connsiteX68" fmla="*/ 5881563 w 6424866"/>
                <a:gd name="connsiteY68" fmla="*/ 333899 h 5820669"/>
                <a:gd name="connsiteX69" fmla="*/ 5105048 w 6424866"/>
                <a:gd name="connsiteY69" fmla="*/ 174242 h 5820669"/>
                <a:gd name="connsiteX70" fmla="*/ 4930877 w 6424866"/>
                <a:gd name="connsiteY70" fmla="*/ 94413 h 5820669"/>
                <a:gd name="connsiteX71" fmla="*/ 4597048 w 6424866"/>
                <a:gd name="connsiteY71" fmla="*/ 29099 h 5820669"/>
                <a:gd name="connsiteX72" fmla="*/ 4517220 w 6424866"/>
                <a:gd name="connsiteY72" fmla="*/ 70 h 5820669"/>
                <a:gd name="connsiteX73" fmla="*/ 4379334 w 6424866"/>
                <a:gd name="connsiteY73" fmla="*/ 36356 h 5820669"/>
                <a:gd name="connsiteX74" fmla="*/ 4292248 w 6424866"/>
                <a:gd name="connsiteY74" fmla="*/ 159727 h 5820669"/>
                <a:gd name="connsiteX75" fmla="*/ 4226934 w 6424866"/>
                <a:gd name="connsiteY75" fmla="*/ 246813 h 5820669"/>
                <a:gd name="connsiteX76" fmla="*/ 4161620 w 6424866"/>
                <a:gd name="connsiteY76" fmla="*/ 428242 h 5820669"/>
                <a:gd name="connsiteX77" fmla="*/ 4139848 w 6424866"/>
                <a:gd name="connsiteY77" fmla="*/ 537099 h 5820669"/>
                <a:gd name="connsiteX78" fmla="*/ 4139848 w 6424866"/>
                <a:gd name="connsiteY78" fmla="*/ 682242 h 5820669"/>
                <a:gd name="connsiteX79" fmla="*/ 4139848 w 6424866"/>
                <a:gd name="connsiteY79" fmla="*/ 769327 h 5820669"/>
                <a:gd name="connsiteX80" fmla="*/ 4168877 w 6424866"/>
                <a:gd name="connsiteY80" fmla="*/ 834642 h 5820669"/>
                <a:gd name="connsiteX81" fmla="*/ 4241448 w 6424866"/>
                <a:gd name="connsiteY81" fmla="*/ 863670 h 5820669"/>
                <a:gd name="connsiteX82" fmla="*/ 4357563 w 6424866"/>
                <a:gd name="connsiteY82" fmla="*/ 1030584 h 5820669"/>
                <a:gd name="connsiteX83" fmla="*/ 4430134 w 6424866"/>
                <a:gd name="connsiteY83" fmla="*/ 1103156 h 5820669"/>
                <a:gd name="connsiteX84" fmla="*/ 4538991 w 6424866"/>
                <a:gd name="connsiteY84" fmla="*/ 1095899 h 5820669"/>
                <a:gd name="connsiteX85" fmla="*/ 4647848 w 6424866"/>
                <a:gd name="connsiteY85" fmla="*/ 1124927 h 5820669"/>
                <a:gd name="connsiteX86" fmla="*/ 4669620 w 6424866"/>
                <a:gd name="connsiteY86" fmla="*/ 1124927 h 5820669"/>
                <a:gd name="connsiteX87" fmla="*/ 4720420 w 6424866"/>
                <a:gd name="connsiteY87" fmla="*/ 1146699 h 5820669"/>
                <a:gd name="connsiteX88" fmla="*/ 4778477 w 6424866"/>
                <a:gd name="connsiteY88" fmla="*/ 1139442 h 5820669"/>
                <a:gd name="connsiteX89" fmla="*/ 4814763 w 6424866"/>
                <a:gd name="connsiteY89" fmla="*/ 1204756 h 5820669"/>
                <a:gd name="connsiteX90" fmla="*/ 4800248 w 6424866"/>
                <a:gd name="connsiteY90" fmla="*/ 1320870 h 5820669"/>
                <a:gd name="connsiteX91" fmla="*/ 4778477 w 6424866"/>
                <a:gd name="connsiteY91" fmla="*/ 1422470 h 5820669"/>
                <a:gd name="connsiteX92" fmla="*/ 4734934 w 6424866"/>
                <a:gd name="connsiteY92" fmla="*/ 1705499 h 5820669"/>
                <a:gd name="connsiteX93" fmla="*/ 4727677 w 6424866"/>
                <a:gd name="connsiteY93" fmla="*/ 1865156 h 5820669"/>
                <a:gd name="connsiteX94" fmla="*/ 4662363 w 6424866"/>
                <a:gd name="connsiteY94" fmla="*/ 2148184 h 5820669"/>
                <a:gd name="connsiteX95" fmla="*/ 4626077 w 6424866"/>
                <a:gd name="connsiteY95" fmla="*/ 2670699 h 5820669"/>
                <a:gd name="connsiteX96" fmla="*/ 4604305 w 6424866"/>
                <a:gd name="connsiteY96" fmla="*/ 2990013 h 5820669"/>
                <a:gd name="connsiteX97" fmla="*/ 4582534 w 6424866"/>
                <a:gd name="connsiteY97" fmla="*/ 3425442 h 5820669"/>
                <a:gd name="connsiteX98" fmla="*/ 4582534 w 6424866"/>
                <a:gd name="connsiteY98" fmla="*/ 3541556 h 5820669"/>
                <a:gd name="connsiteX99" fmla="*/ 4597048 w 6424866"/>
                <a:gd name="connsiteY99" fmla="*/ 3693956 h 5820669"/>
                <a:gd name="connsiteX100" fmla="*/ 4611563 w 6424866"/>
                <a:gd name="connsiteY100" fmla="*/ 3947956 h 5820669"/>
                <a:gd name="connsiteX101" fmla="*/ 4597048 w 6424866"/>
                <a:gd name="connsiteY101" fmla="*/ 3955213 h 5820669"/>
                <a:gd name="connsiteX102" fmla="*/ 4538991 w 6424866"/>
                <a:gd name="connsiteY102" fmla="*/ 3991499 h 5820669"/>
                <a:gd name="connsiteX103" fmla="*/ 4451905 w 6424866"/>
                <a:gd name="connsiteY103" fmla="*/ 4020527 h 5820669"/>
                <a:gd name="connsiteX104" fmla="*/ 4386591 w 6424866"/>
                <a:gd name="connsiteY104" fmla="*/ 4006013 h 5820669"/>
                <a:gd name="connsiteX105" fmla="*/ 4335791 w 6424866"/>
                <a:gd name="connsiteY105" fmla="*/ 3984242 h 5820669"/>
                <a:gd name="connsiteX106" fmla="*/ 4103563 w 6424866"/>
                <a:gd name="connsiteY106" fmla="*/ 3926184 h 5820669"/>
                <a:gd name="connsiteX107" fmla="*/ 4038248 w 6424866"/>
                <a:gd name="connsiteY107" fmla="*/ 3904413 h 5820669"/>
                <a:gd name="connsiteX108" fmla="*/ 3900363 w 6424866"/>
                <a:gd name="connsiteY108" fmla="*/ 3882642 h 5820669"/>
                <a:gd name="connsiteX109" fmla="*/ 3820534 w 6424866"/>
                <a:gd name="connsiteY109" fmla="*/ 3875384 h 5820669"/>
                <a:gd name="connsiteX110" fmla="*/ 3646363 w 6424866"/>
                <a:gd name="connsiteY110" fmla="*/ 3831842 h 5820669"/>
                <a:gd name="connsiteX111" fmla="*/ 3581048 w 6424866"/>
                <a:gd name="connsiteY111" fmla="*/ 3831842 h 5820669"/>
                <a:gd name="connsiteX112" fmla="*/ 3385105 w 6424866"/>
                <a:gd name="connsiteY112" fmla="*/ 3788299 h 5820669"/>
                <a:gd name="connsiteX113" fmla="*/ 3123848 w 6424866"/>
                <a:gd name="connsiteY113" fmla="*/ 3773784 h 5820669"/>
                <a:gd name="connsiteX114" fmla="*/ 2993220 w 6424866"/>
                <a:gd name="connsiteY114" fmla="*/ 3744756 h 5820669"/>
                <a:gd name="connsiteX115" fmla="*/ 2920648 w 6424866"/>
                <a:gd name="connsiteY115" fmla="*/ 3701213 h 5820669"/>
                <a:gd name="connsiteX116" fmla="*/ 2819048 w 6424866"/>
                <a:gd name="connsiteY116" fmla="*/ 3679442 h 5820669"/>
                <a:gd name="connsiteX117" fmla="*/ 2790020 w 6424866"/>
                <a:gd name="connsiteY117" fmla="*/ 3664927 h 5820669"/>
                <a:gd name="connsiteX118" fmla="*/ 2746477 w 6424866"/>
                <a:gd name="connsiteY118" fmla="*/ 3672184 h 5820669"/>
                <a:gd name="connsiteX119" fmla="*/ 2710191 w 6424866"/>
                <a:gd name="connsiteY119" fmla="*/ 3737499 h 5820669"/>
                <a:gd name="connsiteX120" fmla="*/ 2666648 w 6424866"/>
                <a:gd name="connsiteY120" fmla="*/ 3781042 h 5820669"/>
                <a:gd name="connsiteX121" fmla="*/ 2579563 w 6424866"/>
                <a:gd name="connsiteY121" fmla="*/ 3998756 h 5820669"/>
                <a:gd name="connsiteX122" fmla="*/ 2514248 w 6424866"/>
                <a:gd name="connsiteY122" fmla="*/ 4064070 h 5820669"/>
                <a:gd name="connsiteX123" fmla="*/ 2463448 w 6424866"/>
                <a:gd name="connsiteY123" fmla="*/ 4165670 h 5820669"/>
                <a:gd name="connsiteX124" fmla="*/ 2441677 w 6424866"/>
                <a:gd name="connsiteY124" fmla="*/ 4194699 h 5820669"/>
                <a:gd name="connsiteX125" fmla="*/ 2405391 w 6424866"/>
                <a:gd name="connsiteY125" fmla="*/ 4260013 h 5820669"/>
                <a:gd name="connsiteX126" fmla="*/ 2376363 w 6424866"/>
                <a:gd name="connsiteY126" fmla="*/ 4318070 h 5820669"/>
                <a:gd name="connsiteX127" fmla="*/ 2223963 w 6424866"/>
                <a:gd name="connsiteY127" fmla="*/ 4310813 h 5820669"/>
                <a:gd name="connsiteX128" fmla="*/ 1875620 w 6424866"/>
                <a:gd name="connsiteY128" fmla="*/ 4318070 h 5820669"/>
                <a:gd name="connsiteX129" fmla="*/ 1686934 w 6424866"/>
                <a:gd name="connsiteY129" fmla="*/ 4325327 h 5820669"/>
                <a:gd name="connsiteX130" fmla="*/ 1556305 w 6424866"/>
                <a:gd name="connsiteY130" fmla="*/ 4347099 h 5820669"/>
                <a:gd name="connsiteX131" fmla="*/ 1403905 w 6424866"/>
                <a:gd name="connsiteY131" fmla="*/ 4354356 h 5820669"/>
                <a:gd name="connsiteX132" fmla="*/ 1178934 w 6424866"/>
                <a:gd name="connsiteY132" fmla="*/ 4361613 h 5820669"/>
                <a:gd name="connsiteX133" fmla="*/ 924934 w 6424866"/>
                <a:gd name="connsiteY133" fmla="*/ 4405156 h 5820669"/>
                <a:gd name="connsiteX134" fmla="*/ 852363 w 6424866"/>
                <a:gd name="connsiteY134" fmla="*/ 4405156 h 5820669"/>
                <a:gd name="connsiteX135" fmla="*/ 808820 w 6424866"/>
                <a:gd name="connsiteY135" fmla="*/ 4405156 h 5820669"/>
                <a:gd name="connsiteX136" fmla="*/ 728991 w 6424866"/>
                <a:gd name="connsiteY136" fmla="*/ 4412413 h 5820669"/>
                <a:gd name="connsiteX137" fmla="*/ 685448 w 6424866"/>
                <a:gd name="connsiteY137" fmla="*/ 4434184 h 5820669"/>
                <a:gd name="connsiteX138" fmla="*/ 692705 w 6424866"/>
                <a:gd name="connsiteY138" fmla="*/ 4586584 h 5820669"/>
                <a:gd name="connsiteX139" fmla="*/ 692705 w 6424866"/>
                <a:gd name="connsiteY139" fmla="*/ 4630127 h 5820669"/>
                <a:gd name="connsiteX140" fmla="*/ 685448 w 6424866"/>
                <a:gd name="connsiteY140" fmla="*/ 4869613 h 5820669"/>
                <a:gd name="connsiteX141" fmla="*/ 692705 w 6424866"/>
                <a:gd name="connsiteY141" fmla="*/ 4971213 h 5820669"/>
                <a:gd name="connsiteX142" fmla="*/ 692705 w 6424866"/>
                <a:gd name="connsiteY142" fmla="*/ 5080070 h 5820669"/>
                <a:gd name="connsiteX143" fmla="*/ 685448 w 6424866"/>
                <a:gd name="connsiteY143" fmla="*/ 5217956 h 5820669"/>
                <a:gd name="connsiteX144" fmla="*/ 692705 w 6424866"/>
                <a:gd name="connsiteY144" fmla="*/ 5326813 h 5820669"/>
                <a:gd name="connsiteX145" fmla="*/ 656420 w 6424866"/>
                <a:gd name="connsiteY145" fmla="*/ 5500984 h 5820669"/>
                <a:gd name="connsiteX146" fmla="*/ 670934 w 6424866"/>
                <a:gd name="connsiteY146" fmla="*/ 5609842 h 5820669"/>
                <a:gd name="connsiteX147" fmla="*/ 670934 w 6424866"/>
                <a:gd name="connsiteY147" fmla="*/ 5675156 h 5820669"/>
                <a:gd name="connsiteX148" fmla="*/ 670934 w 6424866"/>
                <a:gd name="connsiteY148" fmla="*/ 5718699 h 5820669"/>
                <a:gd name="connsiteX149" fmla="*/ 670934 w 6424866"/>
                <a:gd name="connsiteY149" fmla="*/ 5718699 h 5820669"/>
                <a:gd name="connsiteX0" fmla="*/ 764735 w 6424324"/>
                <a:gd name="connsiteY0" fmla="*/ 3570584 h 5820669"/>
                <a:gd name="connsiteX1" fmla="*/ 655878 w 6424324"/>
                <a:gd name="connsiteY1" fmla="*/ 3556070 h 5820669"/>
                <a:gd name="connsiteX2" fmla="*/ 576049 w 6424324"/>
                <a:gd name="connsiteY2" fmla="*/ 3534299 h 5820669"/>
                <a:gd name="connsiteX3" fmla="*/ 488963 w 6424324"/>
                <a:gd name="connsiteY3" fmla="*/ 3512527 h 5820669"/>
                <a:gd name="connsiteX4" fmla="*/ 459935 w 6424324"/>
                <a:gd name="connsiteY4" fmla="*/ 3548813 h 5820669"/>
                <a:gd name="connsiteX5" fmla="*/ 459935 w 6424324"/>
                <a:gd name="connsiteY5" fmla="*/ 3548813 h 5820669"/>
                <a:gd name="connsiteX6" fmla="*/ 13802 w 6424324"/>
                <a:gd name="connsiteY6" fmla="*/ 5455083 h 5820669"/>
                <a:gd name="connsiteX7" fmla="*/ 90183 w 6424324"/>
                <a:gd name="connsiteY7" fmla="*/ 5742648 h 5820669"/>
                <a:gd name="connsiteX8" fmla="*/ 365592 w 6424324"/>
                <a:gd name="connsiteY8" fmla="*/ 5711442 h 5820669"/>
                <a:gd name="connsiteX9" fmla="*/ 539763 w 6424324"/>
                <a:gd name="connsiteY9" fmla="*/ 5711442 h 5820669"/>
                <a:gd name="connsiteX10" fmla="*/ 801021 w 6424324"/>
                <a:gd name="connsiteY10" fmla="*/ 5733213 h 5820669"/>
                <a:gd name="connsiteX11" fmla="*/ 1294506 w 6424324"/>
                <a:gd name="connsiteY11" fmla="*/ 5740470 h 5820669"/>
                <a:gd name="connsiteX12" fmla="*/ 1432392 w 6424324"/>
                <a:gd name="connsiteY12" fmla="*/ 5733213 h 5820669"/>
                <a:gd name="connsiteX13" fmla="*/ 1577535 w 6424324"/>
                <a:gd name="connsiteY13" fmla="*/ 5754984 h 5820669"/>
                <a:gd name="connsiteX14" fmla="*/ 1693649 w 6424324"/>
                <a:gd name="connsiteY14" fmla="*/ 5747727 h 5820669"/>
                <a:gd name="connsiteX15" fmla="*/ 1802506 w 6424324"/>
                <a:gd name="connsiteY15" fmla="*/ 5747727 h 5820669"/>
                <a:gd name="connsiteX16" fmla="*/ 2041992 w 6424324"/>
                <a:gd name="connsiteY16" fmla="*/ 5776756 h 5820669"/>
                <a:gd name="connsiteX17" fmla="*/ 2216163 w 6424324"/>
                <a:gd name="connsiteY17" fmla="*/ 5820299 h 5820669"/>
                <a:gd name="connsiteX18" fmla="*/ 2491935 w 6424324"/>
                <a:gd name="connsiteY18" fmla="*/ 5798527 h 5820669"/>
                <a:gd name="connsiteX19" fmla="*/ 2695135 w 6424324"/>
                <a:gd name="connsiteY19" fmla="*/ 5813042 h 5820669"/>
                <a:gd name="connsiteX20" fmla="*/ 2825763 w 6424324"/>
                <a:gd name="connsiteY20" fmla="*/ 5798527 h 5820669"/>
                <a:gd name="connsiteX21" fmla="*/ 3036221 w 6424324"/>
                <a:gd name="connsiteY21" fmla="*/ 5813042 h 5820669"/>
                <a:gd name="connsiteX22" fmla="*/ 3210392 w 6424324"/>
                <a:gd name="connsiteY22" fmla="*/ 5791270 h 5820669"/>
                <a:gd name="connsiteX23" fmla="*/ 3370049 w 6424324"/>
                <a:gd name="connsiteY23" fmla="*/ 5791270 h 5820669"/>
                <a:gd name="connsiteX24" fmla="*/ 3587763 w 6424324"/>
                <a:gd name="connsiteY24" fmla="*/ 5711442 h 5820669"/>
                <a:gd name="connsiteX25" fmla="*/ 3624049 w 6424324"/>
                <a:gd name="connsiteY25" fmla="*/ 5711442 h 5820669"/>
                <a:gd name="connsiteX26" fmla="*/ 3711135 w 6424324"/>
                <a:gd name="connsiteY26" fmla="*/ 5718699 h 5820669"/>
                <a:gd name="connsiteX27" fmla="*/ 4124792 w 6424324"/>
                <a:gd name="connsiteY27" fmla="*/ 5725956 h 5820669"/>
                <a:gd name="connsiteX28" fmla="*/ 4298963 w 6424324"/>
                <a:gd name="connsiteY28" fmla="*/ 5725956 h 5820669"/>
                <a:gd name="connsiteX29" fmla="*/ 4429592 w 6424324"/>
                <a:gd name="connsiteY29" fmla="*/ 5725956 h 5820669"/>
                <a:gd name="connsiteX30" fmla="*/ 4589249 w 6424324"/>
                <a:gd name="connsiteY30" fmla="*/ 5725956 h 5820669"/>
                <a:gd name="connsiteX31" fmla="*/ 4719878 w 6424324"/>
                <a:gd name="connsiteY31" fmla="*/ 5711442 h 5820669"/>
                <a:gd name="connsiteX32" fmla="*/ 4937592 w 6424324"/>
                <a:gd name="connsiteY32" fmla="*/ 5725956 h 5820669"/>
                <a:gd name="connsiteX33" fmla="*/ 5169821 w 6424324"/>
                <a:gd name="connsiteY33" fmla="*/ 5711442 h 5820669"/>
                <a:gd name="connsiteX34" fmla="*/ 5387535 w 6424324"/>
                <a:gd name="connsiteY34" fmla="*/ 5711442 h 5820669"/>
                <a:gd name="connsiteX35" fmla="*/ 5438335 w 6424324"/>
                <a:gd name="connsiteY35" fmla="*/ 5704184 h 5820669"/>
                <a:gd name="connsiteX36" fmla="*/ 5518163 w 6424324"/>
                <a:gd name="connsiteY36" fmla="*/ 5624356 h 5820669"/>
                <a:gd name="connsiteX37" fmla="*/ 5634278 w 6424324"/>
                <a:gd name="connsiteY37" fmla="*/ 5530013 h 5820669"/>
                <a:gd name="connsiteX38" fmla="*/ 5692335 w 6424324"/>
                <a:gd name="connsiteY38" fmla="*/ 5493727 h 5820669"/>
                <a:gd name="connsiteX39" fmla="*/ 5721363 w 6424324"/>
                <a:gd name="connsiteY39" fmla="*/ 5341327 h 5820669"/>
                <a:gd name="connsiteX40" fmla="*/ 5685078 w 6424324"/>
                <a:gd name="connsiteY40" fmla="*/ 5138127 h 5820669"/>
                <a:gd name="connsiteX41" fmla="*/ 5677821 w 6424324"/>
                <a:gd name="connsiteY41" fmla="*/ 4949442 h 5820669"/>
                <a:gd name="connsiteX42" fmla="*/ 5677821 w 6424324"/>
                <a:gd name="connsiteY42" fmla="*/ 4789784 h 5820669"/>
                <a:gd name="connsiteX43" fmla="*/ 5670563 w 6424324"/>
                <a:gd name="connsiteY43" fmla="*/ 4506756 h 5820669"/>
                <a:gd name="connsiteX44" fmla="*/ 5670563 w 6424324"/>
                <a:gd name="connsiteY44" fmla="*/ 4252756 h 5820669"/>
                <a:gd name="connsiteX45" fmla="*/ 5641535 w 6424324"/>
                <a:gd name="connsiteY45" fmla="*/ 4006013 h 5820669"/>
                <a:gd name="connsiteX46" fmla="*/ 5619763 w 6424324"/>
                <a:gd name="connsiteY46" fmla="*/ 3831842 h 5820669"/>
                <a:gd name="connsiteX47" fmla="*/ 5605249 w 6424324"/>
                <a:gd name="connsiteY47" fmla="*/ 3621384 h 5820669"/>
                <a:gd name="connsiteX48" fmla="*/ 5576221 w 6424324"/>
                <a:gd name="connsiteY48" fmla="*/ 3439956 h 5820669"/>
                <a:gd name="connsiteX49" fmla="*/ 5568963 w 6424324"/>
                <a:gd name="connsiteY49" fmla="*/ 3222242 h 5820669"/>
                <a:gd name="connsiteX50" fmla="*/ 5612506 w 6424324"/>
                <a:gd name="connsiteY50" fmla="*/ 3164184 h 5820669"/>
                <a:gd name="connsiteX51" fmla="*/ 5714106 w 6424324"/>
                <a:gd name="connsiteY51" fmla="*/ 3055327 h 5820669"/>
                <a:gd name="connsiteX52" fmla="*/ 5866506 w 6424324"/>
                <a:gd name="connsiteY52" fmla="*/ 2982756 h 5820669"/>
                <a:gd name="connsiteX53" fmla="*/ 5931821 w 6424324"/>
                <a:gd name="connsiteY53" fmla="*/ 2902927 h 5820669"/>
                <a:gd name="connsiteX54" fmla="*/ 6018906 w 6424324"/>
                <a:gd name="connsiteY54" fmla="*/ 2837613 h 5820669"/>
                <a:gd name="connsiteX55" fmla="*/ 6040678 w 6424324"/>
                <a:gd name="connsiteY55" fmla="*/ 2743270 h 5820669"/>
                <a:gd name="connsiteX56" fmla="*/ 6069706 w 6424324"/>
                <a:gd name="connsiteY56" fmla="*/ 2482013 h 5820669"/>
                <a:gd name="connsiteX57" fmla="*/ 6135021 w 6424324"/>
                <a:gd name="connsiteY57" fmla="*/ 2162699 h 5820669"/>
                <a:gd name="connsiteX58" fmla="*/ 6156792 w 6424324"/>
                <a:gd name="connsiteY58" fmla="*/ 1937727 h 5820669"/>
                <a:gd name="connsiteX59" fmla="*/ 6243878 w 6424324"/>
                <a:gd name="connsiteY59" fmla="*/ 1545842 h 5820669"/>
                <a:gd name="connsiteX60" fmla="*/ 6301935 w 6424324"/>
                <a:gd name="connsiteY60" fmla="*/ 1204756 h 5820669"/>
                <a:gd name="connsiteX61" fmla="*/ 6367249 w 6424324"/>
                <a:gd name="connsiteY61" fmla="*/ 965270 h 5820669"/>
                <a:gd name="connsiteX62" fmla="*/ 6396278 w 6424324"/>
                <a:gd name="connsiteY62" fmla="*/ 682242 h 5820669"/>
                <a:gd name="connsiteX63" fmla="*/ 6418049 w 6424324"/>
                <a:gd name="connsiteY63" fmla="*/ 551613 h 5820669"/>
                <a:gd name="connsiteX64" fmla="*/ 6418049 w 6424324"/>
                <a:gd name="connsiteY64" fmla="*/ 486299 h 5820669"/>
                <a:gd name="connsiteX65" fmla="*/ 6345478 w 6424324"/>
                <a:gd name="connsiteY65" fmla="*/ 457270 h 5820669"/>
                <a:gd name="connsiteX66" fmla="*/ 6251135 w 6424324"/>
                <a:gd name="connsiteY66" fmla="*/ 435499 h 5820669"/>
                <a:gd name="connsiteX67" fmla="*/ 6062449 w 6424324"/>
                <a:gd name="connsiteY67" fmla="*/ 391956 h 5820669"/>
                <a:gd name="connsiteX68" fmla="*/ 5881021 w 6424324"/>
                <a:gd name="connsiteY68" fmla="*/ 333899 h 5820669"/>
                <a:gd name="connsiteX69" fmla="*/ 5104506 w 6424324"/>
                <a:gd name="connsiteY69" fmla="*/ 174242 h 5820669"/>
                <a:gd name="connsiteX70" fmla="*/ 4930335 w 6424324"/>
                <a:gd name="connsiteY70" fmla="*/ 94413 h 5820669"/>
                <a:gd name="connsiteX71" fmla="*/ 4596506 w 6424324"/>
                <a:gd name="connsiteY71" fmla="*/ 29099 h 5820669"/>
                <a:gd name="connsiteX72" fmla="*/ 4516678 w 6424324"/>
                <a:gd name="connsiteY72" fmla="*/ 70 h 5820669"/>
                <a:gd name="connsiteX73" fmla="*/ 4378792 w 6424324"/>
                <a:gd name="connsiteY73" fmla="*/ 36356 h 5820669"/>
                <a:gd name="connsiteX74" fmla="*/ 4291706 w 6424324"/>
                <a:gd name="connsiteY74" fmla="*/ 159727 h 5820669"/>
                <a:gd name="connsiteX75" fmla="*/ 4226392 w 6424324"/>
                <a:gd name="connsiteY75" fmla="*/ 246813 h 5820669"/>
                <a:gd name="connsiteX76" fmla="*/ 4161078 w 6424324"/>
                <a:gd name="connsiteY76" fmla="*/ 428242 h 5820669"/>
                <a:gd name="connsiteX77" fmla="*/ 4139306 w 6424324"/>
                <a:gd name="connsiteY77" fmla="*/ 537099 h 5820669"/>
                <a:gd name="connsiteX78" fmla="*/ 4139306 w 6424324"/>
                <a:gd name="connsiteY78" fmla="*/ 682242 h 5820669"/>
                <a:gd name="connsiteX79" fmla="*/ 4139306 w 6424324"/>
                <a:gd name="connsiteY79" fmla="*/ 769327 h 5820669"/>
                <a:gd name="connsiteX80" fmla="*/ 4168335 w 6424324"/>
                <a:gd name="connsiteY80" fmla="*/ 834642 h 5820669"/>
                <a:gd name="connsiteX81" fmla="*/ 4240906 w 6424324"/>
                <a:gd name="connsiteY81" fmla="*/ 863670 h 5820669"/>
                <a:gd name="connsiteX82" fmla="*/ 4357021 w 6424324"/>
                <a:gd name="connsiteY82" fmla="*/ 1030584 h 5820669"/>
                <a:gd name="connsiteX83" fmla="*/ 4429592 w 6424324"/>
                <a:gd name="connsiteY83" fmla="*/ 1103156 h 5820669"/>
                <a:gd name="connsiteX84" fmla="*/ 4538449 w 6424324"/>
                <a:gd name="connsiteY84" fmla="*/ 1095899 h 5820669"/>
                <a:gd name="connsiteX85" fmla="*/ 4647306 w 6424324"/>
                <a:gd name="connsiteY85" fmla="*/ 1124927 h 5820669"/>
                <a:gd name="connsiteX86" fmla="*/ 4669078 w 6424324"/>
                <a:gd name="connsiteY86" fmla="*/ 1124927 h 5820669"/>
                <a:gd name="connsiteX87" fmla="*/ 4719878 w 6424324"/>
                <a:gd name="connsiteY87" fmla="*/ 1146699 h 5820669"/>
                <a:gd name="connsiteX88" fmla="*/ 4777935 w 6424324"/>
                <a:gd name="connsiteY88" fmla="*/ 1139442 h 5820669"/>
                <a:gd name="connsiteX89" fmla="*/ 4814221 w 6424324"/>
                <a:gd name="connsiteY89" fmla="*/ 1204756 h 5820669"/>
                <a:gd name="connsiteX90" fmla="*/ 4799706 w 6424324"/>
                <a:gd name="connsiteY90" fmla="*/ 1320870 h 5820669"/>
                <a:gd name="connsiteX91" fmla="*/ 4777935 w 6424324"/>
                <a:gd name="connsiteY91" fmla="*/ 1422470 h 5820669"/>
                <a:gd name="connsiteX92" fmla="*/ 4734392 w 6424324"/>
                <a:gd name="connsiteY92" fmla="*/ 1705499 h 5820669"/>
                <a:gd name="connsiteX93" fmla="*/ 4727135 w 6424324"/>
                <a:gd name="connsiteY93" fmla="*/ 1865156 h 5820669"/>
                <a:gd name="connsiteX94" fmla="*/ 4661821 w 6424324"/>
                <a:gd name="connsiteY94" fmla="*/ 2148184 h 5820669"/>
                <a:gd name="connsiteX95" fmla="*/ 4625535 w 6424324"/>
                <a:gd name="connsiteY95" fmla="*/ 2670699 h 5820669"/>
                <a:gd name="connsiteX96" fmla="*/ 4603763 w 6424324"/>
                <a:gd name="connsiteY96" fmla="*/ 2990013 h 5820669"/>
                <a:gd name="connsiteX97" fmla="*/ 4581992 w 6424324"/>
                <a:gd name="connsiteY97" fmla="*/ 3425442 h 5820669"/>
                <a:gd name="connsiteX98" fmla="*/ 4581992 w 6424324"/>
                <a:gd name="connsiteY98" fmla="*/ 3541556 h 5820669"/>
                <a:gd name="connsiteX99" fmla="*/ 4596506 w 6424324"/>
                <a:gd name="connsiteY99" fmla="*/ 3693956 h 5820669"/>
                <a:gd name="connsiteX100" fmla="*/ 4611021 w 6424324"/>
                <a:gd name="connsiteY100" fmla="*/ 3947956 h 5820669"/>
                <a:gd name="connsiteX101" fmla="*/ 4596506 w 6424324"/>
                <a:gd name="connsiteY101" fmla="*/ 3955213 h 5820669"/>
                <a:gd name="connsiteX102" fmla="*/ 4538449 w 6424324"/>
                <a:gd name="connsiteY102" fmla="*/ 3991499 h 5820669"/>
                <a:gd name="connsiteX103" fmla="*/ 4451363 w 6424324"/>
                <a:gd name="connsiteY103" fmla="*/ 4020527 h 5820669"/>
                <a:gd name="connsiteX104" fmla="*/ 4386049 w 6424324"/>
                <a:gd name="connsiteY104" fmla="*/ 4006013 h 5820669"/>
                <a:gd name="connsiteX105" fmla="*/ 4335249 w 6424324"/>
                <a:gd name="connsiteY105" fmla="*/ 3984242 h 5820669"/>
                <a:gd name="connsiteX106" fmla="*/ 4103021 w 6424324"/>
                <a:gd name="connsiteY106" fmla="*/ 3926184 h 5820669"/>
                <a:gd name="connsiteX107" fmla="*/ 4037706 w 6424324"/>
                <a:gd name="connsiteY107" fmla="*/ 3904413 h 5820669"/>
                <a:gd name="connsiteX108" fmla="*/ 3899821 w 6424324"/>
                <a:gd name="connsiteY108" fmla="*/ 3882642 h 5820669"/>
                <a:gd name="connsiteX109" fmla="*/ 3819992 w 6424324"/>
                <a:gd name="connsiteY109" fmla="*/ 3875384 h 5820669"/>
                <a:gd name="connsiteX110" fmla="*/ 3645821 w 6424324"/>
                <a:gd name="connsiteY110" fmla="*/ 3831842 h 5820669"/>
                <a:gd name="connsiteX111" fmla="*/ 3580506 w 6424324"/>
                <a:gd name="connsiteY111" fmla="*/ 3831842 h 5820669"/>
                <a:gd name="connsiteX112" fmla="*/ 3384563 w 6424324"/>
                <a:gd name="connsiteY112" fmla="*/ 3788299 h 5820669"/>
                <a:gd name="connsiteX113" fmla="*/ 3123306 w 6424324"/>
                <a:gd name="connsiteY113" fmla="*/ 3773784 h 5820669"/>
                <a:gd name="connsiteX114" fmla="*/ 2992678 w 6424324"/>
                <a:gd name="connsiteY114" fmla="*/ 3744756 h 5820669"/>
                <a:gd name="connsiteX115" fmla="*/ 2920106 w 6424324"/>
                <a:gd name="connsiteY115" fmla="*/ 3701213 h 5820669"/>
                <a:gd name="connsiteX116" fmla="*/ 2818506 w 6424324"/>
                <a:gd name="connsiteY116" fmla="*/ 3679442 h 5820669"/>
                <a:gd name="connsiteX117" fmla="*/ 2789478 w 6424324"/>
                <a:gd name="connsiteY117" fmla="*/ 3664927 h 5820669"/>
                <a:gd name="connsiteX118" fmla="*/ 2745935 w 6424324"/>
                <a:gd name="connsiteY118" fmla="*/ 3672184 h 5820669"/>
                <a:gd name="connsiteX119" fmla="*/ 2709649 w 6424324"/>
                <a:gd name="connsiteY119" fmla="*/ 3737499 h 5820669"/>
                <a:gd name="connsiteX120" fmla="*/ 2666106 w 6424324"/>
                <a:gd name="connsiteY120" fmla="*/ 3781042 h 5820669"/>
                <a:gd name="connsiteX121" fmla="*/ 2579021 w 6424324"/>
                <a:gd name="connsiteY121" fmla="*/ 3998756 h 5820669"/>
                <a:gd name="connsiteX122" fmla="*/ 2513706 w 6424324"/>
                <a:gd name="connsiteY122" fmla="*/ 4064070 h 5820669"/>
                <a:gd name="connsiteX123" fmla="*/ 2462906 w 6424324"/>
                <a:gd name="connsiteY123" fmla="*/ 4165670 h 5820669"/>
                <a:gd name="connsiteX124" fmla="*/ 2441135 w 6424324"/>
                <a:gd name="connsiteY124" fmla="*/ 4194699 h 5820669"/>
                <a:gd name="connsiteX125" fmla="*/ 2404849 w 6424324"/>
                <a:gd name="connsiteY125" fmla="*/ 4260013 h 5820669"/>
                <a:gd name="connsiteX126" fmla="*/ 2375821 w 6424324"/>
                <a:gd name="connsiteY126" fmla="*/ 4318070 h 5820669"/>
                <a:gd name="connsiteX127" fmla="*/ 2223421 w 6424324"/>
                <a:gd name="connsiteY127" fmla="*/ 4310813 h 5820669"/>
                <a:gd name="connsiteX128" fmla="*/ 1875078 w 6424324"/>
                <a:gd name="connsiteY128" fmla="*/ 4318070 h 5820669"/>
                <a:gd name="connsiteX129" fmla="*/ 1686392 w 6424324"/>
                <a:gd name="connsiteY129" fmla="*/ 4325327 h 5820669"/>
                <a:gd name="connsiteX130" fmla="*/ 1555763 w 6424324"/>
                <a:gd name="connsiteY130" fmla="*/ 4347099 h 5820669"/>
                <a:gd name="connsiteX131" fmla="*/ 1403363 w 6424324"/>
                <a:gd name="connsiteY131" fmla="*/ 4354356 h 5820669"/>
                <a:gd name="connsiteX132" fmla="*/ 1178392 w 6424324"/>
                <a:gd name="connsiteY132" fmla="*/ 4361613 h 5820669"/>
                <a:gd name="connsiteX133" fmla="*/ 924392 w 6424324"/>
                <a:gd name="connsiteY133" fmla="*/ 4405156 h 5820669"/>
                <a:gd name="connsiteX134" fmla="*/ 851821 w 6424324"/>
                <a:gd name="connsiteY134" fmla="*/ 4405156 h 5820669"/>
                <a:gd name="connsiteX135" fmla="*/ 808278 w 6424324"/>
                <a:gd name="connsiteY135" fmla="*/ 4405156 h 5820669"/>
                <a:gd name="connsiteX136" fmla="*/ 728449 w 6424324"/>
                <a:gd name="connsiteY136" fmla="*/ 4412413 h 5820669"/>
                <a:gd name="connsiteX137" fmla="*/ 684906 w 6424324"/>
                <a:gd name="connsiteY137" fmla="*/ 4434184 h 5820669"/>
                <a:gd name="connsiteX138" fmla="*/ 692163 w 6424324"/>
                <a:gd name="connsiteY138" fmla="*/ 4586584 h 5820669"/>
                <a:gd name="connsiteX139" fmla="*/ 692163 w 6424324"/>
                <a:gd name="connsiteY139" fmla="*/ 4630127 h 5820669"/>
                <a:gd name="connsiteX140" fmla="*/ 684906 w 6424324"/>
                <a:gd name="connsiteY140" fmla="*/ 4869613 h 5820669"/>
                <a:gd name="connsiteX141" fmla="*/ 692163 w 6424324"/>
                <a:gd name="connsiteY141" fmla="*/ 4971213 h 5820669"/>
                <a:gd name="connsiteX142" fmla="*/ 692163 w 6424324"/>
                <a:gd name="connsiteY142" fmla="*/ 5080070 h 5820669"/>
                <a:gd name="connsiteX143" fmla="*/ 684906 w 6424324"/>
                <a:gd name="connsiteY143" fmla="*/ 5217956 h 5820669"/>
                <a:gd name="connsiteX144" fmla="*/ 692163 w 6424324"/>
                <a:gd name="connsiteY144" fmla="*/ 5326813 h 5820669"/>
                <a:gd name="connsiteX145" fmla="*/ 655878 w 6424324"/>
                <a:gd name="connsiteY145" fmla="*/ 5500984 h 5820669"/>
                <a:gd name="connsiteX146" fmla="*/ 670392 w 6424324"/>
                <a:gd name="connsiteY146" fmla="*/ 5609842 h 5820669"/>
                <a:gd name="connsiteX147" fmla="*/ 670392 w 6424324"/>
                <a:gd name="connsiteY147" fmla="*/ 5675156 h 5820669"/>
                <a:gd name="connsiteX148" fmla="*/ 670392 w 6424324"/>
                <a:gd name="connsiteY148" fmla="*/ 5718699 h 5820669"/>
                <a:gd name="connsiteX149" fmla="*/ 670392 w 6424324"/>
                <a:gd name="connsiteY149" fmla="*/ 5718699 h 5820669"/>
                <a:gd name="connsiteX0" fmla="*/ 764229 w 6423818"/>
                <a:gd name="connsiteY0" fmla="*/ 3570584 h 5820669"/>
                <a:gd name="connsiteX1" fmla="*/ 655372 w 6423818"/>
                <a:gd name="connsiteY1" fmla="*/ 3556070 h 5820669"/>
                <a:gd name="connsiteX2" fmla="*/ 575543 w 6423818"/>
                <a:gd name="connsiteY2" fmla="*/ 3534299 h 5820669"/>
                <a:gd name="connsiteX3" fmla="*/ 488457 w 6423818"/>
                <a:gd name="connsiteY3" fmla="*/ 3512527 h 5820669"/>
                <a:gd name="connsiteX4" fmla="*/ 459429 w 6423818"/>
                <a:gd name="connsiteY4" fmla="*/ 3548813 h 5820669"/>
                <a:gd name="connsiteX5" fmla="*/ 459429 w 6423818"/>
                <a:gd name="connsiteY5" fmla="*/ 3548813 h 5820669"/>
                <a:gd name="connsiteX6" fmla="*/ 13296 w 6423818"/>
                <a:gd name="connsiteY6" fmla="*/ 5455083 h 5820669"/>
                <a:gd name="connsiteX7" fmla="*/ 93487 w 6423818"/>
                <a:gd name="connsiteY7" fmla="*/ 5696928 h 5820669"/>
                <a:gd name="connsiteX8" fmla="*/ 365086 w 6423818"/>
                <a:gd name="connsiteY8" fmla="*/ 5711442 h 5820669"/>
                <a:gd name="connsiteX9" fmla="*/ 539257 w 6423818"/>
                <a:gd name="connsiteY9" fmla="*/ 5711442 h 5820669"/>
                <a:gd name="connsiteX10" fmla="*/ 800515 w 6423818"/>
                <a:gd name="connsiteY10" fmla="*/ 5733213 h 5820669"/>
                <a:gd name="connsiteX11" fmla="*/ 1294000 w 6423818"/>
                <a:gd name="connsiteY11" fmla="*/ 5740470 h 5820669"/>
                <a:gd name="connsiteX12" fmla="*/ 1431886 w 6423818"/>
                <a:gd name="connsiteY12" fmla="*/ 5733213 h 5820669"/>
                <a:gd name="connsiteX13" fmla="*/ 1577029 w 6423818"/>
                <a:gd name="connsiteY13" fmla="*/ 5754984 h 5820669"/>
                <a:gd name="connsiteX14" fmla="*/ 1693143 w 6423818"/>
                <a:gd name="connsiteY14" fmla="*/ 5747727 h 5820669"/>
                <a:gd name="connsiteX15" fmla="*/ 1802000 w 6423818"/>
                <a:gd name="connsiteY15" fmla="*/ 5747727 h 5820669"/>
                <a:gd name="connsiteX16" fmla="*/ 2041486 w 6423818"/>
                <a:gd name="connsiteY16" fmla="*/ 5776756 h 5820669"/>
                <a:gd name="connsiteX17" fmla="*/ 2215657 w 6423818"/>
                <a:gd name="connsiteY17" fmla="*/ 5820299 h 5820669"/>
                <a:gd name="connsiteX18" fmla="*/ 2491429 w 6423818"/>
                <a:gd name="connsiteY18" fmla="*/ 5798527 h 5820669"/>
                <a:gd name="connsiteX19" fmla="*/ 2694629 w 6423818"/>
                <a:gd name="connsiteY19" fmla="*/ 5813042 h 5820669"/>
                <a:gd name="connsiteX20" fmla="*/ 2825257 w 6423818"/>
                <a:gd name="connsiteY20" fmla="*/ 5798527 h 5820669"/>
                <a:gd name="connsiteX21" fmla="*/ 3035715 w 6423818"/>
                <a:gd name="connsiteY21" fmla="*/ 5813042 h 5820669"/>
                <a:gd name="connsiteX22" fmla="*/ 3209886 w 6423818"/>
                <a:gd name="connsiteY22" fmla="*/ 5791270 h 5820669"/>
                <a:gd name="connsiteX23" fmla="*/ 3369543 w 6423818"/>
                <a:gd name="connsiteY23" fmla="*/ 5791270 h 5820669"/>
                <a:gd name="connsiteX24" fmla="*/ 3587257 w 6423818"/>
                <a:gd name="connsiteY24" fmla="*/ 5711442 h 5820669"/>
                <a:gd name="connsiteX25" fmla="*/ 3623543 w 6423818"/>
                <a:gd name="connsiteY25" fmla="*/ 5711442 h 5820669"/>
                <a:gd name="connsiteX26" fmla="*/ 3710629 w 6423818"/>
                <a:gd name="connsiteY26" fmla="*/ 5718699 h 5820669"/>
                <a:gd name="connsiteX27" fmla="*/ 4124286 w 6423818"/>
                <a:gd name="connsiteY27" fmla="*/ 5725956 h 5820669"/>
                <a:gd name="connsiteX28" fmla="*/ 4298457 w 6423818"/>
                <a:gd name="connsiteY28" fmla="*/ 5725956 h 5820669"/>
                <a:gd name="connsiteX29" fmla="*/ 4429086 w 6423818"/>
                <a:gd name="connsiteY29" fmla="*/ 5725956 h 5820669"/>
                <a:gd name="connsiteX30" fmla="*/ 4588743 w 6423818"/>
                <a:gd name="connsiteY30" fmla="*/ 5725956 h 5820669"/>
                <a:gd name="connsiteX31" fmla="*/ 4719372 w 6423818"/>
                <a:gd name="connsiteY31" fmla="*/ 5711442 h 5820669"/>
                <a:gd name="connsiteX32" fmla="*/ 4937086 w 6423818"/>
                <a:gd name="connsiteY32" fmla="*/ 5725956 h 5820669"/>
                <a:gd name="connsiteX33" fmla="*/ 5169315 w 6423818"/>
                <a:gd name="connsiteY33" fmla="*/ 5711442 h 5820669"/>
                <a:gd name="connsiteX34" fmla="*/ 5387029 w 6423818"/>
                <a:gd name="connsiteY34" fmla="*/ 5711442 h 5820669"/>
                <a:gd name="connsiteX35" fmla="*/ 5437829 w 6423818"/>
                <a:gd name="connsiteY35" fmla="*/ 5704184 h 5820669"/>
                <a:gd name="connsiteX36" fmla="*/ 5517657 w 6423818"/>
                <a:gd name="connsiteY36" fmla="*/ 5624356 h 5820669"/>
                <a:gd name="connsiteX37" fmla="*/ 5633772 w 6423818"/>
                <a:gd name="connsiteY37" fmla="*/ 5530013 h 5820669"/>
                <a:gd name="connsiteX38" fmla="*/ 5691829 w 6423818"/>
                <a:gd name="connsiteY38" fmla="*/ 5493727 h 5820669"/>
                <a:gd name="connsiteX39" fmla="*/ 5720857 w 6423818"/>
                <a:gd name="connsiteY39" fmla="*/ 5341327 h 5820669"/>
                <a:gd name="connsiteX40" fmla="*/ 5684572 w 6423818"/>
                <a:gd name="connsiteY40" fmla="*/ 5138127 h 5820669"/>
                <a:gd name="connsiteX41" fmla="*/ 5677315 w 6423818"/>
                <a:gd name="connsiteY41" fmla="*/ 4949442 h 5820669"/>
                <a:gd name="connsiteX42" fmla="*/ 5677315 w 6423818"/>
                <a:gd name="connsiteY42" fmla="*/ 4789784 h 5820669"/>
                <a:gd name="connsiteX43" fmla="*/ 5670057 w 6423818"/>
                <a:gd name="connsiteY43" fmla="*/ 4506756 h 5820669"/>
                <a:gd name="connsiteX44" fmla="*/ 5670057 w 6423818"/>
                <a:gd name="connsiteY44" fmla="*/ 4252756 h 5820669"/>
                <a:gd name="connsiteX45" fmla="*/ 5641029 w 6423818"/>
                <a:gd name="connsiteY45" fmla="*/ 4006013 h 5820669"/>
                <a:gd name="connsiteX46" fmla="*/ 5619257 w 6423818"/>
                <a:gd name="connsiteY46" fmla="*/ 3831842 h 5820669"/>
                <a:gd name="connsiteX47" fmla="*/ 5604743 w 6423818"/>
                <a:gd name="connsiteY47" fmla="*/ 3621384 h 5820669"/>
                <a:gd name="connsiteX48" fmla="*/ 5575715 w 6423818"/>
                <a:gd name="connsiteY48" fmla="*/ 3439956 h 5820669"/>
                <a:gd name="connsiteX49" fmla="*/ 5568457 w 6423818"/>
                <a:gd name="connsiteY49" fmla="*/ 3222242 h 5820669"/>
                <a:gd name="connsiteX50" fmla="*/ 5612000 w 6423818"/>
                <a:gd name="connsiteY50" fmla="*/ 3164184 h 5820669"/>
                <a:gd name="connsiteX51" fmla="*/ 5713600 w 6423818"/>
                <a:gd name="connsiteY51" fmla="*/ 3055327 h 5820669"/>
                <a:gd name="connsiteX52" fmla="*/ 5866000 w 6423818"/>
                <a:gd name="connsiteY52" fmla="*/ 2982756 h 5820669"/>
                <a:gd name="connsiteX53" fmla="*/ 5931315 w 6423818"/>
                <a:gd name="connsiteY53" fmla="*/ 2902927 h 5820669"/>
                <a:gd name="connsiteX54" fmla="*/ 6018400 w 6423818"/>
                <a:gd name="connsiteY54" fmla="*/ 2837613 h 5820669"/>
                <a:gd name="connsiteX55" fmla="*/ 6040172 w 6423818"/>
                <a:gd name="connsiteY55" fmla="*/ 2743270 h 5820669"/>
                <a:gd name="connsiteX56" fmla="*/ 6069200 w 6423818"/>
                <a:gd name="connsiteY56" fmla="*/ 2482013 h 5820669"/>
                <a:gd name="connsiteX57" fmla="*/ 6134515 w 6423818"/>
                <a:gd name="connsiteY57" fmla="*/ 2162699 h 5820669"/>
                <a:gd name="connsiteX58" fmla="*/ 6156286 w 6423818"/>
                <a:gd name="connsiteY58" fmla="*/ 1937727 h 5820669"/>
                <a:gd name="connsiteX59" fmla="*/ 6243372 w 6423818"/>
                <a:gd name="connsiteY59" fmla="*/ 1545842 h 5820669"/>
                <a:gd name="connsiteX60" fmla="*/ 6301429 w 6423818"/>
                <a:gd name="connsiteY60" fmla="*/ 1204756 h 5820669"/>
                <a:gd name="connsiteX61" fmla="*/ 6366743 w 6423818"/>
                <a:gd name="connsiteY61" fmla="*/ 965270 h 5820669"/>
                <a:gd name="connsiteX62" fmla="*/ 6395772 w 6423818"/>
                <a:gd name="connsiteY62" fmla="*/ 682242 h 5820669"/>
                <a:gd name="connsiteX63" fmla="*/ 6417543 w 6423818"/>
                <a:gd name="connsiteY63" fmla="*/ 551613 h 5820669"/>
                <a:gd name="connsiteX64" fmla="*/ 6417543 w 6423818"/>
                <a:gd name="connsiteY64" fmla="*/ 486299 h 5820669"/>
                <a:gd name="connsiteX65" fmla="*/ 6344972 w 6423818"/>
                <a:gd name="connsiteY65" fmla="*/ 457270 h 5820669"/>
                <a:gd name="connsiteX66" fmla="*/ 6250629 w 6423818"/>
                <a:gd name="connsiteY66" fmla="*/ 435499 h 5820669"/>
                <a:gd name="connsiteX67" fmla="*/ 6061943 w 6423818"/>
                <a:gd name="connsiteY67" fmla="*/ 391956 h 5820669"/>
                <a:gd name="connsiteX68" fmla="*/ 5880515 w 6423818"/>
                <a:gd name="connsiteY68" fmla="*/ 333899 h 5820669"/>
                <a:gd name="connsiteX69" fmla="*/ 5104000 w 6423818"/>
                <a:gd name="connsiteY69" fmla="*/ 174242 h 5820669"/>
                <a:gd name="connsiteX70" fmla="*/ 4929829 w 6423818"/>
                <a:gd name="connsiteY70" fmla="*/ 94413 h 5820669"/>
                <a:gd name="connsiteX71" fmla="*/ 4596000 w 6423818"/>
                <a:gd name="connsiteY71" fmla="*/ 29099 h 5820669"/>
                <a:gd name="connsiteX72" fmla="*/ 4516172 w 6423818"/>
                <a:gd name="connsiteY72" fmla="*/ 70 h 5820669"/>
                <a:gd name="connsiteX73" fmla="*/ 4378286 w 6423818"/>
                <a:gd name="connsiteY73" fmla="*/ 36356 h 5820669"/>
                <a:gd name="connsiteX74" fmla="*/ 4291200 w 6423818"/>
                <a:gd name="connsiteY74" fmla="*/ 159727 h 5820669"/>
                <a:gd name="connsiteX75" fmla="*/ 4225886 w 6423818"/>
                <a:gd name="connsiteY75" fmla="*/ 246813 h 5820669"/>
                <a:gd name="connsiteX76" fmla="*/ 4160572 w 6423818"/>
                <a:gd name="connsiteY76" fmla="*/ 428242 h 5820669"/>
                <a:gd name="connsiteX77" fmla="*/ 4138800 w 6423818"/>
                <a:gd name="connsiteY77" fmla="*/ 537099 h 5820669"/>
                <a:gd name="connsiteX78" fmla="*/ 4138800 w 6423818"/>
                <a:gd name="connsiteY78" fmla="*/ 682242 h 5820669"/>
                <a:gd name="connsiteX79" fmla="*/ 4138800 w 6423818"/>
                <a:gd name="connsiteY79" fmla="*/ 769327 h 5820669"/>
                <a:gd name="connsiteX80" fmla="*/ 4167829 w 6423818"/>
                <a:gd name="connsiteY80" fmla="*/ 834642 h 5820669"/>
                <a:gd name="connsiteX81" fmla="*/ 4240400 w 6423818"/>
                <a:gd name="connsiteY81" fmla="*/ 863670 h 5820669"/>
                <a:gd name="connsiteX82" fmla="*/ 4356515 w 6423818"/>
                <a:gd name="connsiteY82" fmla="*/ 1030584 h 5820669"/>
                <a:gd name="connsiteX83" fmla="*/ 4429086 w 6423818"/>
                <a:gd name="connsiteY83" fmla="*/ 1103156 h 5820669"/>
                <a:gd name="connsiteX84" fmla="*/ 4537943 w 6423818"/>
                <a:gd name="connsiteY84" fmla="*/ 1095899 h 5820669"/>
                <a:gd name="connsiteX85" fmla="*/ 4646800 w 6423818"/>
                <a:gd name="connsiteY85" fmla="*/ 1124927 h 5820669"/>
                <a:gd name="connsiteX86" fmla="*/ 4668572 w 6423818"/>
                <a:gd name="connsiteY86" fmla="*/ 1124927 h 5820669"/>
                <a:gd name="connsiteX87" fmla="*/ 4719372 w 6423818"/>
                <a:gd name="connsiteY87" fmla="*/ 1146699 h 5820669"/>
                <a:gd name="connsiteX88" fmla="*/ 4777429 w 6423818"/>
                <a:gd name="connsiteY88" fmla="*/ 1139442 h 5820669"/>
                <a:gd name="connsiteX89" fmla="*/ 4813715 w 6423818"/>
                <a:gd name="connsiteY89" fmla="*/ 1204756 h 5820669"/>
                <a:gd name="connsiteX90" fmla="*/ 4799200 w 6423818"/>
                <a:gd name="connsiteY90" fmla="*/ 1320870 h 5820669"/>
                <a:gd name="connsiteX91" fmla="*/ 4777429 w 6423818"/>
                <a:gd name="connsiteY91" fmla="*/ 1422470 h 5820669"/>
                <a:gd name="connsiteX92" fmla="*/ 4733886 w 6423818"/>
                <a:gd name="connsiteY92" fmla="*/ 1705499 h 5820669"/>
                <a:gd name="connsiteX93" fmla="*/ 4726629 w 6423818"/>
                <a:gd name="connsiteY93" fmla="*/ 1865156 h 5820669"/>
                <a:gd name="connsiteX94" fmla="*/ 4661315 w 6423818"/>
                <a:gd name="connsiteY94" fmla="*/ 2148184 h 5820669"/>
                <a:gd name="connsiteX95" fmla="*/ 4625029 w 6423818"/>
                <a:gd name="connsiteY95" fmla="*/ 2670699 h 5820669"/>
                <a:gd name="connsiteX96" fmla="*/ 4603257 w 6423818"/>
                <a:gd name="connsiteY96" fmla="*/ 2990013 h 5820669"/>
                <a:gd name="connsiteX97" fmla="*/ 4581486 w 6423818"/>
                <a:gd name="connsiteY97" fmla="*/ 3425442 h 5820669"/>
                <a:gd name="connsiteX98" fmla="*/ 4581486 w 6423818"/>
                <a:gd name="connsiteY98" fmla="*/ 3541556 h 5820669"/>
                <a:gd name="connsiteX99" fmla="*/ 4596000 w 6423818"/>
                <a:gd name="connsiteY99" fmla="*/ 3693956 h 5820669"/>
                <a:gd name="connsiteX100" fmla="*/ 4610515 w 6423818"/>
                <a:gd name="connsiteY100" fmla="*/ 3947956 h 5820669"/>
                <a:gd name="connsiteX101" fmla="*/ 4596000 w 6423818"/>
                <a:gd name="connsiteY101" fmla="*/ 3955213 h 5820669"/>
                <a:gd name="connsiteX102" fmla="*/ 4537943 w 6423818"/>
                <a:gd name="connsiteY102" fmla="*/ 3991499 h 5820669"/>
                <a:gd name="connsiteX103" fmla="*/ 4450857 w 6423818"/>
                <a:gd name="connsiteY103" fmla="*/ 4020527 h 5820669"/>
                <a:gd name="connsiteX104" fmla="*/ 4385543 w 6423818"/>
                <a:gd name="connsiteY104" fmla="*/ 4006013 h 5820669"/>
                <a:gd name="connsiteX105" fmla="*/ 4334743 w 6423818"/>
                <a:gd name="connsiteY105" fmla="*/ 3984242 h 5820669"/>
                <a:gd name="connsiteX106" fmla="*/ 4102515 w 6423818"/>
                <a:gd name="connsiteY106" fmla="*/ 3926184 h 5820669"/>
                <a:gd name="connsiteX107" fmla="*/ 4037200 w 6423818"/>
                <a:gd name="connsiteY107" fmla="*/ 3904413 h 5820669"/>
                <a:gd name="connsiteX108" fmla="*/ 3899315 w 6423818"/>
                <a:gd name="connsiteY108" fmla="*/ 3882642 h 5820669"/>
                <a:gd name="connsiteX109" fmla="*/ 3819486 w 6423818"/>
                <a:gd name="connsiteY109" fmla="*/ 3875384 h 5820669"/>
                <a:gd name="connsiteX110" fmla="*/ 3645315 w 6423818"/>
                <a:gd name="connsiteY110" fmla="*/ 3831842 h 5820669"/>
                <a:gd name="connsiteX111" fmla="*/ 3580000 w 6423818"/>
                <a:gd name="connsiteY111" fmla="*/ 3831842 h 5820669"/>
                <a:gd name="connsiteX112" fmla="*/ 3384057 w 6423818"/>
                <a:gd name="connsiteY112" fmla="*/ 3788299 h 5820669"/>
                <a:gd name="connsiteX113" fmla="*/ 3122800 w 6423818"/>
                <a:gd name="connsiteY113" fmla="*/ 3773784 h 5820669"/>
                <a:gd name="connsiteX114" fmla="*/ 2992172 w 6423818"/>
                <a:gd name="connsiteY114" fmla="*/ 3744756 h 5820669"/>
                <a:gd name="connsiteX115" fmla="*/ 2919600 w 6423818"/>
                <a:gd name="connsiteY115" fmla="*/ 3701213 h 5820669"/>
                <a:gd name="connsiteX116" fmla="*/ 2818000 w 6423818"/>
                <a:gd name="connsiteY116" fmla="*/ 3679442 h 5820669"/>
                <a:gd name="connsiteX117" fmla="*/ 2788972 w 6423818"/>
                <a:gd name="connsiteY117" fmla="*/ 3664927 h 5820669"/>
                <a:gd name="connsiteX118" fmla="*/ 2745429 w 6423818"/>
                <a:gd name="connsiteY118" fmla="*/ 3672184 h 5820669"/>
                <a:gd name="connsiteX119" fmla="*/ 2709143 w 6423818"/>
                <a:gd name="connsiteY119" fmla="*/ 3737499 h 5820669"/>
                <a:gd name="connsiteX120" fmla="*/ 2665600 w 6423818"/>
                <a:gd name="connsiteY120" fmla="*/ 3781042 h 5820669"/>
                <a:gd name="connsiteX121" fmla="*/ 2578515 w 6423818"/>
                <a:gd name="connsiteY121" fmla="*/ 3998756 h 5820669"/>
                <a:gd name="connsiteX122" fmla="*/ 2513200 w 6423818"/>
                <a:gd name="connsiteY122" fmla="*/ 4064070 h 5820669"/>
                <a:gd name="connsiteX123" fmla="*/ 2462400 w 6423818"/>
                <a:gd name="connsiteY123" fmla="*/ 4165670 h 5820669"/>
                <a:gd name="connsiteX124" fmla="*/ 2440629 w 6423818"/>
                <a:gd name="connsiteY124" fmla="*/ 4194699 h 5820669"/>
                <a:gd name="connsiteX125" fmla="*/ 2404343 w 6423818"/>
                <a:gd name="connsiteY125" fmla="*/ 4260013 h 5820669"/>
                <a:gd name="connsiteX126" fmla="*/ 2375315 w 6423818"/>
                <a:gd name="connsiteY126" fmla="*/ 4318070 h 5820669"/>
                <a:gd name="connsiteX127" fmla="*/ 2222915 w 6423818"/>
                <a:gd name="connsiteY127" fmla="*/ 4310813 h 5820669"/>
                <a:gd name="connsiteX128" fmla="*/ 1874572 w 6423818"/>
                <a:gd name="connsiteY128" fmla="*/ 4318070 h 5820669"/>
                <a:gd name="connsiteX129" fmla="*/ 1685886 w 6423818"/>
                <a:gd name="connsiteY129" fmla="*/ 4325327 h 5820669"/>
                <a:gd name="connsiteX130" fmla="*/ 1555257 w 6423818"/>
                <a:gd name="connsiteY130" fmla="*/ 4347099 h 5820669"/>
                <a:gd name="connsiteX131" fmla="*/ 1402857 w 6423818"/>
                <a:gd name="connsiteY131" fmla="*/ 4354356 h 5820669"/>
                <a:gd name="connsiteX132" fmla="*/ 1177886 w 6423818"/>
                <a:gd name="connsiteY132" fmla="*/ 4361613 h 5820669"/>
                <a:gd name="connsiteX133" fmla="*/ 923886 w 6423818"/>
                <a:gd name="connsiteY133" fmla="*/ 4405156 h 5820669"/>
                <a:gd name="connsiteX134" fmla="*/ 851315 w 6423818"/>
                <a:gd name="connsiteY134" fmla="*/ 4405156 h 5820669"/>
                <a:gd name="connsiteX135" fmla="*/ 807772 w 6423818"/>
                <a:gd name="connsiteY135" fmla="*/ 4405156 h 5820669"/>
                <a:gd name="connsiteX136" fmla="*/ 727943 w 6423818"/>
                <a:gd name="connsiteY136" fmla="*/ 4412413 h 5820669"/>
                <a:gd name="connsiteX137" fmla="*/ 684400 w 6423818"/>
                <a:gd name="connsiteY137" fmla="*/ 4434184 h 5820669"/>
                <a:gd name="connsiteX138" fmla="*/ 691657 w 6423818"/>
                <a:gd name="connsiteY138" fmla="*/ 4586584 h 5820669"/>
                <a:gd name="connsiteX139" fmla="*/ 691657 w 6423818"/>
                <a:gd name="connsiteY139" fmla="*/ 4630127 h 5820669"/>
                <a:gd name="connsiteX140" fmla="*/ 684400 w 6423818"/>
                <a:gd name="connsiteY140" fmla="*/ 4869613 h 5820669"/>
                <a:gd name="connsiteX141" fmla="*/ 691657 w 6423818"/>
                <a:gd name="connsiteY141" fmla="*/ 4971213 h 5820669"/>
                <a:gd name="connsiteX142" fmla="*/ 691657 w 6423818"/>
                <a:gd name="connsiteY142" fmla="*/ 5080070 h 5820669"/>
                <a:gd name="connsiteX143" fmla="*/ 684400 w 6423818"/>
                <a:gd name="connsiteY143" fmla="*/ 5217956 h 5820669"/>
                <a:gd name="connsiteX144" fmla="*/ 691657 w 6423818"/>
                <a:gd name="connsiteY144" fmla="*/ 5326813 h 5820669"/>
                <a:gd name="connsiteX145" fmla="*/ 655372 w 6423818"/>
                <a:gd name="connsiteY145" fmla="*/ 5500984 h 5820669"/>
                <a:gd name="connsiteX146" fmla="*/ 669886 w 6423818"/>
                <a:gd name="connsiteY146" fmla="*/ 5609842 h 5820669"/>
                <a:gd name="connsiteX147" fmla="*/ 669886 w 6423818"/>
                <a:gd name="connsiteY147" fmla="*/ 5675156 h 5820669"/>
                <a:gd name="connsiteX148" fmla="*/ 669886 w 6423818"/>
                <a:gd name="connsiteY148" fmla="*/ 5718699 h 5820669"/>
                <a:gd name="connsiteX149" fmla="*/ 669886 w 6423818"/>
                <a:gd name="connsiteY149" fmla="*/ 5718699 h 5820669"/>
                <a:gd name="connsiteX0" fmla="*/ 767392 w 6426981"/>
                <a:gd name="connsiteY0" fmla="*/ 3570584 h 5820669"/>
                <a:gd name="connsiteX1" fmla="*/ 658535 w 6426981"/>
                <a:gd name="connsiteY1" fmla="*/ 3556070 h 5820669"/>
                <a:gd name="connsiteX2" fmla="*/ 578706 w 6426981"/>
                <a:gd name="connsiteY2" fmla="*/ 3534299 h 5820669"/>
                <a:gd name="connsiteX3" fmla="*/ 491620 w 6426981"/>
                <a:gd name="connsiteY3" fmla="*/ 3512527 h 5820669"/>
                <a:gd name="connsiteX4" fmla="*/ 462592 w 6426981"/>
                <a:gd name="connsiteY4" fmla="*/ 3548813 h 5820669"/>
                <a:gd name="connsiteX5" fmla="*/ 462592 w 6426981"/>
                <a:gd name="connsiteY5" fmla="*/ 3548813 h 5820669"/>
                <a:gd name="connsiteX6" fmla="*/ 16459 w 6426981"/>
                <a:gd name="connsiteY6" fmla="*/ 5455083 h 5820669"/>
                <a:gd name="connsiteX7" fmla="*/ 96650 w 6426981"/>
                <a:gd name="connsiteY7" fmla="*/ 5696928 h 5820669"/>
                <a:gd name="connsiteX8" fmla="*/ 368249 w 6426981"/>
                <a:gd name="connsiteY8" fmla="*/ 5711442 h 5820669"/>
                <a:gd name="connsiteX9" fmla="*/ 542420 w 6426981"/>
                <a:gd name="connsiteY9" fmla="*/ 5711442 h 5820669"/>
                <a:gd name="connsiteX10" fmla="*/ 803678 w 6426981"/>
                <a:gd name="connsiteY10" fmla="*/ 5733213 h 5820669"/>
                <a:gd name="connsiteX11" fmla="*/ 1297163 w 6426981"/>
                <a:gd name="connsiteY11" fmla="*/ 5740470 h 5820669"/>
                <a:gd name="connsiteX12" fmla="*/ 1435049 w 6426981"/>
                <a:gd name="connsiteY12" fmla="*/ 5733213 h 5820669"/>
                <a:gd name="connsiteX13" fmla="*/ 1580192 w 6426981"/>
                <a:gd name="connsiteY13" fmla="*/ 5754984 h 5820669"/>
                <a:gd name="connsiteX14" fmla="*/ 1696306 w 6426981"/>
                <a:gd name="connsiteY14" fmla="*/ 5747727 h 5820669"/>
                <a:gd name="connsiteX15" fmla="*/ 1805163 w 6426981"/>
                <a:gd name="connsiteY15" fmla="*/ 5747727 h 5820669"/>
                <a:gd name="connsiteX16" fmla="*/ 2044649 w 6426981"/>
                <a:gd name="connsiteY16" fmla="*/ 5776756 h 5820669"/>
                <a:gd name="connsiteX17" fmla="*/ 2218820 w 6426981"/>
                <a:gd name="connsiteY17" fmla="*/ 5820299 h 5820669"/>
                <a:gd name="connsiteX18" fmla="*/ 2494592 w 6426981"/>
                <a:gd name="connsiteY18" fmla="*/ 5798527 h 5820669"/>
                <a:gd name="connsiteX19" fmla="*/ 2697792 w 6426981"/>
                <a:gd name="connsiteY19" fmla="*/ 5813042 h 5820669"/>
                <a:gd name="connsiteX20" fmla="*/ 2828420 w 6426981"/>
                <a:gd name="connsiteY20" fmla="*/ 5798527 h 5820669"/>
                <a:gd name="connsiteX21" fmla="*/ 3038878 w 6426981"/>
                <a:gd name="connsiteY21" fmla="*/ 5813042 h 5820669"/>
                <a:gd name="connsiteX22" fmla="*/ 3213049 w 6426981"/>
                <a:gd name="connsiteY22" fmla="*/ 5791270 h 5820669"/>
                <a:gd name="connsiteX23" fmla="*/ 3372706 w 6426981"/>
                <a:gd name="connsiteY23" fmla="*/ 5791270 h 5820669"/>
                <a:gd name="connsiteX24" fmla="*/ 3590420 w 6426981"/>
                <a:gd name="connsiteY24" fmla="*/ 5711442 h 5820669"/>
                <a:gd name="connsiteX25" fmla="*/ 3626706 w 6426981"/>
                <a:gd name="connsiteY25" fmla="*/ 5711442 h 5820669"/>
                <a:gd name="connsiteX26" fmla="*/ 3713792 w 6426981"/>
                <a:gd name="connsiteY26" fmla="*/ 5718699 h 5820669"/>
                <a:gd name="connsiteX27" fmla="*/ 4127449 w 6426981"/>
                <a:gd name="connsiteY27" fmla="*/ 5725956 h 5820669"/>
                <a:gd name="connsiteX28" fmla="*/ 4301620 w 6426981"/>
                <a:gd name="connsiteY28" fmla="*/ 5725956 h 5820669"/>
                <a:gd name="connsiteX29" fmla="*/ 4432249 w 6426981"/>
                <a:gd name="connsiteY29" fmla="*/ 5725956 h 5820669"/>
                <a:gd name="connsiteX30" fmla="*/ 4591906 w 6426981"/>
                <a:gd name="connsiteY30" fmla="*/ 5725956 h 5820669"/>
                <a:gd name="connsiteX31" fmla="*/ 4722535 w 6426981"/>
                <a:gd name="connsiteY31" fmla="*/ 5711442 h 5820669"/>
                <a:gd name="connsiteX32" fmla="*/ 4940249 w 6426981"/>
                <a:gd name="connsiteY32" fmla="*/ 5725956 h 5820669"/>
                <a:gd name="connsiteX33" fmla="*/ 5172478 w 6426981"/>
                <a:gd name="connsiteY33" fmla="*/ 5711442 h 5820669"/>
                <a:gd name="connsiteX34" fmla="*/ 5390192 w 6426981"/>
                <a:gd name="connsiteY34" fmla="*/ 5711442 h 5820669"/>
                <a:gd name="connsiteX35" fmla="*/ 5440992 w 6426981"/>
                <a:gd name="connsiteY35" fmla="*/ 5704184 h 5820669"/>
                <a:gd name="connsiteX36" fmla="*/ 5520820 w 6426981"/>
                <a:gd name="connsiteY36" fmla="*/ 5624356 h 5820669"/>
                <a:gd name="connsiteX37" fmla="*/ 5636935 w 6426981"/>
                <a:gd name="connsiteY37" fmla="*/ 5530013 h 5820669"/>
                <a:gd name="connsiteX38" fmla="*/ 5694992 w 6426981"/>
                <a:gd name="connsiteY38" fmla="*/ 5493727 h 5820669"/>
                <a:gd name="connsiteX39" fmla="*/ 5724020 w 6426981"/>
                <a:gd name="connsiteY39" fmla="*/ 5341327 h 5820669"/>
                <a:gd name="connsiteX40" fmla="*/ 5687735 w 6426981"/>
                <a:gd name="connsiteY40" fmla="*/ 5138127 h 5820669"/>
                <a:gd name="connsiteX41" fmla="*/ 5680478 w 6426981"/>
                <a:gd name="connsiteY41" fmla="*/ 4949442 h 5820669"/>
                <a:gd name="connsiteX42" fmla="*/ 5680478 w 6426981"/>
                <a:gd name="connsiteY42" fmla="*/ 4789784 h 5820669"/>
                <a:gd name="connsiteX43" fmla="*/ 5673220 w 6426981"/>
                <a:gd name="connsiteY43" fmla="*/ 4506756 h 5820669"/>
                <a:gd name="connsiteX44" fmla="*/ 5673220 w 6426981"/>
                <a:gd name="connsiteY44" fmla="*/ 4252756 h 5820669"/>
                <a:gd name="connsiteX45" fmla="*/ 5644192 w 6426981"/>
                <a:gd name="connsiteY45" fmla="*/ 4006013 h 5820669"/>
                <a:gd name="connsiteX46" fmla="*/ 5622420 w 6426981"/>
                <a:gd name="connsiteY46" fmla="*/ 3831842 h 5820669"/>
                <a:gd name="connsiteX47" fmla="*/ 5607906 w 6426981"/>
                <a:gd name="connsiteY47" fmla="*/ 3621384 h 5820669"/>
                <a:gd name="connsiteX48" fmla="*/ 5578878 w 6426981"/>
                <a:gd name="connsiteY48" fmla="*/ 3439956 h 5820669"/>
                <a:gd name="connsiteX49" fmla="*/ 5571620 w 6426981"/>
                <a:gd name="connsiteY49" fmla="*/ 3222242 h 5820669"/>
                <a:gd name="connsiteX50" fmla="*/ 5615163 w 6426981"/>
                <a:gd name="connsiteY50" fmla="*/ 3164184 h 5820669"/>
                <a:gd name="connsiteX51" fmla="*/ 5716763 w 6426981"/>
                <a:gd name="connsiteY51" fmla="*/ 3055327 h 5820669"/>
                <a:gd name="connsiteX52" fmla="*/ 5869163 w 6426981"/>
                <a:gd name="connsiteY52" fmla="*/ 2982756 h 5820669"/>
                <a:gd name="connsiteX53" fmla="*/ 5934478 w 6426981"/>
                <a:gd name="connsiteY53" fmla="*/ 2902927 h 5820669"/>
                <a:gd name="connsiteX54" fmla="*/ 6021563 w 6426981"/>
                <a:gd name="connsiteY54" fmla="*/ 2837613 h 5820669"/>
                <a:gd name="connsiteX55" fmla="*/ 6043335 w 6426981"/>
                <a:gd name="connsiteY55" fmla="*/ 2743270 h 5820669"/>
                <a:gd name="connsiteX56" fmla="*/ 6072363 w 6426981"/>
                <a:gd name="connsiteY56" fmla="*/ 2482013 h 5820669"/>
                <a:gd name="connsiteX57" fmla="*/ 6137678 w 6426981"/>
                <a:gd name="connsiteY57" fmla="*/ 2162699 h 5820669"/>
                <a:gd name="connsiteX58" fmla="*/ 6159449 w 6426981"/>
                <a:gd name="connsiteY58" fmla="*/ 1937727 h 5820669"/>
                <a:gd name="connsiteX59" fmla="*/ 6246535 w 6426981"/>
                <a:gd name="connsiteY59" fmla="*/ 1545842 h 5820669"/>
                <a:gd name="connsiteX60" fmla="*/ 6304592 w 6426981"/>
                <a:gd name="connsiteY60" fmla="*/ 1204756 h 5820669"/>
                <a:gd name="connsiteX61" fmla="*/ 6369906 w 6426981"/>
                <a:gd name="connsiteY61" fmla="*/ 965270 h 5820669"/>
                <a:gd name="connsiteX62" fmla="*/ 6398935 w 6426981"/>
                <a:gd name="connsiteY62" fmla="*/ 682242 h 5820669"/>
                <a:gd name="connsiteX63" fmla="*/ 6420706 w 6426981"/>
                <a:gd name="connsiteY63" fmla="*/ 551613 h 5820669"/>
                <a:gd name="connsiteX64" fmla="*/ 6420706 w 6426981"/>
                <a:gd name="connsiteY64" fmla="*/ 486299 h 5820669"/>
                <a:gd name="connsiteX65" fmla="*/ 6348135 w 6426981"/>
                <a:gd name="connsiteY65" fmla="*/ 457270 h 5820669"/>
                <a:gd name="connsiteX66" fmla="*/ 6253792 w 6426981"/>
                <a:gd name="connsiteY66" fmla="*/ 435499 h 5820669"/>
                <a:gd name="connsiteX67" fmla="*/ 6065106 w 6426981"/>
                <a:gd name="connsiteY67" fmla="*/ 391956 h 5820669"/>
                <a:gd name="connsiteX68" fmla="*/ 5883678 w 6426981"/>
                <a:gd name="connsiteY68" fmla="*/ 333899 h 5820669"/>
                <a:gd name="connsiteX69" fmla="*/ 5107163 w 6426981"/>
                <a:gd name="connsiteY69" fmla="*/ 174242 h 5820669"/>
                <a:gd name="connsiteX70" fmla="*/ 4932992 w 6426981"/>
                <a:gd name="connsiteY70" fmla="*/ 94413 h 5820669"/>
                <a:gd name="connsiteX71" fmla="*/ 4599163 w 6426981"/>
                <a:gd name="connsiteY71" fmla="*/ 29099 h 5820669"/>
                <a:gd name="connsiteX72" fmla="*/ 4519335 w 6426981"/>
                <a:gd name="connsiteY72" fmla="*/ 70 h 5820669"/>
                <a:gd name="connsiteX73" fmla="*/ 4381449 w 6426981"/>
                <a:gd name="connsiteY73" fmla="*/ 36356 h 5820669"/>
                <a:gd name="connsiteX74" fmla="*/ 4294363 w 6426981"/>
                <a:gd name="connsiteY74" fmla="*/ 159727 h 5820669"/>
                <a:gd name="connsiteX75" fmla="*/ 4229049 w 6426981"/>
                <a:gd name="connsiteY75" fmla="*/ 246813 h 5820669"/>
                <a:gd name="connsiteX76" fmla="*/ 4163735 w 6426981"/>
                <a:gd name="connsiteY76" fmla="*/ 428242 h 5820669"/>
                <a:gd name="connsiteX77" fmla="*/ 4141963 w 6426981"/>
                <a:gd name="connsiteY77" fmla="*/ 537099 h 5820669"/>
                <a:gd name="connsiteX78" fmla="*/ 4141963 w 6426981"/>
                <a:gd name="connsiteY78" fmla="*/ 682242 h 5820669"/>
                <a:gd name="connsiteX79" fmla="*/ 4141963 w 6426981"/>
                <a:gd name="connsiteY79" fmla="*/ 769327 h 5820669"/>
                <a:gd name="connsiteX80" fmla="*/ 4170992 w 6426981"/>
                <a:gd name="connsiteY80" fmla="*/ 834642 h 5820669"/>
                <a:gd name="connsiteX81" fmla="*/ 4243563 w 6426981"/>
                <a:gd name="connsiteY81" fmla="*/ 863670 h 5820669"/>
                <a:gd name="connsiteX82" fmla="*/ 4359678 w 6426981"/>
                <a:gd name="connsiteY82" fmla="*/ 1030584 h 5820669"/>
                <a:gd name="connsiteX83" fmla="*/ 4432249 w 6426981"/>
                <a:gd name="connsiteY83" fmla="*/ 1103156 h 5820669"/>
                <a:gd name="connsiteX84" fmla="*/ 4541106 w 6426981"/>
                <a:gd name="connsiteY84" fmla="*/ 1095899 h 5820669"/>
                <a:gd name="connsiteX85" fmla="*/ 4649963 w 6426981"/>
                <a:gd name="connsiteY85" fmla="*/ 1124927 h 5820669"/>
                <a:gd name="connsiteX86" fmla="*/ 4671735 w 6426981"/>
                <a:gd name="connsiteY86" fmla="*/ 1124927 h 5820669"/>
                <a:gd name="connsiteX87" fmla="*/ 4722535 w 6426981"/>
                <a:gd name="connsiteY87" fmla="*/ 1146699 h 5820669"/>
                <a:gd name="connsiteX88" fmla="*/ 4780592 w 6426981"/>
                <a:gd name="connsiteY88" fmla="*/ 1139442 h 5820669"/>
                <a:gd name="connsiteX89" fmla="*/ 4816878 w 6426981"/>
                <a:gd name="connsiteY89" fmla="*/ 1204756 h 5820669"/>
                <a:gd name="connsiteX90" fmla="*/ 4802363 w 6426981"/>
                <a:gd name="connsiteY90" fmla="*/ 1320870 h 5820669"/>
                <a:gd name="connsiteX91" fmla="*/ 4780592 w 6426981"/>
                <a:gd name="connsiteY91" fmla="*/ 1422470 h 5820669"/>
                <a:gd name="connsiteX92" fmla="*/ 4737049 w 6426981"/>
                <a:gd name="connsiteY92" fmla="*/ 1705499 h 5820669"/>
                <a:gd name="connsiteX93" fmla="*/ 4729792 w 6426981"/>
                <a:gd name="connsiteY93" fmla="*/ 1865156 h 5820669"/>
                <a:gd name="connsiteX94" fmla="*/ 4664478 w 6426981"/>
                <a:gd name="connsiteY94" fmla="*/ 2148184 h 5820669"/>
                <a:gd name="connsiteX95" fmla="*/ 4628192 w 6426981"/>
                <a:gd name="connsiteY95" fmla="*/ 2670699 h 5820669"/>
                <a:gd name="connsiteX96" fmla="*/ 4606420 w 6426981"/>
                <a:gd name="connsiteY96" fmla="*/ 2990013 h 5820669"/>
                <a:gd name="connsiteX97" fmla="*/ 4584649 w 6426981"/>
                <a:gd name="connsiteY97" fmla="*/ 3425442 h 5820669"/>
                <a:gd name="connsiteX98" fmla="*/ 4584649 w 6426981"/>
                <a:gd name="connsiteY98" fmla="*/ 3541556 h 5820669"/>
                <a:gd name="connsiteX99" fmla="*/ 4599163 w 6426981"/>
                <a:gd name="connsiteY99" fmla="*/ 3693956 h 5820669"/>
                <a:gd name="connsiteX100" fmla="*/ 4613678 w 6426981"/>
                <a:gd name="connsiteY100" fmla="*/ 3947956 h 5820669"/>
                <a:gd name="connsiteX101" fmla="*/ 4599163 w 6426981"/>
                <a:gd name="connsiteY101" fmla="*/ 3955213 h 5820669"/>
                <a:gd name="connsiteX102" fmla="*/ 4541106 w 6426981"/>
                <a:gd name="connsiteY102" fmla="*/ 3991499 h 5820669"/>
                <a:gd name="connsiteX103" fmla="*/ 4454020 w 6426981"/>
                <a:gd name="connsiteY103" fmla="*/ 4020527 h 5820669"/>
                <a:gd name="connsiteX104" fmla="*/ 4388706 w 6426981"/>
                <a:gd name="connsiteY104" fmla="*/ 4006013 h 5820669"/>
                <a:gd name="connsiteX105" fmla="*/ 4337906 w 6426981"/>
                <a:gd name="connsiteY105" fmla="*/ 3984242 h 5820669"/>
                <a:gd name="connsiteX106" fmla="*/ 4105678 w 6426981"/>
                <a:gd name="connsiteY106" fmla="*/ 3926184 h 5820669"/>
                <a:gd name="connsiteX107" fmla="*/ 4040363 w 6426981"/>
                <a:gd name="connsiteY107" fmla="*/ 3904413 h 5820669"/>
                <a:gd name="connsiteX108" fmla="*/ 3902478 w 6426981"/>
                <a:gd name="connsiteY108" fmla="*/ 3882642 h 5820669"/>
                <a:gd name="connsiteX109" fmla="*/ 3822649 w 6426981"/>
                <a:gd name="connsiteY109" fmla="*/ 3875384 h 5820669"/>
                <a:gd name="connsiteX110" fmla="*/ 3648478 w 6426981"/>
                <a:gd name="connsiteY110" fmla="*/ 3831842 h 5820669"/>
                <a:gd name="connsiteX111" fmla="*/ 3583163 w 6426981"/>
                <a:gd name="connsiteY111" fmla="*/ 3831842 h 5820669"/>
                <a:gd name="connsiteX112" fmla="*/ 3387220 w 6426981"/>
                <a:gd name="connsiteY112" fmla="*/ 3788299 h 5820669"/>
                <a:gd name="connsiteX113" fmla="*/ 3125963 w 6426981"/>
                <a:gd name="connsiteY113" fmla="*/ 3773784 h 5820669"/>
                <a:gd name="connsiteX114" fmla="*/ 2995335 w 6426981"/>
                <a:gd name="connsiteY114" fmla="*/ 3744756 h 5820669"/>
                <a:gd name="connsiteX115" fmla="*/ 2922763 w 6426981"/>
                <a:gd name="connsiteY115" fmla="*/ 3701213 h 5820669"/>
                <a:gd name="connsiteX116" fmla="*/ 2821163 w 6426981"/>
                <a:gd name="connsiteY116" fmla="*/ 3679442 h 5820669"/>
                <a:gd name="connsiteX117" fmla="*/ 2792135 w 6426981"/>
                <a:gd name="connsiteY117" fmla="*/ 3664927 h 5820669"/>
                <a:gd name="connsiteX118" fmla="*/ 2748592 w 6426981"/>
                <a:gd name="connsiteY118" fmla="*/ 3672184 h 5820669"/>
                <a:gd name="connsiteX119" fmla="*/ 2712306 w 6426981"/>
                <a:gd name="connsiteY119" fmla="*/ 3737499 h 5820669"/>
                <a:gd name="connsiteX120" fmla="*/ 2668763 w 6426981"/>
                <a:gd name="connsiteY120" fmla="*/ 3781042 h 5820669"/>
                <a:gd name="connsiteX121" fmla="*/ 2581678 w 6426981"/>
                <a:gd name="connsiteY121" fmla="*/ 3998756 h 5820669"/>
                <a:gd name="connsiteX122" fmla="*/ 2516363 w 6426981"/>
                <a:gd name="connsiteY122" fmla="*/ 4064070 h 5820669"/>
                <a:gd name="connsiteX123" fmla="*/ 2465563 w 6426981"/>
                <a:gd name="connsiteY123" fmla="*/ 4165670 h 5820669"/>
                <a:gd name="connsiteX124" fmla="*/ 2443792 w 6426981"/>
                <a:gd name="connsiteY124" fmla="*/ 4194699 h 5820669"/>
                <a:gd name="connsiteX125" fmla="*/ 2407506 w 6426981"/>
                <a:gd name="connsiteY125" fmla="*/ 4260013 h 5820669"/>
                <a:gd name="connsiteX126" fmla="*/ 2378478 w 6426981"/>
                <a:gd name="connsiteY126" fmla="*/ 4318070 h 5820669"/>
                <a:gd name="connsiteX127" fmla="*/ 2226078 w 6426981"/>
                <a:gd name="connsiteY127" fmla="*/ 4310813 h 5820669"/>
                <a:gd name="connsiteX128" fmla="*/ 1877735 w 6426981"/>
                <a:gd name="connsiteY128" fmla="*/ 4318070 h 5820669"/>
                <a:gd name="connsiteX129" fmla="*/ 1689049 w 6426981"/>
                <a:gd name="connsiteY129" fmla="*/ 4325327 h 5820669"/>
                <a:gd name="connsiteX130" fmla="*/ 1558420 w 6426981"/>
                <a:gd name="connsiteY130" fmla="*/ 4347099 h 5820669"/>
                <a:gd name="connsiteX131" fmla="*/ 1406020 w 6426981"/>
                <a:gd name="connsiteY131" fmla="*/ 4354356 h 5820669"/>
                <a:gd name="connsiteX132" fmla="*/ 1181049 w 6426981"/>
                <a:gd name="connsiteY132" fmla="*/ 4361613 h 5820669"/>
                <a:gd name="connsiteX133" fmla="*/ 927049 w 6426981"/>
                <a:gd name="connsiteY133" fmla="*/ 4405156 h 5820669"/>
                <a:gd name="connsiteX134" fmla="*/ 854478 w 6426981"/>
                <a:gd name="connsiteY134" fmla="*/ 4405156 h 5820669"/>
                <a:gd name="connsiteX135" fmla="*/ 810935 w 6426981"/>
                <a:gd name="connsiteY135" fmla="*/ 4405156 h 5820669"/>
                <a:gd name="connsiteX136" fmla="*/ 731106 w 6426981"/>
                <a:gd name="connsiteY136" fmla="*/ 4412413 h 5820669"/>
                <a:gd name="connsiteX137" fmla="*/ 687563 w 6426981"/>
                <a:gd name="connsiteY137" fmla="*/ 4434184 h 5820669"/>
                <a:gd name="connsiteX138" fmla="*/ 694820 w 6426981"/>
                <a:gd name="connsiteY138" fmla="*/ 4586584 h 5820669"/>
                <a:gd name="connsiteX139" fmla="*/ 694820 w 6426981"/>
                <a:gd name="connsiteY139" fmla="*/ 4630127 h 5820669"/>
                <a:gd name="connsiteX140" fmla="*/ 687563 w 6426981"/>
                <a:gd name="connsiteY140" fmla="*/ 4869613 h 5820669"/>
                <a:gd name="connsiteX141" fmla="*/ 694820 w 6426981"/>
                <a:gd name="connsiteY141" fmla="*/ 4971213 h 5820669"/>
                <a:gd name="connsiteX142" fmla="*/ 694820 w 6426981"/>
                <a:gd name="connsiteY142" fmla="*/ 5080070 h 5820669"/>
                <a:gd name="connsiteX143" fmla="*/ 687563 w 6426981"/>
                <a:gd name="connsiteY143" fmla="*/ 5217956 h 5820669"/>
                <a:gd name="connsiteX144" fmla="*/ 694820 w 6426981"/>
                <a:gd name="connsiteY144" fmla="*/ 5326813 h 5820669"/>
                <a:gd name="connsiteX145" fmla="*/ 658535 w 6426981"/>
                <a:gd name="connsiteY145" fmla="*/ 5500984 h 5820669"/>
                <a:gd name="connsiteX146" fmla="*/ 673049 w 6426981"/>
                <a:gd name="connsiteY146" fmla="*/ 5609842 h 5820669"/>
                <a:gd name="connsiteX147" fmla="*/ 673049 w 6426981"/>
                <a:gd name="connsiteY147" fmla="*/ 5675156 h 5820669"/>
                <a:gd name="connsiteX148" fmla="*/ 673049 w 6426981"/>
                <a:gd name="connsiteY148" fmla="*/ 5718699 h 5820669"/>
                <a:gd name="connsiteX149" fmla="*/ 673049 w 6426981"/>
                <a:gd name="connsiteY149" fmla="*/ 5718699 h 5820669"/>
                <a:gd name="connsiteX0" fmla="*/ 767392 w 6426981"/>
                <a:gd name="connsiteY0" fmla="*/ 3570584 h 5820669"/>
                <a:gd name="connsiteX1" fmla="*/ 658535 w 6426981"/>
                <a:gd name="connsiteY1" fmla="*/ 3556070 h 5820669"/>
                <a:gd name="connsiteX2" fmla="*/ 578706 w 6426981"/>
                <a:gd name="connsiteY2" fmla="*/ 3534299 h 5820669"/>
                <a:gd name="connsiteX3" fmla="*/ 491620 w 6426981"/>
                <a:gd name="connsiteY3" fmla="*/ 3512527 h 5820669"/>
                <a:gd name="connsiteX4" fmla="*/ 462592 w 6426981"/>
                <a:gd name="connsiteY4" fmla="*/ 3548813 h 5820669"/>
                <a:gd name="connsiteX5" fmla="*/ 462592 w 6426981"/>
                <a:gd name="connsiteY5" fmla="*/ 3548813 h 5820669"/>
                <a:gd name="connsiteX6" fmla="*/ 16459 w 6426981"/>
                <a:gd name="connsiteY6" fmla="*/ 5455083 h 5820669"/>
                <a:gd name="connsiteX7" fmla="*/ 96650 w 6426981"/>
                <a:gd name="connsiteY7" fmla="*/ 5696928 h 5820669"/>
                <a:gd name="connsiteX8" fmla="*/ 107902 w 6426981"/>
                <a:gd name="connsiteY8" fmla="*/ 5704003 h 5820669"/>
                <a:gd name="connsiteX9" fmla="*/ 368249 w 6426981"/>
                <a:gd name="connsiteY9" fmla="*/ 5711442 h 5820669"/>
                <a:gd name="connsiteX10" fmla="*/ 542420 w 6426981"/>
                <a:gd name="connsiteY10" fmla="*/ 5711442 h 5820669"/>
                <a:gd name="connsiteX11" fmla="*/ 803678 w 6426981"/>
                <a:gd name="connsiteY11" fmla="*/ 5733213 h 5820669"/>
                <a:gd name="connsiteX12" fmla="*/ 1297163 w 6426981"/>
                <a:gd name="connsiteY12" fmla="*/ 5740470 h 5820669"/>
                <a:gd name="connsiteX13" fmla="*/ 1435049 w 6426981"/>
                <a:gd name="connsiteY13" fmla="*/ 5733213 h 5820669"/>
                <a:gd name="connsiteX14" fmla="*/ 1580192 w 6426981"/>
                <a:gd name="connsiteY14" fmla="*/ 5754984 h 5820669"/>
                <a:gd name="connsiteX15" fmla="*/ 1696306 w 6426981"/>
                <a:gd name="connsiteY15" fmla="*/ 5747727 h 5820669"/>
                <a:gd name="connsiteX16" fmla="*/ 1805163 w 6426981"/>
                <a:gd name="connsiteY16" fmla="*/ 5747727 h 5820669"/>
                <a:gd name="connsiteX17" fmla="*/ 2044649 w 6426981"/>
                <a:gd name="connsiteY17" fmla="*/ 5776756 h 5820669"/>
                <a:gd name="connsiteX18" fmla="*/ 2218820 w 6426981"/>
                <a:gd name="connsiteY18" fmla="*/ 5820299 h 5820669"/>
                <a:gd name="connsiteX19" fmla="*/ 2494592 w 6426981"/>
                <a:gd name="connsiteY19" fmla="*/ 5798527 h 5820669"/>
                <a:gd name="connsiteX20" fmla="*/ 2697792 w 6426981"/>
                <a:gd name="connsiteY20" fmla="*/ 5813042 h 5820669"/>
                <a:gd name="connsiteX21" fmla="*/ 2828420 w 6426981"/>
                <a:gd name="connsiteY21" fmla="*/ 5798527 h 5820669"/>
                <a:gd name="connsiteX22" fmla="*/ 3038878 w 6426981"/>
                <a:gd name="connsiteY22" fmla="*/ 5813042 h 5820669"/>
                <a:gd name="connsiteX23" fmla="*/ 3213049 w 6426981"/>
                <a:gd name="connsiteY23" fmla="*/ 5791270 h 5820669"/>
                <a:gd name="connsiteX24" fmla="*/ 3372706 w 6426981"/>
                <a:gd name="connsiteY24" fmla="*/ 5791270 h 5820669"/>
                <a:gd name="connsiteX25" fmla="*/ 3590420 w 6426981"/>
                <a:gd name="connsiteY25" fmla="*/ 5711442 h 5820669"/>
                <a:gd name="connsiteX26" fmla="*/ 3626706 w 6426981"/>
                <a:gd name="connsiteY26" fmla="*/ 5711442 h 5820669"/>
                <a:gd name="connsiteX27" fmla="*/ 3713792 w 6426981"/>
                <a:gd name="connsiteY27" fmla="*/ 5718699 h 5820669"/>
                <a:gd name="connsiteX28" fmla="*/ 4127449 w 6426981"/>
                <a:gd name="connsiteY28" fmla="*/ 5725956 h 5820669"/>
                <a:gd name="connsiteX29" fmla="*/ 4301620 w 6426981"/>
                <a:gd name="connsiteY29" fmla="*/ 5725956 h 5820669"/>
                <a:gd name="connsiteX30" fmla="*/ 4432249 w 6426981"/>
                <a:gd name="connsiteY30" fmla="*/ 5725956 h 5820669"/>
                <a:gd name="connsiteX31" fmla="*/ 4591906 w 6426981"/>
                <a:gd name="connsiteY31" fmla="*/ 5725956 h 5820669"/>
                <a:gd name="connsiteX32" fmla="*/ 4722535 w 6426981"/>
                <a:gd name="connsiteY32" fmla="*/ 5711442 h 5820669"/>
                <a:gd name="connsiteX33" fmla="*/ 4940249 w 6426981"/>
                <a:gd name="connsiteY33" fmla="*/ 5725956 h 5820669"/>
                <a:gd name="connsiteX34" fmla="*/ 5172478 w 6426981"/>
                <a:gd name="connsiteY34" fmla="*/ 5711442 h 5820669"/>
                <a:gd name="connsiteX35" fmla="*/ 5390192 w 6426981"/>
                <a:gd name="connsiteY35" fmla="*/ 5711442 h 5820669"/>
                <a:gd name="connsiteX36" fmla="*/ 5440992 w 6426981"/>
                <a:gd name="connsiteY36" fmla="*/ 5704184 h 5820669"/>
                <a:gd name="connsiteX37" fmla="*/ 5520820 w 6426981"/>
                <a:gd name="connsiteY37" fmla="*/ 5624356 h 5820669"/>
                <a:gd name="connsiteX38" fmla="*/ 5636935 w 6426981"/>
                <a:gd name="connsiteY38" fmla="*/ 5530013 h 5820669"/>
                <a:gd name="connsiteX39" fmla="*/ 5694992 w 6426981"/>
                <a:gd name="connsiteY39" fmla="*/ 5493727 h 5820669"/>
                <a:gd name="connsiteX40" fmla="*/ 5724020 w 6426981"/>
                <a:gd name="connsiteY40" fmla="*/ 5341327 h 5820669"/>
                <a:gd name="connsiteX41" fmla="*/ 5687735 w 6426981"/>
                <a:gd name="connsiteY41" fmla="*/ 5138127 h 5820669"/>
                <a:gd name="connsiteX42" fmla="*/ 5680478 w 6426981"/>
                <a:gd name="connsiteY42" fmla="*/ 4949442 h 5820669"/>
                <a:gd name="connsiteX43" fmla="*/ 5680478 w 6426981"/>
                <a:gd name="connsiteY43" fmla="*/ 4789784 h 5820669"/>
                <a:gd name="connsiteX44" fmla="*/ 5673220 w 6426981"/>
                <a:gd name="connsiteY44" fmla="*/ 4506756 h 5820669"/>
                <a:gd name="connsiteX45" fmla="*/ 5673220 w 6426981"/>
                <a:gd name="connsiteY45" fmla="*/ 4252756 h 5820669"/>
                <a:gd name="connsiteX46" fmla="*/ 5644192 w 6426981"/>
                <a:gd name="connsiteY46" fmla="*/ 4006013 h 5820669"/>
                <a:gd name="connsiteX47" fmla="*/ 5622420 w 6426981"/>
                <a:gd name="connsiteY47" fmla="*/ 3831842 h 5820669"/>
                <a:gd name="connsiteX48" fmla="*/ 5607906 w 6426981"/>
                <a:gd name="connsiteY48" fmla="*/ 3621384 h 5820669"/>
                <a:gd name="connsiteX49" fmla="*/ 5578878 w 6426981"/>
                <a:gd name="connsiteY49" fmla="*/ 3439956 h 5820669"/>
                <a:gd name="connsiteX50" fmla="*/ 5571620 w 6426981"/>
                <a:gd name="connsiteY50" fmla="*/ 3222242 h 5820669"/>
                <a:gd name="connsiteX51" fmla="*/ 5615163 w 6426981"/>
                <a:gd name="connsiteY51" fmla="*/ 3164184 h 5820669"/>
                <a:gd name="connsiteX52" fmla="*/ 5716763 w 6426981"/>
                <a:gd name="connsiteY52" fmla="*/ 3055327 h 5820669"/>
                <a:gd name="connsiteX53" fmla="*/ 5869163 w 6426981"/>
                <a:gd name="connsiteY53" fmla="*/ 2982756 h 5820669"/>
                <a:gd name="connsiteX54" fmla="*/ 5934478 w 6426981"/>
                <a:gd name="connsiteY54" fmla="*/ 2902927 h 5820669"/>
                <a:gd name="connsiteX55" fmla="*/ 6021563 w 6426981"/>
                <a:gd name="connsiteY55" fmla="*/ 2837613 h 5820669"/>
                <a:gd name="connsiteX56" fmla="*/ 6043335 w 6426981"/>
                <a:gd name="connsiteY56" fmla="*/ 2743270 h 5820669"/>
                <a:gd name="connsiteX57" fmla="*/ 6072363 w 6426981"/>
                <a:gd name="connsiteY57" fmla="*/ 2482013 h 5820669"/>
                <a:gd name="connsiteX58" fmla="*/ 6137678 w 6426981"/>
                <a:gd name="connsiteY58" fmla="*/ 2162699 h 5820669"/>
                <a:gd name="connsiteX59" fmla="*/ 6159449 w 6426981"/>
                <a:gd name="connsiteY59" fmla="*/ 1937727 h 5820669"/>
                <a:gd name="connsiteX60" fmla="*/ 6246535 w 6426981"/>
                <a:gd name="connsiteY60" fmla="*/ 1545842 h 5820669"/>
                <a:gd name="connsiteX61" fmla="*/ 6304592 w 6426981"/>
                <a:gd name="connsiteY61" fmla="*/ 1204756 h 5820669"/>
                <a:gd name="connsiteX62" fmla="*/ 6369906 w 6426981"/>
                <a:gd name="connsiteY62" fmla="*/ 965270 h 5820669"/>
                <a:gd name="connsiteX63" fmla="*/ 6398935 w 6426981"/>
                <a:gd name="connsiteY63" fmla="*/ 682242 h 5820669"/>
                <a:gd name="connsiteX64" fmla="*/ 6420706 w 6426981"/>
                <a:gd name="connsiteY64" fmla="*/ 551613 h 5820669"/>
                <a:gd name="connsiteX65" fmla="*/ 6420706 w 6426981"/>
                <a:gd name="connsiteY65" fmla="*/ 486299 h 5820669"/>
                <a:gd name="connsiteX66" fmla="*/ 6348135 w 6426981"/>
                <a:gd name="connsiteY66" fmla="*/ 457270 h 5820669"/>
                <a:gd name="connsiteX67" fmla="*/ 6253792 w 6426981"/>
                <a:gd name="connsiteY67" fmla="*/ 435499 h 5820669"/>
                <a:gd name="connsiteX68" fmla="*/ 6065106 w 6426981"/>
                <a:gd name="connsiteY68" fmla="*/ 391956 h 5820669"/>
                <a:gd name="connsiteX69" fmla="*/ 5883678 w 6426981"/>
                <a:gd name="connsiteY69" fmla="*/ 333899 h 5820669"/>
                <a:gd name="connsiteX70" fmla="*/ 5107163 w 6426981"/>
                <a:gd name="connsiteY70" fmla="*/ 174242 h 5820669"/>
                <a:gd name="connsiteX71" fmla="*/ 4932992 w 6426981"/>
                <a:gd name="connsiteY71" fmla="*/ 94413 h 5820669"/>
                <a:gd name="connsiteX72" fmla="*/ 4599163 w 6426981"/>
                <a:gd name="connsiteY72" fmla="*/ 29099 h 5820669"/>
                <a:gd name="connsiteX73" fmla="*/ 4519335 w 6426981"/>
                <a:gd name="connsiteY73" fmla="*/ 70 h 5820669"/>
                <a:gd name="connsiteX74" fmla="*/ 4381449 w 6426981"/>
                <a:gd name="connsiteY74" fmla="*/ 36356 h 5820669"/>
                <a:gd name="connsiteX75" fmla="*/ 4294363 w 6426981"/>
                <a:gd name="connsiteY75" fmla="*/ 159727 h 5820669"/>
                <a:gd name="connsiteX76" fmla="*/ 4229049 w 6426981"/>
                <a:gd name="connsiteY76" fmla="*/ 246813 h 5820669"/>
                <a:gd name="connsiteX77" fmla="*/ 4163735 w 6426981"/>
                <a:gd name="connsiteY77" fmla="*/ 428242 h 5820669"/>
                <a:gd name="connsiteX78" fmla="*/ 4141963 w 6426981"/>
                <a:gd name="connsiteY78" fmla="*/ 537099 h 5820669"/>
                <a:gd name="connsiteX79" fmla="*/ 4141963 w 6426981"/>
                <a:gd name="connsiteY79" fmla="*/ 682242 h 5820669"/>
                <a:gd name="connsiteX80" fmla="*/ 4141963 w 6426981"/>
                <a:gd name="connsiteY80" fmla="*/ 769327 h 5820669"/>
                <a:gd name="connsiteX81" fmla="*/ 4170992 w 6426981"/>
                <a:gd name="connsiteY81" fmla="*/ 834642 h 5820669"/>
                <a:gd name="connsiteX82" fmla="*/ 4243563 w 6426981"/>
                <a:gd name="connsiteY82" fmla="*/ 863670 h 5820669"/>
                <a:gd name="connsiteX83" fmla="*/ 4359678 w 6426981"/>
                <a:gd name="connsiteY83" fmla="*/ 1030584 h 5820669"/>
                <a:gd name="connsiteX84" fmla="*/ 4432249 w 6426981"/>
                <a:gd name="connsiteY84" fmla="*/ 1103156 h 5820669"/>
                <a:gd name="connsiteX85" fmla="*/ 4541106 w 6426981"/>
                <a:gd name="connsiteY85" fmla="*/ 1095899 h 5820669"/>
                <a:gd name="connsiteX86" fmla="*/ 4649963 w 6426981"/>
                <a:gd name="connsiteY86" fmla="*/ 1124927 h 5820669"/>
                <a:gd name="connsiteX87" fmla="*/ 4671735 w 6426981"/>
                <a:gd name="connsiteY87" fmla="*/ 1124927 h 5820669"/>
                <a:gd name="connsiteX88" fmla="*/ 4722535 w 6426981"/>
                <a:gd name="connsiteY88" fmla="*/ 1146699 h 5820669"/>
                <a:gd name="connsiteX89" fmla="*/ 4780592 w 6426981"/>
                <a:gd name="connsiteY89" fmla="*/ 1139442 h 5820669"/>
                <a:gd name="connsiteX90" fmla="*/ 4816878 w 6426981"/>
                <a:gd name="connsiteY90" fmla="*/ 1204756 h 5820669"/>
                <a:gd name="connsiteX91" fmla="*/ 4802363 w 6426981"/>
                <a:gd name="connsiteY91" fmla="*/ 1320870 h 5820669"/>
                <a:gd name="connsiteX92" fmla="*/ 4780592 w 6426981"/>
                <a:gd name="connsiteY92" fmla="*/ 1422470 h 5820669"/>
                <a:gd name="connsiteX93" fmla="*/ 4737049 w 6426981"/>
                <a:gd name="connsiteY93" fmla="*/ 1705499 h 5820669"/>
                <a:gd name="connsiteX94" fmla="*/ 4729792 w 6426981"/>
                <a:gd name="connsiteY94" fmla="*/ 1865156 h 5820669"/>
                <a:gd name="connsiteX95" fmla="*/ 4664478 w 6426981"/>
                <a:gd name="connsiteY95" fmla="*/ 2148184 h 5820669"/>
                <a:gd name="connsiteX96" fmla="*/ 4628192 w 6426981"/>
                <a:gd name="connsiteY96" fmla="*/ 2670699 h 5820669"/>
                <a:gd name="connsiteX97" fmla="*/ 4606420 w 6426981"/>
                <a:gd name="connsiteY97" fmla="*/ 2990013 h 5820669"/>
                <a:gd name="connsiteX98" fmla="*/ 4584649 w 6426981"/>
                <a:gd name="connsiteY98" fmla="*/ 3425442 h 5820669"/>
                <a:gd name="connsiteX99" fmla="*/ 4584649 w 6426981"/>
                <a:gd name="connsiteY99" fmla="*/ 3541556 h 5820669"/>
                <a:gd name="connsiteX100" fmla="*/ 4599163 w 6426981"/>
                <a:gd name="connsiteY100" fmla="*/ 3693956 h 5820669"/>
                <a:gd name="connsiteX101" fmla="*/ 4613678 w 6426981"/>
                <a:gd name="connsiteY101" fmla="*/ 3947956 h 5820669"/>
                <a:gd name="connsiteX102" fmla="*/ 4599163 w 6426981"/>
                <a:gd name="connsiteY102" fmla="*/ 3955213 h 5820669"/>
                <a:gd name="connsiteX103" fmla="*/ 4541106 w 6426981"/>
                <a:gd name="connsiteY103" fmla="*/ 3991499 h 5820669"/>
                <a:gd name="connsiteX104" fmla="*/ 4454020 w 6426981"/>
                <a:gd name="connsiteY104" fmla="*/ 4020527 h 5820669"/>
                <a:gd name="connsiteX105" fmla="*/ 4388706 w 6426981"/>
                <a:gd name="connsiteY105" fmla="*/ 4006013 h 5820669"/>
                <a:gd name="connsiteX106" fmla="*/ 4337906 w 6426981"/>
                <a:gd name="connsiteY106" fmla="*/ 3984242 h 5820669"/>
                <a:gd name="connsiteX107" fmla="*/ 4105678 w 6426981"/>
                <a:gd name="connsiteY107" fmla="*/ 3926184 h 5820669"/>
                <a:gd name="connsiteX108" fmla="*/ 4040363 w 6426981"/>
                <a:gd name="connsiteY108" fmla="*/ 3904413 h 5820669"/>
                <a:gd name="connsiteX109" fmla="*/ 3902478 w 6426981"/>
                <a:gd name="connsiteY109" fmla="*/ 3882642 h 5820669"/>
                <a:gd name="connsiteX110" fmla="*/ 3822649 w 6426981"/>
                <a:gd name="connsiteY110" fmla="*/ 3875384 h 5820669"/>
                <a:gd name="connsiteX111" fmla="*/ 3648478 w 6426981"/>
                <a:gd name="connsiteY111" fmla="*/ 3831842 h 5820669"/>
                <a:gd name="connsiteX112" fmla="*/ 3583163 w 6426981"/>
                <a:gd name="connsiteY112" fmla="*/ 3831842 h 5820669"/>
                <a:gd name="connsiteX113" fmla="*/ 3387220 w 6426981"/>
                <a:gd name="connsiteY113" fmla="*/ 3788299 h 5820669"/>
                <a:gd name="connsiteX114" fmla="*/ 3125963 w 6426981"/>
                <a:gd name="connsiteY114" fmla="*/ 3773784 h 5820669"/>
                <a:gd name="connsiteX115" fmla="*/ 2995335 w 6426981"/>
                <a:gd name="connsiteY115" fmla="*/ 3744756 h 5820669"/>
                <a:gd name="connsiteX116" fmla="*/ 2922763 w 6426981"/>
                <a:gd name="connsiteY116" fmla="*/ 3701213 h 5820669"/>
                <a:gd name="connsiteX117" fmla="*/ 2821163 w 6426981"/>
                <a:gd name="connsiteY117" fmla="*/ 3679442 h 5820669"/>
                <a:gd name="connsiteX118" fmla="*/ 2792135 w 6426981"/>
                <a:gd name="connsiteY118" fmla="*/ 3664927 h 5820669"/>
                <a:gd name="connsiteX119" fmla="*/ 2748592 w 6426981"/>
                <a:gd name="connsiteY119" fmla="*/ 3672184 h 5820669"/>
                <a:gd name="connsiteX120" fmla="*/ 2712306 w 6426981"/>
                <a:gd name="connsiteY120" fmla="*/ 3737499 h 5820669"/>
                <a:gd name="connsiteX121" fmla="*/ 2668763 w 6426981"/>
                <a:gd name="connsiteY121" fmla="*/ 3781042 h 5820669"/>
                <a:gd name="connsiteX122" fmla="*/ 2581678 w 6426981"/>
                <a:gd name="connsiteY122" fmla="*/ 3998756 h 5820669"/>
                <a:gd name="connsiteX123" fmla="*/ 2516363 w 6426981"/>
                <a:gd name="connsiteY123" fmla="*/ 4064070 h 5820669"/>
                <a:gd name="connsiteX124" fmla="*/ 2465563 w 6426981"/>
                <a:gd name="connsiteY124" fmla="*/ 4165670 h 5820669"/>
                <a:gd name="connsiteX125" fmla="*/ 2443792 w 6426981"/>
                <a:gd name="connsiteY125" fmla="*/ 4194699 h 5820669"/>
                <a:gd name="connsiteX126" fmla="*/ 2407506 w 6426981"/>
                <a:gd name="connsiteY126" fmla="*/ 4260013 h 5820669"/>
                <a:gd name="connsiteX127" fmla="*/ 2378478 w 6426981"/>
                <a:gd name="connsiteY127" fmla="*/ 4318070 h 5820669"/>
                <a:gd name="connsiteX128" fmla="*/ 2226078 w 6426981"/>
                <a:gd name="connsiteY128" fmla="*/ 4310813 h 5820669"/>
                <a:gd name="connsiteX129" fmla="*/ 1877735 w 6426981"/>
                <a:gd name="connsiteY129" fmla="*/ 4318070 h 5820669"/>
                <a:gd name="connsiteX130" fmla="*/ 1689049 w 6426981"/>
                <a:gd name="connsiteY130" fmla="*/ 4325327 h 5820669"/>
                <a:gd name="connsiteX131" fmla="*/ 1558420 w 6426981"/>
                <a:gd name="connsiteY131" fmla="*/ 4347099 h 5820669"/>
                <a:gd name="connsiteX132" fmla="*/ 1406020 w 6426981"/>
                <a:gd name="connsiteY132" fmla="*/ 4354356 h 5820669"/>
                <a:gd name="connsiteX133" fmla="*/ 1181049 w 6426981"/>
                <a:gd name="connsiteY133" fmla="*/ 4361613 h 5820669"/>
                <a:gd name="connsiteX134" fmla="*/ 927049 w 6426981"/>
                <a:gd name="connsiteY134" fmla="*/ 4405156 h 5820669"/>
                <a:gd name="connsiteX135" fmla="*/ 854478 w 6426981"/>
                <a:gd name="connsiteY135" fmla="*/ 4405156 h 5820669"/>
                <a:gd name="connsiteX136" fmla="*/ 810935 w 6426981"/>
                <a:gd name="connsiteY136" fmla="*/ 4405156 h 5820669"/>
                <a:gd name="connsiteX137" fmla="*/ 731106 w 6426981"/>
                <a:gd name="connsiteY137" fmla="*/ 4412413 h 5820669"/>
                <a:gd name="connsiteX138" fmla="*/ 687563 w 6426981"/>
                <a:gd name="connsiteY138" fmla="*/ 4434184 h 5820669"/>
                <a:gd name="connsiteX139" fmla="*/ 694820 w 6426981"/>
                <a:gd name="connsiteY139" fmla="*/ 4586584 h 5820669"/>
                <a:gd name="connsiteX140" fmla="*/ 694820 w 6426981"/>
                <a:gd name="connsiteY140" fmla="*/ 4630127 h 5820669"/>
                <a:gd name="connsiteX141" fmla="*/ 687563 w 6426981"/>
                <a:gd name="connsiteY141" fmla="*/ 4869613 h 5820669"/>
                <a:gd name="connsiteX142" fmla="*/ 694820 w 6426981"/>
                <a:gd name="connsiteY142" fmla="*/ 4971213 h 5820669"/>
                <a:gd name="connsiteX143" fmla="*/ 694820 w 6426981"/>
                <a:gd name="connsiteY143" fmla="*/ 5080070 h 5820669"/>
                <a:gd name="connsiteX144" fmla="*/ 687563 w 6426981"/>
                <a:gd name="connsiteY144" fmla="*/ 5217956 h 5820669"/>
                <a:gd name="connsiteX145" fmla="*/ 694820 w 6426981"/>
                <a:gd name="connsiteY145" fmla="*/ 5326813 h 5820669"/>
                <a:gd name="connsiteX146" fmla="*/ 658535 w 6426981"/>
                <a:gd name="connsiteY146" fmla="*/ 5500984 h 5820669"/>
                <a:gd name="connsiteX147" fmla="*/ 673049 w 6426981"/>
                <a:gd name="connsiteY147" fmla="*/ 5609842 h 5820669"/>
                <a:gd name="connsiteX148" fmla="*/ 673049 w 6426981"/>
                <a:gd name="connsiteY148" fmla="*/ 5675156 h 5820669"/>
                <a:gd name="connsiteX149" fmla="*/ 673049 w 6426981"/>
                <a:gd name="connsiteY149" fmla="*/ 5718699 h 5820669"/>
                <a:gd name="connsiteX150" fmla="*/ 673049 w 6426981"/>
                <a:gd name="connsiteY150" fmla="*/ 5718699 h 5820669"/>
                <a:gd name="connsiteX0" fmla="*/ 767392 w 6426981"/>
                <a:gd name="connsiteY0" fmla="*/ 3570584 h 5820669"/>
                <a:gd name="connsiteX1" fmla="*/ 658535 w 6426981"/>
                <a:gd name="connsiteY1" fmla="*/ 3556070 h 5820669"/>
                <a:gd name="connsiteX2" fmla="*/ 578706 w 6426981"/>
                <a:gd name="connsiteY2" fmla="*/ 3534299 h 5820669"/>
                <a:gd name="connsiteX3" fmla="*/ 491620 w 6426981"/>
                <a:gd name="connsiteY3" fmla="*/ 3512527 h 5820669"/>
                <a:gd name="connsiteX4" fmla="*/ 462592 w 6426981"/>
                <a:gd name="connsiteY4" fmla="*/ 3548813 h 5820669"/>
                <a:gd name="connsiteX5" fmla="*/ 462592 w 6426981"/>
                <a:gd name="connsiteY5" fmla="*/ 3548813 h 5820669"/>
                <a:gd name="connsiteX6" fmla="*/ 16459 w 6426981"/>
                <a:gd name="connsiteY6" fmla="*/ 5455083 h 5820669"/>
                <a:gd name="connsiteX7" fmla="*/ 96650 w 6426981"/>
                <a:gd name="connsiteY7" fmla="*/ 5696928 h 5820669"/>
                <a:gd name="connsiteX8" fmla="*/ 368249 w 6426981"/>
                <a:gd name="connsiteY8" fmla="*/ 5711442 h 5820669"/>
                <a:gd name="connsiteX9" fmla="*/ 542420 w 6426981"/>
                <a:gd name="connsiteY9" fmla="*/ 5711442 h 5820669"/>
                <a:gd name="connsiteX10" fmla="*/ 803678 w 6426981"/>
                <a:gd name="connsiteY10" fmla="*/ 5733213 h 5820669"/>
                <a:gd name="connsiteX11" fmla="*/ 1297163 w 6426981"/>
                <a:gd name="connsiteY11" fmla="*/ 5740470 h 5820669"/>
                <a:gd name="connsiteX12" fmla="*/ 1435049 w 6426981"/>
                <a:gd name="connsiteY12" fmla="*/ 5733213 h 5820669"/>
                <a:gd name="connsiteX13" fmla="*/ 1580192 w 6426981"/>
                <a:gd name="connsiteY13" fmla="*/ 5754984 h 5820669"/>
                <a:gd name="connsiteX14" fmla="*/ 1696306 w 6426981"/>
                <a:gd name="connsiteY14" fmla="*/ 5747727 h 5820669"/>
                <a:gd name="connsiteX15" fmla="*/ 1805163 w 6426981"/>
                <a:gd name="connsiteY15" fmla="*/ 5747727 h 5820669"/>
                <a:gd name="connsiteX16" fmla="*/ 2044649 w 6426981"/>
                <a:gd name="connsiteY16" fmla="*/ 5776756 h 5820669"/>
                <a:gd name="connsiteX17" fmla="*/ 2218820 w 6426981"/>
                <a:gd name="connsiteY17" fmla="*/ 5820299 h 5820669"/>
                <a:gd name="connsiteX18" fmla="*/ 2494592 w 6426981"/>
                <a:gd name="connsiteY18" fmla="*/ 5798527 h 5820669"/>
                <a:gd name="connsiteX19" fmla="*/ 2697792 w 6426981"/>
                <a:gd name="connsiteY19" fmla="*/ 5813042 h 5820669"/>
                <a:gd name="connsiteX20" fmla="*/ 2828420 w 6426981"/>
                <a:gd name="connsiteY20" fmla="*/ 5798527 h 5820669"/>
                <a:gd name="connsiteX21" fmla="*/ 3038878 w 6426981"/>
                <a:gd name="connsiteY21" fmla="*/ 5813042 h 5820669"/>
                <a:gd name="connsiteX22" fmla="*/ 3213049 w 6426981"/>
                <a:gd name="connsiteY22" fmla="*/ 5791270 h 5820669"/>
                <a:gd name="connsiteX23" fmla="*/ 3372706 w 6426981"/>
                <a:gd name="connsiteY23" fmla="*/ 5791270 h 5820669"/>
                <a:gd name="connsiteX24" fmla="*/ 3590420 w 6426981"/>
                <a:gd name="connsiteY24" fmla="*/ 5711442 h 5820669"/>
                <a:gd name="connsiteX25" fmla="*/ 3626706 w 6426981"/>
                <a:gd name="connsiteY25" fmla="*/ 5711442 h 5820669"/>
                <a:gd name="connsiteX26" fmla="*/ 3713792 w 6426981"/>
                <a:gd name="connsiteY26" fmla="*/ 5718699 h 5820669"/>
                <a:gd name="connsiteX27" fmla="*/ 4127449 w 6426981"/>
                <a:gd name="connsiteY27" fmla="*/ 5725956 h 5820669"/>
                <a:gd name="connsiteX28" fmla="*/ 4301620 w 6426981"/>
                <a:gd name="connsiteY28" fmla="*/ 5725956 h 5820669"/>
                <a:gd name="connsiteX29" fmla="*/ 4432249 w 6426981"/>
                <a:gd name="connsiteY29" fmla="*/ 5725956 h 5820669"/>
                <a:gd name="connsiteX30" fmla="*/ 4591906 w 6426981"/>
                <a:gd name="connsiteY30" fmla="*/ 5725956 h 5820669"/>
                <a:gd name="connsiteX31" fmla="*/ 4722535 w 6426981"/>
                <a:gd name="connsiteY31" fmla="*/ 5711442 h 5820669"/>
                <a:gd name="connsiteX32" fmla="*/ 4940249 w 6426981"/>
                <a:gd name="connsiteY32" fmla="*/ 5725956 h 5820669"/>
                <a:gd name="connsiteX33" fmla="*/ 5172478 w 6426981"/>
                <a:gd name="connsiteY33" fmla="*/ 5711442 h 5820669"/>
                <a:gd name="connsiteX34" fmla="*/ 5390192 w 6426981"/>
                <a:gd name="connsiteY34" fmla="*/ 5711442 h 5820669"/>
                <a:gd name="connsiteX35" fmla="*/ 5440992 w 6426981"/>
                <a:gd name="connsiteY35" fmla="*/ 5704184 h 5820669"/>
                <a:gd name="connsiteX36" fmla="*/ 5520820 w 6426981"/>
                <a:gd name="connsiteY36" fmla="*/ 5624356 h 5820669"/>
                <a:gd name="connsiteX37" fmla="*/ 5636935 w 6426981"/>
                <a:gd name="connsiteY37" fmla="*/ 5530013 h 5820669"/>
                <a:gd name="connsiteX38" fmla="*/ 5694992 w 6426981"/>
                <a:gd name="connsiteY38" fmla="*/ 5493727 h 5820669"/>
                <a:gd name="connsiteX39" fmla="*/ 5724020 w 6426981"/>
                <a:gd name="connsiteY39" fmla="*/ 5341327 h 5820669"/>
                <a:gd name="connsiteX40" fmla="*/ 5687735 w 6426981"/>
                <a:gd name="connsiteY40" fmla="*/ 5138127 h 5820669"/>
                <a:gd name="connsiteX41" fmla="*/ 5680478 w 6426981"/>
                <a:gd name="connsiteY41" fmla="*/ 4949442 h 5820669"/>
                <a:gd name="connsiteX42" fmla="*/ 5680478 w 6426981"/>
                <a:gd name="connsiteY42" fmla="*/ 4789784 h 5820669"/>
                <a:gd name="connsiteX43" fmla="*/ 5673220 w 6426981"/>
                <a:gd name="connsiteY43" fmla="*/ 4506756 h 5820669"/>
                <a:gd name="connsiteX44" fmla="*/ 5673220 w 6426981"/>
                <a:gd name="connsiteY44" fmla="*/ 4252756 h 5820669"/>
                <a:gd name="connsiteX45" fmla="*/ 5644192 w 6426981"/>
                <a:gd name="connsiteY45" fmla="*/ 4006013 h 5820669"/>
                <a:gd name="connsiteX46" fmla="*/ 5622420 w 6426981"/>
                <a:gd name="connsiteY46" fmla="*/ 3831842 h 5820669"/>
                <a:gd name="connsiteX47" fmla="*/ 5607906 w 6426981"/>
                <a:gd name="connsiteY47" fmla="*/ 3621384 h 5820669"/>
                <a:gd name="connsiteX48" fmla="*/ 5578878 w 6426981"/>
                <a:gd name="connsiteY48" fmla="*/ 3439956 h 5820669"/>
                <a:gd name="connsiteX49" fmla="*/ 5571620 w 6426981"/>
                <a:gd name="connsiteY49" fmla="*/ 3222242 h 5820669"/>
                <a:gd name="connsiteX50" fmla="*/ 5615163 w 6426981"/>
                <a:gd name="connsiteY50" fmla="*/ 3164184 h 5820669"/>
                <a:gd name="connsiteX51" fmla="*/ 5716763 w 6426981"/>
                <a:gd name="connsiteY51" fmla="*/ 3055327 h 5820669"/>
                <a:gd name="connsiteX52" fmla="*/ 5869163 w 6426981"/>
                <a:gd name="connsiteY52" fmla="*/ 2982756 h 5820669"/>
                <a:gd name="connsiteX53" fmla="*/ 5934478 w 6426981"/>
                <a:gd name="connsiteY53" fmla="*/ 2902927 h 5820669"/>
                <a:gd name="connsiteX54" fmla="*/ 6021563 w 6426981"/>
                <a:gd name="connsiteY54" fmla="*/ 2837613 h 5820669"/>
                <a:gd name="connsiteX55" fmla="*/ 6043335 w 6426981"/>
                <a:gd name="connsiteY55" fmla="*/ 2743270 h 5820669"/>
                <a:gd name="connsiteX56" fmla="*/ 6072363 w 6426981"/>
                <a:gd name="connsiteY56" fmla="*/ 2482013 h 5820669"/>
                <a:gd name="connsiteX57" fmla="*/ 6137678 w 6426981"/>
                <a:gd name="connsiteY57" fmla="*/ 2162699 h 5820669"/>
                <a:gd name="connsiteX58" fmla="*/ 6159449 w 6426981"/>
                <a:gd name="connsiteY58" fmla="*/ 1937727 h 5820669"/>
                <a:gd name="connsiteX59" fmla="*/ 6246535 w 6426981"/>
                <a:gd name="connsiteY59" fmla="*/ 1545842 h 5820669"/>
                <a:gd name="connsiteX60" fmla="*/ 6304592 w 6426981"/>
                <a:gd name="connsiteY60" fmla="*/ 1204756 h 5820669"/>
                <a:gd name="connsiteX61" fmla="*/ 6369906 w 6426981"/>
                <a:gd name="connsiteY61" fmla="*/ 965270 h 5820669"/>
                <a:gd name="connsiteX62" fmla="*/ 6398935 w 6426981"/>
                <a:gd name="connsiteY62" fmla="*/ 682242 h 5820669"/>
                <a:gd name="connsiteX63" fmla="*/ 6420706 w 6426981"/>
                <a:gd name="connsiteY63" fmla="*/ 551613 h 5820669"/>
                <a:gd name="connsiteX64" fmla="*/ 6420706 w 6426981"/>
                <a:gd name="connsiteY64" fmla="*/ 486299 h 5820669"/>
                <a:gd name="connsiteX65" fmla="*/ 6348135 w 6426981"/>
                <a:gd name="connsiteY65" fmla="*/ 457270 h 5820669"/>
                <a:gd name="connsiteX66" fmla="*/ 6253792 w 6426981"/>
                <a:gd name="connsiteY66" fmla="*/ 435499 h 5820669"/>
                <a:gd name="connsiteX67" fmla="*/ 6065106 w 6426981"/>
                <a:gd name="connsiteY67" fmla="*/ 391956 h 5820669"/>
                <a:gd name="connsiteX68" fmla="*/ 5883678 w 6426981"/>
                <a:gd name="connsiteY68" fmla="*/ 333899 h 5820669"/>
                <a:gd name="connsiteX69" fmla="*/ 5107163 w 6426981"/>
                <a:gd name="connsiteY69" fmla="*/ 174242 h 5820669"/>
                <a:gd name="connsiteX70" fmla="*/ 4932992 w 6426981"/>
                <a:gd name="connsiteY70" fmla="*/ 94413 h 5820669"/>
                <a:gd name="connsiteX71" fmla="*/ 4599163 w 6426981"/>
                <a:gd name="connsiteY71" fmla="*/ 29099 h 5820669"/>
                <a:gd name="connsiteX72" fmla="*/ 4519335 w 6426981"/>
                <a:gd name="connsiteY72" fmla="*/ 70 h 5820669"/>
                <a:gd name="connsiteX73" fmla="*/ 4381449 w 6426981"/>
                <a:gd name="connsiteY73" fmla="*/ 36356 h 5820669"/>
                <a:gd name="connsiteX74" fmla="*/ 4294363 w 6426981"/>
                <a:gd name="connsiteY74" fmla="*/ 159727 h 5820669"/>
                <a:gd name="connsiteX75" fmla="*/ 4229049 w 6426981"/>
                <a:gd name="connsiteY75" fmla="*/ 246813 h 5820669"/>
                <a:gd name="connsiteX76" fmla="*/ 4163735 w 6426981"/>
                <a:gd name="connsiteY76" fmla="*/ 428242 h 5820669"/>
                <a:gd name="connsiteX77" fmla="*/ 4141963 w 6426981"/>
                <a:gd name="connsiteY77" fmla="*/ 537099 h 5820669"/>
                <a:gd name="connsiteX78" fmla="*/ 4141963 w 6426981"/>
                <a:gd name="connsiteY78" fmla="*/ 682242 h 5820669"/>
                <a:gd name="connsiteX79" fmla="*/ 4141963 w 6426981"/>
                <a:gd name="connsiteY79" fmla="*/ 769327 h 5820669"/>
                <a:gd name="connsiteX80" fmla="*/ 4170992 w 6426981"/>
                <a:gd name="connsiteY80" fmla="*/ 834642 h 5820669"/>
                <a:gd name="connsiteX81" fmla="*/ 4243563 w 6426981"/>
                <a:gd name="connsiteY81" fmla="*/ 863670 h 5820669"/>
                <a:gd name="connsiteX82" fmla="*/ 4359678 w 6426981"/>
                <a:gd name="connsiteY82" fmla="*/ 1030584 h 5820669"/>
                <a:gd name="connsiteX83" fmla="*/ 4432249 w 6426981"/>
                <a:gd name="connsiteY83" fmla="*/ 1103156 h 5820669"/>
                <a:gd name="connsiteX84" fmla="*/ 4541106 w 6426981"/>
                <a:gd name="connsiteY84" fmla="*/ 1095899 h 5820669"/>
                <a:gd name="connsiteX85" fmla="*/ 4649963 w 6426981"/>
                <a:gd name="connsiteY85" fmla="*/ 1124927 h 5820669"/>
                <a:gd name="connsiteX86" fmla="*/ 4671735 w 6426981"/>
                <a:gd name="connsiteY86" fmla="*/ 1124927 h 5820669"/>
                <a:gd name="connsiteX87" fmla="*/ 4722535 w 6426981"/>
                <a:gd name="connsiteY87" fmla="*/ 1146699 h 5820669"/>
                <a:gd name="connsiteX88" fmla="*/ 4780592 w 6426981"/>
                <a:gd name="connsiteY88" fmla="*/ 1139442 h 5820669"/>
                <a:gd name="connsiteX89" fmla="*/ 4816878 w 6426981"/>
                <a:gd name="connsiteY89" fmla="*/ 1204756 h 5820669"/>
                <a:gd name="connsiteX90" fmla="*/ 4802363 w 6426981"/>
                <a:gd name="connsiteY90" fmla="*/ 1320870 h 5820669"/>
                <a:gd name="connsiteX91" fmla="*/ 4780592 w 6426981"/>
                <a:gd name="connsiteY91" fmla="*/ 1422470 h 5820669"/>
                <a:gd name="connsiteX92" fmla="*/ 4737049 w 6426981"/>
                <a:gd name="connsiteY92" fmla="*/ 1705499 h 5820669"/>
                <a:gd name="connsiteX93" fmla="*/ 4729792 w 6426981"/>
                <a:gd name="connsiteY93" fmla="*/ 1865156 h 5820669"/>
                <a:gd name="connsiteX94" fmla="*/ 4664478 w 6426981"/>
                <a:gd name="connsiteY94" fmla="*/ 2148184 h 5820669"/>
                <a:gd name="connsiteX95" fmla="*/ 4628192 w 6426981"/>
                <a:gd name="connsiteY95" fmla="*/ 2670699 h 5820669"/>
                <a:gd name="connsiteX96" fmla="*/ 4606420 w 6426981"/>
                <a:gd name="connsiteY96" fmla="*/ 2990013 h 5820669"/>
                <a:gd name="connsiteX97" fmla="*/ 4584649 w 6426981"/>
                <a:gd name="connsiteY97" fmla="*/ 3425442 h 5820669"/>
                <a:gd name="connsiteX98" fmla="*/ 4584649 w 6426981"/>
                <a:gd name="connsiteY98" fmla="*/ 3541556 h 5820669"/>
                <a:gd name="connsiteX99" fmla="*/ 4599163 w 6426981"/>
                <a:gd name="connsiteY99" fmla="*/ 3693956 h 5820669"/>
                <a:gd name="connsiteX100" fmla="*/ 4613678 w 6426981"/>
                <a:gd name="connsiteY100" fmla="*/ 3947956 h 5820669"/>
                <a:gd name="connsiteX101" fmla="*/ 4599163 w 6426981"/>
                <a:gd name="connsiteY101" fmla="*/ 3955213 h 5820669"/>
                <a:gd name="connsiteX102" fmla="*/ 4541106 w 6426981"/>
                <a:gd name="connsiteY102" fmla="*/ 3991499 h 5820669"/>
                <a:gd name="connsiteX103" fmla="*/ 4454020 w 6426981"/>
                <a:gd name="connsiteY103" fmla="*/ 4020527 h 5820669"/>
                <a:gd name="connsiteX104" fmla="*/ 4388706 w 6426981"/>
                <a:gd name="connsiteY104" fmla="*/ 4006013 h 5820669"/>
                <a:gd name="connsiteX105" fmla="*/ 4337906 w 6426981"/>
                <a:gd name="connsiteY105" fmla="*/ 3984242 h 5820669"/>
                <a:gd name="connsiteX106" fmla="*/ 4105678 w 6426981"/>
                <a:gd name="connsiteY106" fmla="*/ 3926184 h 5820669"/>
                <a:gd name="connsiteX107" fmla="*/ 4040363 w 6426981"/>
                <a:gd name="connsiteY107" fmla="*/ 3904413 h 5820669"/>
                <a:gd name="connsiteX108" fmla="*/ 3902478 w 6426981"/>
                <a:gd name="connsiteY108" fmla="*/ 3882642 h 5820669"/>
                <a:gd name="connsiteX109" fmla="*/ 3822649 w 6426981"/>
                <a:gd name="connsiteY109" fmla="*/ 3875384 h 5820669"/>
                <a:gd name="connsiteX110" fmla="*/ 3648478 w 6426981"/>
                <a:gd name="connsiteY110" fmla="*/ 3831842 h 5820669"/>
                <a:gd name="connsiteX111" fmla="*/ 3583163 w 6426981"/>
                <a:gd name="connsiteY111" fmla="*/ 3831842 h 5820669"/>
                <a:gd name="connsiteX112" fmla="*/ 3387220 w 6426981"/>
                <a:gd name="connsiteY112" fmla="*/ 3788299 h 5820669"/>
                <a:gd name="connsiteX113" fmla="*/ 3125963 w 6426981"/>
                <a:gd name="connsiteY113" fmla="*/ 3773784 h 5820669"/>
                <a:gd name="connsiteX114" fmla="*/ 2995335 w 6426981"/>
                <a:gd name="connsiteY114" fmla="*/ 3744756 h 5820669"/>
                <a:gd name="connsiteX115" fmla="*/ 2922763 w 6426981"/>
                <a:gd name="connsiteY115" fmla="*/ 3701213 h 5820669"/>
                <a:gd name="connsiteX116" fmla="*/ 2821163 w 6426981"/>
                <a:gd name="connsiteY116" fmla="*/ 3679442 h 5820669"/>
                <a:gd name="connsiteX117" fmla="*/ 2792135 w 6426981"/>
                <a:gd name="connsiteY117" fmla="*/ 3664927 h 5820669"/>
                <a:gd name="connsiteX118" fmla="*/ 2748592 w 6426981"/>
                <a:gd name="connsiteY118" fmla="*/ 3672184 h 5820669"/>
                <a:gd name="connsiteX119" fmla="*/ 2712306 w 6426981"/>
                <a:gd name="connsiteY119" fmla="*/ 3737499 h 5820669"/>
                <a:gd name="connsiteX120" fmla="*/ 2668763 w 6426981"/>
                <a:gd name="connsiteY120" fmla="*/ 3781042 h 5820669"/>
                <a:gd name="connsiteX121" fmla="*/ 2581678 w 6426981"/>
                <a:gd name="connsiteY121" fmla="*/ 3998756 h 5820669"/>
                <a:gd name="connsiteX122" fmla="*/ 2516363 w 6426981"/>
                <a:gd name="connsiteY122" fmla="*/ 4064070 h 5820669"/>
                <a:gd name="connsiteX123" fmla="*/ 2465563 w 6426981"/>
                <a:gd name="connsiteY123" fmla="*/ 4165670 h 5820669"/>
                <a:gd name="connsiteX124" fmla="*/ 2443792 w 6426981"/>
                <a:gd name="connsiteY124" fmla="*/ 4194699 h 5820669"/>
                <a:gd name="connsiteX125" fmla="*/ 2407506 w 6426981"/>
                <a:gd name="connsiteY125" fmla="*/ 4260013 h 5820669"/>
                <a:gd name="connsiteX126" fmla="*/ 2378478 w 6426981"/>
                <a:gd name="connsiteY126" fmla="*/ 4318070 h 5820669"/>
                <a:gd name="connsiteX127" fmla="*/ 2226078 w 6426981"/>
                <a:gd name="connsiteY127" fmla="*/ 4310813 h 5820669"/>
                <a:gd name="connsiteX128" fmla="*/ 1877735 w 6426981"/>
                <a:gd name="connsiteY128" fmla="*/ 4318070 h 5820669"/>
                <a:gd name="connsiteX129" fmla="*/ 1689049 w 6426981"/>
                <a:gd name="connsiteY129" fmla="*/ 4325327 h 5820669"/>
                <a:gd name="connsiteX130" fmla="*/ 1558420 w 6426981"/>
                <a:gd name="connsiteY130" fmla="*/ 4347099 h 5820669"/>
                <a:gd name="connsiteX131" fmla="*/ 1406020 w 6426981"/>
                <a:gd name="connsiteY131" fmla="*/ 4354356 h 5820669"/>
                <a:gd name="connsiteX132" fmla="*/ 1181049 w 6426981"/>
                <a:gd name="connsiteY132" fmla="*/ 4361613 h 5820669"/>
                <a:gd name="connsiteX133" fmla="*/ 927049 w 6426981"/>
                <a:gd name="connsiteY133" fmla="*/ 4405156 h 5820669"/>
                <a:gd name="connsiteX134" fmla="*/ 854478 w 6426981"/>
                <a:gd name="connsiteY134" fmla="*/ 4405156 h 5820669"/>
                <a:gd name="connsiteX135" fmla="*/ 810935 w 6426981"/>
                <a:gd name="connsiteY135" fmla="*/ 4405156 h 5820669"/>
                <a:gd name="connsiteX136" fmla="*/ 731106 w 6426981"/>
                <a:gd name="connsiteY136" fmla="*/ 4412413 h 5820669"/>
                <a:gd name="connsiteX137" fmla="*/ 687563 w 6426981"/>
                <a:gd name="connsiteY137" fmla="*/ 4434184 h 5820669"/>
                <a:gd name="connsiteX138" fmla="*/ 694820 w 6426981"/>
                <a:gd name="connsiteY138" fmla="*/ 4586584 h 5820669"/>
                <a:gd name="connsiteX139" fmla="*/ 694820 w 6426981"/>
                <a:gd name="connsiteY139" fmla="*/ 4630127 h 5820669"/>
                <a:gd name="connsiteX140" fmla="*/ 687563 w 6426981"/>
                <a:gd name="connsiteY140" fmla="*/ 4869613 h 5820669"/>
                <a:gd name="connsiteX141" fmla="*/ 694820 w 6426981"/>
                <a:gd name="connsiteY141" fmla="*/ 4971213 h 5820669"/>
                <a:gd name="connsiteX142" fmla="*/ 694820 w 6426981"/>
                <a:gd name="connsiteY142" fmla="*/ 5080070 h 5820669"/>
                <a:gd name="connsiteX143" fmla="*/ 687563 w 6426981"/>
                <a:gd name="connsiteY143" fmla="*/ 5217956 h 5820669"/>
                <a:gd name="connsiteX144" fmla="*/ 694820 w 6426981"/>
                <a:gd name="connsiteY144" fmla="*/ 5326813 h 5820669"/>
                <a:gd name="connsiteX145" fmla="*/ 658535 w 6426981"/>
                <a:gd name="connsiteY145" fmla="*/ 5500984 h 5820669"/>
                <a:gd name="connsiteX146" fmla="*/ 673049 w 6426981"/>
                <a:gd name="connsiteY146" fmla="*/ 5609842 h 5820669"/>
                <a:gd name="connsiteX147" fmla="*/ 673049 w 6426981"/>
                <a:gd name="connsiteY147" fmla="*/ 5675156 h 5820669"/>
                <a:gd name="connsiteX148" fmla="*/ 673049 w 6426981"/>
                <a:gd name="connsiteY148" fmla="*/ 5718699 h 5820669"/>
                <a:gd name="connsiteX149" fmla="*/ 673049 w 6426981"/>
                <a:gd name="connsiteY149" fmla="*/ 5718699 h 5820669"/>
                <a:gd name="connsiteX0" fmla="*/ 751570 w 6411159"/>
                <a:gd name="connsiteY0" fmla="*/ 3570584 h 5820669"/>
                <a:gd name="connsiteX1" fmla="*/ 642713 w 6411159"/>
                <a:gd name="connsiteY1" fmla="*/ 3556070 h 5820669"/>
                <a:gd name="connsiteX2" fmla="*/ 562884 w 6411159"/>
                <a:gd name="connsiteY2" fmla="*/ 3534299 h 5820669"/>
                <a:gd name="connsiteX3" fmla="*/ 475798 w 6411159"/>
                <a:gd name="connsiteY3" fmla="*/ 3512527 h 5820669"/>
                <a:gd name="connsiteX4" fmla="*/ 446770 w 6411159"/>
                <a:gd name="connsiteY4" fmla="*/ 3548813 h 5820669"/>
                <a:gd name="connsiteX5" fmla="*/ 446770 w 6411159"/>
                <a:gd name="connsiteY5" fmla="*/ 3548813 h 5820669"/>
                <a:gd name="connsiteX6" fmla="*/ 637 w 6411159"/>
                <a:gd name="connsiteY6" fmla="*/ 5455083 h 5820669"/>
                <a:gd name="connsiteX7" fmla="*/ 352427 w 6411159"/>
                <a:gd name="connsiteY7" fmla="*/ 5711442 h 5820669"/>
                <a:gd name="connsiteX8" fmla="*/ 526598 w 6411159"/>
                <a:gd name="connsiteY8" fmla="*/ 5711442 h 5820669"/>
                <a:gd name="connsiteX9" fmla="*/ 787856 w 6411159"/>
                <a:gd name="connsiteY9" fmla="*/ 5733213 h 5820669"/>
                <a:gd name="connsiteX10" fmla="*/ 1281341 w 6411159"/>
                <a:gd name="connsiteY10" fmla="*/ 5740470 h 5820669"/>
                <a:gd name="connsiteX11" fmla="*/ 1419227 w 6411159"/>
                <a:gd name="connsiteY11" fmla="*/ 5733213 h 5820669"/>
                <a:gd name="connsiteX12" fmla="*/ 1564370 w 6411159"/>
                <a:gd name="connsiteY12" fmla="*/ 5754984 h 5820669"/>
                <a:gd name="connsiteX13" fmla="*/ 1680484 w 6411159"/>
                <a:gd name="connsiteY13" fmla="*/ 5747727 h 5820669"/>
                <a:gd name="connsiteX14" fmla="*/ 1789341 w 6411159"/>
                <a:gd name="connsiteY14" fmla="*/ 5747727 h 5820669"/>
                <a:gd name="connsiteX15" fmla="*/ 2028827 w 6411159"/>
                <a:gd name="connsiteY15" fmla="*/ 5776756 h 5820669"/>
                <a:gd name="connsiteX16" fmla="*/ 2202998 w 6411159"/>
                <a:gd name="connsiteY16" fmla="*/ 5820299 h 5820669"/>
                <a:gd name="connsiteX17" fmla="*/ 2478770 w 6411159"/>
                <a:gd name="connsiteY17" fmla="*/ 5798527 h 5820669"/>
                <a:gd name="connsiteX18" fmla="*/ 2681970 w 6411159"/>
                <a:gd name="connsiteY18" fmla="*/ 5813042 h 5820669"/>
                <a:gd name="connsiteX19" fmla="*/ 2812598 w 6411159"/>
                <a:gd name="connsiteY19" fmla="*/ 5798527 h 5820669"/>
                <a:gd name="connsiteX20" fmla="*/ 3023056 w 6411159"/>
                <a:gd name="connsiteY20" fmla="*/ 5813042 h 5820669"/>
                <a:gd name="connsiteX21" fmla="*/ 3197227 w 6411159"/>
                <a:gd name="connsiteY21" fmla="*/ 5791270 h 5820669"/>
                <a:gd name="connsiteX22" fmla="*/ 3356884 w 6411159"/>
                <a:gd name="connsiteY22" fmla="*/ 5791270 h 5820669"/>
                <a:gd name="connsiteX23" fmla="*/ 3574598 w 6411159"/>
                <a:gd name="connsiteY23" fmla="*/ 5711442 h 5820669"/>
                <a:gd name="connsiteX24" fmla="*/ 3610884 w 6411159"/>
                <a:gd name="connsiteY24" fmla="*/ 5711442 h 5820669"/>
                <a:gd name="connsiteX25" fmla="*/ 3697970 w 6411159"/>
                <a:gd name="connsiteY25" fmla="*/ 5718699 h 5820669"/>
                <a:gd name="connsiteX26" fmla="*/ 4111627 w 6411159"/>
                <a:gd name="connsiteY26" fmla="*/ 5725956 h 5820669"/>
                <a:gd name="connsiteX27" fmla="*/ 4285798 w 6411159"/>
                <a:gd name="connsiteY27" fmla="*/ 5725956 h 5820669"/>
                <a:gd name="connsiteX28" fmla="*/ 4416427 w 6411159"/>
                <a:gd name="connsiteY28" fmla="*/ 5725956 h 5820669"/>
                <a:gd name="connsiteX29" fmla="*/ 4576084 w 6411159"/>
                <a:gd name="connsiteY29" fmla="*/ 5725956 h 5820669"/>
                <a:gd name="connsiteX30" fmla="*/ 4706713 w 6411159"/>
                <a:gd name="connsiteY30" fmla="*/ 5711442 h 5820669"/>
                <a:gd name="connsiteX31" fmla="*/ 4924427 w 6411159"/>
                <a:gd name="connsiteY31" fmla="*/ 5725956 h 5820669"/>
                <a:gd name="connsiteX32" fmla="*/ 5156656 w 6411159"/>
                <a:gd name="connsiteY32" fmla="*/ 5711442 h 5820669"/>
                <a:gd name="connsiteX33" fmla="*/ 5374370 w 6411159"/>
                <a:gd name="connsiteY33" fmla="*/ 5711442 h 5820669"/>
                <a:gd name="connsiteX34" fmla="*/ 5425170 w 6411159"/>
                <a:gd name="connsiteY34" fmla="*/ 5704184 h 5820669"/>
                <a:gd name="connsiteX35" fmla="*/ 5504998 w 6411159"/>
                <a:gd name="connsiteY35" fmla="*/ 5624356 h 5820669"/>
                <a:gd name="connsiteX36" fmla="*/ 5621113 w 6411159"/>
                <a:gd name="connsiteY36" fmla="*/ 5530013 h 5820669"/>
                <a:gd name="connsiteX37" fmla="*/ 5679170 w 6411159"/>
                <a:gd name="connsiteY37" fmla="*/ 5493727 h 5820669"/>
                <a:gd name="connsiteX38" fmla="*/ 5708198 w 6411159"/>
                <a:gd name="connsiteY38" fmla="*/ 5341327 h 5820669"/>
                <a:gd name="connsiteX39" fmla="*/ 5671913 w 6411159"/>
                <a:gd name="connsiteY39" fmla="*/ 5138127 h 5820669"/>
                <a:gd name="connsiteX40" fmla="*/ 5664656 w 6411159"/>
                <a:gd name="connsiteY40" fmla="*/ 4949442 h 5820669"/>
                <a:gd name="connsiteX41" fmla="*/ 5664656 w 6411159"/>
                <a:gd name="connsiteY41" fmla="*/ 4789784 h 5820669"/>
                <a:gd name="connsiteX42" fmla="*/ 5657398 w 6411159"/>
                <a:gd name="connsiteY42" fmla="*/ 4506756 h 5820669"/>
                <a:gd name="connsiteX43" fmla="*/ 5657398 w 6411159"/>
                <a:gd name="connsiteY43" fmla="*/ 4252756 h 5820669"/>
                <a:gd name="connsiteX44" fmla="*/ 5628370 w 6411159"/>
                <a:gd name="connsiteY44" fmla="*/ 4006013 h 5820669"/>
                <a:gd name="connsiteX45" fmla="*/ 5606598 w 6411159"/>
                <a:gd name="connsiteY45" fmla="*/ 3831842 h 5820669"/>
                <a:gd name="connsiteX46" fmla="*/ 5592084 w 6411159"/>
                <a:gd name="connsiteY46" fmla="*/ 3621384 h 5820669"/>
                <a:gd name="connsiteX47" fmla="*/ 5563056 w 6411159"/>
                <a:gd name="connsiteY47" fmla="*/ 3439956 h 5820669"/>
                <a:gd name="connsiteX48" fmla="*/ 5555798 w 6411159"/>
                <a:gd name="connsiteY48" fmla="*/ 3222242 h 5820669"/>
                <a:gd name="connsiteX49" fmla="*/ 5599341 w 6411159"/>
                <a:gd name="connsiteY49" fmla="*/ 3164184 h 5820669"/>
                <a:gd name="connsiteX50" fmla="*/ 5700941 w 6411159"/>
                <a:gd name="connsiteY50" fmla="*/ 3055327 h 5820669"/>
                <a:gd name="connsiteX51" fmla="*/ 5853341 w 6411159"/>
                <a:gd name="connsiteY51" fmla="*/ 2982756 h 5820669"/>
                <a:gd name="connsiteX52" fmla="*/ 5918656 w 6411159"/>
                <a:gd name="connsiteY52" fmla="*/ 2902927 h 5820669"/>
                <a:gd name="connsiteX53" fmla="*/ 6005741 w 6411159"/>
                <a:gd name="connsiteY53" fmla="*/ 2837613 h 5820669"/>
                <a:gd name="connsiteX54" fmla="*/ 6027513 w 6411159"/>
                <a:gd name="connsiteY54" fmla="*/ 2743270 h 5820669"/>
                <a:gd name="connsiteX55" fmla="*/ 6056541 w 6411159"/>
                <a:gd name="connsiteY55" fmla="*/ 2482013 h 5820669"/>
                <a:gd name="connsiteX56" fmla="*/ 6121856 w 6411159"/>
                <a:gd name="connsiteY56" fmla="*/ 2162699 h 5820669"/>
                <a:gd name="connsiteX57" fmla="*/ 6143627 w 6411159"/>
                <a:gd name="connsiteY57" fmla="*/ 1937727 h 5820669"/>
                <a:gd name="connsiteX58" fmla="*/ 6230713 w 6411159"/>
                <a:gd name="connsiteY58" fmla="*/ 1545842 h 5820669"/>
                <a:gd name="connsiteX59" fmla="*/ 6288770 w 6411159"/>
                <a:gd name="connsiteY59" fmla="*/ 1204756 h 5820669"/>
                <a:gd name="connsiteX60" fmla="*/ 6354084 w 6411159"/>
                <a:gd name="connsiteY60" fmla="*/ 965270 h 5820669"/>
                <a:gd name="connsiteX61" fmla="*/ 6383113 w 6411159"/>
                <a:gd name="connsiteY61" fmla="*/ 682242 h 5820669"/>
                <a:gd name="connsiteX62" fmla="*/ 6404884 w 6411159"/>
                <a:gd name="connsiteY62" fmla="*/ 551613 h 5820669"/>
                <a:gd name="connsiteX63" fmla="*/ 6404884 w 6411159"/>
                <a:gd name="connsiteY63" fmla="*/ 486299 h 5820669"/>
                <a:gd name="connsiteX64" fmla="*/ 6332313 w 6411159"/>
                <a:gd name="connsiteY64" fmla="*/ 457270 h 5820669"/>
                <a:gd name="connsiteX65" fmla="*/ 6237970 w 6411159"/>
                <a:gd name="connsiteY65" fmla="*/ 435499 h 5820669"/>
                <a:gd name="connsiteX66" fmla="*/ 6049284 w 6411159"/>
                <a:gd name="connsiteY66" fmla="*/ 391956 h 5820669"/>
                <a:gd name="connsiteX67" fmla="*/ 5867856 w 6411159"/>
                <a:gd name="connsiteY67" fmla="*/ 333899 h 5820669"/>
                <a:gd name="connsiteX68" fmla="*/ 5091341 w 6411159"/>
                <a:gd name="connsiteY68" fmla="*/ 174242 h 5820669"/>
                <a:gd name="connsiteX69" fmla="*/ 4917170 w 6411159"/>
                <a:gd name="connsiteY69" fmla="*/ 94413 h 5820669"/>
                <a:gd name="connsiteX70" fmla="*/ 4583341 w 6411159"/>
                <a:gd name="connsiteY70" fmla="*/ 29099 h 5820669"/>
                <a:gd name="connsiteX71" fmla="*/ 4503513 w 6411159"/>
                <a:gd name="connsiteY71" fmla="*/ 70 h 5820669"/>
                <a:gd name="connsiteX72" fmla="*/ 4365627 w 6411159"/>
                <a:gd name="connsiteY72" fmla="*/ 36356 h 5820669"/>
                <a:gd name="connsiteX73" fmla="*/ 4278541 w 6411159"/>
                <a:gd name="connsiteY73" fmla="*/ 159727 h 5820669"/>
                <a:gd name="connsiteX74" fmla="*/ 4213227 w 6411159"/>
                <a:gd name="connsiteY74" fmla="*/ 246813 h 5820669"/>
                <a:gd name="connsiteX75" fmla="*/ 4147913 w 6411159"/>
                <a:gd name="connsiteY75" fmla="*/ 428242 h 5820669"/>
                <a:gd name="connsiteX76" fmla="*/ 4126141 w 6411159"/>
                <a:gd name="connsiteY76" fmla="*/ 537099 h 5820669"/>
                <a:gd name="connsiteX77" fmla="*/ 4126141 w 6411159"/>
                <a:gd name="connsiteY77" fmla="*/ 682242 h 5820669"/>
                <a:gd name="connsiteX78" fmla="*/ 4126141 w 6411159"/>
                <a:gd name="connsiteY78" fmla="*/ 769327 h 5820669"/>
                <a:gd name="connsiteX79" fmla="*/ 4155170 w 6411159"/>
                <a:gd name="connsiteY79" fmla="*/ 834642 h 5820669"/>
                <a:gd name="connsiteX80" fmla="*/ 4227741 w 6411159"/>
                <a:gd name="connsiteY80" fmla="*/ 863670 h 5820669"/>
                <a:gd name="connsiteX81" fmla="*/ 4343856 w 6411159"/>
                <a:gd name="connsiteY81" fmla="*/ 1030584 h 5820669"/>
                <a:gd name="connsiteX82" fmla="*/ 4416427 w 6411159"/>
                <a:gd name="connsiteY82" fmla="*/ 1103156 h 5820669"/>
                <a:gd name="connsiteX83" fmla="*/ 4525284 w 6411159"/>
                <a:gd name="connsiteY83" fmla="*/ 1095899 h 5820669"/>
                <a:gd name="connsiteX84" fmla="*/ 4634141 w 6411159"/>
                <a:gd name="connsiteY84" fmla="*/ 1124927 h 5820669"/>
                <a:gd name="connsiteX85" fmla="*/ 4655913 w 6411159"/>
                <a:gd name="connsiteY85" fmla="*/ 1124927 h 5820669"/>
                <a:gd name="connsiteX86" fmla="*/ 4706713 w 6411159"/>
                <a:gd name="connsiteY86" fmla="*/ 1146699 h 5820669"/>
                <a:gd name="connsiteX87" fmla="*/ 4764770 w 6411159"/>
                <a:gd name="connsiteY87" fmla="*/ 1139442 h 5820669"/>
                <a:gd name="connsiteX88" fmla="*/ 4801056 w 6411159"/>
                <a:gd name="connsiteY88" fmla="*/ 1204756 h 5820669"/>
                <a:gd name="connsiteX89" fmla="*/ 4786541 w 6411159"/>
                <a:gd name="connsiteY89" fmla="*/ 1320870 h 5820669"/>
                <a:gd name="connsiteX90" fmla="*/ 4764770 w 6411159"/>
                <a:gd name="connsiteY90" fmla="*/ 1422470 h 5820669"/>
                <a:gd name="connsiteX91" fmla="*/ 4721227 w 6411159"/>
                <a:gd name="connsiteY91" fmla="*/ 1705499 h 5820669"/>
                <a:gd name="connsiteX92" fmla="*/ 4713970 w 6411159"/>
                <a:gd name="connsiteY92" fmla="*/ 1865156 h 5820669"/>
                <a:gd name="connsiteX93" fmla="*/ 4648656 w 6411159"/>
                <a:gd name="connsiteY93" fmla="*/ 2148184 h 5820669"/>
                <a:gd name="connsiteX94" fmla="*/ 4612370 w 6411159"/>
                <a:gd name="connsiteY94" fmla="*/ 2670699 h 5820669"/>
                <a:gd name="connsiteX95" fmla="*/ 4590598 w 6411159"/>
                <a:gd name="connsiteY95" fmla="*/ 2990013 h 5820669"/>
                <a:gd name="connsiteX96" fmla="*/ 4568827 w 6411159"/>
                <a:gd name="connsiteY96" fmla="*/ 3425442 h 5820669"/>
                <a:gd name="connsiteX97" fmla="*/ 4568827 w 6411159"/>
                <a:gd name="connsiteY97" fmla="*/ 3541556 h 5820669"/>
                <a:gd name="connsiteX98" fmla="*/ 4583341 w 6411159"/>
                <a:gd name="connsiteY98" fmla="*/ 3693956 h 5820669"/>
                <a:gd name="connsiteX99" fmla="*/ 4597856 w 6411159"/>
                <a:gd name="connsiteY99" fmla="*/ 3947956 h 5820669"/>
                <a:gd name="connsiteX100" fmla="*/ 4583341 w 6411159"/>
                <a:gd name="connsiteY100" fmla="*/ 3955213 h 5820669"/>
                <a:gd name="connsiteX101" fmla="*/ 4525284 w 6411159"/>
                <a:gd name="connsiteY101" fmla="*/ 3991499 h 5820669"/>
                <a:gd name="connsiteX102" fmla="*/ 4438198 w 6411159"/>
                <a:gd name="connsiteY102" fmla="*/ 4020527 h 5820669"/>
                <a:gd name="connsiteX103" fmla="*/ 4372884 w 6411159"/>
                <a:gd name="connsiteY103" fmla="*/ 4006013 h 5820669"/>
                <a:gd name="connsiteX104" fmla="*/ 4322084 w 6411159"/>
                <a:gd name="connsiteY104" fmla="*/ 3984242 h 5820669"/>
                <a:gd name="connsiteX105" fmla="*/ 4089856 w 6411159"/>
                <a:gd name="connsiteY105" fmla="*/ 3926184 h 5820669"/>
                <a:gd name="connsiteX106" fmla="*/ 4024541 w 6411159"/>
                <a:gd name="connsiteY106" fmla="*/ 3904413 h 5820669"/>
                <a:gd name="connsiteX107" fmla="*/ 3886656 w 6411159"/>
                <a:gd name="connsiteY107" fmla="*/ 3882642 h 5820669"/>
                <a:gd name="connsiteX108" fmla="*/ 3806827 w 6411159"/>
                <a:gd name="connsiteY108" fmla="*/ 3875384 h 5820669"/>
                <a:gd name="connsiteX109" fmla="*/ 3632656 w 6411159"/>
                <a:gd name="connsiteY109" fmla="*/ 3831842 h 5820669"/>
                <a:gd name="connsiteX110" fmla="*/ 3567341 w 6411159"/>
                <a:gd name="connsiteY110" fmla="*/ 3831842 h 5820669"/>
                <a:gd name="connsiteX111" fmla="*/ 3371398 w 6411159"/>
                <a:gd name="connsiteY111" fmla="*/ 3788299 h 5820669"/>
                <a:gd name="connsiteX112" fmla="*/ 3110141 w 6411159"/>
                <a:gd name="connsiteY112" fmla="*/ 3773784 h 5820669"/>
                <a:gd name="connsiteX113" fmla="*/ 2979513 w 6411159"/>
                <a:gd name="connsiteY113" fmla="*/ 3744756 h 5820669"/>
                <a:gd name="connsiteX114" fmla="*/ 2906941 w 6411159"/>
                <a:gd name="connsiteY114" fmla="*/ 3701213 h 5820669"/>
                <a:gd name="connsiteX115" fmla="*/ 2805341 w 6411159"/>
                <a:gd name="connsiteY115" fmla="*/ 3679442 h 5820669"/>
                <a:gd name="connsiteX116" fmla="*/ 2776313 w 6411159"/>
                <a:gd name="connsiteY116" fmla="*/ 3664927 h 5820669"/>
                <a:gd name="connsiteX117" fmla="*/ 2732770 w 6411159"/>
                <a:gd name="connsiteY117" fmla="*/ 3672184 h 5820669"/>
                <a:gd name="connsiteX118" fmla="*/ 2696484 w 6411159"/>
                <a:gd name="connsiteY118" fmla="*/ 3737499 h 5820669"/>
                <a:gd name="connsiteX119" fmla="*/ 2652941 w 6411159"/>
                <a:gd name="connsiteY119" fmla="*/ 3781042 h 5820669"/>
                <a:gd name="connsiteX120" fmla="*/ 2565856 w 6411159"/>
                <a:gd name="connsiteY120" fmla="*/ 3998756 h 5820669"/>
                <a:gd name="connsiteX121" fmla="*/ 2500541 w 6411159"/>
                <a:gd name="connsiteY121" fmla="*/ 4064070 h 5820669"/>
                <a:gd name="connsiteX122" fmla="*/ 2449741 w 6411159"/>
                <a:gd name="connsiteY122" fmla="*/ 4165670 h 5820669"/>
                <a:gd name="connsiteX123" fmla="*/ 2427970 w 6411159"/>
                <a:gd name="connsiteY123" fmla="*/ 4194699 h 5820669"/>
                <a:gd name="connsiteX124" fmla="*/ 2391684 w 6411159"/>
                <a:gd name="connsiteY124" fmla="*/ 4260013 h 5820669"/>
                <a:gd name="connsiteX125" fmla="*/ 2362656 w 6411159"/>
                <a:gd name="connsiteY125" fmla="*/ 4318070 h 5820669"/>
                <a:gd name="connsiteX126" fmla="*/ 2210256 w 6411159"/>
                <a:gd name="connsiteY126" fmla="*/ 4310813 h 5820669"/>
                <a:gd name="connsiteX127" fmla="*/ 1861913 w 6411159"/>
                <a:gd name="connsiteY127" fmla="*/ 4318070 h 5820669"/>
                <a:gd name="connsiteX128" fmla="*/ 1673227 w 6411159"/>
                <a:gd name="connsiteY128" fmla="*/ 4325327 h 5820669"/>
                <a:gd name="connsiteX129" fmla="*/ 1542598 w 6411159"/>
                <a:gd name="connsiteY129" fmla="*/ 4347099 h 5820669"/>
                <a:gd name="connsiteX130" fmla="*/ 1390198 w 6411159"/>
                <a:gd name="connsiteY130" fmla="*/ 4354356 h 5820669"/>
                <a:gd name="connsiteX131" fmla="*/ 1165227 w 6411159"/>
                <a:gd name="connsiteY131" fmla="*/ 4361613 h 5820669"/>
                <a:gd name="connsiteX132" fmla="*/ 911227 w 6411159"/>
                <a:gd name="connsiteY132" fmla="*/ 4405156 h 5820669"/>
                <a:gd name="connsiteX133" fmla="*/ 838656 w 6411159"/>
                <a:gd name="connsiteY133" fmla="*/ 4405156 h 5820669"/>
                <a:gd name="connsiteX134" fmla="*/ 795113 w 6411159"/>
                <a:gd name="connsiteY134" fmla="*/ 4405156 h 5820669"/>
                <a:gd name="connsiteX135" fmla="*/ 715284 w 6411159"/>
                <a:gd name="connsiteY135" fmla="*/ 4412413 h 5820669"/>
                <a:gd name="connsiteX136" fmla="*/ 671741 w 6411159"/>
                <a:gd name="connsiteY136" fmla="*/ 4434184 h 5820669"/>
                <a:gd name="connsiteX137" fmla="*/ 678998 w 6411159"/>
                <a:gd name="connsiteY137" fmla="*/ 4586584 h 5820669"/>
                <a:gd name="connsiteX138" fmla="*/ 678998 w 6411159"/>
                <a:gd name="connsiteY138" fmla="*/ 4630127 h 5820669"/>
                <a:gd name="connsiteX139" fmla="*/ 671741 w 6411159"/>
                <a:gd name="connsiteY139" fmla="*/ 4869613 h 5820669"/>
                <a:gd name="connsiteX140" fmla="*/ 678998 w 6411159"/>
                <a:gd name="connsiteY140" fmla="*/ 4971213 h 5820669"/>
                <a:gd name="connsiteX141" fmla="*/ 678998 w 6411159"/>
                <a:gd name="connsiteY141" fmla="*/ 5080070 h 5820669"/>
                <a:gd name="connsiteX142" fmla="*/ 671741 w 6411159"/>
                <a:gd name="connsiteY142" fmla="*/ 5217956 h 5820669"/>
                <a:gd name="connsiteX143" fmla="*/ 678998 w 6411159"/>
                <a:gd name="connsiteY143" fmla="*/ 5326813 h 5820669"/>
                <a:gd name="connsiteX144" fmla="*/ 642713 w 6411159"/>
                <a:gd name="connsiteY144" fmla="*/ 5500984 h 5820669"/>
                <a:gd name="connsiteX145" fmla="*/ 657227 w 6411159"/>
                <a:gd name="connsiteY145" fmla="*/ 5609842 h 5820669"/>
                <a:gd name="connsiteX146" fmla="*/ 657227 w 6411159"/>
                <a:gd name="connsiteY146" fmla="*/ 5675156 h 5820669"/>
                <a:gd name="connsiteX147" fmla="*/ 657227 w 6411159"/>
                <a:gd name="connsiteY147" fmla="*/ 5718699 h 5820669"/>
                <a:gd name="connsiteX148" fmla="*/ 657227 w 6411159"/>
                <a:gd name="connsiteY148" fmla="*/ 5718699 h 5820669"/>
                <a:gd name="connsiteX0" fmla="*/ 784371 w 6443960"/>
                <a:gd name="connsiteY0" fmla="*/ 3570584 h 5820669"/>
                <a:gd name="connsiteX1" fmla="*/ 675514 w 6443960"/>
                <a:gd name="connsiteY1" fmla="*/ 3556070 h 5820669"/>
                <a:gd name="connsiteX2" fmla="*/ 595685 w 6443960"/>
                <a:gd name="connsiteY2" fmla="*/ 3534299 h 5820669"/>
                <a:gd name="connsiteX3" fmla="*/ 508599 w 6443960"/>
                <a:gd name="connsiteY3" fmla="*/ 3512527 h 5820669"/>
                <a:gd name="connsiteX4" fmla="*/ 479571 w 6443960"/>
                <a:gd name="connsiteY4" fmla="*/ 3548813 h 5820669"/>
                <a:gd name="connsiteX5" fmla="*/ 479571 w 6443960"/>
                <a:gd name="connsiteY5" fmla="*/ 3548813 h 5820669"/>
                <a:gd name="connsiteX6" fmla="*/ 33438 w 6443960"/>
                <a:gd name="connsiteY6" fmla="*/ 5455083 h 5820669"/>
                <a:gd name="connsiteX7" fmla="*/ 71541 w 6443960"/>
                <a:gd name="connsiteY7" fmla="*/ 5650663 h 5820669"/>
                <a:gd name="connsiteX8" fmla="*/ 385228 w 6443960"/>
                <a:gd name="connsiteY8" fmla="*/ 5711442 h 5820669"/>
                <a:gd name="connsiteX9" fmla="*/ 559399 w 6443960"/>
                <a:gd name="connsiteY9" fmla="*/ 5711442 h 5820669"/>
                <a:gd name="connsiteX10" fmla="*/ 820657 w 6443960"/>
                <a:gd name="connsiteY10" fmla="*/ 5733213 h 5820669"/>
                <a:gd name="connsiteX11" fmla="*/ 1314142 w 6443960"/>
                <a:gd name="connsiteY11" fmla="*/ 5740470 h 5820669"/>
                <a:gd name="connsiteX12" fmla="*/ 1452028 w 6443960"/>
                <a:gd name="connsiteY12" fmla="*/ 5733213 h 5820669"/>
                <a:gd name="connsiteX13" fmla="*/ 1597171 w 6443960"/>
                <a:gd name="connsiteY13" fmla="*/ 5754984 h 5820669"/>
                <a:gd name="connsiteX14" fmla="*/ 1713285 w 6443960"/>
                <a:gd name="connsiteY14" fmla="*/ 5747727 h 5820669"/>
                <a:gd name="connsiteX15" fmla="*/ 1822142 w 6443960"/>
                <a:gd name="connsiteY15" fmla="*/ 5747727 h 5820669"/>
                <a:gd name="connsiteX16" fmla="*/ 2061628 w 6443960"/>
                <a:gd name="connsiteY16" fmla="*/ 5776756 h 5820669"/>
                <a:gd name="connsiteX17" fmla="*/ 2235799 w 6443960"/>
                <a:gd name="connsiteY17" fmla="*/ 5820299 h 5820669"/>
                <a:gd name="connsiteX18" fmla="*/ 2511571 w 6443960"/>
                <a:gd name="connsiteY18" fmla="*/ 5798527 h 5820669"/>
                <a:gd name="connsiteX19" fmla="*/ 2714771 w 6443960"/>
                <a:gd name="connsiteY19" fmla="*/ 5813042 h 5820669"/>
                <a:gd name="connsiteX20" fmla="*/ 2845399 w 6443960"/>
                <a:gd name="connsiteY20" fmla="*/ 5798527 h 5820669"/>
                <a:gd name="connsiteX21" fmla="*/ 3055857 w 6443960"/>
                <a:gd name="connsiteY21" fmla="*/ 5813042 h 5820669"/>
                <a:gd name="connsiteX22" fmla="*/ 3230028 w 6443960"/>
                <a:gd name="connsiteY22" fmla="*/ 5791270 h 5820669"/>
                <a:gd name="connsiteX23" fmla="*/ 3389685 w 6443960"/>
                <a:gd name="connsiteY23" fmla="*/ 5791270 h 5820669"/>
                <a:gd name="connsiteX24" fmla="*/ 3607399 w 6443960"/>
                <a:gd name="connsiteY24" fmla="*/ 5711442 h 5820669"/>
                <a:gd name="connsiteX25" fmla="*/ 3643685 w 6443960"/>
                <a:gd name="connsiteY25" fmla="*/ 5711442 h 5820669"/>
                <a:gd name="connsiteX26" fmla="*/ 3730771 w 6443960"/>
                <a:gd name="connsiteY26" fmla="*/ 5718699 h 5820669"/>
                <a:gd name="connsiteX27" fmla="*/ 4144428 w 6443960"/>
                <a:gd name="connsiteY27" fmla="*/ 5725956 h 5820669"/>
                <a:gd name="connsiteX28" fmla="*/ 4318599 w 6443960"/>
                <a:gd name="connsiteY28" fmla="*/ 5725956 h 5820669"/>
                <a:gd name="connsiteX29" fmla="*/ 4449228 w 6443960"/>
                <a:gd name="connsiteY29" fmla="*/ 5725956 h 5820669"/>
                <a:gd name="connsiteX30" fmla="*/ 4608885 w 6443960"/>
                <a:gd name="connsiteY30" fmla="*/ 5725956 h 5820669"/>
                <a:gd name="connsiteX31" fmla="*/ 4739514 w 6443960"/>
                <a:gd name="connsiteY31" fmla="*/ 5711442 h 5820669"/>
                <a:gd name="connsiteX32" fmla="*/ 4957228 w 6443960"/>
                <a:gd name="connsiteY32" fmla="*/ 5725956 h 5820669"/>
                <a:gd name="connsiteX33" fmla="*/ 5189457 w 6443960"/>
                <a:gd name="connsiteY33" fmla="*/ 5711442 h 5820669"/>
                <a:gd name="connsiteX34" fmla="*/ 5407171 w 6443960"/>
                <a:gd name="connsiteY34" fmla="*/ 5711442 h 5820669"/>
                <a:gd name="connsiteX35" fmla="*/ 5457971 w 6443960"/>
                <a:gd name="connsiteY35" fmla="*/ 5704184 h 5820669"/>
                <a:gd name="connsiteX36" fmla="*/ 5537799 w 6443960"/>
                <a:gd name="connsiteY36" fmla="*/ 5624356 h 5820669"/>
                <a:gd name="connsiteX37" fmla="*/ 5653914 w 6443960"/>
                <a:gd name="connsiteY37" fmla="*/ 5530013 h 5820669"/>
                <a:gd name="connsiteX38" fmla="*/ 5711971 w 6443960"/>
                <a:gd name="connsiteY38" fmla="*/ 5493727 h 5820669"/>
                <a:gd name="connsiteX39" fmla="*/ 5740999 w 6443960"/>
                <a:gd name="connsiteY39" fmla="*/ 5341327 h 5820669"/>
                <a:gd name="connsiteX40" fmla="*/ 5704714 w 6443960"/>
                <a:gd name="connsiteY40" fmla="*/ 5138127 h 5820669"/>
                <a:gd name="connsiteX41" fmla="*/ 5697457 w 6443960"/>
                <a:gd name="connsiteY41" fmla="*/ 4949442 h 5820669"/>
                <a:gd name="connsiteX42" fmla="*/ 5697457 w 6443960"/>
                <a:gd name="connsiteY42" fmla="*/ 4789784 h 5820669"/>
                <a:gd name="connsiteX43" fmla="*/ 5690199 w 6443960"/>
                <a:gd name="connsiteY43" fmla="*/ 4506756 h 5820669"/>
                <a:gd name="connsiteX44" fmla="*/ 5690199 w 6443960"/>
                <a:gd name="connsiteY44" fmla="*/ 4252756 h 5820669"/>
                <a:gd name="connsiteX45" fmla="*/ 5661171 w 6443960"/>
                <a:gd name="connsiteY45" fmla="*/ 4006013 h 5820669"/>
                <a:gd name="connsiteX46" fmla="*/ 5639399 w 6443960"/>
                <a:gd name="connsiteY46" fmla="*/ 3831842 h 5820669"/>
                <a:gd name="connsiteX47" fmla="*/ 5624885 w 6443960"/>
                <a:gd name="connsiteY47" fmla="*/ 3621384 h 5820669"/>
                <a:gd name="connsiteX48" fmla="*/ 5595857 w 6443960"/>
                <a:gd name="connsiteY48" fmla="*/ 3439956 h 5820669"/>
                <a:gd name="connsiteX49" fmla="*/ 5588599 w 6443960"/>
                <a:gd name="connsiteY49" fmla="*/ 3222242 h 5820669"/>
                <a:gd name="connsiteX50" fmla="*/ 5632142 w 6443960"/>
                <a:gd name="connsiteY50" fmla="*/ 3164184 h 5820669"/>
                <a:gd name="connsiteX51" fmla="*/ 5733742 w 6443960"/>
                <a:gd name="connsiteY51" fmla="*/ 3055327 h 5820669"/>
                <a:gd name="connsiteX52" fmla="*/ 5886142 w 6443960"/>
                <a:gd name="connsiteY52" fmla="*/ 2982756 h 5820669"/>
                <a:gd name="connsiteX53" fmla="*/ 5951457 w 6443960"/>
                <a:gd name="connsiteY53" fmla="*/ 2902927 h 5820669"/>
                <a:gd name="connsiteX54" fmla="*/ 6038542 w 6443960"/>
                <a:gd name="connsiteY54" fmla="*/ 2837613 h 5820669"/>
                <a:gd name="connsiteX55" fmla="*/ 6060314 w 6443960"/>
                <a:gd name="connsiteY55" fmla="*/ 2743270 h 5820669"/>
                <a:gd name="connsiteX56" fmla="*/ 6089342 w 6443960"/>
                <a:gd name="connsiteY56" fmla="*/ 2482013 h 5820669"/>
                <a:gd name="connsiteX57" fmla="*/ 6154657 w 6443960"/>
                <a:gd name="connsiteY57" fmla="*/ 2162699 h 5820669"/>
                <a:gd name="connsiteX58" fmla="*/ 6176428 w 6443960"/>
                <a:gd name="connsiteY58" fmla="*/ 1937727 h 5820669"/>
                <a:gd name="connsiteX59" fmla="*/ 6263514 w 6443960"/>
                <a:gd name="connsiteY59" fmla="*/ 1545842 h 5820669"/>
                <a:gd name="connsiteX60" fmla="*/ 6321571 w 6443960"/>
                <a:gd name="connsiteY60" fmla="*/ 1204756 h 5820669"/>
                <a:gd name="connsiteX61" fmla="*/ 6386885 w 6443960"/>
                <a:gd name="connsiteY61" fmla="*/ 965270 h 5820669"/>
                <a:gd name="connsiteX62" fmla="*/ 6415914 w 6443960"/>
                <a:gd name="connsiteY62" fmla="*/ 682242 h 5820669"/>
                <a:gd name="connsiteX63" fmla="*/ 6437685 w 6443960"/>
                <a:gd name="connsiteY63" fmla="*/ 551613 h 5820669"/>
                <a:gd name="connsiteX64" fmla="*/ 6437685 w 6443960"/>
                <a:gd name="connsiteY64" fmla="*/ 486299 h 5820669"/>
                <a:gd name="connsiteX65" fmla="*/ 6365114 w 6443960"/>
                <a:gd name="connsiteY65" fmla="*/ 457270 h 5820669"/>
                <a:gd name="connsiteX66" fmla="*/ 6270771 w 6443960"/>
                <a:gd name="connsiteY66" fmla="*/ 435499 h 5820669"/>
                <a:gd name="connsiteX67" fmla="*/ 6082085 w 6443960"/>
                <a:gd name="connsiteY67" fmla="*/ 391956 h 5820669"/>
                <a:gd name="connsiteX68" fmla="*/ 5900657 w 6443960"/>
                <a:gd name="connsiteY68" fmla="*/ 333899 h 5820669"/>
                <a:gd name="connsiteX69" fmla="*/ 5124142 w 6443960"/>
                <a:gd name="connsiteY69" fmla="*/ 174242 h 5820669"/>
                <a:gd name="connsiteX70" fmla="*/ 4949971 w 6443960"/>
                <a:gd name="connsiteY70" fmla="*/ 94413 h 5820669"/>
                <a:gd name="connsiteX71" fmla="*/ 4616142 w 6443960"/>
                <a:gd name="connsiteY71" fmla="*/ 29099 h 5820669"/>
                <a:gd name="connsiteX72" fmla="*/ 4536314 w 6443960"/>
                <a:gd name="connsiteY72" fmla="*/ 70 h 5820669"/>
                <a:gd name="connsiteX73" fmla="*/ 4398428 w 6443960"/>
                <a:gd name="connsiteY73" fmla="*/ 36356 h 5820669"/>
                <a:gd name="connsiteX74" fmla="*/ 4311342 w 6443960"/>
                <a:gd name="connsiteY74" fmla="*/ 159727 h 5820669"/>
                <a:gd name="connsiteX75" fmla="*/ 4246028 w 6443960"/>
                <a:gd name="connsiteY75" fmla="*/ 246813 h 5820669"/>
                <a:gd name="connsiteX76" fmla="*/ 4180714 w 6443960"/>
                <a:gd name="connsiteY76" fmla="*/ 428242 h 5820669"/>
                <a:gd name="connsiteX77" fmla="*/ 4158942 w 6443960"/>
                <a:gd name="connsiteY77" fmla="*/ 537099 h 5820669"/>
                <a:gd name="connsiteX78" fmla="*/ 4158942 w 6443960"/>
                <a:gd name="connsiteY78" fmla="*/ 682242 h 5820669"/>
                <a:gd name="connsiteX79" fmla="*/ 4158942 w 6443960"/>
                <a:gd name="connsiteY79" fmla="*/ 769327 h 5820669"/>
                <a:gd name="connsiteX80" fmla="*/ 4187971 w 6443960"/>
                <a:gd name="connsiteY80" fmla="*/ 834642 h 5820669"/>
                <a:gd name="connsiteX81" fmla="*/ 4260542 w 6443960"/>
                <a:gd name="connsiteY81" fmla="*/ 863670 h 5820669"/>
                <a:gd name="connsiteX82" fmla="*/ 4376657 w 6443960"/>
                <a:gd name="connsiteY82" fmla="*/ 1030584 h 5820669"/>
                <a:gd name="connsiteX83" fmla="*/ 4449228 w 6443960"/>
                <a:gd name="connsiteY83" fmla="*/ 1103156 h 5820669"/>
                <a:gd name="connsiteX84" fmla="*/ 4558085 w 6443960"/>
                <a:gd name="connsiteY84" fmla="*/ 1095899 h 5820669"/>
                <a:gd name="connsiteX85" fmla="*/ 4666942 w 6443960"/>
                <a:gd name="connsiteY85" fmla="*/ 1124927 h 5820669"/>
                <a:gd name="connsiteX86" fmla="*/ 4688714 w 6443960"/>
                <a:gd name="connsiteY86" fmla="*/ 1124927 h 5820669"/>
                <a:gd name="connsiteX87" fmla="*/ 4739514 w 6443960"/>
                <a:gd name="connsiteY87" fmla="*/ 1146699 h 5820669"/>
                <a:gd name="connsiteX88" fmla="*/ 4797571 w 6443960"/>
                <a:gd name="connsiteY88" fmla="*/ 1139442 h 5820669"/>
                <a:gd name="connsiteX89" fmla="*/ 4833857 w 6443960"/>
                <a:gd name="connsiteY89" fmla="*/ 1204756 h 5820669"/>
                <a:gd name="connsiteX90" fmla="*/ 4819342 w 6443960"/>
                <a:gd name="connsiteY90" fmla="*/ 1320870 h 5820669"/>
                <a:gd name="connsiteX91" fmla="*/ 4797571 w 6443960"/>
                <a:gd name="connsiteY91" fmla="*/ 1422470 h 5820669"/>
                <a:gd name="connsiteX92" fmla="*/ 4754028 w 6443960"/>
                <a:gd name="connsiteY92" fmla="*/ 1705499 h 5820669"/>
                <a:gd name="connsiteX93" fmla="*/ 4746771 w 6443960"/>
                <a:gd name="connsiteY93" fmla="*/ 1865156 h 5820669"/>
                <a:gd name="connsiteX94" fmla="*/ 4681457 w 6443960"/>
                <a:gd name="connsiteY94" fmla="*/ 2148184 h 5820669"/>
                <a:gd name="connsiteX95" fmla="*/ 4645171 w 6443960"/>
                <a:gd name="connsiteY95" fmla="*/ 2670699 h 5820669"/>
                <a:gd name="connsiteX96" fmla="*/ 4623399 w 6443960"/>
                <a:gd name="connsiteY96" fmla="*/ 2990013 h 5820669"/>
                <a:gd name="connsiteX97" fmla="*/ 4601628 w 6443960"/>
                <a:gd name="connsiteY97" fmla="*/ 3425442 h 5820669"/>
                <a:gd name="connsiteX98" fmla="*/ 4601628 w 6443960"/>
                <a:gd name="connsiteY98" fmla="*/ 3541556 h 5820669"/>
                <a:gd name="connsiteX99" fmla="*/ 4616142 w 6443960"/>
                <a:gd name="connsiteY99" fmla="*/ 3693956 h 5820669"/>
                <a:gd name="connsiteX100" fmla="*/ 4630657 w 6443960"/>
                <a:gd name="connsiteY100" fmla="*/ 3947956 h 5820669"/>
                <a:gd name="connsiteX101" fmla="*/ 4616142 w 6443960"/>
                <a:gd name="connsiteY101" fmla="*/ 3955213 h 5820669"/>
                <a:gd name="connsiteX102" fmla="*/ 4558085 w 6443960"/>
                <a:gd name="connsiteY102" fmla="*/ 3991499 h 5820669"/>
                <a:gd name="connsiteX103" fmla="*/ 4470999 w 6443960"/>
                <a:gd name="connsiteY103" fmla="*/ 4020527 h 5820669"/>
                <a:gd name="connsiteX104" fmla="*/ 4405685 w 6443960"/>
                <a:gd name="connsiteY104" fmla="*/ 4006013 h 5820669"/>
                <a:gd name="connsiteX105" fmla="*/ 4354885 w 6443960"/>
                <a:gd name="connsiteY105" fmla="*/ 3984242 h 5820669"/>
                <a:gd name="connsiteX106" fmla="*/ 4122657 w 6443960"/>
                <a:gd name="connsiteY106" fmla="*/ 3926184 h 5820669"/>
                <a:gd name="connsiteX107" fmla="*/ 4057342 w 6443960"/>
                <a:gd name="connsiteY107" fmla="*/ 3904413 h 5820669"/>
                <a:gd name="connsiteX108" fmla="*/ 3919457 w 6443960"/>
                <a:gd name="connsiteY108" fmla="*/ 3882642 h 5820669"/>
                <a:gd name="connsiteX109" fmla="*/ 3839628 w 6443960"/>
                <a:gd name="connsiteY109" fmla="*/ 3875384 h 5820669"/>
                <a:gd name="connsiteX110" fmla="*/ 3665457 w 6443960"/>
                <a:gd name="connsiteY110" fmla="*/ 3831842 h 5820669"/>
                <a:gd name="connsiteX111" fmla="*/ 3600142 w 6443960"/>
                <a:gd name="connsiteY111" fmla="*/ 3831842 h 5820669"/>
                <a:gd name="connsiteX112" fmla="*/ 3404199 w 6443960"/>
                <a:gd name="connsiteY112" fmla="*/ 3788299 h 5820669"/>
                <a:gd name="connsiteX113" fmla="*/ 3142942 w 6443960"/>
                <a:gd name="connsiteY113" fmla="*/ 3773784 h 5820669"/>
                <a:gd name="connsiteX114" fmla="*/ 3012314 w 6443960"/>
                <a:gd name="connsiteY114" fmla="*/ 3744756 h 5820669"/>
                <a:gd name="connsiteX115" fmla="*/ 2939742 w 6443960"/>
                <a:gd name="connsiteY115" fmla="*/ 3701213 h 5820669"/>
                <a:gd name="connsiteX116" fmla="*/ 2838142 w 6443960"/>
                <a:gd name="connsiteY116" fmla="*/ 3679442 h 5820669"/>
                <a:gd name="connsiteX117" fmla="*/ 2809114 w 6443960"/>
                <a:gd name="connsiteY117" fmla="*/ 3664927 h 5820669"/>
                <a:gd name="connsiteX118" fmla="*/ 2765571 w 6443960"/>
                <a:gd name="connsiteY118" fmla="*/ 3672184 h 5820669"/>
                <a:gd name="connsiteX119" fmla="*/ 2729285 w 6443960"/>
                <a:gd name="connsiteY119" fmla="*/ 3737499 h 5820669"/>
                <a:gd name="connsiteX120" fmla="*/ 2685742 w 6443960"/>
                <a:gd name="connsiteY120" fmla="*/ 3781042 h 5820669"/>
                <a:gd name="connsiteX121" fmla="*/ 2598657 w 6443960"/>
                <a:gd name="connsiteY121" fmla="*/ 3998756 h 5820669"/>
                <a:gd name="connsiteX122" fmla="*/ 2533342 w 6443960"/>
                <a:gd name="connsiteY122" fmla="*/ 4064070 h 5820669"/>
                <a:gd name="connsiteX123" fmla="*/ 2482542 w 6443960"/>
                <a:gd name="connsiteY123" fmla="*/ 4165670 h 5820669"/>
                <a:gd name="connsiteX124" fmla="*/ 2460771 w 6443960"/>
                <a:gd name="connsiteY124" fmla="*/ 4194699 h 5820669"/>
                <a:gd name="connsiteX125" fmla="*/ 2424485 w 6443960"/>
                <a:gd name="connsiteY125" fmla="*/ 4260013 h 5820669"/>
                <a:gd name="connsiteX126" fmla="*/ 2395457 w 6443960"/>
                <a:gd name="connsiteY126" fmla="*/ 4318070 h 5820669"/>
                <a:gd name="connsiteX127" fmla="*/ 2243057 w 6443960"/>
                <a:gd name="connsiteY127" fmla="*/ 4310813 h 5820669"/>
                <a:gd name="connsiteX128" fmla="*/ 1894714 w 6443960"/>
                <a:gd name="connsiteY128" fmla="*/ 4318070 h 5820669"/>
                <a:gd name="connsiteX129" fmla="*/ 1706028 w 6443960"/>
                <a:gd name="connsiteY129" fmla="*/ 4325327 h 5820669"/>
                <a:gd name="connsiteX130" fmla="*/ 1575399 w 6443960"/>
                <a:gd name="connsiteY130" fmla="*/ 4347099 h 5820669"/>
                <a:gd name="connsiteX131" fmla="*/ 1422999 w 6443960"/>
                <a:gd name="connsiteY131" fmla="*/ 4354356 h 5820669"/>
                <a:gd name="connsiteX132" fmla="*/ 1198028 w 6443960"/>
                <a:gd name="connsiteY132" fmla="*/ 4361613 h 5820669"/>
                <a:gd name="connsiteX133" fmla="*/ 944028 w 6443960"/>
                <a:gd name="connsiteY133" fmla="*/ 4405156 h 5820669"/>
                <a:gd name="connsiteX134" fmla="*/ 871457 w 6443960"/>
                <a:gd name="connsiteY134" fmla="*/ 4405156 h 5820669"/>
                <a:gd name="connsiteX135" fmla="*/ 827914 w 6443960"/>
                <a:gd name="connsiteY135" fmla="*/ 4405156 h 5820669"/>
                <a:gd name="connsiteX136" fmla="*/ 748085 w 6443960"/>
                <a:gd name="connsiteY136" fmla="*/ 4412413 h 5820669"/>
                <a:gd name="connsiteX137" fmla="*/ 704542 w 6443960"/>
                <a:gd name="connsiteY137" fmla="*/ 4434184 h 5820669"/>
                <a:gd name="connsiteX138" fmla="*/ 711799 w 6443960"/>
                <a:gd name="connsiteY138" fmla="*/ 4586584 h 5820669"/>
                <a:gd name="connsiteX139" fmla="*/ 711799 w 6443960"/>
                <a:gd name="connsiteY139" fmla="*/ 4630127 h 5820669"/>
                <a:gd name="connsiteX140" fmla="*/ 704542 w 6443960"/>
                <a:gd name="connsiteY140" fmla="*/ 4869613 h 5820669"/>
                <a:gd name="connsiteX141" fmla="*/ 711799 w 6443960"/>
                <a:gd name="connsiteY141" fmla="*/ 4971213 h 5820669"/>
                <a:gd name="connsiteX142" fmla="*/ 711799 w 6443960"/>
                <a:gd name="connsiteY142" fmla="*/ 5080070 h 5820669"/>
                <a:gd name="connsiteX143" fmla="*/ 704542 w 6443960"/>
                <a:gd name="connsiteY143" fmla="*/ 5217956 h 5820669"/>
                <a:gd name="connsiteX144" fmla="*/ 711799 w 6443960"/>
                <a:gd name="connsiteY144" fmla="*/ 5326813 h 5820669"/>
                <a:gd name="connsiteX145" fmla="*/ 675514 w 6443960"/>
                <a:gd name="connsiteY145" fmla="*/ 5500984 h 5820669"/>
                <a:gd name="connsiteX146" fmla="*/ 690028 w 6443960"/>
                <a:gd name="connsiteY146" fmla="*/ 5609842 h 5820669"/>
                <a:gd name="connsiteX147" fmla="*/ 690028 w 6443960"/>
                <a:gd name="connsiteY147" fmla="*/ 5675156 h 5820669"/>
                <a:gd name="connsiteX148" fmla="*/ 690028 w 6443960"/>
                <a:gd name="connsiteY148" fmla="*/ 5718699 h 5820669"/>
                <a:gd name="connsiteX149" fmla="*/ 690028 w 6443960"/>
                <a:gd name="connsiteY149" fmla="*/ 5718699 h 5820669"/>
                <a:gd name="connsiteX0" fmla="*/ 784371 w 6443960"/>
                <a:gd name="connsiteY0" fmla="*/ 3570584 h 5820669"/>
                <a:gd name="connsiteX1" fmla="*/ 675514 w 6443960"/>
                <a:gd name="connsiteY1" fmla="*/ 3556070 h 5820669"/>
                <a:gd name="connsiteX2" fmla="*/ 595685 w 6443960"/>
                <a:gd name="connsiteY2" fmla="*/ 3534299 h 5820669"/>
                <a:gd name="connsiteX3" fmla="*/ 508599 w 6443960"/>
                <a:gd name="connsiteY3" fmla="*/ 3512527 h 5820669"/>
                <a:gd name="connsiteX4" fmla="*/ 479571 w 6443960"/>
                <a:gd name="connsiteY4" fmla="*/ 3548813 h 5820669"/>
                <a:gd name="connsiteX5" fmla="*/ 479571 w 6443960"/>
                <a:gd name="connsiteY5" fmla="*/ 3548813 h 5820669"/>
                <a:gd name="connsiteX6" fmla="*/ 33438 w 6443960"/>
                <a:gd name="connsiteY6" fmla="*/ 5455083 h 5820669"/>
                <a:gd name="connsiteX7" fmla="*/ 71541 w 6443960"/>
                <a:gd name="connsiteY7" fmla="*/ 5662093 h 5820669"/>
                <a:gd name="connsiteX8" fmla="*/ 385228 w 6443960"/>
                <a:gd name="connsiteY8" fmla="*/ 5711442 h 5820669"/>
                <a:gd name="connsiteX9" fmla="*/ 559399 w 6443960"/>
                <a:gd name="connsiteY9" fmla="*/ 5711442 h 5820669"/>
                <a:gd name="connsiteX10" fmla="*/ 820657 w 6443960"/>
                <a:gd name="connsiteY10" fmla="*/ 5733213 h 5820669"/>
                <a:gd name="connsiteX11" fmla="*/ 1314142 w 6443960"/>
                <a:gd name="connsiteY11" fmla="*/ 5740470 h 5820669"/>
                <a:gd name="connsiteX12" fmla="*/ 1452028 w 6443960"/>
                <a:gd name="connsiteY12" fmla="*/ 5733213 h 5820669"/>
                <a:gd name="connsiteX13" fmla="*/ 1597171 w 6443960"/>
                <a:gd name="connsiteY13" fmla="*/ 5754984 h 5820669"/>
                <a:gd name="connsiteX14" fmla="*/ 1713285 w 6443960"/>
                <a:gd name="connsiteY14" fmla="*/ 5747727 h 5820669"/>
                <a:gd name="connsiteX15" fmla="*/ 1822142 w 6443960"/>
                <a:gd name="connsiteY15" fmla="*/ 5747727 h 5820669"/>
                <a:gd name="connsiteX16" fmla="*/ 2061628 w 6443960"/>
                <a:gd name="connsiteY16" fmla="*/ 5776756 h 5820669"/>
                <a:gd name="connsiteX17" fmla="*/ 2235799 w 6443960"/>
                <a:gd name="connsiteY17" fmla="*/ 5820299 h 5820669"/>
                <a:gd name="connsiteX18" fmla="*/ 2511571 w 6443960"/>
                <a:gd name="connsiteY18" fmla="*/ 5798527 h 5820669"/>
                <a:gd name="connsiteX19" fmla="*/ 2714771 w 6443960"/>
                <a:gd name="connsiteY19" fmla="*/ 5813042 h 5820669"/>
                <a:gd name="connsiteX20" fmla="*/ 2845399 w 6443960"/>
                <a:gd name="connsiteY20" fmla="*/ 5798527 h 5820669"/>
                <a:gd name="connsiteX21" fmla="*/ 3055857 w 6443960"/>
                <a:gd name="connsiteY21" fmla="*/ 5813042 h 5820669"/>
                <a:gd name="connsiteX22" fmla="*/ 3230028 w 6443960"/>
                <a:gd name="connsiteY22" fmla="*/ 5791270 h 5820669"/>
                <a:gd name="connsiteX23" fmla="*/ 3389685 w 6443960"/>
                <a:gd name="connsiteY23" fmla="*/ 5791270 h 5820669"/>
                <a:gd name="connsiteX24" fmla="*/ 3607399 w 6443960"/>
                <a:gd name="connsiteY24" fmla="*/ 5711442 h 5820669"/>
                <a:gd name="connsiteX25" fmla="*/ 3643685 w 6443960"/>
                <a:gd name="connsiteY25" fmla="*/ 5711442 h 5820669"/>
                <a:gd name="connsiteX26" fmla="*/ 3730771 w 6443960"/>
                <a:gd name="connsiteY26" fmla="*/ 5718699 h 5820669"/>
                <a:gd name="connsiteX27" fmla="*/ 4144428 w 6443960"/>
                <a:gd name="connsiteY27" fmla="*/ 5725956 h 5820669"/>
                <a:gd name="connsiteX28" fmla="*/ 4318599 w 6443960"/>
                <a:gd name="connsiteY28" fmla="*/ 5725956 h 5820669"/>
                <a:gd name="connsiteX29" fmla="*/ 4449228 w 6443960"/>
                <a:gd name="connsiteY29" fmla="*/ 5725956 h 5820669"/>
                <a:gd name="connsiteX30" fmla="*/ 4608885 w 6443960"/>
                <a:gd name="connsiteY30" fmla="*/ 5725956 h 5820669"/>
                <a:gd name="connsiteX31" fmla="*/ 4739514 w 6443960"/>
                <a:gd name="connsiteY31" fmla="*/ 5711442 h 5820669"/>
                <a:gd name="connsiteX32" fmla="*/ 4957228 w 6443960"/>
                <a:gd name="connsiteY32" fmla="*/ 5725956 h 5820669"/>
                <a:gd name="connsiteX33" fmla="*/ 5189457 w 6443960"/>
                <a:gd name="connsiteY33" fmla="*/ 5711442 h 5820669"/>
                <a:gd name="connsiteX34" fmla="*/ 5407171 w 6443960"/>
                <a:gd name="connsiteY34" fmla="*/ 5711442 h 5820669"/>
                <a:gd name="connsiteX35" fmla="*/ 5457971 w 6443960"/>
                <a:gd name="connsiteY35" fmla="*/ 5704184 h 5820669"/>
                <a:gd name="connsiteX36" fmla="*/ 5537799 w 6443960"/>
                <a:gd name="connsiteY36" fmla="*/ 5624356 h 5820669"/>
                <a:gd name="connsiteX37" fmla="*/ 5653914 w 6443960"/>
                <a:gd name="connsiteY37" fmla="*/ 5530013 h 5820669"/>
                <a:gd name="connsiteX38" fmla="*/ 5711971 w 6443960"/>
                <a:gd name="connsiteY38" fmla="*/ 5493727 h 5820669"/>
                <a:gd name="connsiteX39" fmla="*/ 5740999 w 6443960"/>
                <a:gd name="connsiteY39" fmla="*/ 5341327 h 5820669"/>
                <a:gd name="connsiteX40" fmla="*/ 5704714 w 6443960"/>
                <a:gd name="connsiteY40" fmla="*/ 5138127 h 5820669"/>
                <a:gd name="connsiteX41" fmla="*/ 5697457 w 6443960"/>
                <a:gd name="connsiteY41" fmla="*/ 4949442 h 5820669"/>
                <a:gd name="connsiteX42" fmla="*/ 5697457 w 6443960"/>
                <a:gd name="connsiteY42" fmla="*/ 4789784 h 5820669"/>
                <a:gd name="connsiteX43" fmla="*/ 5690199 w 6443960"/>
                <a:gd name="connsiteY43" fmla="*/ 4506756 h 5820669"/>
                <a:gd name="connsiteX44" fmla="*/ 5690199 w 6443960"/>
                <a:gd name="connsiteY44" fmla="*/ 4252756 h 5820669"/>
                <a:gd name="connsiteX45" fmla="*/ 5661171 w 6443960"/>
                <a:gd name="connsiteY45" fmla="*/ 4006013 h 5820669"/>
                <a:gd name="connsiteX46" fmla="*/ 5639399 w 6443960"/>
                <a:gd name="connsiteY46" fmla="*/ 3831842 h 5820669"/>
                <a:gd name="connsiteX47" fmla="*/ 5624885 w 6443960"/>
                <a:gd name="connsiteY47" fmla="*/ 3621384 h 5820669"/>
                <a:gd name="connsiteX48" fmla="*/ 5595857 w 6443960"/>
                <a:gd name="connsiteY48" fmla="*/ 3439956 h 5820669"/>
                <a:gd name="connsiteX49" fmla="*/ 5588599 w 6443960"/>
                <a:gd name="connsiteY49" fmla="*/ 3222242 h 5820669"/>
                <a:gd name="connsiteX50" fmla="*/ 5632142 w 6443960"/>
                <a:gd name="connsiteY50" fmla="*/ 3164184 h 5820669"/>
                <a:gd name="connsiteX51" fmla="*/ 5733742 w 6443960"/>
                <a:gd name="connsiteY51" fmla="*/ 3055327 h 5820669"/>
                <a:gd name="connsiteX52" fmla="*/ 5886142 w 6443960"/>
                <a:gd name="connsiteY52" fmla="*/ 2982756 h 5820669"/>
                <a:gd name="connsiteX53" fmla="*/ 5951457 w 6443960"/>
                <a:gd name="connsiteY53" fmla="*/ 2902927 h 5820669"/>
                <a:gd name="connsiteX54" fmla="*/ 6038542 w 6443960"/>
                <a:gd name="connsiteY54" fmla="*/ 2837613 h 5820669"/>
                <a:gd name="connsiteX55" fmla="*/ 6060314 w 6443960"/>
                <a:gd name="connsiteY55" fmla="*/ 2743270 h 5820669"/>
                <a:gd name="connsiteX56" fmla="*/ 6089342 w 6443960"/>
                <a:gd name="connsiteY56" fmla="*/ 2482013 h 5820669"/>
                <a:gd name="connsiteX57" fmla="*/ 6154657 w 6443960"/>
                <a:gd name="connsiteY57" fmla="*/ 2162699 h 5820669"/>
                <a:gd name="connsiteX58" fmla="*/ 6176428 w 6443960"/>
                <a:gd name="connsiteY58" fmla="*/ 1937727 h 5820669"/>
                <a:gd name="connsiteX59" fmla="*/ 6263514 w 6443960"/>
                <a:gd name="connsiteY59" fmla="*/ 1545842 h 5820669"/>
                <a:gd name="connsiteX60" fmla="*/ 6321571 w 6443960"/>
                <a:gd name="connsiteY60" fmla="*/ 1204756 h 5820669"/>
                <a:gd name="connsiteX61" fmla="*/ 6386885 w 6443960"/>
                <a:gd name="connsiteY61" fmla="*/ 965270 h 5820669"/>
                <a:gd name="connsiteX62" fmla="*/ 6415914 w 6443960"/>
                <a:gd name="connsiteY62" fmla="*/ 682242 h 5820669"/>
                <a:gd name="connsiteX63" fmla="*/ 6437685 w 6443960"/>
                <a:gd name="connsiteY63" fmla="*/ 551613 h 5820669"/>
                <a:gd name="connsiteX64" fmla="*/ 6437685 w 6443960"/>
                <a:gd name="connsiteY64" fmla="*/ 486299 h 5820669"/>
                <a:gd name="connsiteX65" fmla="*/ 6365114 w 6443960"/>
                <a:gd name="connsiteY65" fmla="*/ 457270 h 5820669"/>
                <a:gd name="connsiteX66" fmla="*/ 6270771 w 6443960"/>
                <a:gd name="connsiteY66" fmla="*/ 435499 h 5820669"/>
                <a:gd name="connsiteX67" fmla="*/ 6082085 w 6443960"/>
                <a:gd name="connsiteY67" fmla="*/ 391956 h 5820669"/>
                <a:gd name="connsiteX68" fmla="*/ 5900657 w 6443960"/>
                <a:gd name="connsiteY68" fmla="*/ 333899 h 5820669"/>
                <a:gd name="connsiteX69" fmla="*/ 5124142 w 6443960"/>
                <a:gd name="connsiteY69" fmla="*/ 174242 h 5820669"/>
                <a:gd name="connsiteX70" fmla="*/ 4949971 w 6443960"/>
                <a:gd name="connsiteY70" fmla="*/ 94413 h 5820669"/>
                <a:gd name="connsiteX71" fmla="*/ 4616142 w 6443960"/>
                <a:gd name="connsiteY71" fmla="*/ 29099 h 5820669"/>
                <a:gd name="connsiteX72" fmla="*/ 4536314 w 6443960"/>
                <a:gd name="connsiteY72" fmla="*/ 70 h 5820669"/>
                <a:gd name="connsiteX73" fmla="*/ 4398428 w 6443960"/>
                <a:gd name="connsiteY73" fmla="*/ 36356 h 5820669"/>
                <a:gd name="connsiteX74" fmla="*/ 4311342 w 6443960"/>
                <a:gd name="connsiteY74" fmla="*/ 159727 h 5820669"/>
                <a:gd name="connsiteX75" fmla="*/ 4246028 w 6443960"/>
                <a:gd name="connsiteY75" fmla="*/ 246813 h 5820669"/>
                <a:gd name="connsiteX76" fmla="*/ 4180714 w 6443960"/>
                <a:gd name="connsiteY76" fmla="*/ 428242 h 5820669"/>
                <a:gd name="connsiteX77" fmla="*/ 4158942 w 6443960"/>
                <a:gd name="connsiteY77" fmla="*/ 537099 h 5820669"/>
                <a:gd name="connsiteX78" fmla="*/ 4158942 w 6443960"/>
                <a:gd name="connsiteY78" fmla="*/ 682242 h 5820669"/>
                <a:gd name="connsiteX79" fmla="*/ 4158942 w 6443960"/>
                <a:gd name="connsiteY79" fmla="*/ 769327 h 5820669"/>
                <a:gd name="connsiteX80" fmla="*/ 4187971 w 6443960"/>
                <a:gd name="connsiteY80" fmla="*/ 834642 h 5820669"/>
                <a:gd name="connsiteX81" fmla="*/ 4260542 w 6443960"/>
                <a:gd name="connsiteY81" fmla="*/ 863670 h 5820669"/>
                <a:gd name="connsiteX82" fmla="*/ 4376657 w 6443960"/>
                <a:gd name="connsiteY82" fmla="*/ 1030584 h 5820669"/>
                <a:gd name="connsiteX83" fmla="*/ 4449228 w 6443960"/>
                <a:gd name="connsiteY83" fmla="*/ 1103156 h 5820669"/>
                <a:gd name="connsiteX84" fmla="*/ 4558085 w 6443960"/>
                <a:gd name="connsiteY84" fmla="*/ 1095899 h 5820669"/>
                <a:gd name="connsiteX85" fmla="*/ 4666942 w 6443960"/>
                <a:gd name="connsiteY85" fmla="*/ 1124927 h 5820669"/>
                <a:gd name="connsiteX86" fmla="*/ 4688714 w 6443960"/>
                <a:gd name="connsiteY86" fmla="*/ 1124927 h 5820669"/>
                <a:gd name="connsiteX87" fmla="*/ 4739514 w 6443960"/>
                <a:gd name="connsiteY87" fmla="*/ 1146699 h 5820669"/>
                <a:gd name="connsiteX88" fmla="*/ 4797571 w 6443960"/>
                <a:gd name="connsiteY88" fmla="*/ 1139442 h 5820669"/>
                <a:gd name="connsiteX89" fmla="*/ 4833857 w 6443960"/>
                <a:gd name="connsiteY89" fmla="*/ 1204756 h 5820669"/>
                <a:gd name="connsiteX90" fmla="*/ 4819342 w 6443960"/>
                <a:gd name="connsiteY90" fmla="*/ 1320870 h 5820669"/>
                <a:gd name="connsiteX91" fmla="*/ 4797571 w 6443960"/>
                <a:gd name="connsiteY91" fmla="*/ 1422470 h 5820669"/>
                <a:gd name="connsiteX92" fmla="*/ 4754028 w 6443960"/>
                <a:gd name="connsiteY92" fmla="*/ 1705499 h 5820669"/>
                <a:gd name="connsiteX93" fmla="*/ 4746771 w 6443960"/>
                <a:gd name="connsiteY93" fmla="*/ 1865156 h 5820669"/>
                <a:gd name="connsiteX94" fmla="*/ 4681457 w 6443960"/>
                <a:gd name="connsiteY94" fmla="*/ 2148184 h 5820669"/>
                <a:gd name="connsiteX95" fmla="*/ 4645171 w 6443960"/>
                <a:gd name="connsiteY95" fmla="*/ 2670699 h 5820669"/>
                <a:gd name="connsiteX96" fmla="*/ 4623399 w 6443960"/>
                <a:gd name="connsiteY96" fmla="*/ 2990013 h 5820669"/>
                <a:gd name="connsiteX97" fmla="*/ 4601628 w 6443960"/>
                <a:gd name="connsiteY97" fmla="*/ 3425442 h 5820669"/>
                <a:gd name="connsiteX98" fmla="*/ 4601628 w 6443960"/>
                <a:gd name="connsiteY98" fmla="*/ 3541556 h 5820669"/>
                <a:gd name="connsiteX99" fmla="*/ 4616142 w 6443960"/>
                <a:gd name="connsiteY99" fmla="*/ 3693956 h 5820669"/>
                <a:gd name="connsiteX100" fmla="*/ 4630657 w 6443960"/>
                <a:gd name="connsiteY100" fmla="*/ 3947956 h 5820669"/>
                <a:gd name="connsiteX101" fmla="*/ 4616142 w 6443960"/>
                <a:gd name="connsiteY101" fmla="*/ 3955213 h 5820669"/>
                <a:gd name="connsiteX102" fmla="*/ 4558085 w 6443960"/>
                <a:gd name="connsiteY102" fmla="*/ 3991499 h 5820669"/>
                <a:gd name="connsiteX103" fmla="*/ 4470999 w 6443960"/>
                <a:gd name="connsiteY103" fmla="*/ 4020527 h 5820669"/>
                <a:gd name="connsiteX104" fmla="*/ 4405685 w 6443960"/>
                <a:gd name="connsiteY104" fmla="*/ 4006013 h 5820669"/>
                <a:gd name="connsiteX105" fmla="*/ 4354885 w 6443960"/>
                <a:gd name="connsiteY105" fmla="*/ 3984242 h 5820669"/>
                <a:gd name="connsiteX106" fmla="*/ 4122657 w 6443960"/>
                <a:gd name="connsiteY106" fmla="*/ 3926184 h 5820669"/>
                <a:gd name="connsiteX107" fmla="*/ 4057342 w 6443960"/>
                <a:gd name="connsiteY107" fmla="*/ 3904413 h 5820669"/>
                <a:gd name="connsiteX108" fmla="*/ 3919457 w 6443960"/>
                <a:gd name="connsiteY108" fmla="*/ 3882642 h 5820669"/>
                <a:gd name="connsiteX109" fmla="*/ 3839628 w 6443960"/>
                <a:gd name="connsiteY109" fmla="*/ 3875384 h 5820669"/>
                <a:gd name="connsiteX110" fmla="*/ 3665457 w 6443960"/>
                <a:gd name="connsiteY110" fmla="*/ 3831842 h 5820669"/>
                <a:gd name="connsiteX111" fmla="*/ 3600142 w 6443960"/>
                <a:gd name="connsiteY111" fmla="*/ 3831842 h 5820669"/>
                <a:gd name="connsiteX112" fmla="*/ 3404199 w 6443960"/>
                <a:gd name="connsiteY112" fmla="*/ 3788299 h 5820669"/>
                <a:gd name="connsiteX113" fmla="*/ 3142942 w 6443960"/>
                <a:gd name="connsiteY113" fmla="*/ 3773784 h 5820669"/>
                <a:gd name="connsiteX114" fmla="*/ 3012314 w 6443960"/>
                <a:gd name="connsiteY114" fmla="*/ 3744756 h 5820669"/>
                <a:gd name="connsiteX115" fmla="*/ 2939742 w 6443960"/>
                <a:gd name="connsiteY115" fmla="*/ 3701213 h 5820669"/>
                <a:gd name="connsiteX116" fmla="*/ 2838142 w 6443960"/>
                <a:gd name="connsiteY116" fmla="*/ 3679442 h 5820669"/>
                <a:gd name="connsiteX117" fmla="*/ 2809114 w 6443960"/>
                <a:gd name="connsiteY117" fmla="*/ 3664927 h 5820669"/>
                <a:gd name="connsiteX118" fmla="*/ 2765571 w 6443960"/>
                <a:gd name="connsiteY118" fmla="*/ 3672184 h 5820669"/>
                <a:gd name="connsiteX119" fmla="*/ 2729285 w 6443960"/>
                <a:gd name="connsiteY119" fmla="*/ 3737499 h 5820669"/>
                <a:gd name="connsiteX120" fmla="*/ 2685742 w 6443960"/>
                <a:gd name="connsiteY120" fmla="*/ 3781042 h 5820669"/>
                <a:gd name="connsiteX121" fmla="*/ 2598657 w 6443960"/>
                <a:gd name="connsiteY121" fmla="*/ 3998756 h 5820669"/>
                <a:gd name="connsiteX122" fmla="*/ 2533342 w 6443960"/>
                <a:gd name="connsiteY122" fmla="*/ 4064070 h 5820669"/>
                <a:gd name="connsiteX123" fmla="*/ 2482542 w 6443960"/>
                <a:gd name="connsiteY123" fmla="*/ 4165670 h 5820669"/>
                <a:gd name="connsiteX124" fmla="*/ 2460771 w 6443960"/>
                <a:gd name="connsiteY124" fmla="*/ 4194699 h 5820669"/>
                <a:gd name="connsiteX125" fmla="*/ 2424485 w 6443960"/>
                <a:gd name="connsiteY125" fmla="*/ 4260013 h 5820669"/>
                <a:gd name="connsiteX126" fmla="*/ 2395457 w 6443960"/>
                <a:gd name="connsiteY126" fmla="*/ 4318070 h 5820669"/>
                <a:gd name="connsiteX127" fmla="*/ 2243057 w 6443960"/>
                <a:gd name="connsiteY127" fmla="*/ 4310813 h 5820669"/>
                <a:gd name="connsiteX128" fmla="*/ 1894714 w 6443960"/>
                <a:gd name="connsiteY128" fmla="*/ 4318070 h 5820669"/>
                <a:gd name="connsiteX129" fmla="*/ 1706028 w 6443960"/>
                <a:gd name="connsiteY129" fmla="*/ 4325327 h 5820669"/>
                <a:gd name="connsiteX130" fmla="*/ 1575399 w 6443960"/>
                <a:gd name="connsiteY130" fmla="*/ 4347099 h 5820669"/>
                <a:gd name="connsiteX131" fmla="*/ 1422999 w 6443960"/>
                <a:gd name="connsiteY131" fmla="*/ 4354356 h 5820669"/>
                <a:gd name="connsiteX132" fmla="*/ 1198028 w 6443960"/>
                <a:gd name="connsiteY132" fmla="*/ 4361613 h 5820669"/>
                <a:gd name="connsiteX133" fmla="*/ 944028 w 6443960"/>
                <a:gd name="connsiteY133" fmla="*/ 4405156 h 5820669"/>
                <a:gd name="connsiteX134" fmla="*/ 871457 w 6443960"/>
                <a:gd name="connsiteY134" fmla="*/ 4405156 h 5820669"/>
                <a:gd name="connsiteX135" fmla="*/ 827914 w 6443960"/>
                <a:gd name="connsiteY135" fmla="*/ 4405156 h 5820669"/>
                <a:gd name="connsiteX136" fmla="*/ 748085 w 6443960"/>
                <a:gd name="connsiteY136" fmla="*/ 4412413 h 5820669"/>
                <a:gd name="connsiteX137" fmla="*/ 704542 w 6443960"/>
                <a:gd name="connsiteY137" fmla="*/ 4434184 h 5820669"/>
                <a:gd name="connsiteX138" fmla="*/ 711799 w 6443960"/>
                <a:gd name="connsiteY138" fmla="*/ 4586584 h 5820669"/>
                <a:gd name="connsiteX139" fmla="*/ 711799 w 6443960"/>
                <a:gd name="connsiteY139" fmla="*/ 4630127 h 5820669"/>
                <a:gd name="connsiteX140" fmla="*/ 704542 w 6443960"/>
                <a:gd name="connsiteY140" fmla="*/ 4869613 h 5820669"/>
                <a:gd name="connsiteX141" fmla="*/ 711799 w 6443960"/>
                <a:gd name="connsiteY141" fmla="*/ 4971213 h 5820669"/>
                <a:gd name="connsiteX142" fmla="*/ 711799 w 6443960"/>
                <a:gd name="connsiteY142" fmla="*/ 5080070 h 5820669"/>
                <a:gd name="connsiteX143" fmla="*/ 704542 w 6443960"/>
                <a:gd name="connsiteY143" fmla="*/ 5217956 h 5820669"/>
                <a:gd name="connsiteX144" fmla="*/ 711799 w 6443960"/>
                <a:gd name="connsiteY144" fmla="*/ 5326813 h 5820669"/>
                <a:gd name="connsiteX145" fmla="*/ 675514 w 6443960"/>
                <a:gd name="connsiteY145" fmla="*/ 5500984 h 5820669"/>
                <a:gd name="connsiteX146" fmla="*/ 690028 w 6443960"/>
                <a:gd name="connsiteY146" fmla="*/ 5609842 h 5820669"/>
                <a:gd name="connsiteX147" fmla="*/ 690028 w 6443960"/>
                <a:gd name="connsiteY147" fmla="*/ 5675156 h 5820669"/>
                <a:gd name="connsiteX148" fmla="*/ 690028 w 6443960"/>
                <a:gd name="connsiteY148" fmla="*/ 5718699 h 5820669"/>
                <a:gd name="connsiteX149" fmla="*/ 690028 w 6443960"/>
                <a:gd name="connsiteY149" fmla="*/ 5718699 h 5820669"/>
                <a:gd name="connsiteX0" fmla="*/ 799919 w 6459508"/>
                <a:gd name="connsiteY0" fmla="*/ 3570584 h 5820669"/>
                <a:gd name="connsiteX1" fmla="*/ 691062 w 6459508"/>
                <a:gd name="connsiteY1" fmla="*/ 3556070 h 5820669"/>
                <a:gd name="connsiteX2" fmla="*/ 611233 w 6459508"/>
                <a:gd name="connsiteY2" fmla="*/ 3534299 h 5820669"/>
                <a:gd name="connsiteX3" fmla="*/ 524147 w 6459508"/>
                <a:gd name="connsiteY3" fmla="*/ 3512527 h 5820669"/>
                <a:gd name="connsiteX4" fmla="*/ 495119 w 6459508"/>
                <a:gd name="connsiteY4" fmla="*/ 3548813 h 5820669"/>
                <a:gd name="connsiteX5" fmla="*/ 495119 w 6459508"/>
                <a:gd name="connsiteY5" fmla="*/ 3548813 h 5820669"/>
                <a:gd name="connsiteX6" fmla="*/ 48986 w 6459508"/>
                <a:gd name="connsiteY6" fmla="*/ 5455083 h 5820669"/>
                <a:gd name="connsiteX7" fmla="*/ 87089 w 6459508"/>
                <a:gd name="connsiteY7" fmla="*/ 5662093 h 5820669"/>
                <a:gd name="connsiteX8" fmla="*/ 400776 w 6459508"/>
                <a:gd name="connsiteY8" fmla="*/ 5711442 h 5820669"/>
                <a:gd name="connsiteX9" fmla="*/ 574947 w 6459508"/>
                <a:gd name="connsiteY9" fmla="*/ 5711442 h 5820669"/>
                <a:gd name="connsiteX10" fmla="*/ 836205 w 6459508"/>
                <a:gd name="connsiteY10" fmla="*/ 5733213 h 5820669"/>
                <a:gd name="connsiteX11" fmla="*/ 1329690 w 6459508"/>
                <a:gd name="connsiteY11" fmla="*/ 5740470 h 5820669"/>
                <a:gd name="connsiteX12" fmla="*/ 1467576 w 6459508"/>
                <a:gd name="connsiteY12" fmla="*/ 5733213 h 5820669"/>
                <a:gd name="connsiteX13" fmla="*/ 1612719 w 6459508"/>
                <a:gd name="connsiteY13" fmla="*/ 5754984 h 5820669"/>
                <a:gd name="connsiteX14" fmla="*/ 1728833 w 6459508"/>
                <a:gd name="connsiteY14" fmla="*/ 5747727 h 5820669"/>
                <a:gd name="connsiteX15" fmla="*/ 1837690 w 6459508"/>
                <a:gd name="connsiteY15" fmla="*/ 5747727 h 5820669"/>
                <a:gd name="connsiteX16" fmla="*/ 2077176 w 6459508"/>
                <a:gd name="connsiteY16" fmla="*/ 5776756 h 5820669"/>
                <a:gd name="connsiteX17" fmla="*/ 2251347 w 6459508"/>
                <a:gd name="connsiteY17" fmla="*/ 5820299 h 5820669"/>
                <a:gd name="connsiteX18" fmla="*/ 2527119 w 6459508"/>
                <a:gd name="connsiteY18" fmla="*/ 5798527 h 5820669"/>
                <a:gd name="connsiteX19" fmla="*/ 2730319 w 6459508"/>
                <a:gd name="connsiteY19" fmla="*/ 5813042 h 5820669"/>
                <a:gd name="connsiteX20" fmla="*/ 2860947 w 6459508"/>
                <a:gd name="connsiteY20" fmla="*/ 5798527 h 5820669"/>
                <a:gd name="connsiteX21" fmla="*/ 3071405 w 6459508"/>
                <a:gd name="connsiteY21" fmla="*/ 5813042 h 5820669"/>
                <a:gd name="connsiteX22" fmla="*/ 3245576 w 6459508"/>
                <a:gd name="connsiteY22" fmla="*/ 5791270 h 5820669"/>
                <a:gd name="connsiteX23" fmla="*/ 3405233 w 6459508"/>
                <a:gd name="connsiteY23" fmla="*/ 5791270 h 5820669"/>
                <a:gd name="connsiteX24" fmla="*/ 3622947 w 6459508"/>
                <a:gd name="connsiteY24" fmla="*/ 5711442 h 5820669"/>
                <a:gd name="connsiteX25" fmla="*/ 3659233 w 6459508"/>
                <a:gd name="connsiteY25" fmla="*/ 5711442 h 5820669"/>
                <a:gd name="connsiteX26" fmla="*/ 3746319 w 6459508"/>
                <a:gd name="connsiteY26" fmla="*/ 5718699 h 5820669"/>
                <a:gd name="connsiteX27" fmla="*/ 4159976 w 6459508"/>
                <a:gd name="connsiteY27" fmla="*/ 5725956 h 5820669"/>
                <a:gd name="connsiteX28" fmla="*/ 4334147 w 6459508"/>
                <a:gd name="connsiteY28" fmla="*/ 5725956 h 5820669"/>
                <a:gd name="connsiteX29" fmla="*/ 4464776 w 6459508"/>
                <a:gd name="connsiteY29" fmla="*/ 5725956 h 5820669"/>
                <a:gd name="connsiteX30" fmla="*/ 4624433 w 6459508"/>
                <a:gd name="connsiteY30" fmla="*/ 5725956 h 5820669"/>
                <a:gd name="connsiteX31" fmla="*/ 4755062 w 6459508"/>
                <a:gd name="connsiteY31" fmla="*/ 5711442 h 5820669"/>
                <a:gd name="connsiteX32" fmla="*/ 4972776 w 6459508"/>
                <a:gd name="connsiteY32" fmla="*/ 5725956 h 5820669"/>
                <a:gd name="connsiteX33" fmla="*/ 5205005 w 6459508"/>
                <a:gd name="connsiteY33" fmla="*/ 5711442 h 5820669"/>
                <a:gd name="connsiteX34" fmla="*/ 5422719 w 6459508"/>
                <a:gd name="connsiteY34" fmla="*/ 5711442 h 5820669"/>
                <a:gd name="connsiteX35" fmla="*/ 5473519 w 6459508"/>
                <a:gd name="connsiteY35" fmla="*/ 5704184 h 5820669"/>
                <a:gd name="connsiteX36" fmla="*/ 5553347 w 6459508"/>
                <a:gd name="connsiteY36" fmla="*/ 5624356 h 5820669"/>
                <a:gd name="connsiteX37" fmla="*/ 5669462 w 6459508"/>
                <a:gd name="connsiteY37" fmla="*/ 5530013 h 5820669"/>
                <a:gd name="connsiteX38" fmla="*/ 5727519 w 6459508"/>
                <a:gd name="connsiteY38" fmla="*/ 5493727 h 5820669"/>
                <a:gd name="connsiteX39" fmla="*/ 5756547 w 6459508"/>
                <a:gd name="connsiteY39" fmla="*/ 5341327 h 5820669"/>
                <a:gd name="connsiteX40" fmla="*/ 5720262 w 6459508"/>
                <a:gd name="connsiteY40" fmla="*/ 5138127 h 5820669"/>
                <a:gd name="connsiteX41" fmla="*/ 5713005 w 6459508"/>
                <a:gd name="connsiteY41" fmla="*/ 4949442 h 5820669"/>
                <a:gd name="connsiteX42" fmla="*/ 5713005 w 6459508"/>
                <a:gd name="connsiteY42" fmla="*/ 4789784 h 5820669"/>
                <a:gd name="connsiteX43" fmla="*/ 5705747 w 6459508"/>
                <a:gd name="connsiteY43" fmla="*/ 4506756 h 5820669"/>
                <a:gd name="connsiteX44" fmla="*/ 5705747 w 6459508"/>
                <a:gd name="connsiteY44" fmla="*/ 4252756 h 5820669"/>
                <a:gd name="connsiteX45" fmla="*/ 5676719 w 6459508"/>
                <a:gd name="connsiteY45" fmla="*/ 4006013 h 5820669"/>
                <a:gd name="connsiteX46" fmla="*/ 5654947 w 6459508"/>
                <a:gd name="connsiteY46" fmla="*/ 3831842 h 5820669"/>
                <a:gd name="connsiteX47" fmla="*/ 5640433 w 6459508"/>
                <a:gd name="connsiteY47" fmla="*/ 3621384 h 5820669"/>
                <a:gd name="connsiteX48" fmla="*/ 5611405 w 6459508"/>
                <a:gd name="connsiteY48" fmla="*/ 3439956 h 5820669"/>
                <a:gd name="connsiteX49" fmla="*/ 5604147 w 6459508"/>
                <a:gd name="connsiteY49" fmla="*/ 3222242 h 5820669"/>
                <a:gd name="connsiteX50" fmla="*/ 5647690 w 6459508"/>
                <a:gd name="connsiteY50" fmla="*/ 3164184 h 5820669"/>
                <a:gd name="connsiteX51" fmla="*/ 5749290 w 6459508"/>
                <a:gd name="connsiteY51" fmla="*/ 3055327 h 5820669"/>
                <a:gd name="connsiteX52" fmla="*/ 5901690 w 6459508"/>
                <a:gd name="connsiteY52" fmla="*/ 2982756 h 5820669"/>
                <a:gd name="connsiteX53" fmla="*/ 5967005 w 6459508"/>
                <a:gd name="connsiteY53" fmla="*/ 2902927 h 5820669"/>
                <a:gd name="connsiteX54" fmla="*/ 6054090 w 6459508"/>
                <a:gd name="connsiteY54" fmla="*/ 2837613 h 5820669"/>
                <a:gd name="connsiteX55" fmla="*/ 6075862 w 6459508"/>
                <a:gd name="connsiteY55" fmla="*/ 2743270 h 5820669"/>
                <a:gd name="connsiteX56" fmla="*/ 6104890 w 6459508"/>
                <a:gd name="connsiteY56" fmla="*/ 2482013 h 5820669"/>
                <a:gd name="connsiteX57" fmla="*/ 6170205 w 6459508"/>
                <a:gd name="connsiteY57" fmla="*/ 2162699 h 5820669"/>
                <a:gd name="connsiteX58" fmla="*/ 6191976 w 6459508"/>
                <a:gd name="connsiteY58" fmla="*/ 1937727 h 5820669"/>
                <a:gd name="connsiteX59" fmla="*/ 6279062 w 6459508"/>
                <a:gd name="connsiteY59" fmla="*/ 1545842 h 5820669"/>
                <a:gd name="connsiteX60" fmla="*/ 6337119 w 6459508"/>
                <a:gd name="connsiteY60" fmla="*/ 1204756 h 5820669"/>
                <a:gd name="connsiteX61" fmla="*/ 6402433 w 6459508"/>
                <a:gd name="connsiteY61" fmla="*/ 965270 h 5820669"/>
                <a:gd name="connsiteX62" fmla="*/ 6431462 w 6459508"/>
                <a:gd name="connsiteY62" fmla="*/ 682242 h 5820669"/>
                <a:gd name="connsiteX63" fmla="*/ 6453233 w 6459508"/>
                <a:gd name="connsiteY63" fmla="*/ 551613 h 5820669"/>
                <a:gd name="connsiteX64" fmla="*/ 6453233 w 6459508"/>
                <a:gd name="connsiteY64" fmla="*/ 486299 h 5820669"/>
                <a:gd name="connsiteX65" fmla="*/ 6380662 w 6459508"/>
                <a:gd name="connsiteY65" fmla="*/ 457270 h 5820669"/>
                <a:gd name="connsiteX66" fmla="*/ 6286319 w 6459508"/>
                <a:gd name="connsiteY66" fmla="*/ 435499 h 5820669"/>
                <a:gd name="connsiteX67" fmla="*/ 6097633 w 6459508"/>
                <a:gd name="connsiteY67" fmla="*/ 391956 h 5820669"/>
                <a:gd name="connsiteX68" fmla="*/ 5916205 w 6459508"/>
                <a:gd name="connsiteY68" fmla="*/ 333899 h 5820669"/>
                <a:gd name="connsiteX69" fmla="*/ 5139690 w 6459508"/>
                <a:gd name="connsiteY69" fmla="*/ 174242 h 5820669"/>
                <a:gd name="connsiteX70" fmla="*/ 4965519 w 6459508"/>
                <a:gd name="connsiteY70" fmla="*/ 94413 h 5820669"/>
                <a:gd name="connsiteX71" fmla="*/ 4631690 w 6459508"/>
                <a:gd name="connsiteY71" fmla="*/ 29099 h 5820669"/>
                <a:gd name="connsiteX72" fmla="*/ 4551862 w 6459508"/>
                <a:gd name="connsiteY72" fmla="*/ 70 h 5820669"/>
                <a:gd name="connsiteX73" fmla="*/ 4413976 w 6459508"/>
                <a:gd name="connsiteY73" fmla="*/ 36356 h 5820669"/>
                <a:gd name="connsiteX74" fmla="*/ 4326890 w 6459508"/>
                <a:gd name="connsiteY74" fmla="*/ 159727 h 5820669"/>
                <a:gd name="connsiteX75" fmla="*/ 4261576 w 6459508"/>
                <a:gd name="connsiteY75" fmla="*/ 246813 h 5820669"/>
                <a:gd name="connsiteX76" fmla="*/ 4196262 w 6459508"/>
                <a:gd name="connsiteY76" fmla="*/ 428242 h 5820669"/>
                <a:gd name="connsiteX77" fmla="*/ 4174490 w 6459508"/>
                <a:gd name="connsiteY77" fmla="*/ 537099 h 5820669"/>
                <a:gd name="connsiteX78" fmla="*/ 4174490 w 6459508"/>
                <a:gd name="connsiteY78" fmla="*/ 682242 h 5820669"/>
                <a:gd name="connsiteX79" fmla="*/ 4174490 w 6459508"/>
                <a:gd name="connsiteY79" fmla="*/ 769327 h 5820669"/>
                <a:gd name="connsiteX80" fmla="*/ 4203519 w 6459508"/>
                <a:gd name="connsiteY80" fmla="*/ 834642 h 5820669"/>
                <a:gd name="connsiteX81" fmla="*/ 4276090 w 6459508"/>
                <a:gd name="connsiteY81" fmla="*/ 863670 h 5820669"/>
                <a:gd name="connsiteX82" fmla="*/ 4392205 w 6459508"/>
                <a:gd name="connsiteY82" fmla="*/ 1030584 h 5820669"/>
                <a:gd name="connsiteX83" fmla="*/ 4464776 w 6459508"/>
                <a:gd name="connsiteY83" fmla="*/ 1103156 h 5820669"/>
                <a:gd name="connsiteX84" fmla="*/ 4573633 w 6459508"/>
                <a:gd name="connsiteY84" fmla="*/ 1095899 h 5820669"/>
                <a:gd name="connsiteX85" fmla="*/ 4682490 w 6459508"/>
                <a:gd name="connsiteY85" fmla="*/ 1124927 h 5820669"/>
                <a:gd name="connsiteX86" fmla="*/ 4704262 w 6459508"/>
                <a:gd name="connsiteY86" fmla="*/ 1124927 h 5820669"/>
                <a:gd name="connsiteX87" fmla="*/ 4755062 w 6459508"/>
                <a:gd name="connsiteY87" fmla="*/ 1146699 h 5820669"/>
                <a:gd name="connsiteX88" fmla="*/ 4813119 w 6459508"/>
                <a:gd name="connsiteY88" fmla="*/ 1139442 h 5820669"/>
                <a:gd name="connsiteX89" fmla="*/ 4849405 w 6459508"/>
                <a:gd name="connsiteY89" fmla="*/ 1204756 h 5820669"/>
                <a:gd name="connsiteX90" fmla="*/ 4834890 w 6459508"/>
                <a:gd name="connsiteY90" fmla="*/ 1320870 h 5820669"/>
                <a:gd name="connsiteX91" fmla="*/ 4813119 w 6459508"/>
                <a:gd name="connsiteY91" fmla="*/ 1422470 h 5820669"/>
                <a:gd name="connsiteX92" fmla="*/ 4769576 w 6459508"/>
                <a:gd name="connsiteY92" fmla="*/ 1705499 h 5820669"/>
                <a:gd name="connsiteX93" fmla="*/ 4762319 w 6459508"/>
                <a:gd name="connsiteY93" fmla="*/ 1865156 h 5820669"/>
                <a:gd name="connsiteX94" fmla="*/ 4697005 w 6459508"/>
                <a:gd name="connsiteY94" fmla="*/ 2148184 h 5820669"/>
                <a:gd name="connsiteX95" fmla="*/ 4660719 w 6459508"/>
                <a:gd name="connsiteY95" fmla="*/ 2670699 h 5820669"/>
                <a:gd name="connsiteX96" fmla="*/ 4638947 w 6459508"/>
                <a:gd name="connsiteY96" fmla="*/ 2990013 h 5820669"/>
                <a:gd name="connsiteX97" fmla="*/ 4617176 w 6459508"/>
                <a:gd name="connsiteY97" fmla="*/ 3425442 h 5820669"/>
                <a:gd name="connsiteX98" fmla="*/ 4617176 w 6459508"/>
                <a:gd name="connsiteY98" fmla="*/ 3541556 h 5820669"/>
                <a:gd name="connsiteX99" fmla="*/ 4631690 w 6459508"/>
                <a:gd name="connsiteY99" fmla="*/ 3693956 h 5820669"/>
                <a:gd name="connsiteX100" fmla="*/ 4646205 w 6459508"/>
                <a:gd name="connsiteY100" fmla="*/ 3947956 h 5820669"/>
                <a:gd name="connsiteX101" fmla="*/ 4631690 w 6459508"/>
                <a:gd name="connsiteY101" fmla="*/ 3955213 h 5820669"/>
                <a:gd name="connsiteX102" fmla="*/ 4573633 w 6459508"/>
                <a:gd name="connsiteY102" fmla="*/ 3991499 h 5820669"/>
                <a:gd name="connsiteX103" fmla="*/ 4486547 w 6459508"/>
                <a:gd name="connsiteY103" fmla="*/ 4020527 h 5820669"/>
                <a:gd name="connsiteX104" fmla="*/ 4421233 w 6459508"/>
                <a:gd name="connsiteY104" fmla="*/ 4006013 h 5820669"/>
                <a:gd name="connsiteX105" fmla="*/ 4370433 w 6459508"/>
                <a:gd name="connsiteY105" fmla="*/ 3984242 h 5820669"/>
                <a:gd name="connsiteX106" fmla="*/ 4138205 w 6459508"/>
                <a:gd name="connsiteY106" fmla="*/ 3926184 h 5820669"/>
                <a:gd name="connsiteX107" fmla="*/ 4072890 w 6459508"/>
                <a:gd name="connsiteY107" fmla="*/ 3904413 h 5820669"/>
                <a:gd name="connsiteX108" fmla="*/ 3935005 w 6459508"/>
                <a:gd name="connsiteY108" fmla="*/ 3882642 h 5820669"/>
                <a:gd name="connsiteX109" fmla="*/ 3855176 w 6459508"/>
                <a:gd name="connsiteY109" fmla="*/ 3875384 h 5820669"/>
                <a:gd name="connsiteX110" fmla="*/ 3681005 w 6459508"/>
                <a:gd name="connsiteY110" fmla="*/ 3831842 h 5820669"/>
                <a:gd name="connsiteX111" fmla="*/ 3615690 w 6459508"/>
                <a:gd name="connsiteY111" fmla="*/ 3831842 h 5820669"/>
                <a:gd name="connsiteX112" fmla="*/ 3419747 w 6459508"/>
                <a:gd name="connsiteY112" fmla="*/ 3788299 h 5820669"/>
                <a:gd name="connsiteX113" fmla="*/ 3158490 w 6459508"/>
                <a:gd name="connsiteY113" fmla="*/ 3773784 h 5820669"/>
                <a:gd name="connsiteX114" fmla="*/ 3027862 w 6459508"/>
                <a:gd name="connsiteY114" fmla="*/ 3744756 h 5820669"/>
                <a:gd name="connsiteX115" fmla="*/ 2955290 w 6459508"/>
                <a:gd name="connsiteY115" fmla="*/ 3701213 h 5820669"/>
                <a:gd name="connsiteX116" fmla="*/ 2853690 w 6459508"/>
                <a:gd name="connsiteY116" fmla="*/ 3679442 h 5820669"/>
                <a:gd name="connsiteX117" fmla="*/ 2824662 w 6459508"/>
                <a:gd name="connsiteY117" fmla="*/ 3664927 h 5820669"/>
                <a:gd name="connsiteX118" fmla="*/ 2781119 w 6459508"/>
                <a:gd name="connsiteY118" fmla="*/ 3672184 h 5820669"/>
                <a:gd name="connsiteX119" fmla="*/ 2744833 w 6459508"/>
                <a:gd name="connsiteY119" fmla="*/ 3737499 h 5820669"/>
                <a:gd name="connsiteX120" fmla="*/ 2701290 w 6459508"/>
                <a:gd name="connsiteY120" fmla="*/ 3781042 h 5820669"/>
                <a:gd name="connsiteX121" fmla="*/ 2614205 w 6459508"/>
                <a:gd name="connsiteY121" fmla="*/ 3998756 h 5820669"/>
                <a:gd name="connsiteX122" fmla="*/ 2548890 w 6459508"/>
                <a:gd name="connsiteY122" fmla="*/ 4064070 h 5820669"/>
                <a:gd name="connsiteX123" fmla="*/ 2498090 w 6459508"/>
                <a:gd name="connsiteY123" fmla="*/ 4165670 h 5820669"/>
                <a:gd name="connsiteX124" fmla="*/ 2476319 w 6459508"/>
                <a:gd name="connsiteY124" fmla="*/ 4194699 h 5820669"/>
                <a:gd name="connsiteX125" fmla="*/ 2440033 w 6459508"/>
                <a:gd name="connsiteY125" fmla="*/ 4260013 h 5820669"/>
                <a:gd name="connsiteX126" fmla="*/ 2411005 w 6459508"/>
                <a:gd name="connsiteY126" fmla="*/ 4318070 h 5820669"/>
                <a:gd name="connsiteX127" fmla="*/ 2258605 w 6459508"/>
                <a:gd name="connsiteY127" fmla="*/ 4310813 h 5820669"/>
                <a:gd name="connsiteX128" fmla="*/ 1910262 w 6459508"/>
                <a:gd name="connsiteY128" fmla="*/ 4318070 h 5820669"/>
                <a:gd name="connsiteX129" fmla="*/ 1721576 w 6459508"/>
                <a:gd name="connsiteY129" fmla="*/ 4325327 h 5820669"/>
                <a:gd name="connsiteX130" fmla="*/ 1590947 w 6459508"/>
                <a:gd name="connsiteY130" fmla="*/ 4347099 h 5820669"/>
                <a:gd name="connsiteX131" fmla="*/ 1438547 w 6459508"/>
                <a:gd name="connsiteY131" fmla="*/ 4354356 h 5820669"/>
                <a:gd name="connsiteX132" fmla="*/ 1213576 w 6459508"/>
                <a:gd name="connsiteY132" fmla="*/ 4361613 h 5820669"/>
                <a:gd name="connsiteX133" fmla="*/ 959576 w 6459508"/>
                <a:gd name="connsiteY133" fmla="*/ 4405156 h 5820669"/>
                <a:gd name="connsiteX134" fmla="*/ 887005 w 6459508"/>
                <a:gd name="connsiteY134" fmla="*/ 4405156 h 5820669"/>
                <a:gd name="connsiteX135" fmla="*/ 843462 w 6459508"/>
                <a:gd name="connsiteY135" fmla="*/ 4405156 h 5820669"/>
                <a:gd name="connsiteX136" fmla="*/ 763633 w 6459508"/>
                <a:gd name="connsiteY136" fmla="*/ 4412413 h 5820669"/>
                <a:gd name="connsiteX137" fmla="*/ 720090 w 6459508"/>
                <a:gd name="connsiteY137" fmla="*/ 4434184 h 5820669"/>
                <a:gd name="connsiteX138" fmla="*/ 727347 w 6459508"/>
                <a:gd name="connsiteY138" fmla="*/ 4586584 h 5820669"/>
                <a:gd name="connsiteX139" fmla="*/ 727347 w 6459508"/>
                <a:gd name="connsiteY139" fmla="*/ 4630127 h 5820669"/>
                <a:gd name="connsiteX140" fmla="*/ 720090 w 6459508"/>
                <a:gd name="connsiteY140" fmla="*/ 4869613 h 5820669"/>
                <a:gd name="connsiteX141" fmla="*/ 727347 w 6459508"/>
                <a:gd name="connsiteY141" fmla="*/ 4971213 h 5820669"/>
                <a:gd name="connsiteX142" fmla="*/ 727347 w 6459508"/>
                <a:gd name="connsiteY142" fmla="*/ 5080070 h 5820669"/>
                <a:gd name="connsiteX143" fmla="*/ 720090 w 6459508"/>
                <a:gd name="connsiteY143" fmla="*/ 5217956 h 5820669"/>
                <a:gd name="connsiteX144" fmla="*/ 727347 w 6459508"/>
                <a:gd name="connsiteY144" fmla="*/ 5326813 h 5820669"/>
                <a:gd name="connsiteX145" fmla="*/ 691062 w 6459508"/>
                <a:gd name="connsiteY145" fmla="*/ 5500984 h 5820669"/>
                <a:gd name="connsiteX146" fmla="*/ 705576 w 6459508"/>
                <a:gd name="connsiteY146" fmla="*/ 5609842 h 5820669"/>
                <a:gd name="connsiteX147" fmla="*/ 705576 w 6459508"/>
                <a:gd name="connsiteY147" fmla="*/ 5675156 h 5820669"/>
                <a:gd name="connsiteX148" fmla="*/ 705576 w 6459508"/>
                <a:gd name="connsiteY148" fmla="*/ 5718699 h 5820669"/>
                <a:gd name="connsiteX149" fmla="*/ 705576 w 6459508"/>
                <a:gd name="connsiteY149" fmla="*/ 5718699 h 5820669"/>
                <a:gd name="connsiteX0" fmla="*/ 801596 w 6461185"/>
                <a:gd name="connsiteY0" fmla="*/ 3570584 h 5820669"/>
                <a:gd name="connsiteX1" fmla="*/ 692739 w 6461185"/>
                <a:gd name="connsiteY1" fmla="*/ 3556070 h 5820669"/>
                <a:gd name="connsiteX2" fmla="*/ 612910 w 6461185"/>
                <a:gd name="connsiteY2" fmla="*/ 3534299 h 5820669"/>
                <a:gd name="connsiteX3" fmla="*/ 525824 w 6461185"/>
                <a:gd name="connsiteY3" fmla="*/ 3512527 h 5820669"/>
                <a:gd name="connsiteX4" fmla="*/ 496796 w 6461185"/>
                <a:gd name="connsiteY4" fmla="*/ 3548813 h 5820669"/>
                <a:gd name="connsiteX5" fmla="*/ 496796 w 6461185"/>
                <a:gd name="connsiteY5" fmla="*/ 3548813 h 5820669"/>
                <a:gd name="connsiteX6" fmla="*/ 50663 w 6461185"/>
                <a:gd name="connsiteY6" fmla="*/ 5455083 h 5820669"/>
                <a:gd name="connsiteX7" fmla="*/ 84956 w 6461185"/>
                <a:gd name="connsiteY7" fmla="*/ 5715433 h 5820669"/>
                <a:gd name="connsiteX8" fmla="*/ 402453 w 6461185"/>
                <a:gd name="connsiteY8" fmla="*/ 5711442 h 5820669"/>
                <a:gd name="connsiteX9" fmla="*/ 576624 w 6461185"/>
                <a:gd name="connsiteY9" fmla="*/ 5711442 h 5820669"/>
                <a:gd name="connsiteX10" fmla="*/ 837882 w 6461185"/>
                <a:gd name="connsiteY10" fmla="*/ 5733213 h 5820669"/>
                <a:gd name="connsiteX11" fmla="*/ 1331367 w 6461185"/>
                <a:gd name="connsiteY11" fmla="*/ 5740470 h 5820669"/>
                <a:gd name="connsiteX12" fmla="*/ 1469253 w 6461185"/>
                <a:gd name="connsiteY12" fmla="*/ 5733213 h 5820669"/>
                <a:gd name="connsiteX13" fmla="*/ 1614396 w 6461185"/>
                <a:gd name="connsiteY13" fmla="*/ 5754984 h 5820669"/>
                <a:gd name="connsiteX14" fmla="*/ 1730510 w 6461185"/>
                <a:gd name="connsiteY14" fmla="*/ 5747727 h 5820669"/>
                <a:gd name="connsiteX15" fmla="*/ 1839367 w 6461185"/>
                <a:gd name="connsiteY15" fmla="*/ 5747727 h 5820669"/>
                <a:gd name="connsiteX16" fmla="*/ 2078853 w 6461185"/>
                <a:gd name="connsiteY16" fmla="*/ 5776756 h 5820669"/>
                <a:gd name="connsiteX17" fmla="*/ 2253024 w 6461185"/>
                <a:gd name="connsiteY17" fmla="*/ 5820299 h 5820669"/>
                <a:gd name="connsiteX18" fmla="*/ 2528796 w 6461185"/>
                <a:gd name="connsiteY18" fmla="*/ 5798527 h 5820669"/>
                <a:gd name="connsiteX19" fmla="*/ 2731996 w 6461185"/>
                <a:gd name="connsiteY19" fmla="*/ 5813042 h 5820669"/>
                <a:gd name="connsiteX20" fmla="*/ 2862624 w 6461185"/>
                <a:gd name="connsiteY20" fmla="*/ 5798527 h 5820669"/>
                <a:gd name="connsiteX21" fmla="*/ 3073082 w 6461185"/>
                <a:gd name="connsiteY21" fmla="*/ 5813042 h 5820669"/>
                <a:gd name="connsiteX22" fmla="*/ 3247253 w 6461185"/>
                <a:gd name="connsiteY22" fmla="*/ 5791270 h 5820669"/>
                <a:gd name="connsiteX23" fmla="*/ 3406910 w 6461185"/>
                <a:gd name="connsiteY23" fmla="*/ 5791270 h 5820669"/>
                <a:gd name="connsiteX24" fmla="*/ 3624624 w 6461185"/>
                <a:gd name="connsiteY24" fmla="*/ 5711442 h 5820669"/>
                <a:gd name="connsiteX25" fmla="*/ 3660910 w 6461185"/>
                <a:gd name="connsiteY25" fmla="*/ 5711442 h 5820669"/>
                <a:gd name="connsiteX26" fmla="*/ 3747996 w 6461185"/>
                <a:gd name="connsiteY26" fmla="*/ 5718699 h 5820669"/>
                <a:gd name="connsiteX27" fmla="*/ 4161653 w 6461185"/>
                <a:gd name="connsiteY27" fmla="*/ 5725956 h 5820669"/>
                <a:gd name="connsiteX28" fmla="*/ 4335824 w 6461185"/>
                <a:gd name="connsiteY28" fmla="*/ 5725956 h 5820669"/>
                <a:gd name="connsiteX29" fmla="*/ 4466453 w 6461185"/>
                <a:gd name="connsiteY29" fmla="*/ 5725956 h 5820669"/>
                <a:gd name="connsiteX30" fmla="*/ 4626110 w 6461185"/>
                <a:gd name="connsiteY30" fmla="*/ 5725956 h 5820669"/>
                <a:gd name="connsiteX31" fmla="*/ 4756739 w 6461185"/>
                <a:gd name="connsiteY31" fmla="*/ 5711442 h 5820669"/>
                <a:gd name="connsiteX32" fmla="*/ 4974453 w 6461185"/>
                <a:gd name="connsiteY32" fmla="*/ 5725956 h 5820669"/>
                <a:gd name="connsiteX33" fmla="*/ 5206682 w 6461185"/>
                <a:gd name="connsiteY33" fmla="*/ 5711442 h 5820669"/>
                <a:gd name="connsiteX34" fmla="*/ 5424396 w 6461185"/>
                <a:gd name="connsiteY34" fmla="*/ 5711442 h 5820669"/>
                <a:gd name="connsiteX35" fmla="*/ 5475196 w 6461185"/>
                <a:gd name="connsiteY35" fmla="*/ 5704184 h 5820669"/>
                <a:gd name="connsiteX36" fmla="*/ 5555024 w 6461185"/>
                <a:gd name="connsiteY36" fmla="*/ 5624356 h 5820669"/>
                <a:gd name="connsiteX37" fmla="*/ 5671139 w 6461185"/>
                <a:gd name="connsiteY37" fmla="*/ 5530013 h 5820669"/>
                <a:gd name="connsiteX38" fmla="*/ 5729196 w 6461185"/>
                <a:gd name="connsiteY38" fmla="*/ 5493727 h 5820669"/>
                <a:gd name="connsiteX39" fmla="*/ 5758224 w 6461185"/>
                <a:gd name="connsiteY39" fmla="*/ 5341327 h 5820669"/>
                <a:gd name="connsiteX40" fmla="*/ 5721939 w 6461185"/>
                <a:gd name="connsiteY40" fmla="*/ 5138127 h 5820669"/>
                <a:gd name="connsiteX41" fmla="*/ 5714682 w 6461185"/>
                <a:gd name="connsiteY41" fmla="*/ 4949442 h 5820669"/>
                <a:gd name="connsiteX42" fmla="*/ 5714682 w 6461185"/>
                <a:gd name="connsiteY42" fmla="*/ 4789784 h 5820669"/>
                <a:gd name="connsiteX43" fmla="*/ 5707424 w 6461185"/>
                <a:gd name="connsiteY43" fmla="*/ 4506756 h 5820669"/>
                <a:gd name="connsiteX44" fmla="*/ 5707424 w 6461185"/>
                <a:gd name="connsiteY44" fmla="*/ 4252756 h 5820669"/>
                <a:gd name="connsiteX45" fmla="*/ 5678396 w 6461185"/>
                <a:gd name="connsiteY45" fmla="*/ 4006013 h 5820669"/>
                <a:gd name="connsiteX46" fmla="*/ 5656624 w 6461185"/>
                <a:gd name="connsiteY46" fmla="*/ 3831842 h 5820669"/>
                <a:gd name="connsiteX47" fmla="*/ 5642110 w 6461185"/>
                <a:gd name="connsiteY47" fmla="*/ 3621384 h 5820669"/>
                <a:gd name="connsiteX48" fmla="*/ 5613082 w 6461185"/>
                <a:gd name="connsiteY48" fmla="*/ 3439956 h 5820669"/>
                <a:gd name="connsiteX49" fmla="*/ 5605824 w 6461185"/>
                <a:gd name="connsiteY49" fmla="*/ 3222242 h 5820669"/>
                <a:gd name="connsiteX50" fmla="*/ 5649367 w 6461185"/>
                <a:gd name="connsiteY50" fmla="*/ 3164184 h 5820669"/>
                <a:gd name="connsiteX51" fmla="*/ 5750967 w 6461185"/>
                <a:gd name="connsiteY51" fmla="*/ 3055327 h 5820669"/>
                <a:gd name="connsiteX52" fmla="*/ 5903367 w 6461185"/>
                <a:gd name="connsiteY52" fmla="*/ 2982756 h 5820669"/>
                <a:gd name="connsiteX53" fmla="*/ 5968682 w 6461185"/>
                <a:gd name="connsiteY53" fmla="*/ 2902927 h 5820669"/>
                <a:gd name="connsiteX54" fmla="*/ 6055767 w 6461185"/>
                <a:gd name="connsiteY54" fmla="*/ 2837613 h 5820669"/>
                <a:gd name="connsiteX55" fmla="*/ 6077539 w 6461185"/>
                <a:gd name="connsiteY55" fmla="*/ 2743270 h 5820669"/>
                <a:gd name="connsiteX56" fmla="*/ 6106567 w 6461185"/>
                <a:gd name="connsiteY56" fmla="*/ 2482013 h 5820669"/>
                <a:gd name="connsiteX57" fmla="*/ 6171882 w 6461185"/>
                <a:gd name="connsiteY57" fmla="*/ 2162699 h 5820669"/>
                <a:gd name="connsiteX58" fmla="*/ 6193653 w 6461185"/>
                <a:gd name="connsiteY58" fmla="*/ 1937727 h 5820669"/>
                <a:gd name="connsiteX59" fmla="*/ 6280739 w 6461185"/>
                <a:gd name="connsiteY59" fmla="*/ 1545842 h 5820669"/>
                <a:gd name="connsiteX60" fmla="*/ 6338796 w 6461185"/>
                <a:gd name="connsiteY60" fmla="*/ 1204756 h 5820669"/>
                <a:gd name="connsiteX61" fmla="*/ 6404110 w 6461185"/>
                <a:gd name="connsiteY61" fmla="*/ 965270 h 5820669"/>
                <a:gd name="connsiteX62" fmla="*/ 6433139 w 6461185"/>
                <a:gd name="connsiteY62" fmla="*/ 682242 h 5820669"/>
                <a:gd name="connsiteX63" fmla="*/ 6454910 w 6461185"/>
                <a:gd name="connsiteY63" fmla="*/ 551613 h 5820669"/>
                <a:gd name="connsiteX64" fmla="*/ 6454910 w 6461185"/>
                <a:gd name="connsiteY64" fmla="*/ 486299 h 5820669"/>
                <a:gd name="connsiteX65" fmla="*/ 6382339 w 6461185"/>
                <a:gd name="connsiteY65" fmla="*/ 457270 h 5820669"/>
                <a:gd name="connsiteX66" fmla="*/ 6287996 w 6461185"/>
                <a:gd name="connsiteY66" fmla="*/ 435499 h 5820669"/>
                <a:gd name="connsiteX67" fmla="*/ 6099310 w 6461185"/>
                <a:gd name="connsiteY67" fmla="*/ 391956 h 5820669"/>
                <a:gd name="connsiteX68" fmla="*/ 5917882 w 6461185"/>
                <a:gd name="connsiteY68" fmla="*/ 333899 h 5820669"/>
                <a:gd name="connsiteX69" fmla="*/ 5141367 w 6461185"/>
                <a:gd name="connsiteY69" fmla="*/ 174242 h 5820669"/>
                <a:gd name="connsiteX70" fmla="*/ 4967196 w 6461185"/>
                <a:gd name="connsiteY70" fmla="*/ 94413 h 5820669"/>
                <a:gd name="connsiteX71" fmla="*/ 4633367 w 6461185"/>
                <a:gd name="connsiteY71" fmla="*/ 29099 h 5820669"/>
                <a:gd name="connsiteX72" fmla="*/ 4553539 w 6461185"/>
                <a:gd name="connsiteY72" fmla="*/ 70 h 5820669"/>
                <a:gd name="connsiteX73" fmla="*/ 4415653 w 6461185"/>
                <a:gd name="connsiteY73" fmla="*/ 36356 h 5820669"/>
                <a:gd name="connsiteX74" fmla="*/ 4328567 w 6461185"/>
                <a:gd name="connsiteY74" fmla="*/ 159727 h 5820669"/>
                <a:gd name="connsiteX75" fmla="*/ 4263253 w 6461185"/>
                <a:gd name="connsiteY75" fmla="*/ 246813 h 5820669"/>
                <a:gd name="connsiteX76" fmla="*/ 4197939 w 6461185"/>
                <a:gd name="connsiteY76" fmla="*/ 428242 h 5820669"/>
                <a:gd name="connsiteX77" fmla="*/ 4176167 w 6461185"/>
                <a:gd name="connsiteY77" fmla="*/ 537099 h 5820669"/>
                <a:gd name="connsiteX78" fmla="*/ 4176167 w 6461185"/>
                <a:gd name="connsiteY78" fmla="*/ 682242 h 5820669"/>
                <a:gd name="connsiteX79" fmla="*/ 4176167 w 6461185"/>
                <a:gd name="connsiteY79" fmla="*/ 769327 h 5820669"/>
                <a:gd name="connsiteX80" fmla="*/ 4205196 w 6461185"/>
                <a:gd name="connsiteY80" fmla="*/ 834642 h 5820669"/>
                <a:gd name="connsiteX81" fmla="*/ 4277767 w 6461185"/>
                <a:gd name="connsiteY81" fmla="*/ 863670 h 5820669"/>
                <a:gd name="connsiteX82" fmla="*/ 4393882 w 6461185"/>
                <a:gd name="connsiteY82" fmla="*/ 1030584 h 5820669"/>
                <a:gd name="connsiteX83" fmla="*/ 4466453 w 6461185"/>
                <a:gd name="connsiteY83" fmla="*/ 1103156 h 5820669"/>
                <a:gd name="connsiteX84" fmla="*/ 4575310 w 6461185"/>
                <a:gd name="connsiteY84" fmla="*/ 1095899 h 5820669"/>
                <a:gd name="connsiteX85" fmla="*/ 4684167 w 6461185"/>
                <a:gd name="connsiteY85" fmla="*/ 1124927 h 5820669"/>
                <a:gd name="connsiteX86" fmla="*/ 4705939 w 6461185"/>
                <a:gd name="connsiteY86" fmla="*/ 1124927 h 5820669"/>
                <a:gd name="connsiteX87" fmla="*/ 4756739 w 6461185"/>
                <a:gd name="connsiteY87" fmla="*/ 1146699 h 5820669"/>
                <a:gd name="connsiteX88" fmla="*/ 4814796 w 6461185"/>
                <a:gd name="connsiteY88" fmla="*/ 1139442 h 5820669"/>
                <a:gd name="connsiteX89" fmla="*/ 4851082 w 6461185"/>
                <a:gd name="connsiteY89" fmla="*/ 1204756 h 5820669"/>
                <a:gd name="connsiteX90" fmla="*/ 4836567 w 6461185"/>
                <a:gd name="connsiteY90" fmla="*/ 1320870 h 5820669"/>
                <a:gd name="connsiteX91" fmla="*/ 4814796 w 6461185"/>
                <a:gd name="connsiteY91" fmla="*/ 1422470 h 5820669"/>
                <a:gd name="connsiteX92" fmla="*/ 4771253 w 6461185"/>
                <a:gd name="connsiteY92" fmla="*/ 1705499 h 5820669"/>
                <a:gd name="connsiteX93" fmla="*/ 4763996 w 6461185"/>
                <a:gd name="connsiteY93" fmla="*/ 1865156 h 5820669"/>
                <a:gd name="connsiteX94" fmla="*/ 4698682 w 6461185"/>
                <a:gd name="connsiteY94" fmla="*/ 2148184 h 5820669"/>
                <a:gd name="connsiteX95" fmla="*/ 4662396 w 6461185"/>
                <a:gd name="connsiteY95" fmla="*/ 2670699 h 5820669"/>
                <a:gd name="connsiteX96" fmla="*/ 4640624 w 6461185"/>
                <a:gd name="connsiteY96" fmla="*/ 2990013 h 5820669"/>
                <a:gd name="connsiteX97" fmla="*/ 4618853 w 6461185"/>
                <a:gd name="connsiteY97" fmla="*/ 3425442 h 5820669"/>
                <a:gd name="connsiteX98" fmla="*/ 4618853 w 6461185"/>
                <a:gd name="connsiteY98" fmla="*/ 3541556 h 5820669"/>
                <a:gd name="connsiteX99" fmla="*/ 4633367 w 6461185"/>
                <a:gd name="connsiteY99" fmla="*/ 3693956 h 5820669"/>
                <a:gd name="connsiteX100" fmla="*/ 4647882 w 6461185"/>
                <a:gd name="connsiteY100" fmla="*/ 3947956 h 5820669"/>
                <a:gd name="connsiteX101" fmla="*/ 4633367 w 6461185"/>
                <a:gd name="connsiteY101" fmla="*/ 3955213 h 5820669"/>
                <a:gd name="connsiteX102" fmla="*/ 4575310 w 6461185"/>
                <a:gd name="connsiteY102" fmla="*/ 3991499 h 5820669"/>
                <a:gd name="connsiteX103" fmla="*/ 4488224 w 6461185"/>
                <a:gd name="connsiteY103" fmla="*/ 4020527 h 5820669"/>
                <a:gd name="connsiteX104" fmla="*/ 4422910 w 6461185"/>
                <a:gd name="connsiteY104" fmla="*/ 4006013 h 5820669"/>
                <a:gd name="connsiteX105" fmla="*/ 4372110 w 6461185"/>
                <a:gd name="connsiteY105" fmla="*/ 3984242 h 5820669"/>
                <a:gd name="connsiteX106" fmla="*/ 4139882 w 6461185"/>
                <a:gd name="connsiteY106" fmla="*/ 3926184 h 5820669"/>
                <a:gd name="connsiteX107" fmla="*/ 4074567 w 6461185"/>
                <a:gd name="connsiteY107" fmla="*/ 3904413 h 5820669"/>
                <a:gd name="connsiteX108" fmla="*/ 3936682 w 6461185"/>
                <a:gd name="connsiteY108" fmla="*/ 3882642 h 5820669"/>
                <a:gd name="connsiteX109" fmla="*/ 3856853 w 6461185"/>
                <a:gd name="connsiteY109" fmla="*/ 3875384 h 5820669"/>
                <a:gd name="connsiteX110" fmla="*/ 3682682 w 6461185"/>
                <a:gd name="connsiteY110" fmla="*/ 3831842 h 5820669"/>
                <a:gd name="connsiteX111" fmla="*/ 3617367 w 6461185"/>
                <a:gd name="connsiteY111" fmla="*/ 3831842 h 5820669"/>
                <a:gd name="connsiteX112" fmla="*/ 3421424 w 6461185"/>
                <a:gd name="connsiteY112" fmla="*/ 3788299 h 5820669"/>
                <a:gd name="connsiteX113" fmla="*/ 3160167 w 6461185"/>
                <a:gd name="connsiteY113" fmla="*/ 3773784 h 5820669"/>
                <a:gd name="connsiteX114" fmla="*/ 3029539 w 6461185"/>
                <a:gd name="connsiteY114" fmla="*/ 3744756 h 5820669"/>
                <a:gd name="connsiteX115" fmla="*/ 2956967 w 6461185"/>
                <a:gd name="connsiteY115" fmla="*/ 3701213 h 5820669"/>
                <a:gd name="connsiteX116" fmla="*/ 2855367 w 6461185"/>
                <a:gd name="connsiteY116" fmla="*/ 3679442 h 5820669"/>
                <a:gd name="connsiteX117" fmla="*/ 2826339 w 6461185"/>
                <a:gd name="connsiteY117" fmla="*/ 3664927 h 5820669"/>
                <a:gd name="connsiteX118" fmla="*/ 2782796 w 6461185"/>
                <a:gd name="connsiteY118" fmla="*/ 3672184 h 5820669"/>
                <a:gd name="connsiteX119" fmla="*/ 2746510 w 6461185"/>
                <a:gd name="connsiteY119" fmla="*/ 3737499 h 5820669"/>
                <a:gd name="connsiteX120" fmla="*/ 2702967 w 6461185"/>
                <a:gd name="connsiteY120" fmla="*/ 3781042 h 5820669"/>
                <a:gd name="connsiteX121" fmla="*/ 2615882 w 6461185"/>
                <a:gd name="connsiteY121" fmla="*/ 3998756 h 5820669"/>
                <a:gd name="connsiteX122" fmla="*/ 2550567 w 6461185"/>
                <a:gd name="connsiteY122" fmla="*/ 4064070 h 5820669"/>
                <a:gd name="connsiteX123" fmla="*/ 2499767 w 6461185"/>
                <a:gd name="connsiteY123" fmla="*/ 4165670 h 5820669"/>
                <a:gd name="connsiteX124" fmla="*/ 2477996 w 6461185"/>
                <a:gd name="connsiteY124" fmla="*/ 4194699 h 5820669"/>
                <a:gd name="connsiteX125" fmla="*/ 2441710 w 6461185"/>
                <a:gd name="connsiteY125" fmla="*/ 4260013 h 5820669"/>
                <a:gd name="connsiteX126" fmla="*/ 2412682 w 6461185"/>
                <a:gd name="connsiteY126" fmla="*/ 4318070 h 5820669"/>
                <a:gd name="connsiteX127" fmla="*/ 2260282 w 6461185"/>
                <a:gd name="connsiteY127" fmla="*/ 4310813 h 5820669"/>
                <a:gd name="connsiteX128" fmla="*/ 1911939 w 6461185"/>
                <a:gd name="connsiteY128" fmla="*/ 4318070 h 5820669"/>
                <a:gd name="connsiteX129" fmla="*/ 1723253 w 6461185"/>
                <a:gd name="connsiteY129" fmla="*/ 4325327 h 5820669"/>
                <a:gd name="connsiteX130" fmla="*/ 1592624 w 6461185"/>
                <a:gd name="connsiteY130" fmla="*/ 4347099 h 5820669"/>
                <a:gd name="connsiteX131" fmla="*/ 1440224 w 6461185"/>
                <a:gd name="connsiteY131" fmla="*/ 4354356 h 5820669"/>
                <a:gd name="connsiteX132" fmla="*/ 1215253 w 6461185"/>
                <a:gd name="connsiteY132" fmla="*/ 4361613 h 5820669"/>
                <a:gd name="connsiteX133" fmla="*/ 961253 w 6461185"/>
                <a:gd name="connsiteY133" fmla="*/ 4405156 h 5820669"/>
                <a:gd name="connsiteX134" fmla="*/ 888682 w 6461185"/>
                <a:gd name="connsiteY134" fmla="*/ 4405156 h 5820669"/>
                <a:gd name="connsiteX135" fmla="*/ 845139 w 6461185"/>
                <a:gd name="connsiteY135" fmla="*/ 4405156 h 5820669"/>
                <a:gd name="connsiteX136" fmla="*/ 765310 w 6461185"/>
                <a:gd name="connsiteY136" fmla="*/ 4412413 h 5820669"/>
                <a:gd name="connsiteX137" fmla="*/ 721767 w 6461185"/>
                <a:gd name="connsiteY137" fmla="*/ 4434184 h 5820669"/>
                <a:gd name="connsiteX138" fmla="*/ 729024 w 6461185"/>
                <a:gd name="connsiteY138" fmla="*/ 4586584 h 5820669"/>
                <a:gd name="connsiteX139" fmla="*/ 729024 w 6461185"/>
                <a:gd name="connsiteY139" fmla="*/ 4630127 h 5820669"/>
                <a:gd name="connsiteX140" fmla="*/ 721767 w 6461185"/>
                <a:gd name="connsiteY140" fmla="*/ 4869613 h 5820669"/>
                <a:gd name="connsiteX141" fmla="*/ 729024 w 6461185"/>
                <a:gd name="connsiteY141" fmla="*/ 4971213 h 5820669"/>
                <a:gd name="connsiteX142" fmla="*/ 729024 w 6461185"/>
                <a:gd name="connsiteY142" fmla="*/ 5080070 h 5820669"/>
                <a:gd name="connsiteX143" fmla="*/ 721767 w 6461185"/>
                <a:gd name="connsiteY143" fmla="*/ 5217956 h 5820669"/>
                <a:gd name="connsiteX144" fmla="*/ 729024 w 6461185"/>
                <a:gd name="connsiteY144" fmla="*/ 5326813 h 5820669"/>
                <a:gd name="connsiteX145" fmla="*/ 692739 w 6461185"/>
                <a:gd name="connsiteY145" fmla="*/ 5500984 h 5820669"/>
                <a:gd name="connsiteX146" fmla="*/ 707253 w 6461185"/>
                <a:gd name="connsiteY146" fmla="*/ 5609842 h 5820669"/>
                <a:gd name="connsiteX147" fmla="*/ 707253 w 6461185"/>
                <a:gd name="connsiteY147" fmla="*/ 5675156 h 5820669"/>
                <a:gd name="connsiteX148" fmla="*/ 707253 w 6461185"/>
                <a:gd name="connsiteY148" fmla="*/ 5718699 h 5820669"/>
                <a:gd name="connsiteX149" fmla="*/ 707253 w 6461185"/>
                <a:gd name="connsiteY149" fmla="*/ 5718699 h 5820669"/>
                <a:gd name="connsiteX0" fmla="*/ 801596 w 6461185"/>
                <a:gd name="connsiteY0" fmla="*/ 3570584 h 5820669"/>
                <a:gd name="connsiteX1" fmla="*/ 692739 w 6461185"/>
                <a:gd name="connsiteY1" fmla="*/ 3556070 h 5820669"/>
                <a:gd name="connsiteX2" fmla="*/ 612910 w 6461185"/>
                <a:gd name="connsiteY2" fmla="*/ 3534299 h 5820669"/>
                <a:gd name="connsiteX3" fmla="*/ 525824 w 6461185"/>
                <a:gd name="connsiteY3" fmla="*/ 3512527 h 5820669"/>
                <a:gd name="connsiteX4" fmla="*/ 496796 w 6461185"/>
                <a:gd name="connsiteY4" fmla="*/ 3548813 h 5820669"/>
                <a:gd name="connsiteX5" fmla="*/ 496796 w 6461185"/>
                <a:gd name="connsiteY5" fmla="*/ 3548813 h 5820669"/>
                <a:gd name="connsiteX6" fmla="*/ 50663 w 6461185"/>
                <a:gd name="connsiteY6" fmla="*/ 5455083 h 5820669"/>
                <a:gd name="connsiteX7" fmla="*/ 84956 w 6461185"/>
                <a:gd name="connsiteY7" fmla="*/ 5715433 h 5820669"/>
                <a:gd name="connsiteX8" fmla="*/ 402453 w 6461185"/>
                <a:gd name="connsiteY8" fmla="*/ 5711442 h 5820669"/>
                <a:gd name="connsiteX9" fmla="*/ 576624 w 6461185"/>
                <a:gd name="connsiteY9" fmla="*/ 5711442 h 5820669"/>
                <a:gd name="connsiteX10" fmla="*/ 837882 w 6461185"/>
                <a:gd name="connsiteY10" fmla="*/ 5733213 h 5820669"/>
                <a:gd name="connsiteX11" fmla="*/ 1331367 w 6461185"/>
                <a:gd name="connsiteY11" fmla="*/ 5740470 h 5820669"/>
                <a:gd name="connsiteX12" fmla="*/ 1469253 w 6461185"/>
                <a:gd name="connsiteY12" fmla="*/ 5733213 h 5820669"/>
                <a:gd name="connsiteX13" fmla="*/ 1614396 w 6461185"/>
                <a:gd name="connsiteY13" fmla="*/ 5754984 h 5820669"/>
                <a:gd name="connsiteX14" fmla="*/ 1730510 w 6461185"/>
                <a:gd name="connsiteY14" fmla="*/ 5747727 h 5820669"/>
                <a:gd name="connsiteX15" fmla="*/ 1839367 w 6461185"/>
                <a:gd name="connsiteY15" fmla="*/ 5747727 h 5820669"/>
                <a:gd name="connsiteX16" fmla="*/ 2078853 w 6461185"/>
                <a:gd name="connsiteY16" fmla="*/ 5776756 h 5820669"/>
                <a:gd name="connsiteX17" fmla="*/ 2253024 w 6461185"/>
                <a:gd name="connsiteY17" fmla="*/ 5820299 h 5820669"/>
                <a:gd name="connsiteX18" fmla="*/ 2528796 w 6461185"/>
                <a:gd name="connsiteY18" fmla="*/ 5798527 h 5820669"/>
                <a:gd name="connsiteX19" fmla="*/ 2731996 w 6461185"/>
                <a:gd name="connsiteY19" fmla="*/ 5813042 h 5820669"/>
                <a:gd name="connsiteX20" fmla="*/ 2862624 w 6461185"/>
                <a:gd name="connsiteY20" fmla="*/ 5798527 h 5820669"/>
                <a:gd name="connsiteX21" fmla="*/ 3073082 w 6461185"/>
                <a:gd name="connsiteY21" fmla="*/ 5813042 h 5820669"/>
                <a:gd name="connsiteX22" fmla="*/ 3247253 w 6461185"/>
                <a:gd name="connsiteY22" fmla="*/ 5791270 h 5820669"/>
                <a:gd name="connsiteX23" fmla="*/ 3406910 w 6461185"/>
                <a:gd name="connsiteY23" fmla="*/ 5791270 h 5820669"/>
                <a:gd name="connsiteX24" fmla="*/ 3624624 w 6461185"/>
                <a:gd name="connsiteY24" fmla="*/ 5711442 h 5820669"/>
                <a:gd name="connsiteX25" fmla="*/ 3660910 w 6461185"/>
                <a:gd name="connsiteY25" fmla="*/ 5711442 h 5820669"/>
                <a:gd name="connsiteX26" fmla="*/ 3747996 w 6461185"/>
                <a:gd name="connsiteY26" fmla="*/ 5718699 h 5820669"/>
                <a:gd name="connsiteX27" fmla="*/ 4161653 w 6461185"/>
                <a:gd name="connsiteY27" fmla="*/ 5725956 h 5820669"/>
                <a:gd name="connsiteX28" fmla="*/ 4335824 w 6461185"/>
                <a:gd name="connsiteY28" fmla="*/ 5725956 h 5820669"/>
                <a:gd name="connsiteX29" fmla="*/ 4466453 w 6461185"/>
                <a:gd name="connsiteY29" fmla="*/ 5725956 h 5820669"/>
                <a:gd name="connsiteX30" fmla="*/ 4626110 w 6461185"/>
                <a:gd name="connsiteY30" fmla="*/ 5725956 h 5820669"/>
                <a:gd name="connsiteX31" fmla="*/ 4756739 w 6461185"/>
                <a:gd name="connsiteY31" fmla="*/ 5711442 h 5820669"/>
                <a:gd name="connsiteX32" fmla="*/ 4974453 w 6461185"/>
                <a:gd name="connsiteY32" fmla="*/ 5725956 h 5820669"/>
                <a:gd name="connsiteX33" fmla="*/ 5206682 w 6461185"/>
                <a:gd name="connsiteY33" fmla="*/ 5711442 h 5820669"/>
                <a:gd name="connsiteX34" fmla="*/ 5424396 w 6461185"/>
                <a:gd name="connsiteY34" fmla="*/ 5711442 h 5820669"/>
                <a:gd name="connsiteX35" fmla="*/ 5475196 w 6461185"/>
                <a:gd name="connsiteY35" fmla="*/ 5704184 h 5820669"/>
                <a:gd name="connsiteX36" fmla="*/ 5555024 w 6461185"/>
                <a:gd name="connsiteY36" fmla="*/ 5624356 h 5820669"/>
                <a:gd name="connsiteX37" fmla="*/ 5671139 w 6461185"/>
                <a:gd name="connsiteY37" fmla="*/ 5530013 h 5820669"/>
                <a:gd name="connsiteX38" fmla="*/ 5729196 w 6461185"/>
                <a:gd name="connsiteY38" fmla="*/ 5493727 h 5820669"/>
                <a:gd name="connsiteX39" fmla="*/ 5758224 w 6461185"/>
                <a:gd name="connsiteY39" fmla="*/ 5341327 h 5820669"/>
                <a:gd name="connsiteX40" fmla="*/ 5721939 w 6461185"/>
                <a:gd name="connsiteY40" fmla="*/ 5138127 h 5820669"/>
                <a:gd name="connsiteX41" fmla="*/ 5714682 w 6461185"/>
                <a:gd name="connsiteY41" fmla="*/ 4949442 h 5820669"/>
                <a:gd name="connsiteX42" fmla="*/ 5714682 w 6461185"/>
                <a:gd name="connsiteY42" fmla="*/ 4789784 h 5820669"/>
                <a:gd name="connsiteX43" fmla="*/ 5707424 w 6461185"/>
                <a:gd name="connsiteY43" fmla="*/ 4506756 h 5820669"/>
                <a:gd name="connsiteX44" fmla="*/ 5707424 w 6461185"/>
                <a:gd name="connsiteY44" fmla="*/ 4252756 h 5820669"/>
                <a:gd name="connsiteX45" fmla="*/ 5678396 w 6461185"/>
                <a:gd name="connsiteY45" fmla="*/ 4006013 h 5820669"/>
                <a:gd name="connsiteX46" fmla="*/ 5656624 w 6461185"/>
                <a:gd name="connsiteY46" fmla="*/ 3831842 h 5820669"/>
                <a:gd name="connsiteX47" fmla="*/ 5642110 w 6461185"/>
                <a:gd name="connsiteY47" fmla="*/ 3621384 h 5820669"/>
                <a:gd name="connsiteX48" fmla="*/ 5613082 w 6461185"/>
                <a:gd name="connsiteY48" fmla="*/ 3439956 h 5820669"/>
                <a:gd name="connsiteX49" fmla="*/ 5605824 w 6461185"/>
                <a:gd name="connsiteY49" fmla="*/ 3222242 h 5820669"/>
                <a:gd name="connsiteX50" fmla="*/ 5649367 w 6461185"/>
                <a:gd name="connsiteY50" fmla="*/ 3164184 h 5820669"/>
                <a:gd name="connsiteX51" fmla="*/ 5750967 w 6461185"/>
                <a:gd name="connsiteY51" fmla="*/ 3055327 h 5820669"/>
                <a:gd name="connsiteX52" fmla="*/ 5903367 w 6461185"/>
                <a:gd name="connsiteY52" fmla="*/ 2982756 h 5820669"/>
                <a:gd name="connsiteX53" fmla="*/ 5968682 w 6461185"/>
                <a:gd name="connsiteY53" fmla="*/ 2902927 h 5820669"/>
                <a:gd name="connsiteX54" fmla="*/ 6055767 w 6461185"/>
                <a:gd name="connsiteY54" fmla="*/ 2837613 h 5820669"/>
                <a:gd name="connsiteX55" fmla="*/ 6077539 w 6461185"/>
                <a:gd name="connsiteY55" fmla="*/ 2743270 h 5820669"/>
                <a:gd name="connsiteX56" fmla="*/ 6106567 w 6461185"/>
                <a:gd name="connsiteY56" fmla="*/ 2482013 h 5820669"/>
                <a:gd name="connsiteX57" fmla="*/ 6171882 w 6461185"/>
                <a:gd name="connsiteY57" fmla="*/ 2162699 h 5820669"/>
                <a:gd name="connsiteX58" fmla="*/ 6193653 w 6461185"/>
                <a:gd name="connsiteY58" fmla="*/ 1937727 h 5820669"/>
                <a:gd name="connsiteX59" fmla="*/ 6280739 w 6461185"/>
                <a:gd name="connsiteY59" fmla="*/ 1545842 h 5820669"/>
                <a:gd name="connsiteX60" fmla="*/ 6338796 w 6461185"/>
                <a:gd name="connsiteY60" fmla="*/ 1204756 h 5820669"/>
                <a:gd name="connsiteX61" fmla="*/ 6404110 w 6461185"/>
                <a:gd name="connsiteY61" fmla="*/ 965270 h 5820669"/>
                <a:gd name="connsiteX62" fmla="*/ 6433139 w 6461185"/>
                <a:gd name="connsiteY62" fmla="*/ 682242 h 5820669"/>
                <a:gd name="connsiteX63" fmla="*/ 6454910 w 6461185"/>
                <a:gd name="connsiteY63" fmla="*/ 551613 h 5820669"/>
                <a:gd name="connsiteX64" fmla="*/ 6454910 w 6461185"/>
                <a:gd name="connsiteY64" fmla="*/ 486299 h 5820669"/>
                <a:gd name="connsiteX65" fmla="*/ 6382339 w 6461185"/>
                <a:gd name="connsiteY65" fmla="*/ 457270 h 5820669"/>
                <a:gd name="connsiteX66" fmla="*/ 6287996 w 6461185"/>
                <a:gd name="connsiteY66" fmla="*/ 435499 h 5820669"/>
                <a:gd name="connsiteX67" fmla="*/ 6099310 w 6461185"/>
                <a:gd name="connsiteY67" fmla="*/ 391956 h 5820669"/>
                <a:gd name="connsiteX68" fmla="*/ 5917882 w 6461185"/>
                <a:gd name="connsiteY68" fmla="*/ 333899 h 5820669"/>
                <a:gd name="connsiteX69" fmla="*/ 5141367 w 6461185"/>
                <a:gd name="connsiteY69" fmla="*/ 174242 h 5820669"/>
                <a:gd name="connsiteX70" fmla="*/ 4967196 w 6461185"/>
                <a:gd name="connsiteY70" fmla="*/ 94413 h 5820669"/>
                <a:gd name="connsiteX71" fmla="*/ 4633367 w 6461185"/>
                <a:gd name="connsiteY71" fmla="*/ 29099 h 5820669"/>
                <a:gd name="connsiteX72" fmla="*/ 4553539 w 6461185"/>
                <a:gd name="connsiteY72" fmla="*/ 70 h 5820669"/>
                <a:gd name="connsiteX73" fmla="*/ 4415653 w 6461185"/>
                <a:gd name="connsiteY73" fmla="*/ 36356 h 5820669"/>
                <a:gd name="connsiteX74" fmla="*/ 4328567 w 6461185"/>
                <a:gd name="connsiteY74" fmla="*/ 159727 h 5820669"/>
                <a:gd name="connsiteX75" fmla="*/ 4263253 w 6461185"/>
                <a:gd name="connsiteY75" fmla="*/ 246813 h 5820669"/>
                <a:gd name="connsiteX76" fmla="*/ 4197939 w 6461185"/>
                <a:gd name="connsiteY76" fmla="*/ 428242 h 5820669"/>
                <a:gd name="connsiteX77" fmla="*/ 4176167 w 6461185"/>
                <a:gd name="connsiteY77" fmla="*/ 537099 h 5820669"/>
                <a:gd name="connsiteX78" fmla="*/ 4176167 w 6461185"/>
                <a:gd name="connsiteY78" fmla="*/ 682242 h 5820669"/>
                <a:gd name="connsiteX79" fmla="*/ 4176167 w 6461185"/>
                <a:gd name="connsiteY79" fmla="*/ 769327 h 5820669"/>
                <a:gd name="connsiteX80" fmla="*/ 4205196 w 6461185"/>
                <a:gd name="connsiteY80" fmla="*/ 834642 h 5820669"/>
                <a:gd name="connsiteX81" fmla="*/ 4277767 w 6461185"/>
                <a:gd name="connsiteY81" fmla="*/ 863670 h 5820669"/>
                <a:gd name="connsiteX82" fmla="*/ 4393882 w 6461185"/>
                <a:gd name="connsiteY82" fmla="*/ 1030584 h 5820669"/>
                <a:gd name="connsiteX83" fmla="*/ 4466453 w 6461185"/>
                <a:gd name="connsiteY83" fmla="*/ 1103156 h 5820669"/>
                <a:gd name="connsiteX84" fmla="*/ 4575310 w 6461185"/>
                <a:gd name="connsiteY84" fmla="*/ 1095899 h 5820669"/>
                <a:gd name="connsiteX85" fmla="*/ 4684167 w 6461185"/>
                <a:gd name="connsiteY85" fmla="*/ 1124927 h 5820669"/>
                <a:gd name="connsiteX86" fmla="*/ 4705939 w 6461185"/>
                <a:gd name="connsiteY86" fmla="*/ 1124927 h 5820669"/>
                <a:gd name="connsiteX87" fmla="*/ 4756739 w 6461185"/>
                <a:gd name="connsiteY87" fmla="*/ 1146699 h 5820669"/>
                <a:gd name="connsiteX88" fmla="*/ 4814796 w 6461185"/>
                <a:gd name="connsiteY88" fmla="*/ 1139442 h 5820669"/>
                <a:gd name="connsiteX89" fmla="*/ 4851082 w 6461185"/>
                <a:gd name="connsiteY89" fmla="*/ 1204756 h 5820669"/>
                <a:gd name="connsiteX90" fmla="*/ 4836567 w 6461185"/>
                <a:gd name="connsiteY90" fmla="*/ 1320870 h 5820669"/>
                <a:gd name="connsiteX91" fmla="*/ 4814796 w 6461185"/>
                <a:gd name="connsiteY91" fmla="*/ 1422470 h 5820669"/>
                <a:gd name="connsiteX92" fmla="*/ 4771253 w 6461185"/>
                <a:gd name="connsiteY92" fmla="*/ 1705499 h 5820669"/>
                <a:gd name="connsiteX93" fmla="*/ 4763996 w 6461185"/>
                <a:gd name="connsiteY93" fmla="*/ 1865156 h 5820669"/>
                <a:gd name="connsiteX94" fmla="*/ 4698682 w 6461185"/>
                <a:gd name="connsiteY94" fmla="*/ 2148184 h 5820669"/>
                <a:gd name="connsiteX95" fmla="*/ 4662396 w 6461185"/>
                <a:gd name="connsiteY95" fmla="*/ 2670699 h 5820669"/>
                <a:gd name="connsiteX96" fmla="*/ 4640624 w 6461185"/>
                <a:gd name="connsiteY96" fmla="*/ 2990013 h 5820669"/>
                <a:gd name="connsiteX97" fmla="*/ 4618853 w 6461185"/>
                <a:gd name="connsiteY97" fmla="*/ 3425442 h 5820669"/>
                <a:gd name="connsiteX98" fmla="*/ 4618853 w 6461185"/>
                <a:gd name="connsiteY98" fmla="*/ 3541556 h 5820669"/>
                <a:gd name="connsiteX99" fmla="*/ 4633367 w 6461185"/>
                <a:gd name="connsiteY99" fmla="*/ 3693956 h 5820669"/>
                <a:gd name="connsiteX100" fmla="*/ 4647882 w 6461185"/>
                <a:gd name="connsiteY100" fmla="*/ 3947956 h 5820669"/>
                <a:gd name="connsiteX101" fmla="*/ 4633367 w 6461185"/>
                <a:gd name="connsiteY101" fmla="*/ 3955213 h 5820669"/>
                <a:gd name="connsiteX102" fmla="*/ 4575310 w 6461185"/>
                <a:gd name="connsiteY102" fmla="*/ 3991499 h 5820669"/>
                <a:gd name="connsiteX103" fmla="*/ 4488224 w 6461185"/>
                <a:gd name="connsiteY103" fmla="*/ 4020527 h 5820669"/>
                <a:gd name="connsiteX104" fmla="*/ 4422910 w 6461185"/>
                <a:gd name="connsiteY104" fmla="*/ 4006013 h 5820669"/>
                <a:gd name="connsiteX105" fmla="*/ 4372110 w 6461185"/>
                <a:gd name="connsiteY105" fmla="*/ 3984242 h 5820669"/>
                <a:gd name="connsiteX106" fmla="*/ 4139882 w 6461185"/>
                <a:gd name="connsiteY106" fmla="*/ 3926184 h 5820669"/>
                <a:gd name="connsiteX107" fmla="*/ 4074567 w 6461185"/>
                <a:gd name="connsiteY107" fmla="*/ 3904413 h 5820669"/>
                <a:gd name="connsiteX108" fmla="*/ 3936682 w 6461185"/>
                <a:gd name="connsiteY108" fmla="*/ 3882642 h 5820669"/>
                <a:gd name="connsiteX109" fmla="*/ 3856853 w 6461185"/>
                <a:gd name="connsiteY109" fmla="*/ 3875384 h 5820669"/>
                <a:gd name="connsiteX110" fmla="*/ 3682682 w 6461185"/>
                <a:gd name="connsiteY110" fmla="*/ 3831842 h 5820669"/>
                <a:gd name="connsiteX111" fmla="*/ 3617367 w 6461185"/>
                <a:gd name="connsiteY111" fmla="*/ 3831842 h 5820669"/>
                <a:gd name="connsiteX112" fmla="*/ 3421424 w 6461185"/>
                <a:gd name="connsiteY112" fmla="*/ 3788299 h 5820669"/>
                <a:gd name="connsiteX113" fmla="*/ 3160167 w 6461185"/>
                <a:gd name="connsiteY113" fmla="*/ 3773784 h 5820669"/>
                <a:gd name="connsiteX114" fmla="*/ 3029539 w 6461185"/>
                <a:gd name="connsiteY114" fmla="*/ 3744756 h 5820669"/>
                <a:gd name="connsiteX115" fmla="*/ 2956967 w 6461185"/>
                <a:gd name="connsiteY115" fmla="*/ 3701213 h 5820669"/>
                <a:gd name="connsiteX116" fmla="*/ 2855367 w 6461185"/>
                <a:gd name="connsiteY116" fmla="*/ 3679442 h 5820669"/>
                <a:gd name="connsiteX117" fmla="*/ 2826339 w 6461185"/>
                <a:gd name="connsiteY117" fmla="*/ 3664927 h 5820669"/>
                <a:gd name="connsiteX118" fmla="*/ 2782796 w 6461185"/>
                <a:gd name="connsiteY118" fmla="*/ 3672184 h 5820669"/>
                <a:gd name="connsiteX119" fmla="*/ 2746510 w 6461185"/>
                <a:gd name="connsiteY119" fmla="*/ 3737499 h 5820669"/>
                <a:gd name="connsiteX120" fmla="*/ 2702967 w 6461185"/>
                <a:gd name="connsiteY120" fmla="*/ 3781042 h 5820669"/>
                <a:gd name="connsiteX121" fmla="*/ 2615882 w 6461185"/>
                <a:gd name="connsiteY121" fmla="*/ 3998756 h 5820669"/>
                <a:gd name="connsiteX122" fmla="*/ 2550567 w 6461185"/>
                <a:gd name="connsiteY122" fmla="*/ 4064070 h 5820669"/>
                <a:gd name="connsiteX123" fmla="*/ 2499767 w 6461185"/>
                <a:gd name="connsiteY123" fmla="*/ 4165670 h 5820669"/>
                <a:gd name="connsiteX124" fmla="*/ 2477996 w 6461185"/>
                <a:gd name="connsiteY124" fmla="*/ 4194699 h 5820669"/>
                <a:gd name="connsiteX125" fmla="*/ 2441710 w 6461185"/>
                <a:gd name="connsiteY125" fmla="*/ 4260013 h 5820669"/>
                <a:gd name="connsiteX126" fmla="*/ 2412682 w 6461185"/>
                <a:gd name="connsiteY126" fmla="*/ 4318070 h 5820669"/>
                <a:gd name="connsiteX127" fmla="*/ 2260282 w 6461185"/>
                <a:gd name="connsiteY127" fmla="*/ 4310813 h 5820669"/>
                <a:gd name="connsiteX128" fmla="*/ 1911939 w 6461185"/>
                <a:gd name="connsiteY128" fmla="*/ 4318070 h 5820669"/>
                <a:gd name="connsiteX129" fmla="*/ 1723253 w 6461185"/>
                <a:gd name="connsiteY129" fmla="*/ 4325327 h 5820669"/>
                <a:gd name="connsiteX130" fmla="*/ 1592624 w 6461185"/>
                <a:gd name="connsiteY130" fmla="*/ 4347099 h 5820669"/>
                <a:gd name="connsiteX131" fmla="*/ 1440224 w 6461185"/>
                <a:gd name="connsiteY131" fmla="*/ 4354356 h 5820669"/>
                <a:gd name="connsiteX132" fmla="*/ 1215253 w 6461185"/>
                <a:gd name="connsiteY132" fmla="*/ 4361613 h 5820669"/>
                <a:gd name="connsiteX133" fmla="*/ 961253 w 6461185"/>
                <a:gd name="connsiteY133" fmla="*/ 4405156 h 5820669"/>
                <a:gd name="connsiteX134" fmla="*/ 888682 w 6461185"/>
                <a:gd name="connsiteY134" fmla="*/ 4405156 h 5820669"/>
                <a:gd name="connsiteX135" fmla="*/ 845139 w 6461185"/>
                <a:gd name="connsiteY135" fmla="*/ 4405156 h 5820669"/>
                <a:gd name="connsiteX136" fmla="*/ 765310 w 6461185"/>
                <a:gd name="connsiteY136" fmla="*/ 4412413 h 5820669"/>
                <a:gd name="connsiteX137" fmla="*/ 721767 w 6461185"/>
                <a:gd name="connsiteY137" fmla="*/ 4434184 h 5820669"/>
                <a:gd name="connsiteX138" fmla="*/ 729024 w 6461185"/>
                <a:gd name="connsiteY138" fmla="*/ 4586584 h 5820669"/>
                <a:gd name="connsiteX139" fmla="*/ 729024 w 6461185"/>
                <a:gd name="connsiteY139" fmla="*/ 4630127 h 5820669"/>
                <a:gd name="connsiteX140" fmla="*/ 721767 w 6461185"/>
                <a:gd name="connsiteY140" fmla="*/ 4869613 h 5820669"/>
                <a:gd name="connsiteX141" fmla="*/ 729024 w 6461185"/>
                <a:gd name="connsiteY141" fmla="*/ 4971213 h 5820669"/>
                <a:gd name="connsiteX142" fmla="*/ 729024 w 6461185"/>
                <a:gd name="connsiteY142" fmla="*/ 5080070 h 5820669"/>
                <a:gd name="connsiteX143" fmla="*/ 721767 w 6461185"/>
                <a:gd name="connsiteY143" fmla="*/ 5217956 h 5820669"/>
                <a:gd name="connsiteX144" fmla="*/ 729024 w 6461185"/>
                <a:gd name="connsiteY144" fmla="*/ 5326813 h 5820669"/>
                <a:gd name="connsiteX145" fmla="*/ 692739 w 6461185"/>
                <a:gd name="connsiteY145" fmla="*/ 5500984 h 5820669"/>
                <a:gd name="connsiteX146" fmla="*/ 707253 w 6461185"/>
                <a:gd name="connsiteY146" fmla="*/ 5609842 h 5820669"/>
                <a:gd name="connsiteX147" fmla="*/ 707253 w 6461185"/>
                <a:gd name="connsiteY147" fmla="*/ 5675156 h 5820669"/>
                <a:gd name="connsiteX148" fmla="*/ 707253 w 6461185"/>
                <a:gd name="connsiteY148" fmla="*/ 5718699 h 5820669"/>
                <a:gd name="connsiteX149" fmla="*/ 707253 w 6461185"/>
                <a:gd name="connsiteY149" fmla="*/ 5718699 h 5820669"/>
                <a:gd name="connsiteX0" fmla="*/ 795247 w 6454836"/>
                <a:gd name="connsiteY0" fmla="*/ 3570584 h 5820669"/>
                <a:gd name="connsiteX1" fmla="*/ 686390 w 6454836"/>
                <a:gd name="connsiteY1" fmla="*/ 3556070 h 5820669"/>
                <a:gd name="connsiteX2" fmla="*/ 606561 w 6454836"/>
                <a:gd name="connsiteY2" fmla="*/ 3534299 h 5820669"/>
                <a:gd name="connsiteX3" fmla="*/ 519475 w 6454836"/>
                <a:gd name="connsiteY3" fmla="*/ 3512527 h 5820669"/>
                <a:gd name="connsiteX4" fmla="*/ 490447 w 6454836"/>
                <a:gd name="connsiteY4" fmla="*/ 3548813 h 5820669"/>
                <a:gd name="connsiteX5" fmla="*/ 490447 w 6454836"/>
                <a:gd name="connsiteY5" fmla="*/ 3548813 h 5820669"/>
                <a:gd name="connsiteX6" fmla="*/ 44314 w 6454836"/>
                <a:gd name="connsiteY6" fmla="*/ 5455083 h 5820669"/>
                <a:gd name="connsiteX7" fmla="*/ 78607 w 6454836"/>
                <a:gd name="connsiteY7" fmla="*/ 5715433 h 5820669"/>
                <a:gd name="connsiteX8" fmla="*/ 396104 w 6454836"/>
                <a:gd name="connsiteY8" fmla="*/ 5711442 h 5820669"/>
                <a:gd name="connsiteX9" fmla="*/ 570275 w 6454836"/>
                <a:gd name="connsiteY9" fmla="*/ 5711442 h 5820669"/>
                <a:gd name="connsiteX10" fmla="*/ 831533 w 6454836"/>
                <a:gd name="connsiteY10" fmla="*/ 5733213 h 5820669"/>
                <a:gd name="connsiteX11" fmla="*/ 1325018 w 6454836"/>
                <a:gd name="connsiteY11" fmla="*/ 5740470 h 5820669"/>
                <a:gd name="connsiteX12" fmla="*/ 1462904 w 6454836"/>
                <a:gd name="connsiteY12" fmla="*/ 5733213 h 5820669"/>
                <a:gd name="connsiteX13" fmla="*/ 1608047 w 6454836"/>
                <a:gd name="connsiteY13" fmla="*/ 5754984 h 5820669"/>
                <a:gd name="connsiteX14" fmla="*/ 1724161 w 6454836"/>
                <a:gd name="connsiteY14" fmla="*/ 5747727 h 5820669"/>
                <a:gd name="connsiteX15" fmla="*/ 1833018 w 6454836"/>
                <a:gd name="connsiteY15" fmla="*/ 5747727 h 5820669"/>
                <a:gd name="connsiteX16" fmla="*/ 2072504 w 6454836"/>
                <a:gd name="connsiteY16" fmla="*/ 5776756 h 5820669"/>
                <a:gd name="connsiteX17" fmla="*/ 2246675 w 6454836"/>
                <a:gd name="connsiteY17" fmla="*/ 5820299 h 5820669"/>
                <a:gd name="connsiteX18" fmla="*/ 2522447 w 6454836"/>
                <a:gd name="connsiteY18" fmla="*/ 5798527 h 5820669"/>
                <a:gd name="connsiteX19" fmla="*/ 2725647 w 6454836"/>
                <a:gd name="connsiteY19" fmla="*/ 5813042 h 5820669"/>
                <a:gd name="connsiteX20" fmla="*/ 2856275 w 6454836"/>
                <a:gd name="connsiteY20" fmla="*/ 5798527 h 5820669"/>
                <a:gd name="connsiteX21" fmla="*/ 3066733 w 6454836"/>
                <a:gd name="connsiteY21" fmla="*/ 5813042 h 5820669"/>
                <a:gd name="connsiteX22" fmla="*/ 3240904 w 6454836"/>
                <a:gd name="connsiteY22" fmla="*/ 5791270 h 5820669"/>
                <a:gd name="connsiteX23" fmla="*/ 3400561 w 6454836"/>
                <a:gd name="connsiteY23" fmla="*/ 5791270 h 5820669"/>
                <a:gd name="connsiteX24" fmla="*/ 3618275 w 6454836"/>
                <a:gd name="connsiteY24" fmla="*/ 5711442 h 5820669"/>
                <a:gd name="connsiteX25" fmla="*/ 3654561 w 6454836"/>
                <a:gd name="connsiteY25" fmla="*/ 5711442 h 5820669"/>
                <a:gd name="connsiteX26" fmla="*/ 3741647 w 6454836"/>
                <a:gd name="connsiteY26" fmla="*/ 5718699 h 5820669"/>
                <a:gd name="connsiteX27" fmla="*/ 4155304 w 6454836"/>
                <a:gd name="connsiteY27" fmla="*/ 5725956 h 5820669"/>
                <a:gd name="connsiteX28" fmla="*/ 4329475 w 6454836"/>
                <a:gd name="connsiteY28" fmla="*/ 5725956 h 5820669"/>
                <a:gd name="connsiteX29" fmla="*/ 4460104 w 6454836"/>
                <a:gd name="connsiteY29" fmla="*/ 5725956 h 5820669"/>
                <a:gd name="connsiteX30" fmla="*/ 4619761 w 6454836"/>
                <a:gd name="connsiteY30" fmla="*/ 5725956 h 5820669"/>
                <a:gd name="connsiteX31" fmla="*/ 4750390 w 6454836"/>
                <a:gd name="connsiteY31" fmla="*/ 5711442 h 5820669"/>
                <a:gd name="connsiteX32" fmla="*/ 4968104 w 6454836"/>
                <a:gd name="connsiteY32" fmla="*/ 5725956 h 5820669"/>
                <a:gd name="connsiteX33" fmla="*/ 5200333 w 6454836"/>
                <a:gd name="connsiteY33" fmla="*/ 5711442 h 5820669"/>
                <a:gd name="connsiteX34" fmla="*/ 5418047 w 6454836"/>
                <a:gd name="connsiteY34" fmla="*/ 5711442 h 5820669"/>
                <a:gd name="connsiteX35" fmla="*/ 5468847 w 6454836"/>
                <a:gd name="connsiteY35" fmla="*/ 5704184 h 5820669"/>
                <a:gd name="connsiteX36" fmla="*/ 5548675 w 6454836"/>
                <a:gd name="connsiteY36" fmla="*/ 5624356 h 5820669"/>
                <a:gd name="connsiteX37" fmla="*/ 5664790 w 6454836"/>
                <a:gd name="connsiteY37" fmla="*/ 5530013 h 5820669"/>
                <a:gd name="connsiteX38" fmla="*/ 5722847 w 6454836"/>
                <a:gd name="connsiteY38" fmla="*/ 5493727 h 5820669"/>
                <a:gd name="connsiteX39" fmla="*/ 5751875 w 6454836"/>
                <a:gd name="connsiteY39" fmla="*/ 5341327 h 5820669"/>
                <a:gd name="connsiteX40" fmla="*/ 5715590 w 6454836"/>
                <a:gd name="connsiteY40" fmla="*/ 5138127 h 5820669"/>
                <a:gd name="connsiteX41" fmla="*/ 5708333 w 6454836"/>
                <a:gd name="connsiteY41" fmla="*/ 4949442 h 5820669"/>
                <a:gd name="connsiteX42" fmla="*/ 5708333 w 6454836"/>
                <a:gd name="connsiteY42" fmla="*/ 4789784 h 5820669"/>
                <a:gd name="connsiteX43" fmla="*/ 5701075 w 6454836"/>
                <a:gd name="connsiteY43" fmla="*/ 4506756 h 5820669"/>
                <a:gd name="connsiteX44" fmla="*/ 5701075 w 6454836"/>
                <a:gd name="connsiteY44" fmla="*/ 4252756 h 5820669"/>
                <a:gd name="connsiteX45" fmla="*/ 5672047 w 6454836"/>
                <a:gd name="connsiteY45" fmla="*/ 4006013 h 5820669"/>
                <a:gd name="connsiteX46" fmla="*/ 5650275 w 6454836"/>
                <a:gd name="connsiteY46" fmla="*/ 3831842 h 5820669"/>
                <a:gd name="connsiteX47" fmla="*/ 5635761 w 6454836"/>
                <a:gd name="connsiteY47" fmla="*/ 3621384 h 5820669"/>
                <a:gd name="connsiteX48" fmla="*/ 5606733 w 6454836"/>
                <a:gd name="connsiteY48" fmla="*/ 3439956 h 5820669"/>
                <a:gd name="connsiteX49" fmla="*/ 5599475 w 6454836"/>
                <a:gd name="connsiteY49" fmla="*/ 3222242 h 5820669"/>
                <a:gd name="connsiteX50" fmla="*/ 5643018 w 6454836"/>
                <a:gd name="connsiteY50" fmla="*/ 3164184 h 5820669"/>
                <a:gd name="connsiteX51" fmla="*/ 5744618 w 6454836"/>
                <a:gd name="connsiteY51" fmla="*/ 3055327 h 5820669"/>
                <a:gd name="connsiteX52" fmla="*/ 5897018 w 6454836"/>
                <a:gd name="connsiteY52" fmla="*/ 2982756 h 5820669"/>
                <a:gd name="connsiteX53" fmla="*/ 5962333 w 6454836"/>
                <a:gd name="connsiteY53" fmla="*/ 2902927 h 5820669"/>
                <a:gd name="connsiteX54" fmla="*/ 6049418 w 6454836"/>
                <a:gd name="connsiteY54" fmla="*/ 2837613 h 5820669"/>
                <a:gd name="connsiteX55" fmla="*/ 6071190 w 6454836"/>
                <a:gd name="connsiteY55" fmla="*/ 2743270 h 5820669"/>
                <a:gd name="connsiteX56" fmla="*/ 6100218 w 6454836"/>
                <a:gd name="connsiteY56" fmla="*/ 2482013 h 5820669"/>
                <a:gd name="connsiteX57" fmla="*/ 6165533 w 6454836"/>
                <a:gd name="connsiteY57" fmla="*/ 2162699 h 5820669"/>
                <a:gd name="connsiteX58" fmla="*/ 6187304 w 6454836"/>
                <a:gd name="connsiteY58" fmla="*/ 1937727 h 5820669"/>
                <a:gd name="connsiteX59" fmla="*/ 6274390 w 6454836"/>
                <a:gd name="connsiteY59" fmla="*/ 1545842 h 5820669"/>
                <a:gd name="connsiteX60" fmla="*/ 6332447 w 6454836"/>
                <a:gd name="connsiteY60" fmla="*/ 1204756 h 5820669"/>
                <a:gd name="connsiteX61" fmla="*/ 6397761 w 6454836"/>
                <a:gd name="connsiteY61" fmla="*/ 965270 h 5820669"/>
                <a:gd name="connsiteX62" fmla="*/ 6426790 w 6454836"/>
                <a:gd name="connsiteY62" fmla="*/ 682242 h 5820669"/>
                <a:gd name="connsiteX63" fmla="*/ 6448561 w 6454836"/>
                <a:gd name="connsiteY63" fmla="*/ 551613 h 5820669"/>
                <a:gd name="connsiteX64" fmla="*/ 6448561 w 6454836"/>
                <a:gd name="connsiteY64" fmla="*/ 486299 h 5820669"/>
                <a:gd name="connsiteX65" fmla="*/ 6375990 w 6454836"/>
                <a:gd name="connsiteY65" fmla="*/ 457270 h 5820669"/>
                <a:gd name="connsiteX66" fmla="*/ 6281647 w 6454836"/>
                <a:gd name="connsiteY66" fmla="*/ 435499 h 5820669"/>
                <a:gd name="connsiteX67" fmla="*/ 6092961 w 6454836"/>
                <a:gd name="connsiteY67" fmla="*/ 391956 h 5820669"/>
                <a:gd name="connsiteX68" fmla="*/ 5911533 w 6454836"/>
                <a:gd name="connsiteY68" fmla="*/ 333899 h 5820669"/>
                <a:gd name="connsiteX69" fmla="*/ 5135018 w 6454836"/>
                <a:gd name="connsiteY69" fmla="*/ 174242 h 5820669"/>
                <a:gd name="connsiteX70" fmla="*/ 4960847 w 6454836"/>
                <a:gd name="connsiteY70" fmla="*/ 94413 h 5820669"/>
                <a:gd name="connsiteX71" fmla="*/ 4627018 w 6454836"/>
                <a:gd name="connsiteY71" fmla="*/ 29099 h 5820669"/>
                <a:gd name="connsiteX72" fmla="*/ 4547190 w 6454836"/>
                <a:gd name="connsiteY72" fmla="*/ 70 h 5820669"/>
                <a:gd name="connsiteX73" fmla="*/ 4409304 w 6454836"/>
                <a:gd name="connsiteY73" fmla="*/ 36356 h 5820669"/>
                <a:gd name="connsiteX74" fmla="*/ 4322218 w 6454836"/>
                <a:gd name="connsiteY74" fmla="*/ 159727 h 5820669"/>
                <a:gd name="connsiteX75" fmla="*/ 4256904 w 6454836"/>
                <a:gd name="connsiteY75" fmla="*/ 246813 h 5820669"/>
                <a:gd name="connsiteX76" fmla="*/ 4191590 w 6454836"/>
                <a:gd name="connsiteY76" fmla="*/ 428242 h 5820669"/>
                <a:gd name="connsiteX77" fmla="*/ 4169818 w 6454836"/>
                <a:gd name="connsiteY77" fmla="*/ 537099 h 5820669"/>
                <a:gd name="connsiteX78" fmla="*/ 4169818 w 6454836"/>
                <a:gd name="connsiteY78" fmla="*/ 682242 h 5820669"/>
                <a:gd name="connsiteX79" fmla="*/ 4169818 w 6454836"/>
                <a:gd name="connsiteY79" fmla="*/ 769327 h 5820669"/>
                <a:gd name="connsiteX80" fmla="*/ 4198847 w 6454836"/>
                <a:gd name="connsiteY80" fmla="*/ 834642 h 5820669"/>
                <a:gd name="connsiteX81" fmla="*/ 4271418 w 6454836"/>
                <a:gd name="connsiteY81" fmla="*/ 863670 h 5820669"/>
                <a:gd name="connsiteX82" fmla="*/ 4387533 w 6454836"/>
                <a:gd name="connsiteY82" fmla="*/ 1030584 h 5820669"/>
                <a:gd name="connsiteX83" fmla="*/ 4460104 w 6454836"/>
                <a:gd name="connsiteY83" fmla="*/ 1103156 h 5820669"/>
                <a:gd name="connsiteX84" fmla="*/ 4568961 w 6454836"/>
                <a:gd name="connsiteY84" fmla="*/ 1095899 h 5820669"/>
                <a:gd name="connsiteX85" fmla="*/ 4677818 w 6454836"/>
                <a:gd name="connsiteY85" fmla="*/ 1124927 h 5820669"/>
                <a:gd name="connsiteX86" fmla="*/ 4699590 w 6454836"/>
                <a:gd name="connsiteY86" fmla="*/ 1124927 h 5820669"/>
                <a:gd name="connsiteX87" fmla="*/ 4750390 w 6454836"/>
                <a:gd name="connsiteY87" fmla="*/ 1146699 h 5820669"/>
                <a:gd name="connsiteX88" fmla="*/ 4808447 w 6454836"/>
                <a:gd name="connsiteY88" fmla="*/ 1139442 h 5820669"/>
                <a:gd name="connsiteX89" fmla="*/ 4844733 w 6454836"/>
                <a:gd name="connsiteY89" fmla="*/ 1204756 h 5820669"/>
                <a:gd name="connsiteX90" fmla="*/ 4830218 w 6454836"/>
                <a:gd name="connsiteY90" fmla="*/ 1320870 h 5820669"/>
                <a:gd name="connsiteX91" fmla="*/ 4808447 w 6454836"/>
                <a:gd name="connsiteY91" fmla="*/ 1422470 h 5820669"/>
                <a:gd name="connsiteX92" fmla="*/ 4764904 w 6454836"/>
                <a:gd name="connsiteY92" fmla="*/ 1705499 h 5820669"/>
                <a:gd name="connsiteX93" fmla="*/ 4757647 w 6454836"/>
                <a:gd name="connsiteY93" fmla="*/ 1865156 h 5820669"/>
                <a:gd name="connsiteX94" fmla="*/ 4692333 w 6454836"/>
                <a:gd name="connsiteY94" fmla="*/ 2148184 h 5820669"/>
                <a:gd name="connsiteX95" fmla="*/ 4656047 w 6454836"/>
                <a:gd name="connsiteY95" fmla="*/ 2670699 h 5820669"/>
                <a:gd name="connsiteX96" fmla="*/ 4634275 w 6454836"/>
                <a:gd name="connsiteY96" fmla="*/ 2990013 h 5820669"/>
                <a:gd name="connsiteX97" fmla="*/ 4612504 w 6454836"/>
                <a:gd name="connsiteY97" fmla="*/ 3425442 h 5820669"/>
                <a:gd name="connsiteX98" fmla="*/ 4612504 w 6454836"/>
                <a:gd name="connsiteY98" fmla="*/ 3541556 h 5820669"/>
                <a:gd name="connsiteX99" fmla="*/ 4627018 w 6454836"/>
                <a:gd name="connsiteY99" fmla="*/ 3693956 h 5820669"/>
                <a:gd name="connsiteX100" fmla="*/ 4641533 w 6454836"/>
                <a:gd name="connsiteY100" fmla="*/ 3947956 h 5820669"/>
                <a:gd name="connsiteX101" fmla="*/ 4627018 w 6454836"/>
                <a:gd name="connsiteY101" fmla="*/ 3955213 h 5820669"/>
                <a:gd name="connsiteX102" fmla="*/ 4568961 w 6454836"/>
                <a:gd name="connsiteY102" fmla="*/ 3991499 h 5820669"/>
                <a:gd name="connsiteX103" fmla="*/ 4481875 w 6454836"/>
                <a:gd name="connsiteY103" fmla="*/ 4020527 h 5820669"/>
                <a:gd name="connsiteX104" fmla="*/ 4416561 w 6454836"/>
                <a:gd name="connsiteY104" fmla="*/ 4006013 h 5820669"/>
                <a:gd name="connsiteX105" fmla="*/ 4365761 w 6454836"/>
                <a:gd name="connsiteY105" fmla="*/ 3984242 h 5820669"/>
                <a:gd name="connsiteX106" fmla="*/ 4133533 w 6454836"/>
                <a:gd name="connsiteY106" fmla="*/ 3926184 h 5820669"/>
                <a:gd name="connsiteX107" fmla="*/ 4068218 w 6454836"/>
                <a:gd name="connsiteY107" fmla="*/ 3904413 h 5820669"/>
                <a:gd name="connsiteX108" fmla="*/ 3930333 w 6454836"/>
                <a:gd name="connsiteY108" fmla="*/ 3882642 h 5820669"/>
                <a:gd name="connsiteX109" fmla="*/ 3850504 w 6454836"/>
                <a:gd name="connsiteY109" fmla="*/ 3875384 h 5820669"/>
                <a:gd name="connsiteX110" fmla="*/ 3676333 w 6454836"/>
                <a:gd name="connsiteY110" fmla="*/ 3831842 h 5820669"/>
                <a:gd name="connsiteX111" fmla="*/ 3611018 w 6454836"/>
                <a:gd name="connsiteY111" fmla="*/ 3831842 h 5820669"/>
                <a:gd name="connsiteX112" fmla="*/ 3415075 w 6454836"/>
                <a:gd name="connsiteY112" fmla="*/ 3788299 h 5820669"/>
                <a:gd name="connsiteX113" fmla="*/ 3153818 w 6454836"/>
                <a:gd name="connsiteY113" fmla="*/ 3773784 h 5820669"/>
                <a:gd name="connsiteX114" fmla="*/ 3023190 w 6454836"/>
                <a:gd name="connsiteY114" fmla="*/ 3744756 h 5820669"/>
                <a:gd name="connsiteX115" fmla="*/ 2950618 w 6454836"/>
                <a:gd name="connsiteY115" fmla="*/ 3701213 h 5820669"/>
                <a:gd name="connsiteX116" fmla="*/ 2849018 w 6454836"/>
                <a:gd name="connsiteY116" fmla="*/ 3679442 h 5820669"/>
                <a:gd name="connsiteX117" fmla="*/ 2819990 w 6454836"/>
                <a:gd name="connsiteY117" fmla="*/ 3664927 h 5820669"/>
                <a:gd name="connsiteX118" fmla="*/ 2776447 w 6454836"/>
                <a:gd name="connsiteY118" fmla="*/ 3672184 h 5820669"/>
                <a:gd name="connsiteX119" fmla="*/ 2740161 w 6454836"/>
                <a:gd name="connsiteY119" fmla="*/ 3737499 h 5820669"/>
                <a:gd name="connsiteX120" fmla="*/ 2696618 w 6454836"/>
                <a:gd name="connsiteY120" fmla="*/ 3781042 h 5820669"/>
                <a:gd name="connsiteX121" fmla="*/ 2609533 w 6454836"/>
                <a:gd name="connsiteY121" fmla="*/ 3998756 h 5820669"/>
                <a:gd name="connsiteX122" fmla="*/ 2544218 w 6454836"/>
                <a:gd name="connsiteY122" fmla="*/ 4064070 h 5820669"/>
                <a:gd name="connsiteX123" fmla="*/ 2493418 w 6454836"/>
                <a:gd name="connsiteY123" fmla="*/ 4165670 h 5820669"/>
                <a:gd name="connsiteX124" fmla="*/ 2471647 w 6454836"/>
                <a:gd name="connsiteY124" fmla="*/ 4194699 h 5820669"/>
                <a:gd name="connsiteX125" fmla="*/ 2435361 w 6454836"/>
                <a:gd name="connsiteY125" fmla="*/ 4260013 h 5820669"/>
                <a:gd name="connsiteX126" fmla="*/ 2406333 w 6454836"/>
                <a:gd name="connsiteY126" fmla="*/ 4318070 h 5820669"/>
                <a:gd name="connsiteX127" fmla="*/ 2253933 w 6454836"/>
                <a:gd name="connsiteY127" fmla="*/ 4310813 h 5820669"/>
                <a:gd name="connsiteX128" fmla="*/ 1905590 w 6454836"/>
                <a:gd name="connsiteY128" fmla="*/ 4318070 h 5820669"/>
                <a:gd name="connsiteX129" fmla="*/ 1716904 w 6454836"/>
                <a:gd name="connsiteY129" fmla="*/ 4325327 h 5820669"/>
                <a:gd name="connsiteX130" fmla="*/ 1586275 w 6454836"/>
                <a:gd name="connsiteY130" fmla="*/ 4347099 h 5820669"/>
                <a:gd name="connsiteX131" fmla="*/ 1433875 w 6454836"/>
                <a:gd name="connsiteY131" fmla="*/ 4354356 h 5820669"/>
                <a:gd name="connsiteX132" fmla="*/ 1208904 w 6454836"/>
                <a:gd name="connsiteY132" fmla="*/ 4361613 h 5820669"/>
                <a:gd name="connsiteX133" fmla="*/ 954904 w 6454836"/>
                <a:gd name="connsiteY133" fmla="*/ 4405156 h 5820669"/>
                <a:gd name="connsiteX134" fmla="*/ 882333 w 6454836"/>
                <a:gd name="connsiteY134" fmla="*/ 4405156 h 5820669"/>
                <a:gd name="connsiteX135" fmla="*/ 838790 w 6454836"/>
                <a:gd name="connsiteY135" fmla="*/ 4405156 h 5820669"/>
                <a:gd name="connsiteX136" fmla="*/ 758961 w 6454836"/>
                <a:gd name="connsiteY136" fmla="*/ 4412413 h 5820669"/>
                <a:gd name="connsiteX137" fmla="*/ 715418 w 6454836"/>
                <a:gd name="connsiteY137" fmla="*/ 4434184 h 5820669"/>
                <a:gd name="connsiteX138" fmla="*/ 722675 w 6454836"/>
                <a:gd name="connsiteY138" fmla="*/ 4586584 h 5820669"/>
                <a:gd name="connsiteX139" fmla="*/ 722675 w 6454836"/>
                <a:gd name="connsiteY139" fmla="*/ 4630127 h 5820669"/>
                <a:gd name="connsiteX140" fmla="*/ 715418 w 6454836"/>
                <a:gd name="connsiteY140" fmla="*/ 4869613 h 5820669"/>
                <a:gd name="connsiteX141" fmla="*/ 722675 w 6454836"/>
                <a:gd name="connsiteY141" fmla="*/ 4971213 h 5820669"/>
                <a:gd name="connsiteX142" fmla="*/ 722675 w 6454836"/>
                <a:gd name="connsiteY142" fmla="*/ 5080070 h 5820669"/>
                <a:gd name="connsiteX143" fmla="*/ 715418 w 6454836"/>
                <a:gd name="connsiteY143" fmla="*/ 5217956 h 5820669"/>
                <a:gd name="connsiteX144" fmla="*/ 722675 w 6454836"/>
                <a:gd name="connsiteY144" fmla="*/ 5326813 h 5820669"/>
                <a:gd name="connsiteX145" fmla="*/ 686390 w 6454836"/>
                <a:gd name="connsiteY145" fmla="*/ 5500984 h 5820669"/>
                <a:gd name="connsiteX146" fmla="*/ 700904 w 6454836"/>
                <a:gd name="connsiteY146" fmla="*/ 5609842 h 5820669"/>
                <a:gd name="connsiteX147" fmla="*/ 700904 w 6454836"/>
                <a:gd name="connsiteY147" fmla="*/ 5675156 h 5820669"/>
                <a:gd name="connsiteX148" fmla="*/ 700904 w 6454836"/>
                <a:gd name="connsiteY148" fmla="*/ 5718699 h 5820669"/>
                <a:gd name="connsiteX149" fmla="*/ 700904 w 6454836"/>
                <a:gd name="connsiteY149" fmla="*/ 5718699 h 5820669"/>
                <a:gd name="connsiteX0" fmla="*/ 785473 w 6445062"/>
                <a:gd name="connsiteY0" fmla="*/ 3570584 h 5820669"/>
                <a:gd name="connsiteX1" fmla="*/ 676616 w 6445062"/>
                <a:gd name="connsiteY1" fmla="*/ 3556070 h 5820669"/>
                <a:gd name="connsiteX2" fmla="*/ 596787 w 6445062"/>
                <a:gd name="connsiteY2" fmla="*/ 3534299 h 5820669"/>
                <a:gd name="connsiteX3" fmla="*/ 509701 w 6445062"/>
                <a:gd name="connsiteY3" fmla="*/ 3512527 h 5820669"/>
                <a:gd name="connsiteX4" fmla="*/ 480673 w 6445062"/>
                <a:gd name="connsiteY4" fmla="*/ 3548813 h 5820669"/>
                <a:gd name="connsiteX5" fmla="*/ 480673 w 6445062"/>
                <a:gd name="connsiteY5" fmla="*/ 3548813 h 5820669"/>
                <a:gd name="connsiteX6" fmla="*/ 34540 w 6445062"/>
                <a:gd name="connsiteY6" fmla="*/ 5455083 h 5820669"/>
                <a:gd name="connsiteX7" fmla="*/ 68833 w 6445062"/>
                <a:gd name="connsiteY7" fmla="*/ 5715433 h 5820669"/>
                <a:gd name="connsiteX8" fmla="*/ 386330 w 6445062"/>
                <a:gd name="connsiteY8" fmla="*/ 5711442 h 5820669"/>
                <a:gd name="connsiteX9" fmla="*/ 560501 w 6445062"/>
                <a:gd name="connsiteY9" fmla="*/ 5711442 h 5820669"/>
                <a:gd name="connsiteX10" fmla="*/ 821759 w 6445062"/>
                <a:gd name="connsiteY10" fmla="*/ 5733213 h 5820669"/>
                <a:gd name="connsiteX11" fmla="*/ 1315244 w 6445062"/>
                <a:gd name="connsiteY11" fmla="*/ 5740470 h 5820669"/>
                <a:gd name="connsiteX12" fmla="*/ 1453130 w 6445062"/>
                <a:gd name="connsiteY12" fmla="*/ 5733213 h 5820669"/>
                <a:gd name="connsiteX13" fmla="*/ 1598273 w 6445062"/>
                <a:gd name="connsiteY13" fmla="*/ 5754984 h 5820669"/>
                <a:gd name="connsiteX14" fmla="*/ 1714387 w 6445062"/>
                <a:gd name="connsiteY14" fmla="*/ 5747727 h 5820669"/>
                <a:gd name="connsiteX15" fmla="*/ 1823244 w 6445062"/>
                <a:gd name="connsiteY15" fmla="*/ 5747727 h 5820669"/>
                <a:gd name="connsiteX16" fmla="*/ 2062730 w 6445062"/>
                <a:gd name="connsiteY16" fmla="*/ 5776756 h 5820669"/>
                <a:gd name="connsiteX17" fmla="*/ 2236901 w 6445062"/>
                <a:gd name="connsiteY17" fmla="*/ 5820299 h 5820669"/>
                <a:gd name="connsiteX18" fmla="*/ 2512673 w 6445062"/>
                <a:gd name="connsiteY18" fmla="*/ 5798527 h 5820669"/>
                <a:gd name="connsiteX19" fmla="*/ 2715873 w 6445062"/>
                <a:gd name="connsiteY19" fmla="*/ 5813042 h 5820669"/>
                <a:gd name="connsiteX20" fmla="*/ 2846501 w 6445062"/>
                <a:gd name="connsiteY20" fmla="*/ 5798527 h 5820669"/>
                <a:gd name="connsiteX21" fmla="*/ 3056959 w 6445062"/>
                <a:gd name="connsiteY21" fmla="*/ 5813042 h 5820669"/>
                <a:gd name="connsiteX22" fmla="*/ 3231130 w 6445062"/>
                <a:gd name="connsiteY22" fmla="*/ 5791270 h 5820669"/>
                <a:gd name="connsiteX23" fmla="*/ 3390787 w 6445062"/>
                <a:gd name="connsiteY23" fmla="*/ 5791270 h 5820669"/>
                <a:gd name="connsiteX24" fmla="*/ 3608501 w 6445062"/>
                <a:gd name="connsiteY24" fmla="*/ 5711442 h 5820669"/>
                <a:gd name="connsiteX25" fmla="*/ 3644787 w 6445062"/>
                <a:gd name="connsiteY25" fmla="*/ 5711442 h 5820669"/>
                <a:gd name="connsiteX26" fmla="*/ 3731873 w 6445062"/>
                <a:gd name="connsiteY26" fmla="*/ 5718699 h 5820669"/>
                <a:gd name="connsiteX27" fmla="*/ 4145530 w 6445062"/>
                <a:gd name="connsiteY27" fmla="*/ 5725956 h 5820669"/>
                <a:gd name="connsiteX28" fmla="*/ 4319701 w 6445062"/>
                <a:gd name="connsiteY28" fmla="*/ 5725956 h 5820669"/>
                <a:gd name="connsiteX29" fmla="*/ 4450330 w 6445062"/>
                <a:gd name="connsiteY29" fmla="*/ 5725956 h 5820669"/>
                <a:gd name="connsiteX30" fmla="*/ 4609987 w 6445062"/>
                <a:gd name="connsiteY30" fmla="*/ 5725956 h 5820669"/>
                <a:gd name="connsiteX31" fmla="*/ 4740616 w 6445062"/>
                <a:gd name="connsiteY31" fmla="*/ 5711442 h 5820669"/>
                <a:gd name="connsiteX32" fmla="*/ 4958330 w 6445062"/>
                <a:gd name="connsiteY32" fmla="*/ 5725956 h 5820669"/>
                <a:gd name="connsiteX33" fmla="*/ 5190559 w 6445062"/>
                <a:gd name="connsiteY33" fmla="*/ 5711442 h 5820669"/>
                <a:gd name="connsiteX34" fmla="*/ 5408273 w 6445062"/>
                <a:gd name="connsiteY34" fmla="*/ 5711442 h 5820669"/>
                <a:gd name="connsiteX35" fmla="*/ 5459073 w 6445062"/>
                <a:gd name="connsiteY35" fmla="*/ 5704184 h 5820669"/>
                <a:gd name="connsiteX36" fmla="*/ 5538901 w 6445062"/>
                <a:gd name="connsiteY36" fmla="*/ 5624356 h 5820669"/>
                <a:gd name="connsiteX37" fmla="*/ 5655016 w 6445062"/>
                <a:gd name="connsiteY37" fmla="*/ 5530013 h 5820669"/>
                <a:gd name="connsiteX38" fmla="*/ 5713073 w 6445062"/>
                <a:gd name="connsiteY38" fmla="*/ 5493727 h 5820669"/>
                <a:gd name="connsiteX39" fmla="*/ 5742101 w 6445062"/>
                <a:gd name="connsiteY39" fmla="*/ 5341327 h 5820669"/>
                <a:gd name="connsiteX40" fmla="*/ 5705816 w 6445062"/>
                <a:gd name="connsiteY40" fmla="*/ 5138127 h 5820669"/>
                <a:gd name="connsiteX41" fmla="*/ 5698559 w 6445062"/>
                <a:gd name="connsiteY41" fmla="*/ 4949442 h 5820669"/>
                <a:gd name="connsiteX42" fmla="*/ 5698559 w 6445062"/>
                <a:gd name="connsiteY42" fmla="*/ 4789784 h 5820669"/>
                <a:gd name="connsiteX43" fmla="*/ 5691301 w 6445062"/>
                <a:gd name="connsiteY43" fmla="*/ 4506756 h 5820669"/>
                <a:gd name="connsiteX44" fmla="*/ 5691301 w 6445062"/>
                <a:gd name="connsiteY44" fmla="*/ 4252756 h 5820669"/>
                <a:gd name="connsiteX45" fmla="*/ 5662273 w 6445062"/>
                <a:gd name="connsiteY45" fmla="*/ 4006013 h 5820669"/>
                <a:gd name="connsiteX46" fmla="*/ 5640501 w 6445062"/>
                <a:gd name="connsiteY46" fmla="*/ 3831842 h 5820669"/>
                <a:gd name="connsiteX47" fmla="*/ 5625987 w 6445062"/>
                <a:gd name="connsiteY47" fmla="*/ 3621384 h 5820669"/>
                <a:gd name="connsiteX48" fmla="*/ 5596959 w 6445062"/>
                <a:gd name="connsiteY48" fmla="*/ 3439956 h 5820669"/>
                <a:gd name="connsiteX49" fmla="*/ 5589701 w 6445062"/>
                <a:gd name="connsiteY49" fmla="*/ 3222242 h 5820669"/>
                <a:gd name="connsiteX50" fmla="*/ 5633244 w 6445062"/>
                <a:gd name="connsiteY50" fmla="*/ 3164184 h 5820669"/>
                <a:gd name="connsiteX51" fmla="*/ 5734844 w 6445062"/>
                <a:gd name="connsiteY51" fmla="*/ 3055327 h 5820669"/>
                <a:gd name="connsiteX52" fmla="*/ 5887244 w 6445062"/>
                <a:gd name="connsiteY52" fmla="*/ 2982756 h 5820669"/>
                <a:gd name="connsiteX53" fmla="*/ 5952559 w 6445062"/>
                <a:gd name="connsiteY53" fmla="*/ 2902927 h 5820669"/>
                <a:gd name="connsiteX54" fmla="*/ 6039644 w 6445062"/>
                <a:gd name="connsiteY54" fmla="*/ 2837613 h 5820669"/>
                <a:gd name="connsiteX55" fmla="*/ 6061416 w 6445062"/>
                <a:gd name="connsiteY55" fmla="*/ 2743270 h 5820669"/>
                <a:gd name="connsiteX56" fmla="*/ 6090444 w 6445062"/>
                <a:gd name="connsiteY56" fmla="*/ 2482013 h 5820669"/>
                <a:gd name="connsiteX57" fmla="*/ 6155759 w 6445062"/>
                <a:gd name="connsiteY57" fmla="*/ 2162699 h 5820669"/>
                <a:gd name="connsiteX58" fmla="*/ 6177530 w 6445062"/>
                <a:gd name="connsiteY58" fmla="*/ 1937727 h 5820669"/>
                <a:gd name="connsiteX59" fmla="*/ 6264616 w 6445062"/>
                <a:gd name="connsiteY59" fmla="*/ 1545842 h 5820669"/>
                <a:gd name="connsiteX60" fmla="*/ 6322673 w 6445062"/>
                <a:gd name="connsiteY60" fmla="*/ 1204756 h 5820669"/>
                <a:gd name="connsiteX61" fmla="*/ 6387987 w 6445062"/>
                <a:gd name="connsiteY61" fmla="*/ 965270 h 5820669"/>
                <a:gd name="connsiteX62" fmla="*/ 6417016 w 6445062"/>
                <a:gd name="connsiteY62" fmla="*/ 682242 h 5820669"/>
                <a:gd name="connsiteX63" fmla="*/ 6438787 w 6445062"/>
                <a:gd name="connsiteY63" fmla="*/ 551613 h 5820669"/>
                <a:gd name="connsiteX64" fmla="*/ 6438787 w 6445062"/>
                <a:gd name="connsiteY64" fmla="*/ 486299 h 5820669"/>
                <a:gd name="connsiteX65" fmla="*/ 6366216 w 6445062"/>
                <a:gd name="connsiteY65" fmla="*/ 457270 h 5820669"/>
                <a:gd name="connsiteX66" fmla="*/ 6271873 w 6445062"/>
                <a:gd name="connsiteY66" fmla="*/ 435499 h 5820669"/>
                <a:gd name="connsiteX67" fmla="*/ 6083187 w 6445062"/>
                <a:gd name="connsiteY67" fmla="*/ 391956 h 5820669"/>
                <a:gd name="connsiteX68" fmla="*/ 5901759 w 6445062"/>
                <a:gd name="connsiteY68" fmla="*/ 333899 h 5820669"/>
                <a:gd name="connsiteX69" fmla="*/ 5125244 w 6445062"/>
                <a:gd name="connsiteY69" fmla="*/ 174242 h 5820669"/>
                <a:gd name="connsiteX70" fmla="*/ 4951073 w 6445062"/>
                <a:gd name="connsiteY70" fmla="*/ 94413 h 5820669"/>
                <a:gd name="connsiteX71" fmla="*/ 4617244 w 6445062"/>
                <a:gd name="connsiteY71" fmla="*/ 29099 h 5820669"/>
                <a:gd name="connsiteX72" fmla="*/ 4537416 w 6445062"/>
                <a:gd name="connsiteY72" fmla="*/ 70 h 5820669"/>
                <a:gd name="connsiteX73" fmla="*/ 4399530 w 6445062"/>
                <a:gd name="connsiteY73" fmla="*/ 36356 h 5820669"/>
                <a:gd name="connsiteX74" fmla="*/ 4312444 w 6445062"/>
                <a:gd name="connsiteY74" fmla="*/ 159727 h 5820669"/>
                <a:gd name="connsiteX75" fmla="*/ 4247130 w 6445062"/>
                <a:gd name="connsiteY75" fmla="*/ 246813 h 5820669"/>
                <a:gd name="connsiteX76" fmla="*/ 4181816 w 6445062"/>
                <a:gd name="connsiteY76" fmla="*/ 428242 h 5820669"/>
                <a:gd name="connsiteX77" fmla="*/ 4160044 w 6445062"/>
                <a:gd name="connsiteY77" fmla="*/ 537099 h 5820669"/>
                <a:gd name="connsiteX78" fmla="*/ 4160044 w 6445062"/>
                <a:gd name="connsiteY78" fmla="*/ 682242 h 5820669"/>
                <a:gd name="connsiteX79" fmla="*/ 4160044 w 6445062"/>
                <a:gd name="connsiteY79" fmla="*/ 769327 h 5820669"/>
                <a:gd name="connsiteX80" fmla="*/ 4189073 w 6445062"/>
                <a:gd name="connsiteY80" fmla="*/ 834642 h 5820669"/>
                <a:gd name="connsiteX81" fmla="*/ 4261644 w 6445062"/>
                <a:gd name="connsiteY81" fmla="*/ 863670 h 5820669"/>
                <a:gd name="connsiteX82" fmla="*/ 4377759 w 6445062"/>
                <a:gd name="connsiteY82" fmla="*/ 1030584 h 5820669"/>
                <a:gd name="connsiteX83" fmla="*/ 4450330 w 6445062"/>
                <a:gd name="connsiteY83" fmla="*/ 1103156 h 5820669"/>
                <a:gd name="connsiteX84" fmla="*/ 4559187 w 6445062"/>
                <a:gd name="connsiteY84" fmla="*/ 1095899 h 5820669"/>
                <a:gd name="connsiteX85" fmla="*/ 4668044 w 6445062"/>
                <a:gd name="connsiteY85" fmla="*/ 1124927 h 5820669"/>
                <a:gd name="connsiteX86" fmla="*/ 4689816 w 6445062"/>
                <a:gd name="connsiteY86" fmla="*/ 1124927 h 5820669"/>
                <a:gd name="connsiteX87" fmla="*/ 4740616 w 6445062"/>
                <a:gd name="connsiteY87" fmla="*/ 1146699 h 5820669"/>
                <a:gd name="connsiteX88" fmla="*/ 4798673 w 6445062"/>
                <a:gd name="connsiteY88" fmla="*/ 1139442 h 5820669"/>
                <a:gd name="connsiteX89" fmla="*/ 4834959 w 6445062"/>
                <a:gd name="connsiteY89" fmla="*/ 1204756 h 5820669"/>
                <a:gd name="connsiteX90" fmla="*/ 4820444 w 6445062"/>
                <a:gd name="connsiteY90" fmla="*/ 1320870 h 5820669"/>
                <a:gd name="connsiteX91" fmla="*/ 4798673 w 6445062"/>
                <a:gd name="connsiteY91" fmla="*/ 1422470 h 5820669"/>
                <a:gd name="connsiteX92" fmla="*/ 4755130 w 6445062"/>
                <a:gd name="connsiteY92" fmla="*/ 1705499 h 5820669"/>
                <a:gd name="connsiteX93" fmla="*/ 4747873 w 6445062"/>
                <a:gd name="connsiteY93" fmla="*/ 1865156 h 5820669"/>
                <a:gd name="connsiteX94" fmla="*/ 4682559 w 6445062"/>
                <a:gd name="connsiteY94" fmla="*/ 2148184 h 5820669"/>
                <a:gd name="connsiteX95" fmla="*/ 4646273 w 6445062"/>
                <a:gd name="connsiteY95" fmla="*/ 2670699 h 5820669"/>
                <a:gd name="connsiteX96" fmla="*/ 4624501 w 6445062"/>
                <a:gd name="connsiteY96" fmla="*/ 2990013 h 5820669"/>
                <a:gd name="connsiteX97" fmla="*/ 4602730 w 6445062"/>
                <a:gd name="connsiteY97" fmla="*/ 3425442 h 5820669"/>
                <a:gd name="connsiteX98" fmla="*/ 4602730 w 6445062"/>
                <a:gd name="connsiteY98" fmla="*/ 3541556 h 5820669"/>
                <a:gd name="connsiteX99" fmla="*/ 4617244 w 6445062"/>
                <a:gd name="connsiteY99" fmla="*/ 3693956 h 5820669"/>
                <a:gd name="connsiteX100" fmla="*/ 4631759 w 6445062"/>
                <a:gd name="connsiteY100" fmla="*/ 3947956 h 5820669"/>
                <a:gd name="connsiteX101" fmla="*/ 4617244 w 6445062"/>
                <a:gd name="connsiteY101" fmla="*/ 3955213 h 5820669"/>
                <a:gd name="connsiteX102" fmla="*/ 4559187 w 6445062"/>
                <a:gd name="connsiteY102" fmla="*/ 3991499 h 5820669"/>
                <a:gd name="connsiteX103" fmla="*/ 4472101 w 6445062"/>
                <a:gd name="connsiteY103" fmla="*/ 4020527 h 5820669"/>
                <a:gd name="connsiteX104" fmla="*/ 4406787 w 6445062"/>
                <a:gd name="connsiteY104" fmla="*/ 4006013 h 5820669"/>
                <a:gd name="connsiteX105" fmla="*/ 4355987 w 6445062"/>
                <a:gd name="connsiteY105" fmla="*/ 3984242 h 5820669"/>
                <a:gd name="connsiteX106" fmla="*/ 4123759 w 6445062"/>
                <a:gd name="connsiteY106" fmla="*/ 3926184 h 5820669"/>
                <a:gd name="connsiteX107" fmla="*/ 4058444 w 6445062"/>
                <a:gd name="connsiteY107" fmla="*/ 3904413 h 5820669"/>
                <a:gd name="connsiteX108" fmla="*/ 3920559 w 6445062"/>
                <a:gd name="connsiteY108" fmla="*/ 3882642 h 5820669"/>
                <a:gd name="connsiteX109" fmla="*/ 3840730 w 6445062"/>
                <a:gd name="connsiteY109" fmla="*/ 3875384 h 5820669"/>
                <a:gd name="connsiteX110" fmla="*/ 3666559 w 6445062"/>
                <a:gd name="connsiteY110" fmla="*/ 3831842 h 5820669"/>
                <a:gd name="connsiteX111" fmla="*/ 3601244 w 6445062"/>
                <a:gd name="connsiteY111" fmla="*/ 3831842 h 5820669"/>
                <a:gd name="connsiteX112" fmla="*/ 3405301 w 6445062"/>
                <a:gd name="connsiteY112" fmla="*/ 3788299 h 5820669"/>
                <a:gd name="connsiteX113" fmla="*/ 3144044 w 6445062"/>
                <a:gd name="connsiteY113" fmla="*/ 3773784 h 5820669"/>
                <a:gd name="connsiteX114" fmla="*/ 3013416 w 6445062"/>
                <a:gd name="connsiteY114" fmla="*/ 3744756 h 5820669"/>
                <a:gd name="connsiteX115" fmla="*/ 2940844 w 6445062"/>
                <a:gd name="connsiteY115" fmla="*/ 3701213 h 5820669"/>
                <a:gd name="connsiteX116" fmla="*/ 2839244 w 6445062"/>
                <a:gd name="connsiteY116" fmla="*/ 3679442 h 5820669"/>
                <a:gd name="connsiteX117" fmla="*/ 2810216 w 6445062"/>
                <a:gd name="connsiteY117" fmla="*/ 3664927 h 5820669"/>
                <a:gd name="connsiteX118" fmla="*/ 2766673 w 6445062"/>
                <a:gd name="connsiteY118" fmla="*/ 3672184 h 5820669"/>
                <a:gd name="connsiteX119" fmla="*/ 2730387 w 6445062"/>
                <a:gd name="connsiteY119" fmla="*/ 3737499 h 5820669"/>
                <a:gd name="connsiteX120" fmla="*/ 2686844 w 6445062"/>
                <a:gd name="connsiteY120" fmla="*/ 3781042 h 5820669"/>
                <a:gd name="connsiteX121" fmla="*/ 2599759 w 6445062"/>
                <a:gd name="connsiteY121" fmla="*/ 3998756 h 5820669"/>
                <a:gd name="connsiteX122" fmla="*/ 2534444 w 6445062"/>
                <a:gd name="connsiteY122" fmla="*/ 4064070 h 5820669"/>
                <a:gd name="connsiteX123" fmla="*/ 2483644 w 6445062"/>
                <a:gd name="connsiteY123" fmla="*/ 4165670 h 5820669"/>
                <a:gd name="connsiteX124" fmla="*/ 2461873 w 6445062"/>
                <a:gd name="connsiteY124" fmla="*/ 4194699 h 5820669"/>
                <a:gd name="connsiteX125" fmla="*/ 2425587 w 6445062"/>
                <a:gd name="connsiteY125" fmla="*/ 4260013 h 5820669"/>
                <a:gd name="connsiteX126" fmla="*/ 2396559 w 6445062"/>
                <a:gd name="connsiteY126" fmla="*/ 4318070 h 5820669"/>
                <a:gd name="connsiteX127" fmla="*/ 2244159 w 6445062"/>
                <a:gd name="connsiteY127" fmla="*/ 4310813 h 5820669"/>
                <a:gd name="connsiteX128" fmla="*/ 1895816 w 6445062"/>
                <a:gd name="connsiteY128" fmla="*/ 4318070 h 5820669"/>
                <a:gd name="connsiteX129" fmla="*/ 1707130 w 6445062"/>
                <a:gd name="connsiteY129" fmla="*/ 4325327 h 5820669"/>
                <a:gd name="connsiteX130" fmla="*/ 1576501 w 6445062"/>
                <a:gd name="connsiteY130" fmla="*/ 4347099 h 5820669"/>
                <a:gd name="connsiteX131" fmla="*/ 1424101 w 6445062"/>
                <a:gd name="connsiteY131" fmla="*/ 4354356 h 5820669"/>
                <a:gd name="connsiteX132" fmla="*/ 1199130 w 6445062"/>
                <a:gd name="connsiteY132" fmla="*/ 4361613 h 5820669"/>
                <a:gd name="connsiteX133" fmla="*/ 945130 w 6445062"/>
                <a:gd name="connsiteY133" fmla="*/ 4405156 h 5820669"/>
                <a:gd name="connsiteX134" fmla="*/ 872559 w 6445062"/>
                <a:gd name="connsiteY134" fmla="*/ 4405156 h 5820669"/>
                <a:gd name="connsiteX135" fmla="*/ 829016 w 6445062"/>
                <a:gd name="connsiteY135" fmla="*/ 4405156 h 5820669"/>
                <a:gd name="connsiteX136" fmla="*/ 749187 w 6445062"/>
                <a:gd name="connsiteY136" fmla="*/ 4412413 h 5820669"/>
                <a:gd name="connsiteX137" fmla="*/ 705644 w 6445062"/>
                <a:gd name="connsiteY137" fmla="*/ 4434184 h 5820669"/>
                <a:gd name="connsiteX138" fmla="*/ 712901 w 6445062"/>
                <a:gd name="connsiteY138" fmla="*/ 4586584 h 5820669"/>
                <a:gd name="connsiteX139" fmla="*/ 712901 w 6445062"/>
                <a:gd name="connsiteY139" fmla="*/ 4630127 h 5820669"/>
                <a:gd name="connsiteX140" fmla="*/ 705644 w 6445062"/>
                <a:gd name="connsiteY140" fmla="*/ 4869613 h 5820669"/>
                <a:gd name="connsiteX141" fmla="*/ 712901 w 6445062"/>
                <a:gd name="connsiteY141" fmla="*/ 4971213 h 5820669"/>
                <a:gd name="connsiteX142" fmla="*/ 712901 w 6445062"/>
                <a:gd name="connsiteY142" fmla="*/ 5080070 h 5820669"/>
                <a:gd name="connsiteX143" fmla="*/ 705644 w 6445062"/>
                <a:gd name="connsiteY143" fmla="*/ 5217956 h 5820669"/>
                <a:gd name="connsiteX144" fmla="*/ 712901 w 6445062"/>
                <a:gd name="connsiteY144" fmla="*/ 5326813 h 5820669"/>
                <a:gd name="connsiteX145" fmla="*/ 676616 w 6445062"/>
                <a:gd name="connsiteY145" fmla="*/ 5500984 h 5820669"/>
                <a:gd name="connsiteX146" fmla="*/ 691130 w 6445062"/>
                <a:gd name="connsiteY146" fmla="*/ 5609842 h 5820669"/>
                <a:gd name="connsiteX147" fmla="*/ 691130 w 6445062"/>
                <a:gd name="connsiteY147" fmla="*/ 5675156 h 5820669"/>
                <a:gd name="connsiteX148" fmla="*/ 691130 w 6445062"/>
                <a:gd name="connsiteY148" fmla="*/ 5718699 h 5820669"/>
                <a:gd name="connsiteX149" fmla="*/ 691130 w 6445062"/>
                <a:gd name="connsiteY149" fmla="*/ 5718699 h 5820669"/>
                <a:gd name="connsiteX0" fmla="*/ 766248 w 6425837"/>
                <a:gd name="connsiteY0" fmla="*/ 3570584 h 5820669"/>
                <a:gd name="connsiteX1" fmla="*/ 657391 w 6425837"/>
                <a:gd name="connsiteY1" fmla="*/ 3556070 h 5820669"/>
                <a:gd name="connsiteX2" fmla="*/ 577562 w 6425837"/>
                <a:gd name="connsiteY2" fmla="*/ 3534299 h 5820669"/>
                <a:gd name="connsiteX3" fmla="*/ 490476 w 6425837"/>
                <a:gd name="connsiteY3" fmla="*/ 3512527 h 5820669"/>
                <a:gd name="connsiteX4" fmla="*/ 461448 w 6425837"/>
                <a:gd name="connsiteY4" fmla="*/ 3548813 h 5820669"/>
                <a:gd name="connsiteX5" fmla="*/ 461448 w 6425837"/>
                <a:gd name="connsiteY5" fmla="*/ 3548813 h 5820669"/>
                <a:gd name="connsiteX6" fmla="*/ 45795 w 6425837"/>
                <a:gd name="connsiteY6" fmla="*/ 5306493 h 5820669"/>
                <a:gd name="connsiteX7" fmla="*/ 49608 w 6425837"/>
                <a:gd name="connsiteY7" fmla="*/ 5715433 h 5820669"/>
                <a:gd name="connsiteX8" fmla="*/ 367105 w 6425837"/>
                <a:gd name="connsiteY8" fmla="*/ 5711442 h 5820669"/>
                <a:gd name="connsiteX9" fmla="*/ 541276 w 6425837"/>
                <a:gd name="connsiteY9" fmla="*/ 5711442 h 5820669"/>
                <a:gd name="connsiteX10" fmla="*/ 802534 w 6425837"/>
                <a:gd name="connsiteY10" fmla="*/ 5733213 h 5820669"/>
                <a:gd name="connsiteX11" fmla="*/ 1296019 w 6425837"/>
                <a:gd name="connsiteY11" fmla="*/ 5740470 h 5820669"/>
                <a:gd name="connsiteX12" fmla="*/ 1433905 w 6425837"/>
                <a:gd name="connsiteY12" fmla="*/ 5733213 h 5820669"/>
                <a:gd name="connsiteX13" fmla="*/ 1579048 w 6425837"/>
                <a:gd name="connsiteY13" fmla="*/ 5754984 h 5820669"/>
                <a:gd name="connsiteX14" fmla="*/ 1695162 w 6425837"/>
                <a:gd name="connsiteY14" fmla="*/ 5747727 h 5820669"/>
                <a:gd name="connsiteX15" fmla="*/ 1804019 w 6425837"/>
                <a:gd name="connsiteY15" fmla="*/ 5747727 h 5820669"/>
                <a:gd name="connsiteX16" fmla="*/ 2043505 w 6425837"/>
                <a:gd name="connsiteY16" fmla="*/ 5776756 h 5820669"/>
                <a:gd name="connsiteX17" fmla="*/ 2217676 w 6425837"/>
                <a:gd name="connsiteY17" fmla="*/ 5820299 h 5820669"/>
                <a:gd name="connsiteX18" fmla="*/ 2493448 w 6425837"/>
                <a:gd name="connsiteY18" fmla="*/ 5798527 h 5820669"/>
                <a:gd name="connsiteX19" fmla="*/ 2696648 w 6425837"/>
                <a:gd name="connsiteY19" fmla="*/ 5813042 h 5820669"/>
                <a:gd name="connsiteX20" fmla="*/ 2827276 w 6425837"/>
                <a:gd name="connsiteY20" fmla="*/ 5798527 h 5820669"/>
                <a:gd name="connsiteX21" fmla="*/ 3037734 w 6425837"/>
                <a:gd name="connsiteY21" fmla="*/ 5813042 h 5820669"/>
                <a:gd name="connsiteX22" fmla="*/ 3211905 w 6425837"/>
                <a:gd name="connsiteY22" fmla="*/ 5791270 h 5820669"/>
                <a:gd name="connsiteX23" fmla="*/ 3371562 w 6425837"/>
                <a:gd name="connsiteY23" fmla="*/ 5791270 h 5820669"/>
                <a:gd name="connsiteX24" fmla="*/ 3589276 w 6425837"/>
                <a:gd name="connsiteY24" fmla="*/ 5711442 h 5820669"/>
                <a:gd name="connsiteX25" fmla="*/ 3625562 w 6425837"/>
                <a:gd name="connsiteY25" fmla="*/ 5711442 h 5820669"/>
                <a:gd name="connsiteX26" fmla="*/ 3712648 w 6425837"/>
                <a:gd name="connsiteY26" fmla="*/ 5718699 h 5820669"/>
                <a:gd name="connsiteX27" fmla="*/ 4126305 w 6425837"/>
                <a:gd name="connsiteY27" fmla="*/ 5725956 h 5820669"/>
                <a:gd name="connsiteX28" fmla="*/ 4300476 w 6425837"/>
                <a:gd name="connsiteY28" fmla="*/ 5725956 h 5820669"/>
                <a:gd name="connsiteX29" fmla="*/ 4431105 w 6425837"/>
                <a:gd name="connsiteY29" fmla="*/ 5725956 h 5820669"/>
                <a:gd name="connsiteX30" fmla="*/ 4590762 w 6425837"/>
                <a:gd name="connsiteY30" fmla="*/ 5725956 h 5820669"/>
                <a:gd name="connsiteX31" fmla="*/ 4721391 w 6425837"/>
                <a:gd name="connsiteY31" fmla="*/ 5711442 h 5820669"/>
                <a:gd name="connsiteX32" fmla="*/ 4939105 w 6425837"/>
                <a:gd name="connsiteY32" fmla="*/ 5725956 h 5820669"/>
                <a:gd name="connsiteX33" fmla="*/ 5171334 w 6425837"/>
                <a:gd name="connsiteY33" fmla="*/ 5711442 h 5820669"/>
                <a:gd name="connsiteX34" fmla="*/ 5389048 w 6425837"/>
                <a:gd name="connsiteY34" fmla="*/ 5711442 h 5820669"/>
                <a:gd name="connsiteX35" fmla="*/ 5439848 w 6425837"/>
                <a:gd name="connsiteY35" fmla="*/ 5704184 h 5820669"/>
                <a:gd name="connsiteX36" fmla="*/ 5519676 w 6425837"/>
                <a:gd name="connsiteY36" fmla="*/ 5624356 h 5820669"/>
                <a:gd name="connsiteX37" fmla="*/ 5635791 w 6425837"/>
                <a:gd name="connsiteY37" fmla="*/ 5530013 h 5820669"/>
                <a:gd name="connsiteX38" fmla="*/ 5693848 w 6425837"/>
                <a:gd name="connsiteY38" fmla="*/ 5493727 h 5820669"/>
                <a:gd name="connsiteX39" fmla="*/ 5722876 w 6425837"/>
                <a:gd name="connsiteY39" fmla="*/ 5341327 h 5820669"/>
                <a:gd name="connsiteX40" fmla="*/ 5686591 w 6425837"/>
                <a:gd name="connsiteY40" fmla="*/ 5138127 h 5820669"/>
                <a:gd name="connsiteX41" fmla="*/ 5679334 w 6425837"/>
                <a:gd name="connsiteY41" fmla="*/ 4949442 h 5820669"/>
                <a:gd name="connsiteX42" fmla="*/ 5679334 w 6425837"/>
                <a:gd name="connsiteY42" fmla="*/ 4789784 h 5820669"/>
                <a:gd name="connsiteX43" fmla="*/ 5672076 w 6425837"/>
                <a:gd name="connsiteY43" fmla="*/ 4506756 h 5820669"/>
                <a:gd name="connsiteX44" fmla="*/ 5672076 w 6425837"/>
                <a:gd name="connsiteY44" fmla="*/ 4252756 h 5820669"/>
                <a:gd name="connsiteX45" fmla="*/ 5643048 w 6425837"/>
                <a:gd name="connsiteY45" fmla="*/ 4006013 h 5820669"/>
                <a:gd name="connsiteX46" fmla="*/ 5621276 w 6425837"/>
                <a:gd name="connsiteY46" fmla="*/ 3831842 h 5820669"/>
                <a:gd name="connsiteX47" fmla="*/ 5606762 w 6425837"/>
                <a:gd name="connsiteY47" fmla="*/ 3621384 h 5820669"/>
                <a:gd name="connsiteX48" fmla="*/ 5577734 w 6425837"/>
                <a:gd name="connsiteY48" fmla="*/ 3439956 h 5820669"/>
                <a:gd name="connsiteX49" fmla="*/ 5570476 w 6425837"/>
                <a:gd name="connsiteY49" fmla="*/ 3222242 h 5820669"/>
                <a:gd name="connsiteX50" fmla="*/ 5614019 w 6425837"/>
                <a:gd name="connsiteY50" fmla="*/ 3164184 h 5820669"/>
                <a:gd name="connsiteX51" fmla="*/ 5715619 w 6425837"/>
                <a:gd name="connsiteY51" fmla="*/ 3055327 h 5820669"/>
                <a:gd name="connsiteX52" fmla="*/ 5868019 w 6425837"/>
                <a:gd name="connsiteY52" fmla="*/ 2982756 h 5820669"/>
                <a:gd name="connsiteX53" fmla="*/ 5933334 w 6425837"/>
                <a:gd name="connsiteY53" fmla="*/ 2902927 h 5820669"/>
                <a:gd name="connsiteX54" fmla="*/ 6020419 w 6425837"/>
                <a:gd name="connsiteY54" fmla="*/ 2837613 h 5820669"/>
                <a:gd name="connsiteX55" fmla="*/ 6042191 w 6425837"/>
                <a:gd name="connsiteY55" fmla="*/ 2743270 h 5820669"/>
                <a:gd name="connsiteX56" fmla="*/ 6071219 w 6425837"/>
                <a:gd name="connsiteY56" fmla="*/ 2482013 h 5820669"/>
                <a:gd name="connsiteX57" fmla="*/ 6136534 w 6425837"/>
                <a:gd name="connsiteY57" fmla="*/ 2162699 h 5820669"/>
                <a:gd name="connsiteX58" fmla="*/ 6158305 w 6425837"/>
                <a:gd name="connsiteY58" fmla="*/ 1937727 h 5820669"/>
                <a:gd name="connsiteX59" fmla="*/ 6245391 w 6425837"/>
                <a:gd name="connsiteY59" fmla="*/ 1545842 h 5820669"/>
                <a:gd name="connsiteX60" fmla="*/ 6303448 w 6425837"/>
                <a:gd name="connsiteY60" fmla="*/ 1204756 h 5820669"/>
                <a:gd name="connsiteX61" fmla="*/ 6368762 w 6425837"/>
                <a:gd name="connsiteY61" fmla="*/ 965270 h 5820669"/>
                <a:gd name="connsiteX62" fmla="*/ 6397791 w 6425837"/>
                <a:gd name="connsiteY62" fmla="*/ 682242 h 5820669"/>
                <a:gd name="connsiteX63" fmla="*/ 6419562 w 6425837"/>
                <a:gd name="connsiteY63" fmla="*/ 551613 h 5820669"/>
                <a:gd name="connsiteX64" fmla="*/ 6419562 w 6425837"/>
                <a:gd name="connsiteY64" fmla="*/ 486299 h 5820669"/>
                <a:gd name="connsiteX65" fmla="*/ 6346991 w 6425837"/>
                <a:gd name="connsiteY65" fmla="*/ 457270 h 5820669"/>
                <a:gd name="connsiteX66" fmla="*/ 6252648 w 6425837"/>
                <a:gd name="connsiteY66" fmla="*/ 435499 h 5820669"/>
                <a:gd name="connsiteX67" fmla="*/ 6063962 w 6425837"/>
                <a:gd name="connsiteY67" fmla="*/ 391956 h 5820669"/>
                <a:gd name="connsiteX68" fmla="*/ 5882534 w 6425837"/>
                <a:gd name="connsiteY68" fmla="*/ 333899 h 5820669"/>
                <a:gd name="connsiteX69" fmla="*/ 5106019 w 6425837"/>
                <a:gd name="connsiteY69" fmla="*/ 174242 h 5820669"/>
                <a:gd name="connsiteX70" fmla="*/ 4931848 w 6425837"/>
                <a:gd name="connsiteY70" fmla="*/ 94413 h 5820669"/>
                <a:gd name="connsiteX71" fmla="*/ 4598019 w 6425837"/>
                <a:gd name="connsiteY71" fmla="*/ 29099 h 5820669"/>
                <a:gd name="connsiteX72" fmla="*/ 4518191 w 6425837"/>
                <a:gd name="connsiteY72" fmla="*/ 70 h 5820669"/>
                <a:gd name="connsiteX73" fmla="*/ 4380305 w 6425837"/>
                <a:gd name="connsiteY73" fmla="*/ 36356 h 5820669"/>
                <a:gd name="connsiteX74" fmla="*/ 4293219 w 6425837"/>
                <a:gd name="connsiteY74" fmla="*/ 159727 h 5820669"/>
                <a:gd name="connsiteX75" fmla="*/ 4227905 w 6425837"/>
                <a:gd name="connsiteY75" fmla="*/ 246813 h 5820669"/>
                <a:gd name="connsiteX76" fmla="*/ 4162591 w 6425837"/>
                <a:gd name="connsiteY76" fmla="*/ 428242 h 5820669"/>
                <a:gd name="connsiteX77" fmla="*/ 4140819 w 6425837"/>
                <a:gd name="connsiteY77" fmla="*/ 537099 h 5820669"/>
                <a:gd name="connsiteX78" fmla="*/ 4140819 w 6425837"/>
                <a:gd name="connsiteY78" fmla="*/ 682242 h 5820669"/>
                <a:gd name="connsiteX79" fmla="*/ 4140819 w 6425837"/>
                <a:gd name="connsiteY79" fmla="*/ 769327 h 5820669"/>
                <a:gd name="connsiteX80" fmla="*/ 4169848 w 6425837"/>
                <a:gd name="connsiteY80" fmla="*/ 834642 h 5820669"/>
                <a:gd name="connsiteX81" fmla="*/ 4242419 w 6425837"/>
                <a:gd name="connsiteY81" fmla="*/ 863670 h 5820669"/>
                <a:gd name="connsiteX82" fmla="*/ 4358534 w 6425837"/>
                <a:gd name="connsiteY82" fmla="*/ 1030584 h 5820669"/>
                <a:gd name="connsiteX83" fmla="*/ 4431105 w 6425837"/>
                <a:gd name="connsiteY83" fmla="*/ 1103156 h 5820669"/>
                <a:gd name="connsiteX84" fmla="*/ 4539962 w 6425837"/>
                <a:gd name="connsiteY84" fmla="*/ 1095899 h 5820669"/>
                <a:gd name="connsiteX85" fmla="*/ 4648819 w 6425837"/>
                <a:gd name="connsiteY85" fmla="*/ 1124927 h 5820669"/>
                <a:gd name="connsiteX86" fmla="*/ 4670591 w 6425837"/>
                <a:gd name="connsiteY86" fmla="*/ 1124927 h 5820669"/>
                <a:gd name="connsiteX87" fmla="*/ 4721391 w 6425837"/>
                <a:gd name="connsiteY87" fmla="*/ 1146699 h 5820669"/>
                <a:gd name="connsiteX88" fmla="*/ 4779448 w 6425837"/>
                <a:gd name="connsiteY88" fmla="*/ 1139442 h 5820669"/>
                <a:gd name="connsiteX89" fmla="*/ 4815734 w 6425837"/>
                <a:gd name="connsiteY89" fmla="*/ 1204756 h 5820669"/>
                <a:gd name="connsiteX90" fmla="*/ 4801219 w 6425837"/>
                <a:gd name="connsiteY90" fmla="*/ 1320870 h 5820669"/>
                <a:gd name="connsiteX91" fmla="*/ 4779448 w 6425837"/>
                <a:gd name="connsiteY91" fmla="*/ 1422470 h 5820669"/>
                <a:gd name="connsiteX92" fmla="*/ 4735905 w 6425837"/>
                <a:gd name="connsiteY92" fmla="*/ 1705499 h 5820669"/>
                <a:gd name="connsiteX93" fmla="*/ 4728648 w 6425837"/>
                <a:gd name="connsiteY93" fmla="*/ 1865156 h 5820669"/>
                <a:gd name="connsiteX94" fmla="*/ 4663334 w 6425837"/>
                <a:gd name="connsiteY94" fmla="*/ 2148184 h 5820669"/>
                <a:gd name="connsiteX95" fmla="*/ 4627048 w 6425837"/>
                <a:gd name="connsiteY95" fmla="*/ 2670699 h 5820669"/>
                <a:gd name="connsiteX96" fmla="*/ 4605276 w 6425837"/>
                <a:gd name="connsiteY96" fmla="*/ 2990013 h 5820669"/>
                <a:gd name="connsiteX97" fmla="*/ 4583505 w 6425837"/>
                <a:gd name="connsiteY97" fmla="*/ 3425442 h 5820669"/>
                <a:gd name="connsiteX98" fmla="*/ 4583505 w 6425837"/>
                <a:gd name="connsiteY98" fmla="*/ 3541556 h 5820669"/>
                <a:gd name="connsiteX99" fmla="*/ 4598019 w 6425837"/>
                <a:gd name="connsiteY99" fmla="*/ 3693956 h 5820669"/>
                <a:gd name="connsiteX100" fmla="*/ 4612534 w 6425837"/>
                <a:gd name="connsiteY100" fmla="*/ 3947956 h 5820669"/>
                <a:gd name="connsiteX101" fmla="*/ 4598019 w 6425837"/>
                <a:gd name="connsiteY101" fmla="*/ 3955213 h 5820669"/>
                <a:gd name="connsiteX102" fmla="*/ 4539962 w 6425837"/>
                <a:gd name="connsiteY102" fmla="*/ 3991499 h 5820669"/>
                <a:gd name="connsiteX103" fmla="*/ 4452876 w 6425837"/>
                <a:gd name="connsiteY103" fmla="*/ 4020527 h 5820669"/>
                <a:gd name="connsiteX104" fmla="*/ 4387562 w 6425837"/>
                <a:gd name="connsiteY104" fmla="*/ 4006013 h 5820669"/>
                <a:gd name="connsiteX105" fmla="*/ 4336762 w 6425837"/>
                <a:gd name="connsiteY105" fmla="*/ 3984242 h 5820669"/>
                <a:gd name="connsiteX106" fmla="*/ 4104534 w 6425837"/>
                <a:gd name="connsiteY106" fmla="*/ 3926184 h 5820669"/>
                <a:gd name="connsiteX107" fmla="*/ 4039219 w 6425837"/>
                <a:gd name="connsiteY107" fmla="*/ 3904413 h 5820669"/>
                <a:gd name="connsiteX108" fmla="*/ 3901334 w 6425837"/>
                <a:gd name="connsiteY108" fmla="*/ 3882642 h 5820669"/>
                <a:gd name="connsiteX109" fmla="*/ 3821505 w 6425837"/>
                <a:gd name="connsiteY109" fmla="*/ 3875384 h 5820669"/>
                <a:gd name="connsiteX110" fmla="*/ 3647334 w 6425837"/>
                <a:gd name="connsiteY110" fmla="*/ 3831842 h 5820669"/>
                <a:gd name="connsiteX111" fmla="*/ 3582019 w 6425837"/>
                <a:gd name="connsiteY111" fmla="*/ 3831842 h 5820669"/>
                <a:gd name="connsiteX112" fmla="*/ 3386076 w 6425837"/>
                <a:gd name="connsiteY112" fmla="*/ 3788299 h 5820669"/>
                <a:gd name="connsiteX113" fmla="*/ 3124819 w 6425837"/>
                <a:gd name="connsiteY113" fmla="*/ 3773784 h 5820669"/>
                <a:gd name="connsiteX114" fmla="*/ 2994191 w 6425837"/>
                <a:gd name="connsiteY114" fmla="*/ 3744756 h 5820669"/>
                <a:gd name="connsiteX115" fmla="*/ 2921619 w 6425837"/>
                <a:gd name="connsiteY115" fmla="*/ 3701213 h 5820669"/>
                <a:gd name="connsiteX116" fmla="*/ 2820019 w 6425837"/>
                <a:gd name="connsiteY116" fmla="*/ 3679442 h 5820669"/>
                <a:gd name="connsiteX117" fmla="*/ 2790991 w 6425837"/>
                <a:gd name="connsiteY117" fmla="*/ 3664927 h 5820669"/>
                <a:gd name="connsiteX118" fmla="*/ 2747448 w 6425837"/>
                <a:gd name="connsiteY118" fmla="*/ 3672184 h 5820669"/>
                <a:gd name="connsiteX119" fmla="*/ 2711162 w 6425837"/>
                <a:gd name="connsiteY119" fmla="*/ 3737499 h 5820669"/>
                <a:gd name="connsiteX120" fmla="*/ 2667619 w 6425837"/>
                <a:gd name="connsiteY120" fmla="*/ 3781042 h 5820669"/>
                <a:gd name="connsiteX121" fmla="*/ 2580534 w 6425837"/>
                <a:gd name="connsiteY121" fmla="*/ 3998756 h 5820669"/>
                <a:gd name="connsiteX122" fmla="*/ 2515219 w 6425837"/>
                <a:gd name="connsiteY122" fmla="*/ 4064070 h 5820669"/>
                <a:gd name="connsiteX123" fmla="*/ 2464419 w 6425837"/>
                <a:gd name="connsiteY123" fmla="*/ 4165670 h 5820669"/>
                <a:gd name="connsiteX124" fmla="*/ 2442648 w 6425837"/>
                <a:gd name="connsiteY124" fmla="*/ 4194699 h 5820669"/>
                <a:gd name="connsiteX125" fmla="*/ 2406362 w 6425837"/>
                <a:gd name="connsiteY125" fmla="*/ 4260013 h 5820669"/>
                <a:gd name="connsiteX126" fmla="*/ 2377334 w 6425837"/>
                <a:gd name="connsiteY126" fmla="*/ 4318070 h 5820669"/>
                <a:gd name="connsiteX127" fmla="*/ 2224934 w 6425837"/>
                <a:gd name="connsiteY127" fmla="*/ 4310813 h 5820669"/>
                <a:gd name="connsiteX128" fmla="*/ 1876591 w 6425837"/>
                <a:gd name="connsiteY128" fmla="*/ 4318070 h 5820669"/>
                <a:gd name="connsiteX129" fmla="*/ 1687905 w 6425837"/>
                <a:gd name="connsiteY129" fmla="*/ 4325327 h 5820669"/>
                <a:gd name="connsiteX130" fmla="*/ 1557276 w 6425837"/>
                <a:gd name="connsiteY130" fmla="*/ 4347099 h 5820669"/>
                <a:gd name="connsiteX131" fmla="*/ 1404876 w 6425837"/>
                <a:gd name="connsiteY131" fmla="*/ 4354356 h 5820669"/>
                <a:gd name="connsiteX132" fmla="*/ 1179905 w 6425837"/>
                <a:gd name="connsiteY132" fmla="*/ 4361613 h 5820669"/>
                <a:gd name="connsiteX133" fmla="*/ 925905 w 6425837"/>
                <a:gd name="connsiteY133" fmla="*/ 4405156 h 5820669"/>
                <a:gd name="connsiteX134" fmla="*/ 853334 w 6425837"/>
                <a:gd name="connsiteY134" fmla="*/ 4405156 h 5820669"/>
                <a:gd name="connsiteX135" fmla="*/ 809791 w 6425837"/>
                <a:gd name="connsiteY135" fmla="*/ 4405156 h 5820669"/>
                <a:gd name="connsiteX136" fmla="*/ 729962 w 6425837"/>
                <a:gd name="connsiteY136" fmla="*/ 4412413 h 5820669"/>
                <a:gd name="connsiteX137" fmla="*/ 686419 w 6425837"/>
                <a:gd name="connsiteY137" fmla="*/ 4434184 h 5820669"/>
                <a:gd name="connsiteX138" fmla="*/ 693676 w 6425837"/>
                <a:gd name="connsiteY138" fmla="*/ 4586584 h 5820669"/>
                <a:gd name="connsiteX139" fmla="*/ 693676 w 6425837"/>
                <a:gd name="connsiteY139" fmla="*/ 4630127 h 5820669"/>
                <a:gd name="connsiteX140" fmla="*/ 686419 w 6425837"/>
                <a:gd name="connsiteY140" fmla="*/ 4869613 h 5820669"/>
                <a:gd name="connsiteX141" fmla="*/ 693676 w 6425837"/>
                <a:gd name="connsiteY141" fmla="*/ 4971213 h 5820669"/>
                <a:gd name="connsiteX142" fmla="*/ 693676 w 6425837"/>
                <a:gd name="connsiteY142" fmla="*/ 5080070 h 5820669"/>
                <a:gd name="connsiteX143" fmla="*/ 686419 w 6425837"/>
                <a:gd name="connsiteY143" fmla="*/ 5217956 h 5820669"/>
                <a:gd name="connsiteX144" fmla="*/ 693676 w 6425837"/>
                <a:gd name="connsiteY144" fmla="*/ 5326813 h 5820669"/>
                <a:gd name="connsiteX145" fmla="*/ 657391 w 6425837"/>
                <a:gd name="connsiteY145" fmla="*/ 5500984 h 5820669"/>
                <a:gd name="connsiteX146" fmla="*/ 671905 w 6425837"/>
                <a:gd name="connsiteY146" fmla="*/ 5609842 h 5820669"/>
                <a:gd name="connsiteX147" fmla="*/ 671905 w 6425837"/>
                <a:gd name="connsiteY147" fmla="*/ 5675156 h 5820669"/>
                <a:gd name="connsiteX148" fmla="*/ 671905 w 6425837"/>
                <a:gd name="connsiteY148" fmla="*/ 5718699 h 5820669"/>
                <a:gd name="connsiteX149" fmla="*/ 671905 w 6425837"/>
                <a:gd name="connsiteY149" fmla="*/ 5718699 h 5820669"/>
                <a:gd name="connsiteX0" fmla="*/ 766248 w 6425837"/>
                <a:gd name="connsiteY0" fmla="*/ 3570584 h 5820669"/>
                <a:gd name="connsiteX1" fmla="*/ 657391 w 6425837"/>
                <a:gd name="connsiteY1" fmla="*/ 3556070 h 5820669"/>
                <a:gd name="connsiteX2" fmla="*/ 577562 w 6425837"/>
                <a:gd name="connsiteY2" fmla="*/ 3534299 h 5820669"/>
                <a:gd name="connsiteX3" fmla="*/ 490476 w 6425837"/>
                <a:gd name="connsiteY3" fmla="*/ 3512527 h 5820669"/>
                <a:gd name="connsiteX4" fmla="*/ 461448 w 6425837"/>
                <a:gd name="connsiteY4" fmla="*/ 3548813 h 5820669"/>
                <a:gd name="connsiteX5" fmla="*/ 461448 w 6425837"/>
                <a:gd name="connsiteY5" fmla="*/ 3548813 h 5820669"/>
                <a:gd name="connsiteX6" fmla="*/ 45795 w 6425837"/>
                <a:gd name="connsiteY6" fmla="*/ 5306493 h 5820669"/>
                <a:gd name="connsiteX7" fmla="*/ 49608 w 6425837"/>
                <a:gd name="connsiteY7" fmla="*/ 5696383 h 5820669"/>
                <a:gd name="connsiteX8" fmla="*/ 367105 w 6425837"/>
                <a:gd name="connsiteY8" fmla="*/ 5711442 h 5820669"/>
                <a:gd name="connsiteX9" fmla="*/ 541276 w 6425837"/>
                <a:gd name="connsiteY9" fmla="*/ 5711442 h 5820669"/>
                <a:gd name="connsiteX10" fmla="*/ 802534 w 6425837"/>
                <a:gd name="connsiteY10" fmla="*/ 5733213 h 5820669"/>
                <a:gd name="connsiteX11" fmla="*/ 1296019 w 6425837"/>
                <a:gd name="connsiteY11" fmla="*/ 5740470 h 5820669"/>
                <a:gd name="connsiteX12" fmla="*/ 1433905 w 6425837"/>
                <a:gd name="connsiteY12" fmla="*/ 5733213 h 5820669"/>
                <a:gd name="connsiteX13" fmla="*/ 1579048 w 6425837"/>
                <a:gd name="connsiteY13" fmla="*/ 5754984 h 5820669"/>
                <a:gd name="connsiteX14" fmla="*/ 1695162 w 6425837"/>
                <a:gd name="connsiteY14" fmla="*/ 5747727 h 5820669"/>
                <a:gd name="connsiteX15" fmla="*/ 1804019 w 6425837"/>
                <a:gd name="connsiteY15" fmla="*/ 5747727 h 5820669"/>
                <a:gd name="connsiteX16" fmla="*/ 2043505 w 6425837"/>
                <a:gd name="connsiteY16" fmla="*/ 5776756 h 5820669"/>
                <a:gd name="connsiteX17" fmla="*/ 2217676 w 6425837"/>
                <a:gd name="connsiteY17" fmla="*/ 5820299 h 5820669"/>
                <a:gd name="connsiteX18" fmla="*/ 2493448 w 6425837"/>
                <a:gd name="connsiteY18" fmla="*/ 5798527 h 5820669"/>
                <a:gd name="connsiteX19" fmla="*/ 2696648 w 6425837"/>
                <a:gd name="connsiteY19" fmla="*/ 5813042 h 5820669"/>
                <a:gd name="connsiteX20" fmla="*/ 2827276 w 6425837"/>
                <a:gd name="connsiteY20" fmla="*/ 5798527 h 5820669"/>
                <a:gd name="connsiteX21" fmla="*/ 3037734 w 6425837"/>
                <a:gd name="connsiteY21" fmla="*/ 5813042 h 5820669"/>
                <a:gd name="connsiteX22" fmla="*/ 3211905 w 6425837"/>
                <a:gd name="connsiteY22" fmla="*/ 5791270 h 5820669"/>
                <a:gd name="connsiteX23" fmla="*/ 3371562 w 6425837"/>
                <a:gd name="connsiteY23" fmla="*/ 5791270 h 5820669"/>
                <a:gd name="connsiteX24" fmla="*/ 3589276 w 6425837"/>
                <a:gd name="connsiteY24" fmla="*/ 5711442 h 5820669"/>
                <a:gd name="connsiteX25" fmla="*/ 3625562 w 6425837"/>
                <a:gd name="connsiteY25" fmla="*/ 5711442 h 5820669"/>
                <a:gd name="connsiteX26" fmla="*/ 3712648 w 6425837"/>
                <a:gd name="connsiteY26" fmla="*/ 5718699 h 5820669"/>
                <a:gd name="connsiteX27" fmla="*/ 4126305 w 6425837"/>
                <a:gd name="connsiteY27" fmla="*/ 5725956 h 5820669"/>
                <a:gd name="connsiteX28" fmla="*/ 4300476 w 6425837"/>
                <a:gd name="connsiteY28" fmla="*/ 5725956 h 5820669"/>
                <a:gd name="connsiteX29" fmla="*/ 4431105 w 6425837"/>
                <a:gd name="connsiteY29" fmla="*/ 5725956 h 5820669"/>
                <a:gd name="connsiteX30" fmla="*/ 4590762 w 6425837"/>
                <a:gd name="connsiteY30" fmla="*/ 5725956 h 5820669"/>
                <a:gd name="connsiteX31" fmla="*/ 4721391 w 6425837"/>
                <a:gd name="connsiteY31" fmla="*/ 5711442 h 5820669"/>
                <a:gd name="connsiteX32" fmla="*/ 4939105 w 6425837"/>
                <a:gd name="connsiteY32" fmla="*/ 5725956 h 5820669"/>
                <a:gd name="connsiteX33" fmla="*/ 5171334 w 6425837"/>
                <a:gd name="connsiteY33" fmla="*/ 5711442 h 5820669"/>
                <a:gd name="connsiteX34" fmla="*/ 5389048 w 6425837"/>
                <a:gd name="connsiteY34" fmla="*/ 5711442 h 5820669"/>
                <a:gd name="connsiteX35" fmla="*/ 5439848 w 6425837"/>
                <a:gd name="connsiteY35" fmla="*/ 5704184 h 5820669"/>
                <a:gd name="connsiteX36" fmla="*/ 5519676 w 6425837"/>
                <a:gd name="connsiteY36" fmla="*/ 5624356 h 5820669"/>
                <a:gd name="connsiteX37" fmla="*/ 5635791 w 6425837"/>
                <a:gd name="connsiteY37" fmla="*/ 5530013 h 5820669"/>
                <a:gd name="connsiteX38" fmla="*/ 5693848 w 6425837"/>
                <a:gd name="connsiteY38" fmla="*/ 5493727 h 5820669"/>
                <a:gd name="connsiteX39" fmla="*/ 5722876 w 6425837"/>
                <a:gd name="connsiteY39" fmla="*/ 5341327 h 5820669"/>
                <a:gd name="connsiteX40" fmla="*/ 5686591 w 6425837"/>
                <a:gd name="connsiteY40" fmla="*/ 5138127 h 5820669"/>
                <a:gd name="connsiteX41" fmla="*/ 5679334 w 6425837"/>
                <a:gd name="connsiteY41" fmla="*/ 4949442 h 5820669"/>
                <a:gd name="connsiteX42" fmla="*/ 5679334 w 6425837"/>
                <a:gd name="connsiteY42" fmla="*/ 4789784 h 5820669"/>
                <a:gd name="connsiteX43" fmla="*/ 5672076 w 6425837"/>
                <a:gd name="connsiteY43" fmla="*/ 4506756 h 5820669"/>
                <a:gd name="connsiteX44" fmla="*/ 5672076 w 6425837"/>
                <a:gd name="connsiteY44" fmla="*/ 4252756 h 5820669"/>
                <a:gd name="connsiteX45" fmla="*/ 5643048 w 6425837"/>
                <a:gd name="connsiteY45" fmla="*/ 4006013 h 5820669"/>
                <a:gd name="connsiteX46" fmla="*/ 5621276 w 6425837"/>
                <a:gd name="connsiteY46" fmla="*/ 3831842 h 5820669"/>
                <a:gd name="connsiteX47" fmla="*/ 5606762 w 6425837"/>
                <a:gd name="connsiteY47" fmla="*/ 3621384 h 5820669"/>
                <a:gd name="connsiteX48" fmla="*/ 5577734 w 6425837"/>
                <a:gd name="connsiteY48" fmla="*/ 3439956 h 5820669"/>
                <a:gd name="connsiteX49" fmla="*/ 5570476 w 6425837"/>
                <a:gd name="connsiteY49" fmla="*/ 3222242 h 5820669"/>
                <a:gd name="connsiteX50" fmla="*/ 5614019 w 6425837"/>
                <a:gd name="connsiteY50" fmla="*/ 3164184 h 5820669"/>
                <a:gd name="connsiteX51" fmla="*/ 5715619 w 6425837"/>
                <a:gd name="connsiteY51" fmla="*/ 3055327 h 5820669"/>
                <a:gd name="connsiteX52" fmla="*/ 5868019 w 6425837"/>
                <a:gd name="connsiteY52" fmla="*/ 2982756 h 5820669"/>
                <a:gd name="connsiteX53" fmla="*/ 5933334 w 6425837"/>
                <a:gd name="connsiteY53" fmla="*/ 2902927 h 5820669"/>
                <a:gd name="connsiteX54" fmla="*/ 6020419 w 6425837"/>
                <a:gd name="connsiteY54" fmla="*/ 2837613 h 5820669"/>
                <a:gd name="connsiteX55" fmla="*/ 6042191 w 6425837"/>
                <a:gd name="connsiteY55" fmla="*/ 2743270 h 5820669"/>
                <a:gd name="connsiteX56" fmla="*/ 6071219 w 6425837"/>
                <a:gd name="connsiteY56" fmla="*/ 2482013 h 5820669"/>
                <a:gd name="connsiteX57" fmla="*/ 6136534 w 6425837"/>
                <a:gd name="connsiteY57" fmla="*/ 2162699 h 5820669"/>
                <a:gd name="connsiteX58" fmla="*/ 6158305 w 6425837"/>
                <a:gd name="connsiteY58" fmla="*/ 1937727 h 5820669"/>
                <a:gd name="connsiteX59" fmla="*/ 6245391 w 6425837"/>
                <a:gd name="connsiteY59" fmla="*/ 1545842 h 5820669"/>
                <a:gd name="connsiteX60" fmla="*/ 6303448 w 6425837"/>
                <a:gd name="connsiteY60" fmla="*/ 1204756 h 5820669"/>
                <a:gd name="connsiteX61" fmla="*/ 6368762 w 6425837"/>
                <a:gd name="connsiteY61" fmla="*/ 965270 h 5820669"/>
                <a:gd name="connsiteX62" fmla="*/ 6397791 w 6425837"/>
                <a:gd name="connsiteY62" fmla="*/ 682242 h 5820669"/>
                <a:gd name="connsiteX63" fmla="*/ 6419562 w 6425837"/>
                <a:gd name="connsiteY63" fmla="*/ 551613 h 5820669"/>
                <a:gd name="connsiteX64" fmla="*/ 6419562 w 6425837"/>
                <a:gd name="connsiteY64" fmla="*/ 486299 h 5820669"/>
                <a:gd name="connsiteX65" fmla="*/ 6346991 w 6425837"/>
                <a:gd name="connsiteY65" fmla="*/ 457270 h 5820669"/>
                <a:gd name="connsiteX66" fmla="*/ 6252648 w 6425837"/>
                <a:gd name="connsiteY66" fmla="*/ 435499 h 5820669"/>
                <a:gd name="connsiteX67" fmla="*/ 6063962 w 6425837"/>
                <a:gd name="connsiteY67" fmla="*/ 391956 h 5820669"/>
                <a:gd name="connsiteX68" fmla="*/ 5882534 w 6425837"/>
                <a:gd name="connsiteY68" fmla="*/ 333899 h 5820669"/>
                <a:gd name="connsiteX69" fmla="*/ 5106019 w 6425837"/>
                <a:gd name="connsiteY69" fmla="*/ 174242 h 5820669"/>
                <a:gd name="connsiteX70" fmla="*/ 4931848 w 6425837"/>
                <a:gd name="connsiteY70" fmla="*/ 94413 h 5820669"/>
                <a:gd name="connsiteX71" fmla="*/ 4598019 w 6425837"/>
                <a:gd name="connsiteY71" fmla="*/ 29099 h 5820669"/>
                <a:gd name="connsiteX72" fmla="*/ 4518191 w 6425837"/>
                <a:gd name="connsiteY72" fmla="*/ 70 h 5820669"/>
                <a:gd name="connsiteX73" fmla="*/ 4380305 w 6425837"/>
                <a:gd name="connsiteY73" fmla="*/ 36356 h 5820669"/>
                <a:gd name="connsiteX74" fmla="*/ 4293219 w 6425837"/>
                <a:gd name="connsiteY74" fmla="*/ 159727 h 5820669"/>
                <a:gd name="connsiteX75" fmla="*/ 4227905 w 6425837"/>
                <a:gd name="connsiteY75" fmla="*/ 246813 h 5820669"/>
                <a:gd name="connsiteX76" fmla="*/ 4162591 w 6425837"/>
                <a:gd name="connsiteY76" fmla="*/ 428242 h 5820669"/>
                <a:gd name="connsiteX77" fmla="*/ 4140819 w 6425837"/>
                <a:gd name="connsiteY77" fmla="*/ 537099 h 5820669"/>
                <a:gd name="connsiteX78" fmla="*/ 4140819 w 6425837"/>
                <a:gd name="connsiteY78" fmla="*/ 682242 h 5820669"/>
                <a:gd name="connsiteX79" fmla="*/ 4140819 w 6425837"/>
                <a:gd name="connsiteY79" fmla="*/ 769327 h 5820669"/>
                <a:gd name="connsiteX80" fmla="*/ 4169848 w 6425837"/>
                <a:gd name="connsiteY80" fmla="*/ 834642 h 5820669"/>
                <a:gd name="connsiteX81" fmla="*/ 4242419 w 6425837"/>
                <a:gd name="connsiteY81" fmla="*/ 863670 h 5820669"/>
                <a:gd name="connsiteX82" fmla="*/ 4358534 w 6425837"/>
                <a:gd name="connsiteY82" fmla="*/ 1030584 h 5820669"/>
                <a:gd name="connsiteX83" fmla="*/ 4431105 w 6425837"/>
                <a:gd name="connsiteY83" fmla="*/ 1103156 h 5820669"/>
                <a:gd name="connsiteX84" fmla="*/ 4539962 w 6425837"/>
                <a:gd name="connsiteY84" fmla="*/ 1095899 h 5820669"/>
                <a:gd name="connsiteX85" fmla="*/ 4648819 w 6425837"/>
                <a:gd name="connsiteY85" fmla="*/ 1124927 h 5820669"/>
                <a:gd name="connsiteX86" fmla="*/ 4670591 w 6425837"/>
                <a:gd name="connsiteY86" fmla="*/ 1124927 h 5820669"/>
                <a:gd name="connsiteX87" fmla="*/ 4721391 w 6425837"/>
                <a:gd name="connsiteY87" fmla="*/ 1146699 h 5820669"/>
                <a:gd name="connsiteX88" fmla="*/ 4779448 w 6425837"/>
                <a:gd name="connsiteY88" fmla="*/ 1139442 h 5820669"/>
                <a:gd name="connsiteX89" fmla="*/ 4815734 w 6425837"/>
                <a:gd name="connsiteY89" fmla="*/ 1204756 h 5820669"/>
                <a:gd name="connsiteX90" fmla="*/ 4801219 w 6425837"/>
                <a:gd name="connsiteY90" fmla="*/ 1320870 h 5820669"/>
                <a:gd name="connsiteX91" fmla="*/ 4779448 w 6425837"/>
                <a:gd name="connsiteY91" fmla="*/ 1422470 h 5820669"/>
                <a:gd name="connsiteX92" fmla="*/ 4735905 w 6425837"/>
                <a:gd name="connsiteY92" fmla="*/ 1705499 h 5820669"/>
                <a:gd name="connsiteX93" fmla="*/ 4728648 w 6425837"/>
                <a:gd name="connsiteY93" fmla="*/ 1865156 h 5820669"/>
                <a:gd name="connsiteX94" fmla="*/ 4663334 w 6425837"/>
                <a:gd name="connsiteY94" fmla="*/ 2148184 h 5820669"/>
                <a:gd name="connsiteX95" fmla="*/ 4627048 w 6425837"/>
                <a:gd name="connsiteY95" fmla="*/ 2670699 h 5820669"/>
                <a:gd name="connsiteX96" fmla="*/ 4605276 w 6425837"/>
                <a:gd name="connsiteY96" fmla="*/ 2990013 h 5820669"/>
                <a:gd name="connsiteX97" fmla="*/ 4583505 w 6425837"/>
                <a:gd name="connsiteY97" fmla="*/ 3425442 h 5820669"/>
                <a:gd name="connsiteX98" fmla="*/ 4583505 w 6425837"/>
                <a:gd name="connsiteY98" fmla="*/ 3541556 h 5820669"/>
                <a:gd name="connsiteX99" fmla="*/ 4598019 w 6425837"/>
                <a:gd name="connsiteY99" fmla="*/ 3693956 h 5820669"/>
                <a:gd name="connsiteX100" fmla="*/ 4612534 w 6425837"/>
                <a:gd name="connsiteY100" fmla="*/ 3947956 h 5820669"/>
                <a:gd name="connsiteX101" fmla="*/ 4598019 w 6425837"/>
                <a:gd name="connsiteY101" fmla="*/ 3955213 h 5820669"/>
                <a:gd name="connsiteX102" fmla="*/ 4539962 w 6425837"/>
                <a:gd name="connsiteY102" fmla="*/ 3991499 h 5820669"/>
                <a:gd name="connsiteX103" fmla="*/ 4452876 w 6425837"/>
                <a:gd name="connsiteY103" fmla="*/ 4020527 h 5820669"/>
                <a:gd name="connsiteX104" fmla="*/ 4387562 w 6425837"/>
                <a:gd name="connsiteY104" fmla="*/ 4006013 h 5820669"/>
                <a:gd name="connsiteX105" fmla="*/ 4336762 w 6425837"/>
                <a:gd name="connsiteY105" fmla="*/ 3984242 h 5820669"/>
                <a:gd name="connsiteX106" fmla="*/ 4104534 w 6425837"/>
                <a:gd name="connsiteY106" fmla="*/ 3926184 h 5820669"/>
                <a:gd name="connsiteX107" fmla="*/ 4039219 w 6425837"/>
                <a:gd name="connsiteY107" fmla="*/ 3904413 h 5820669"/>
                <a:gd name="connsiteX108" fmla="*/ 3901334 w 6425837"/>
                <a:gd name="connsiteY108" fmla="*/ 3882642 h 5820669"/>
                <a:gd name="connsiteX109" fmla="*/ 3821505 w 6425837"/>
                <a:gd name="connsiteY109" fmla="*/ 3875384 h 5820669"/>
                <a:gd name="connsiteX110" fmla="*/ 3647334 w 6425837"/>
                <a:gd name="connsiteY110" fmla="*/ 3831842 h 5820669"/>
                <a:gd name="connsiteX111" fmla="*/ 3582019 w 6425837"/>
                <a:gd name="connsiteY111" fmla="*/ 3831842 h 5820669"/>
                <a:gd name="connsiteX112" fmla="*/ 3386076 w 6425837"/>
                <a:gd name="connsiteY112" fmla="*/ 3788299 h 5820669"/>
                <a:gd name="connsiteX113" fmla="*/ 3124819 w 6425837"/>
                <a:gd name="connsiteY113" fmla="*/ 3773784 h 5820669"/>
                <a:gd name="connsiteX114" fmla="*/ 2994191 w 6425837"/>
                <a:gd name="connsiteY114" fmla="*/ 3744756 h 5820669"/>
                <a:gd name="connsiteX115" fmla="*/ 2921619 w 6425837"/>
                <a:gd name="connsiteY115" fmla="*/ 3701213 h 5820669"/>
                <a:gd name="connsiteX116" fmla="*/ 2820019 w 6425837"/>
                <a:gd name="connsiteY116" fmla="*/ 3679442 h 5820669"/>
                <a:gd name="connsiteX117" fmla="*/ 2790991 w 6425837"/>
                <a:gd name="connsiteY117" fmla="*/ 3664927 h 5820669"/>
                <a:gd name="connsiteX118" fmla="*/ 2747448 w 6425837"/>
                <a:gd name="connsiteY118" fmla="*/ 3672184 h 5820669"/>
                <a:gd name="connsiteX119" fmla="*/ 2711162 w 6425837"/>
                <a:gd name="connsiteY119" fmla="*/ 3737499 h 5820669"/>
                <a:gd name="connsiteX120" fmla="*/ 2667619 w 6425837"/>
                <a:gd name="connsiteY120" fmla="*/ 3781042 h 5820669"/>
                <a:gd name="connsiteX121" fmla="*/ 2580534 w 6425837"/>
                <a:gd name="connsiteY121" fmla="*/ 3998756 h 5820669"/>
                <a:gd name="connsiteX122" fmla="*/ 2515219 w 6425837"/>
                <a:gd name="connsiteY122" fmla="*/ 4064070 h 5820669"/>
                <a:gd name="connsiteX123" fmla="*/ 2464419 w 6425837"/>
                <a:gd name="connsiteY123" fmla="*/ 4165670 h 5820669"/>
                <a:gd name="connsiteX124" fmla="*/ 2442648 w 6425837"/>
                <a:gd name="connsiteY124" fmla="*/ 4194699 h 5820669"/>
                <a:gd name="connsiteX125" fmla="*/ 2406362 w 6425837"/>
                <a:gd name="connsiteY125" fmla="*/ 4260013 h 5820669"/>
                <a:gd name="connsiteX126" fmla="*/ 2377334 w 6425837"/>
                <a:gd name="connsiteY126" fmla="*/ 4318070 h 5820669"/>
                <a:gd name="connsiteX127" fmla="*/ 2224934 w 6425837"/>
                <a:gd name="connsiteY127" fmla="*/ 4310813 h 5820669"/>
                <a:gd name="connsiteX128" fmla="*/ 1876591 w 6425837"/>
                <a:gd name="connsiteY128" fmla="*/ 4318070 h 5820669"/>
                <a:gd name="connsiteX129" fmla="*/ 1687905 w 6425837"/>
                <a:gd name="connsiteY129" fmla="*/ 4325327 h 5820669"/>
                <a:gd name="connsiteX130" fmla="*/ 1557276 w 6425837"/>
                <a:gd name="connsiteY130" fmla="*/ 4347099 h 5820669"/>
                <a:gd name="connsiteX131" fmla="*/ 1404876 w 6425837"/>
                <a:gd name="connsiteY131" fmla="*/ 4354356 h 5820669"/>
                <a:gd name="connsiteX132" fmla="*/ 1179905 w 6425837"/>
                <a:gd name="connsiteY132" fmla="*/ 4361613 h 5820669"/>
                <a:gd name="connsiteX133" fmla="*/ 925905 w 6425837"/>
                <a:gd name="connsiteY133" fmla="*/ 4405156 h 5820669"/>
                <a:gd name="connsiteX134" fmla="*/ 853334 w 6425837"/>
                <a:gd name="connsiteY134" fmla="*/ 4405156 h 5820669"/>
                <a:gd name="connsiteX135" fmla="*/ 809791 w 6425837"/>
                <a:gd name="connsiteY135" fmla="*/ 4405156 h 5820669"/>
                <a:gd name="connsiteX136" fmla="*/ 729962 w 6425837"/>
                <a:gd name="connsiteY136" fmla="*/ 4412413 h 5820669"/>
                <a:gd name="connsiteX137" fmla="*/ 686419 w 6425837"/>
                <a:gd name="connsiteY137" fmla="*/ 4434184 h 5820669"/>
                <a:gd name="connsiteX138" fmla="*/ 693676 w 6425837"/>
                <a:gd name="connsiteY138" fmla="*/ 4586584 h 5820669"/>
                <a:gd name="connsiteX139" fmla="*/ 693676 w 6425837"/>
                <a:gd name="connsiteY139" fmla="*/ 4630127 h 5820669"/>
                <a:gd name="connsiteX140" fmla="*/ 686419 w 6425837"/>
                <a:gd name="connsiteY140" fmla="*/ 4869613 h 5820669"/>
                <a:gd name="connsiteX141" fmla="*/ 693676 w 6425837"/>
                <a:gd name="connsiteY141" fmla="*/ 4971213 h 5820669"/>
                <a:gd name="connsiteX142" fmla="*/ 693676 w 6425837"/>
                <a:gd name="connsiteY142" fmla="*/ 5080070 h 5820669"/>
                <a:gd name="connsiteX143" fmla="*/ 686419 w 6425837"/>
                <a:gd name="connsiteY143" fmla="*/ 5217956 h 5820669"/>
                <a:gd name="connsiteX144" fmla="*/ 693676 w 6425837"/>
                <a:gd name="connsiteY144" fmla="*/ 5326813 h 5820669"/>
                <a:gd name="connsiteX145" fmla="*/ 657391 w 6425837"/>
                <a:gd name="connsiteY145" fmla="*/ 5500984 h 5820669"/>
                <a:gd name="connsiteX146" fmla="*/ 671905 w 6425837"/>
                <a:gd name="connsiteY146" fmla="*/ 5609842 h 5820669"/>
                <a:gd name="connsiteX147" fmla="*/ 671905 w 6425837"/>
                <a:gd name="connsiteY147" fmla="*/ 5675156 h 5820669"/>
                <a:gd name="connsiteX148" fmla="*/ 671905 w 6425837"/>
                <a:gd name="connsiteY148" fmla="*/ 5718699 h 5820669"/>
                <a:gd name="connsiteX149" fmla="*/ 671905 w 6425837"/>
                <a:gd name="connsiteY149" fmla="*/ 5718699 h 5820669"/>
                <a:gd name="connsiteX0" fmla="*/ 766248 w 6425837"/>
                <a:gd name="connsiteY0" fmla="*/ 3570584 h 5820669"/>
                <a:gd name="connsiteX1" fmla="*/ 657391 w 6425837"/>
                <a:gd name="connsiteY1" fmla="*/ 3556070 h 5820669"/>
                <a:gd name="connsiteX2" fmla="*/ 577562 w 6425837"/>
                <a:gd name="connsiteY2" fmla="*/ 3534299 h 5820669"/>
                <a:gd name="connsiteX3" fmla="*/ 490476 w 6425837"/>
                <a:gd name="connsiteY3" fmla="*/ 3512527 h 5820669"/>
                <a:gd name="connsiteX4" fmla="*/ 461448 w 6425837"/>
                <a:gd name="connsiteY4" fmla="*/ 3548813 h 5820669"/>
                <a:gd name="connsiteX5" fmla="*/ 461448 w 6425837"/>
                <a:gd name="connsiteY5" fmla="*/ 3548813 h 5820669"/>
                <a:gd name="connsiteX6" fmla="*/ 45795 w 6425837"/>
                <a:gd name="connsiteY6" fmla="*/ 5306493 h 5820669"/>
                <a:gd name="connsiteX7" fmla="*/ 49608 w 6425837"/>
                <a:gd name="connsiteY7" fmla="*/ 5696383 h 5820669"/>
                <a:gd name="connsiteX8" fmla="*/ 367105 w 6425837"/>
                <a:gd name="connsiteY8" fmla="*/ 5703822 h 5820669"/>
                <a:gd name="connsiteX9" fmla="*/ 541276 w 6425837"/>
                <a:gd name="connsiteY9" fmla="*/ 5711442 h 5820669"/>
                <a:gd name="connsiteX10" fmla="*/ 802534 w 6425837"/>
                <a:gd name="connsiteY10" fmla="*/ 5733213 h 5820669"/>
                <a:gd name="connsiteX11" fmla="*/ 1296019 w 6425837"/>
                <a:gd name="connsiteY11" fmla="*/ 5740470 h 5820669"/>
                <a:gd name="connsiteX12" fmla="*/ 1433905 w 6425837"/>
                <a:gd name="connsiteY12" fmla="*/ 5733213 h 5820669"/>
                <a:gd name="connsiteX13" fmla="*/ 1579048 w 6425837"/>
                <a:gd name="connsiteY13" fmla="*/ 5754984 h 5820669"/>
                <a:gd name="connsiteX14" fmla="*/ 1695162 w 6425837"/>
                <a:gd name="connsiteY14" fmla="*/ 5747727 h 5820669"/>
                <a:gd name="connsiteX15" fmla="*/ 1804019 w 6425837"/>
                <a:gd name="connsiteY15" fmla="*/ 5747727 h 5820669"/>
                <a:gd name="connsiteX16" fmla="*/ 2043505 w 6425837"/>
                <a:gd name="connsiteY16" fmla="*/ 5776756 h 5820669"/>
                <a:gd name="connsiteX17" fmla="*/ 2217676 w 6425837"/>
                <a:gd name="connsiteY17" fmla="*/ 5820299 h 5820669"/>
                <a:gd name="connsiteX18" fmla="*/ 2493448 w 6425837"/>
                <a:gd name="connsiteY18" fmla="*/ 5798527 h 5820669"/>
                <a:gd name="connsiteX19" fmla="*/ 2696648 w 6425837"/>
                <a:gd name="connsiteY19" fmla="*/ 5813042 h 5820669"/>
                <a:gd name="connsiteX20" fmla="*/ 2827276 w 6425837"/>
                <a:gd name="connsiteY20" fmla="*/ 5798527 h 5820669"/>
                <a:gd name="connsiteX21" fmla="*/ 3037734 w 6425837"/>
                <a:gd name="connsiteY21" fmla="*/ 5813042 h 5820669"/>
                <a:gd name="connsiteX22" fmla="*/ 3211905 w 6425837"/>
                <a:gd name="connsiteY22" fmla="*/ 5791270 h 5820669"/>
                <a:gd name="connsiteX23" fmla="*/ 3371562 w 6425837"/>
                <a:gd name="connsiteY23" fmla="*/ 5791270 h 5820669"/>
                <a:gd name="connsiteX24" fmla="*/ 3589276 w 6425837"/>
                <a:gd name="connsiteY24" fmla="*/ 5711442 h 5820669"/>
                <a:gd name="connsiteX25" fmla="*/ 3625562 w 6425837"/>
                <a:gd name="connsiteY25" fmla="*/ 5711442 h 5820669"/>
                <a:gd name="connsiteX26" fmla="*/ 3712648 w 6425837"/>
                <a:gd name="connsiteY26" fmla="*/ 5718699 h 5820669"/>
                <a:gd name="connsiteX27" fmla="*/ 4126305 w 6425837"/>
                <a:gd name="connsiteY27" fmla="*/ 5725956 h 5820669"/>
                <a:gd name="connsiteX28" fmla="*/ 4300476 w 6425837"/>
                <a:gd name="connsiteY28" fmla="*/ 5725956 h 5820669"/>
                <a:gd name="connsiteX29" fmla="*/ 4431105 w 6425837"/>
                <a:gd name="connsiteY29" fmla="*/ 5725956 h 5820669"/>
                <a:gd name="connsiteX30" fmla="*/ 4590762 w 6425837"/>
                <a:gd name="connsiteY30" fmla="*/ 5725956 h 5820669"/>
                <a:gd name="connsiteX31" fmla="*/ 4721391 w 6425837"/>
                <a:gd name="connsiteY31" fmla="*/ 5711442 h 5820669"/>
                <a:gd name="connsiteX32" fmla="*/ 4939105 w 6425837"/>
                <a:gd name="connsiteY32" fmla="*/ 5725956 h 5820669"/>
                <a:gd name="connsiteX33" fmla="*/ 5171334 w 6425837"/>
                <a:gd name="connsiteY33" fmla="*/ 5711442 h 5820669"/>
                <a:gd name="connsiteX34" fmla="*/ 5389048 w 6425837"/>
                <a:gd name="connsiteY34" fmla="*/ 5711442 h 5820669"/>
                <a:gd name="connsiteX35" fmla="*/ 5439848 w 6425837"/>
                <a:gd name="connsiteY35" fmla="*/ 5704184 h 5820669"/>
                <a:gd name="connsiteX36" fmla="*/ 5519676 w 6425837"/>
                <a:gd name="connsiteY36" fmla="*/ 5624356 h 5820669"/>
                <a:gd name="connsiteX37" fmla="*/ 5635791 w 6425837"/>
                <a:gd name="connsiteY37" fmla="*/ 5530013 h 5820669"/>
                <a:gd name="connsiteX38" fmla="*/ 5693848 w 6425837"/>
                <a:gd name="connsiteY38" fmla="*/ 5493727 h 5820669"/>
                <a:gd name="connsiteX39" fmla="*/ 5722876 w 6425837"/>
                <a:gd name="connsiteY39" fmla="*/ 5341327 h 5820669"/>
                <a:gd name="connsiteX40" fmla="*/ 5686591 w 6425837"/>
                <a:gd name="connsiteY40" fmla="*/ 5138127 h 5820669"/>
                <a:gd name="connsiteX41" fmla="*/ 5679334 w 6425837"/>
                <a:gd name="connsiteY41" fmla="*/ 4949442 h 5820669"/>
                <a:gd name="connsiteX42" fmla="*/ 5679334 w 6425837"/>
                <a:gd name="connsiteY42" fmla="*/ 4789784 h 5820669"/>
                <a:gd name="connsiteX43" fmla="*/ 5672076 w 6425837"/>
                <a:gd name="connsiteY43" fmla="*/ 4506756 h 5820669"/>
                <a:gd name="connsiteX44" fmla="*/ 5672076 w 6425837"/>
                <a:gd name="connsiteY44" fmla="*/ 4252756 h 5820669"/>
                <a:gd name="connsiteX45" fmla="*/ 5643048 w 6425837"/>
                <a:gd name="connsiteY45" fmla="*/ 4006013 h 5820669"/>
                <a:gd name="connsiteX46" fmla="*/ 5621276 w 6425837"/>
                <a:gd name="connsiteY46" fmla="*/ 3831842 h 5820669"/>
                <a:gd name="connsiteX47" fmla="*/ 5606762 w 6425837"/>
                <a:gd name="connsiteY47" fmla="*/ 3621384 h 5820669"/>
                <a:gd name="connsiteX48" fmla="*/ 5577734 w 6425837"/>
                <a:gd name="connsiteY48" fmla="*/ 3439956 h 5820669"/>
                <a:gd name="connsiteX49" fmla="*/ 5570476 w 6425837"/>
                <a:gd name="connsiteY49" fmla="*/ 3222242 h 5820669"/>
                <a:gd name="connsiteX50" fmla="*/ 5614019 w 6425837"/>
                <a:gd name="connsiteY50" fmla="*/ 3164184 h 5820669"/>
                <a:gd name="connsiteX51" fmla="*/ 5715619 w 6425837"/>
                <a:gd name="connsiteY51" fmla="*/ 3055327 h 5820669"/>
                <a:gd name="connsiteX52" fmla="*/ 5868019 w 6425837"/>
                <a:gd name="connsiteY52" fmla="*/ 2982756 h 5820669"/>
                <a:gd name="connsiteX53" fmla="*/ 5933334 w 6425837"/>
                <a:gd name="connsiteY53" fmla="*/ 2902927 h 5820669"/>
                <a:gd name="connsiteX54" fmla="*/ 6020419 w 6425837"/>
                <a:gd name="connsiteY54" fmla="*/ 2837613 h 5820669"/>
                <a:gd name="connsiteX55" fmla="*/ 6042191 w 6425837"/>
                <a:gd name="connsiteY55" fmla="*/ 2743270 h 5820669"/>
                <a:gd name="connsiteX56" fmla="*/ 6071219 w 6425837"/>
                <a:gd name="connsiteY56" fmla="*/ 2482013 h 5820669"/>
                <a:gd name="connsiteX57" fmla="*/ 6136534 w 6425837"/>
                <a:gd name="connsiteY57" fmla="*/ 2162699 h 5820669"/>
                <a:gd name="connsiteX58" fmla="*/ 6158305 w 6425837"/>
                <a:gd name="connsiteY58" fmla="*/ 1937727 h 5820669"/>
                <a:gd name="connsiteX59" fmla="*/ 6245391 w 6425837"/>
                <a:gd name="connsiteY59" fmla="*/ 1545842 h 5820669"/>
                <a:gd name="connsiteX60" fmla="*/ 6303448 w 6425837"/>
                <a:gd name="connsiteY60" fmla="*/ 1204756 h 5820669"/>
                <a:gd name="connsiteX61" fmla="*/ 6368762 w 6425837"/>
                <a:gd name="connsiteY61" fmla="*/ 965270 h 5820669"/>
                <a:gd name="connsiteX62" fmla="*/ 6397791 w 6425837"/>
                <a:gd name="connsiteY62" fmla="*/ 682242 h 5820669"/>
                <a:gd name="connsiteX63" fmla="*/ 6419562 w 6425837"/>
                <a:gd name="connsiteY63" fmla="*/ 551613 h 5820669"/>
                <a:gd name="connsiteX64" fmla="*/ 6419562 w 6425837"/>
                <a:gd name="connsiteY64" fmla="*/ 486299 h 5820669"/>
                <a:gd name="connsiteX65" fmla="*/ 6346991 w 6425837"/>
                <a:gd name="connsiteY65" fmla="*/ 457270 h 5820669"/>
                <a:gd name="connsiteX66" fmla="*/ 6252648 w 6425837"/>
                <a:gd name="connsiteY66" fmla="*/ 435499 h 5820669"/>
                <a:gd name="connsiteX67" fmla="*/ 6063962 w 6425837"/>
                <a:gd name="connsiteY67" fmla="*/ 391956 h 5820669"/>
                <a:gd name="connsiteX68" fmla="*/ 5882534 w 6425837"/>
                <a:gd name="connsiteY68" fmla="*/ 333899 h 5820669"/>
                <a:gd name="connsiteX69" fmla="*/ 5106019 w 6425837"/>
                <a:gd name="connsiteY69" fmla="*/ 174242 h 5820669"/>
                <a:gd name="connsiteX70" fmla="*/ 4931848 w 6425837"/>
                <a:gd name="connsiteY70" fmla="*/ 94413 h 5820669"/>
                <a:gd name="connsiteX71" fmla="*/ 4598019 w 6425837"/>
                <a:gd name="connsiteY71" fmla="*/ 29099 h 5820669"/>
                <a:gd name="connsiteX72" fmla="*/ 4518191 w 6425837"/>
                <a:gd name="connsiteY72" fmla="*/ 70 h 5820669"/>
                <a:gd name="connsiteX73" fmla="*/ 4380305 w 6425837"/>
                <a:gd name="connsiteY73" fmla="*/ 36356 h 5820669"/>
                <a:gd name="connsiteX74" fmla="*/ 4293219 w 6425837"/>
                <a:gd name="connsiteY74" fmla="*/ 159727 h 5820669"/>
                <a:gd name="connsiteX75" fmla="*/ 4227905 w 6425837"/>
                <a:gd name="connsiteY75" fmla="*/ 246813 h 5820669"/>
                <a:gd name="connsiteX76" fmla="*/ 4162591 w 6425837"/>
                <a:gd name="connsiteY76" fmla="*/ 428242 h 5820669"/>
                <a:gd name="connsiteX77" fmla="*/ 4140819 w 6425837"/>
                <a:gd name="connsiteY77" fmla="*/ 537099 h 5820669"/>
                <a:gd name="connsiteX78" fmla="*/ 4140819 w 6425837"/>
                <a:gd name="connsiteY78" fmla="*/ 682242 h 5820669"/>
                <a:gd name="connsiteX79" fmla="*/ 4140819 w 6425837"/>
                <a:gd name="connsiteY79" fmla="*/ 769327 h 5820669"/>
                <a:gd name="connsiteX80" fmla="*/ 4169848 w 6425837"/>
                <a:gd name="connsiteY80" fmla="*/ 834642 h 5820669"/>
                <a:gd name="connsiteX81" fmla="*/ 4242419 w 6425837"/>
                <a:gd name="connsiteY81" fmla="*/ 863670 h 5820669"/>
                <a:gd name="connsiteX82" fmla="*/ 4358534 w 6425837"/>
                <a:gd name="connsiteY82" fmla="*/ 1030584 h 5820669"/>
                <a:gd name="connsiteX83" fmla="*/ 4431105 w 6425837"/>
                <a:gd name="connsiteY83" fmla="*/ 1103156 h 5820669"/>
                <a:gd name="connsiteX84" fmla="*/ 4539962 w 6425837"/>
                <a:gd name="connsiteY84" fmla="*/ 1095899 h 5820669"/>
                <a:gd name="connsiteX85" fmla="*/ 4648819 w 6425837"/>
                <a:gd name="connsiteY85" fmla="*/ 1124927 h 5820669"/>
                <a:gd name="connsiteX86" fmla="*/ 4670591 w 6425837"/>
                <a:gd name="connsiteY86" fmla="*/ 1124927 h 5820669"/>
                <a:gd name="connsiteX87" fmla="*/ 4721391 w 6425837"/>
                <a:gd name="connsiteY87" fmla="*/ 1146699 h 5820669"/>
                <a:gd name="connsiteX88" fmla="*/ 4779448 w 6425837"/>
                <a:gd name="connsiteY88" fmla="*/ 1139442 h 5820669"/>
                <a:gd name="connsiteX89" fmla="*/ 4815734 w 6425837"/>
                <a:gd name="connsiteY89" fmla="*/ 1204756 h 5820669"/>
                <a:gd name="connsiteX90" fmla="*/ 4801219 w 6425837"/>
                <a:gd name="connsiteY90" fmla="*/ 1320870 h 5820669"/>
                <a:gd name="connsiteX91" fmla="*/ 4779448 w 6425837"/>
                <a:gd name="connsiteY91" fmla="*/ 1422470 h 5820669"/>
                <a:gd name="connsiteX92" fmla="*/ 4735905 w 6425837"/>
                <a:gd name="connsiteY92" fmla="*/ 1705499 h 5820669"/>
                <a:gd name="connsiteX93" fmla="*/ 4728648 w 6425837"/>
                <a:gd name="connsiteY93" fmla="*/ 1865156 h 5820669"/>
                <a:gd name="connsiteX94" fmla="*/ 4663334 w 6425837"/>
                <a:gd name="connsiteY94" fmla="*/ 2148184 h 5820669"/>
                <a:gd name="connsiteX95" fmla="*/ 4627048 w 6425837"/>
                <a:gd name="connsiteY95" fmla="*/ 2670699 h 5820669"/>
                <a:gd name="connsiteX96" fmla="*/ 4605276 w 6425837"/>
                <a:gd name="connsiteY96" fmla="*/ 2990013 h 5820669"/>
                <a:gd name="connsiteX97" fmla="*/ 4583505 w 6425837"/>
                <a:gd name="connsiteY97" fmla="*/ 3425442 h 5820669"/>
                <a:gd name="connsiteX98" fmla="*/ 4583505 w 6425837"/>
                <a:gd name="connsiteY98" fmla="*/ 3541556 h 5820669"/>
                <a:gd name="connsiteX99" fmla="*/ 4598019 w 6425837"/>
                <a:gd name="connsiteY99" fmla="*/ 3693956 h 5820669"/>
                <a:gd name="connsiteX100" fmla="*/ 4612534 w 6425837"/>
                <a:gd name="connsiteY100" fmla="*/ 3947956 h 5820669"/>
                <a:gd name="connsiteX101" fmla="*/ 4598019 w 6425837"/>
                <a:gd name="connsiteY101" fmla="*/ 3955213 h 5820669"/>
                <a:gd name="connsiteX102" fmla="*/ 4539962 w 6425837"/>
                <a:gd name="connsiteY102" fmla="*/ 3991499 h 5820669"/>
                <a:gd name="connsiteX103" fmla="*/ 4452876 w 6425837"/>
                <a:gd name="connsiteY103" fmla="*/ 4020527 h 5820669"/>
                <a:gd name="connsiteX104" fmla="*/ 4387562 w 6425837"/>
                <a:gd name="connsiteY104" fmla="*/ 4006013 h 5820669"/>
                <a:gd name="connsiteX105" fmla="*/ 4336762 w 6425837"/>
                <a:gd name="connsiteY105" fmla="*/ 3984242 h 5820669"/>
                <a:gd name="connsiteX106" fmla="*/ 4104534 w 6425837"/>
                <a:gd name="connsiteY106" fmla="*/ 3926184 h 5820669"/>
                <a:gd name="connsiteX107" fmla="*/ 4039219 w 6425837"/>
                <a:gd name="connsiteY107" fmla="*/ 3904413 h 5820669"/>
                <a:gd name="connsiteX108" fmla="*/ 3901334 w 6425837"/>
                <a:gd name="connsiteY108" fmla="*/ 3882642 h 5820669"/>
                <a:gd name="connsiteX109" fmla="*/ 3821505 w 6425837"/>
                <a:gd name="connsiteY109" fmla="*/ 3875384 h 5820669"/>
                <a:gd name="connsiteX110" fmla="*/ 3647334 w 6425837"/>
                <a:gd name="connsiteY110" fmla="*/ 3831842 h 5820669"/>
                <a:gd name="connsiteX111" fmla="*/ 3582019 w 6425837"/>
                <a:gd name="connsiteY111" fmla="*/ 3831842 h 5820669"/>
                <a:gd name="connsiteX112" fmla="*/ 3386076 w 6425837"/>
                <a:gd name="connsiteY112" fmla="*/ 3788299 h 5820669"/>
                <a:gd name="connsiteX113" fmla="*/ 3124819 w 6425837"/>
                <a:gd name="connsiteY113" fmla="*/ 3773784 h 5820669"/>
                <a:gd name="connsiteX114" fmla="*/ 2994191 w 6425837"/>
                <a:gd name="connsiteY114" fmla="*/ 3744756 h 5820669"/>
                <a:gd name="connsiteX115" fmla="*/ 2921619 w 6425837"/>
                <a:gd name="connsiteY115" fmla="*/ 3701213 h 5820669"/>
                <a:gd name="connsiteX116" fmla="*/ 2820019 w 6425837"/>
                <a:gd name="connsiteY116" fmla="*/ 3679442 h 5820669"/>
                <a:gd name="connsiteX117" fmla="*/ 2790991 w 6425837"/>
                <a:gd name="connsiteY117" fmla="*/ 3664927 h 5820669"/>
                <a:gd name="connsiteX118" fmla="*/ 2747448 w 6425837"/>
                <a:gd name="connsiteY118" fmla="*/ 3672184 h 5820669"/>
                <a:gd name="connsiteX119" fmla="*/ 2711162 w 6425837"/>
                <a:gd name="connsiteY119" fmla="*/ 3737499 h 5820669"/>
                <a:gd name="connsiteX120" fmla="*/ 2667619 w 6425837"/>
                <a:gd name="connsiteY120" fmla="*/ 3781042 h 5820669"/>
                <a:gd name="connsiteX121" fmla="*/ 2580534 w 6425837"/>
                <a:gd name="connsiteY121" fmla="*/ 3998756 h 5820669"/>
                <a:gd name="connsiteX122" fmla="*/ 2515219 w 6425837"/>
                <a:gd name="connsiteY122" fmla="*/ 4064070 h 5820669"/>
                <a:gd name="connsiteX123" fmla="*/ 2464419 w 6425837"/>
                <a:gd name="connsiteY123" fmla="*/ 4165670 h 5820669"/>
                <a:gd name="connsiteX124" fmla="*/ 2442648 w 6425837"/>
                <a:gd name="connsiteY124" fmla="*/ 4194699 h 5820669"/>
                <a:gd name="connsiteX125" fmla="*/ 2406362 w 6425837"/>
                <a:gd name="connsiteY125" fmla="*/ 4260013 h 5820669"/>
                <a:gd name="connsiteX126" fmla="*/ 2377334 w 6425837"/>
                <a:gd name="connsiteY126" fmla="*/ 4318070 h 5820669"/>
                <a:gd name="connsiteX127" fmla="*/ 2224934 w 6425837"/>
                <a:gd name="connsiteY127" fmla="*/ 4310813 h 5820669"/>
                <a:gd name="connsiteX128" fmla="*/ 1876591 w 6425837"/>
                <a:gd name="connsiteY128" fmla="*/ 4318070 h 5820669"/>
                <a:gd name="connsiteX129" fmla="*/ 1687905 w 6425837"/>
                <a:gd name="connsiteY129" fmla="*/ 4325327 h 5820669"/>
                <a:gd name="connsiteX130" fmla="*/ 1557276 w 6425837"/>
                <a:gd name="connsiteY130" fmla="*/ 4347099 h 5820669"/>
                <a:gd name="connsiteX131" fmla="*/ 1404876 w 6425837"/>
                <a:gd name="connsiteY131" fmla="*/ 4354356 h 5820669"/>
                <a:gd name="connsiteX132" fmla="*/ 1179905 w 6425837"/>
                <a:gd name="connsiteY132" fmla="*/ 4361613 h 5820669"/>
                <a:gd name="connsiteX133" fmla="*/ 925905 w 6425837"/>
                <a:gd name="connsiteY133" fmla="*/ 4405156 h 5820669"/>
                <a:gd name="connsiteX134" fmla="*/ 853334 w 6425837"/>
                <a:gd name="connsiteY134" fmla="*/ 4405156 h 5820669"/>
                <a:gd name="connsiteX135" fmla="*/ 809791 w 6425837"/>
                <a:gd name="connsiteY135" fmla="*/ 4405156 h 5820669"/>
                <a:gd name="connsiteX136" fmla="*/ 729962 w 6425837"/>
                <a:gd name="connsiteY136" fmla="*/ 4412413 h 5820669"/>
                <a:gd name="connsiteX137" fmla="*/ 686419 w 6425837"/>
                <a:gd name="connsiteY137" fmla="*/ 4434184 h 5820669"/>
                <a:gd name="connsiteX138" fmla="*/ 693676 w 6425837"/>
                <a:gd name="connsiteY138" fmla="*/ 4586584 h 5820669"/>
                <a:gd name="connsiteX139" fmla="*/ 693676 w 6425837"/>
                <a:gd name="connsiteY139" fmla="*/ 4630127 h 5820669"/>
                <a:gd name="connsiteX140" fmla="*/ 686419 w 6425837"/>
                <a:gd name="connsiteY140" fmla="*/ 4869613 h 5820669"/>
                <a:gd name="connsiteX141" fmla="*/ 693676 w 6425837"/>
                <a:gd name="connsiteY141" fmla="*/ 4971213 h 5820669"/>
                <a:gd name="connsiteX142" fmla="*/ 693676 w 6425837"/>
                <a:gd name="connsiteY142" fmla="*/ 5080070 h 5820669"/>
                <a:gd name="connsiteX143" fmla="*/ 686419 w 6425837"/>
                <a:gd name="connsiteY143" fmla="*/ 5217956 h 5820669"/>
                <a:gd name="connsiteX144" fmla="*/ 693676 w 6425837"/>
                <a:gd name="connsiteY144" fmla="*/ 5326813 h 5820669"/>
                <a:gd name="connsiteX145" fmla="*/ 657391 w 6425837"/>
                <a:gd name="connsiteY145" fmla="*/ 5500984 h 5820669"/>
                <a:gd name="connsiteX146" fmla="*/ 671905 w 6425837"/>
                <a:gd name="connsiteY146" fmla="*/ 5609842 h 5820669"/>
                <a:gd name="connsiteX147" fmla="*/ 671905 w 6425837"/>
                <a:gd name="connsiteY147" fmla="*/ 5675156 h 5820669"/>
                <a:gd name="connsiteX148" fmla="*/ 671905 w 6425837"/>
                <a:gd name="connsiteY148" fmla="*/ 5718699 h 5820669"/>
                <a:gd name="connsiteX149" fmla="*/ 671905 w 6425837"/>
                <a:gd name="connsiteY149" fmla="*/ 5718699 h 5820669"/>
                <a:gd name="connsiteX0" fmla="*/ 766248 w 6425837"/>
                <a:gd name="connsiteY0" fmla="*/ 3570584 h 5820669"/>
                <a:gd name="connsiteX1" fmla="*/ 657391 w 6425837"/>
                <a:gd name="connsiteY1" fmla="*/ 3556070 h 5820669"/>
                <a:gd name="connsiteX2" fmla="*/ 577562 w 6425837"/>
                <a:gd name="connsiteY2" fmla="*/ 3534299 h 5820669"/>
                <a:gd name="connsiteX3" fmla="*/ 490476 w 6425837"/>
                <a:gd name="connsiteY3" fmla="*/ 3512527 h 5820669"/>
                <a:gd name="connsiteX4" fmla="*/ 461448 w 6425837"/>
                <a:gd name="connsiteY4" fmla="*/ 3548813 h 5820669"/>
                <a:gd name="connsiteX5" fmla="*/ 461448 w 6425837"/>
                <a:gd name="connsiteY5" fmla="*/ 3548813 h 5820669"/>
                <a:gd name="connsiteX6" fmla="*/ 45795 w 6425837"/>
                <a:gd name="connsiteY6" fmla="*/ 5306493 h 5820669"/>
                <a:gd name="connsiteX7" fmla="*/ 49608 w 6425837"/>
                <a:gd name="connsiteY7" fmla="*/ 5696383 h 5820669"/>
                <a:gd name="connsiteX8" fmla="*/ 367105 w 6425837"/>
                <a:gd name="connsiteY8" fmla="*/ 5703822 h 5820669"/>
                <a:gd name="connsiteX9" fmla="*/ 541276 w 6425837"/>
                <a:gd name="connsiteY9" fmla="*/ 5711442 h 5820669"/>
                <a:gd name="connsiteX10" fmla="*/ 802534 w 6425837"/>
                <a:gd name="connsiteY10" fmla="*/ 5733213 h 5820669"/>
                <a:gd name="connsiteX11" fmla="*/ 1296019 w 6425837"/>
                <a:gd name="connsiteY11" fmla="*/ 5740470 h 5820669"/>
                <a:gd name="connsiteX12" fmla="*/ 1433905 w 6425837"/>
                <a:gd name="connsiteY12" fmla="*/ 5733213 h 5820669"/>
                <a:gd name="connsiteX13" fmla="*/ 1579048 w 6425837"/>
                <a:gd name="connsiteY13" fmla="*/ 5754984 h 5820669"/>
                <a:gd name="connsiteX14" fmla="*/ 1695162 w 6425837"/>
                <a:gd name="connsiteY14" fmla="*/ 5747727 h 5820669"/>
                <a:gd name="connsiteX15" fmla="*/ 1804019 w 6425837"/>
                <a:gd name="connsiteY15" fmla="*/ 5747727 h 5820669"/>
                <a:gd name="connsiteX16" fmla="*/ 2043505 w 6425837"/>
                <a:gd name="connsiteY16" fmla="*/ 5776756 h 5820669"/>
                <a:gd name="connsiteX17" fmla="*/ 2217676 w 6425837"/>
                <a:gd name="connsiteY17" fmla="*/ 5820299 h 5820669"/>
                <a:gd name="connsiteX18" fmla="*/ 2493448 w 6425837"/>
                <a:gd name="connsiteY18" fmla="*/ 5798527 h 5820669"/>
                <a:gd name="connsiteX19" fmla="*/ 2696648 w 6425837"/>
                <a:gd name="connsiteY19" fmla="*/ 5813042 h 5820669"/>
                <a:gd name="connsiteX20" fmla="*/ 2827276 w 6425837"/>
                <a:gd name="connsiteY20" fmla="*/ 5798527 h 5820669"/>
                <a:gd name="connsiteX21" fmla="*/ 3037734 w 6425837"/>
                <a:gd name="connsiteY21" fmla="*/ 5813042 h 5820669"/>
                <a:gd name="connsiteX22" fmla="*/ 3211905 w 6425837"/>
                <a:gd name="connsiteY22" fmla="*/ 5791270 h 5820669"/>
                <a:gd name="connsiteX23" fmla="*/ 3371562 w 6425837"/>
                <a:gd name="connsiteY23" fmla="*/ 5791270 h 5820669"/>
                <a:gd name="connsiteX24" fmla="*/ 3589276 w 6425837"/>
                <a:gd name="connsiteY24" fmla="*/ 5711442 h 5820669"/>
                <a:gd name="connsiteX25" fmla="*/ 3625562 w 6425837"/>
                <a:gd name="connsiteY25" fmla="*/ 5711442 h 5820669"/>
                <a:gd name="connsiteX26" fmla="*/ 3712648 w 6425837"/>
                <a:gd name="connsiteY26" fmla="*/ 5718699 h 5820669"/>
                <a:gd name="connsiteX27" fmla="*/ 4126305 w 6425837"/>
                <a:gd name="connsiteY27" fmla="*/ 5725956 h 5820669"/>
                <a:gd name="connsiteX28" fmla="*/ 4300476 w 6425837"/>
                <a:gd name="connsiteY28" fmla="*/ 5725956 h 5820669"/>
                <a:gd name="connsiteX29" fmla="*/ 4431105 w 6425837"/>
                <a:gd name="connsiteY29" fmla="*/ 5725956 h 5820669"/>
                <a:gd name="connsiteX30" fmla="*/ 4590762 w 6425837"/>
                <a:gd name="connsiteY30" fmla="*/ 5725956 h 5820669"/>
                <a:gd name="connsiteX31" fmla="*/ 4721391 w 6425837"/>
                <a:gd name="connsiteY31" fmla="*/ 5711442 h 5820669"/>
                <a:gd name="connsiteX32" fmla="*/ 4939105 w 6425837"/>
                <a:gd name="connsiteY32" fmla="*/ 5725956 h 5820669"/>
                <a:gd name="connsiteX33" fmla="*/ 5171334 w 6425837"/>
                <a:gd name="connsiteY33" fmla="*/ 5711442 h 5820669"/>
                <a:gd name="connsiteX34" fmla="*/ 5389048 w 6425837"/>
                <a:gd name="connsiteY34" fmla="*/ 5711442 h 5820669"/>
                <a:gd name="connsiteX35" fmla="*/ 5439848 w 6425837"/>
                <a:gd name="connsiteY35" fmla="*/ 5704184 h 5820669"/>
                <a:gd name="connsiteX36" fmla="*/ 5519676 w 6425837"/>
                <a:gd name="connsiteY36" fmla="*/ 5624356 h 5820669"/>
                <a:gd name="connsiteX37" fmla="*/ 5635791 w 6425837"/>
                <a:gd name="connsiteY37" fmla="*/ 5530013 h 5820669"/>
                <a:gd name="connsiteX38" fmla="*/ 5693848 w 6425837"/>
                <a:gd name="connsiteY38" fmla="*/ 5493727 h 5820669"/>
                <a:gd name="connsiteX39" fmla="*/ 5722876 w 6425837"/>
                <a:gd name="connsiteY39" fmla="*/ 5341327 h 5820669"/>
                <a:gd name="connsiteX40" fmla="*/ 5686591 w 6425837"/>
                <a:gd name="connsiteY40" fmla="*/ 5138127 h 5820669"/>
                <a:gd name="connsiteX41" fmla="*/ 5679334 w 6425837"/>
                <a:gd name="connsiteY41" fmla="*/ 4949442 h 5820669"/>
                <a:gd name="connsiteX42" fmla="*/ 5679334 w 6425837"/>
                <a:gd name="connsiteY42" fmla="*/ 4789784 h 5820669"/>
                <a:gd name="connsiteX43" fmla="*/ 5672076 w 6425837"/>
                <a:gd name="connsiteY43" fmla="*/ 4506756 h 5820669"/>
                <a:gd name="connsiteX44" fmla="*/ 5672076 w 6425837"/>
                <a:gd name="connsiteY44" fmla="*/ 4252756 h 5820669"/>
                <a:gd name="connsiteX45" fmla="*/ 5643048 w 6425837"/>
                <a:gd name="connsiteY45" fmla="*/ 4006013 h 5820669"/>
                <a:gd name="connsiteX46" fmla="*/ 5621276 w 6425837"/>
                <a:gd name="connsiteY46" fmla="*/ 3831842 h 5820669"/>
                <a:gd name="connsiteX47" fmla="*/ 5606762 w 6425837"/>
                <a:gd name="connsiteY47" fmla="*/ 3621384 h 5820669"/>
                <a:gd name="connsiteX48" fmla="*/ 5577734 w 6425837"/>
                <a:gd name="connsiteY48" fmla="*/ 3439956 h 5820669"/>
                <a:gd name="connsiteX49" fmla="*/ 5570476 w 6425837"/>
                <a:gd name="connsiteY49" fmla="*/ 3222242 h 5820669"/>
                <a:gd name="connsiteX50" fmla="*/ 5614019 w 6425837"/>
                <a:gd name="connsiteY50" fmla="*/ 3164184 h 5820669"/>
                <a:gd name="connsiteX51" fmla="*/ 5715619 w 6425837"/>
                <a:gd name="connsiteY51" fmla="*/ 3055327 h 5820669"/>
                <a:gd name="connsiteX52" fmla="*/ 5868019 w 6425837"/>
                <a:gd name="connsiteY52" fmla="*/ 2982756 h 5820669"/>
                <a:gd name="connsiteX53" fmla="*/ 5933334 w 6425837"/>
                <a:gd name="connsiteY53" fmla="*/ 2902927 h 5820669"/>
                <a:gd name="connsiteX54" fmla="*/ 6020419 w 6425837"/>
                <a:gd name="connsiteY54" fmla="*/ 2837613 h 5820669"/>
                <a:gd name="connsiteX55" fmla="*/ 6042191 w 6425837"/>
                <a:gd name="connsiteY55" fmla="*/ 2743270 h 5820669"/>
                <a:gd name="connsiteX56" fmla="*/ 6071219 w 6425837"/>
                <a:gd name="connsiteY56" fmla="*/ 2482013 h 5820669"/>
                <a:gd name="connsiteX57" fmla="*/ 6136534 w 6425837"/>
                <a:gd name="connsiteY57" fmla="*/ 2162699 h 5820669"/>
                <a:gd name="connsiteX58" fmla="*/ 6158305 w 6425837"/>
                <a:gd name="connsiteY58" fmla="*/ 1937727 h 5820669"/>
                <a:gd name="connsiteX59" fmla="*/ 6245391 w 6425837"/>
                <a:gd name="connsiteY59" fmla="*/ 1545842 h 5820669"/>
                <a:gd name="connsiteX60" fmla="*/ 6303448 w 6425837"/>
                <a:gd name="connsiteY60" fmla="*/ 1204756 h 5820669"/>
                <a:gd name="connsiteX61" fmla="*/ 6368762 w 6425837"/>
                <a:gd name="connsiteY61" fmla="*/ 965270 h 5820669"/>
                <a:gd name="connsiteX62" fmla="*/ 6397791 w 6425837"/>
                <a:gd name="connsiteY62" fmla="*/ 682242 h 5820669"/>
                <a:gd name="connsiteX63" fmla="*/ 6419562 w 6425837"/>
                <a:gd name="connsiteY63" fmla="*/ 551613 h 5820669"/>
                <a:gd name="connsiteX64" fmla="*/ 6419562 w 6425837"/>
                <a:gd name="connsiteY64" fmla="*/ 486299 h 5820669"/>
                <a:gd name="connsiteX65" fmla="*/ 6346991 w 6425837"/>
                <a:gd name="connsiteY65" fmla="*/ 457270 h 5820669"/>
                <a:gd name="connsiteX66" fmla="*/ 6252648 w 6425837"/>
                <a:gd name="connsiteY66" fmla="*/ 435499 h 5820669"/>
                <a:gd name="connsiteX67" fmla="*/ 6063962 w 6425837"/>
                <a:gd name="connsiteY67" fmla="*/ 391956 h 5820669"/>
                <a:gd name="connsiteX68" fmla="*/ 5882534 w 6425837"/>
                <a:gd name="connsiteY68" fmla="*/ 333899 h 5820669"/>
                <a:gd name="connsiteX69" fmla="*/ 5106019 w 6425837"/>
                <a:gd name="connsiteY69" fmla="*/ 174242 h 5820669"/>
                <a:gd name="connsiteX70" fmla="*/ 4931848 w 6425837"/>
                <a:gd name="connsiteY70" fmla="*/ 94413 h 5820669"/>
                <a:gd name="connsiteX71" fmla="*/ 4598019 w 6425837"/>
                <a:gd name="connsiteY71" fmla="*/ 29099 h 5820669"/>
                <a:gd name="connsiteX72" fmla="*/ 4518191 w 6425837"/>
                <a:gd name="connsiteY72" fmla="*/ 70 h 5820669"/>
                <a:gd name="connsiteX73" fmla="*/ 4380305 w 6425837"/>
                <a:gd name="connsiteY73" fmla="*/ 36356 h 5820669"/>
                <a:gd name="connsiteX74" fmla="*/ 4293219 w 6425837"/>
                <a:gd name="connsiteY74" fmla="*/ 159727 h 5820669"/>
                <a:gd name="connsiteX75" fmla="*/ 4227905 w 6425837"/>
                <a:gd name="connsiteY75" fmla="*/ 246813 h 5820669"/>
                <a:gd name="connsiteX76" fmla="*/ 4162591 w 6425837"/>
                <a:gd name="connsiteY76" fmla="*/ 428242 h 5820669"/>
                <a:gd name="connsiteX77" fmla="*/ 4140819 w 6425837"/>
                <a:gd name="connsiteY77" fmla="*/ 537099 h 5820669"/>
                <a:gd name="connsiteX78" fmla="*/ 4140819 w 6425837"/>
                <a:gd name="connsiteY78" fmla="*/ 682242 h 5820669"/>
                <a:gd name="connsiteX79" fmla="*/ 4140819 w 6425837"/>
                <a:gd name="connsiteY79" fmla="*/ 769327 h 5820669"/>
                <a:gd name="connsiteX80" fmla="*/ 4169848 w 6425837"/>
                <a:gd name="connsiteY80" fmla="*/ 834642 h 5820669"/>
                <a:gd name="connsiteX81" fmla="*/ 4242419 w 6425837"/>
                <a:gd name="connsiteY81" fmla="*/ 863670 h 5820669"/>
                <a:gd name="connsiteX82" fmla="*/ 4358534 w 6425837"/>
                <a:gd name="connsiteY82" fmla="*/ 1030584 h 5820669"/>
                <a:gd name="connsiteX83" fmla="*/ 4431105 w 6425837"/>
                <a:gd name="connsiteY83" fmla="*/ 1103156 h 5820669"/>
                <a:gd name="connsiteX84" fmla="*/ 4539962 w 6425837"/>
                <a:gd name="connsiteY84" fmla="*/ 1095899 h 5820669"/>
                <a:gd name="connsiteX85" fmla="*/ 4648819 w 6425837"/>
                <a:gd name="connsiteY85" fmla="*/ 1124927 h 5820669"/>
                <a:gd name="connsiteX86" fmla="*/ 4670591 w 6425837"/>
                <a:gd name="connsiteY86" fmla="*/ 1124927 h 5820669"/>
                <a:gd name="connsiteX87" fmla="*/ 4721391 w 6425837"/>
                <a:gd name="connsiteY87" fmla="*/ 1146699 h 5820669"/>
                <a:gd name="connsiteX88" fmla="*/ 4779448 w 6425837"/>
                <a:gd name="connsiteY88" fmla="*/ 1139442 h 5820669"/>
                <a:gd name="connsiteX89" fmla="*/ 4815734 w 6425837"/>
                <a:gd name="connsiteY89" fmla="*/ 1204756 h 5820669"/>
                <a:gd name="connsiteX90" fmla="*/ 4801219 w 6425837"/>
                <a:gd name="connsiteY90" fmla="*/ 1320870 h 5820669"/>
                <a:gd name="connsiteX91" fmla="*/ 4779448 w 6425837"/>
                <a:gd name="connsiteY91" fmla="*/ 1422470 h 5820669"/>
                <a:gd name="connsiteX92" fmla="*/ 4735905 w 6425837"/>
                <a:gd name="connsiteY92" fmla="*/ 1705499 h 5820669"/>
                <a:gd name="connsiteX93" fmla="*/ 4728648 w 6425837"/>
                <a:gd name="connsiteY93" fmla="*/ 1865156 h 5820669"/>
                <a:gd name="connsiteX94" fmla="*/ 4663334 w 6425837"/>
                <a:gd name="connsiteY94" fmla="*/ 2148184 h 5820669"/>
                <a:gd name="connsiteX95" fmla="*/ 4627048 w 6425837"/>
                <a:gd name="connsiteY95" fmla="*/ 2670699 h 5820669"/>
                <a:gd name="connsiteX96" fmla="*/ 4605276 w 6425837"/>
                <a:gd name="connsiteY96" fmla="*/ 2990013 h 5820669"/>
                <a:gd name="connsiteX97" fmla="*/ 4583505 w 6425837"/>
                <a:gd name="connsiteY97" fmla="*/ 3425442 h 5820669"/>
                <a:gd name="connsiteX98" fmla="*/ 4583505 w 6425837"/>
                <a:gd name="connsiteY98" fmla="*/ 3541556 h 5820669"/>
                <a:gd name="connsiteX99" fmla="*/ 4598019 w 6425837"/>
                <a:gd name="connsiteY99" fmla="*/ 3693956 h 5820669"/>
                <a:gd name="connsiteX100" fmla="*/ 4612534 w 6425837"/>
                <a:gd name="connsiteY100" fmla="*/ 3947956 h 5820669"/>
                <a:gd name="connsiteX101" fmla="*/ 4598019 w 6425837"/>
                <a:gd name="connsiteY101" fmla="*/ 3955213 h 5820669"/>
                <a:gd name="connsiteX102" fmla="*/ 4539962 w 6425837"/>
                <a:gd name="connsiteY102" fmla="*/ 3991499 h 5820669"/>
                <a:gd name="connsiteX103" fmla="*/ 4452876 w 6425837"/>
                <a:gd name="connsiteY103" fmla="*/ 4020527 h 5820669"/>
                <a:gd name="connsiteX104" fmla="*/ 4387562 w 6425837"/>
                <a:gd name="connsiteY104" fmla="*/ 4006013 h 5820669"/>
                <a:gd name="connsiteX105" fmla="*/ 4336762 w 6425837"/>
                <a:gd name="connsiteY105" fmla="*/ 3984242 h 5820669"/>
                <a:gd name="connsiteX106" fmla="*/ 4104534 w 6425837"/>
                <a:gd name="connsiteY106" fmla="*/ 3926184 h 5820669"/>
                <a:gd name="connsiteX107" fmla="*/ 4039219 w 6425837"/>
                <a:gd name="connsiteY107" fmla="*/ 3904413 h 5820669"/>
                <a:gd name="connsiteX108" fmla="*/ 3901334 w 6425837"/>
                <a:gd name="connsiteY108" fmla="*/ 3882642 h 5820669"/>
                <a:gd name="connsiteX109" fmla="*/ 3821505 w 6425837"/>
                <a:gd name="connsiteY109" fmla="*/ 3875384 h 5820669"/>
                <a:gd name="connsiteX110" fmla="*/ 3647334 w 6425837"/>
                <a:gd name="connsiteY110" fmla="*/ 3831842 h 5820669"/>
                <a:gd name="connsiteX111" fmla="*/ 3582019 w 6425837"/>
                <a:gd name="connsiteY111" fmla="*/ 3831842 h 5820669"/>
                <a:gd name="connsiteX112" fmla="*/ 3386076 w 6425837"/>
                <a:gd name="connsiteY112" fmla="*/ 3788299 h 5820669"/>
                <a:gd name="connsiteX113" fmla="*/ 3124819 w 6425837"/>
                <a:gd name="connsiteY113" fmla="*/ 3773784 h 5820669"/>
                <a:gd name="connsiteX114" fmla="*/ 2994191 w 6425837"/>
                <a:gd name="connsiteY114" fmla="*/ 3744756 h 5820669"/>
                <a:gd name="connsiteX115" fmla="*/ 2921619 w 6425837"/>
                <a:gd name="connsiteY115" fmla="*/ 3701213 h 5820669"/>
                <a:gd name="connsiteX116" fmla="*/ 2820019 w 6425837"/>
                <a:gd name="connsiteY116" fmla="*/ 3679442 h 5820669"/>
                <a:gd name="connsiteX117" fmla="*/ 2790991 w 6425837"/>
                <a:gd name="connsiteY117" fmla="*/ 3664927 h 5820669"/>
                <a:gd name="connsiteX118" fmla="*/ 2747448 w 6425837"/>
                <a:gd name="connsiteY118" fmla="*/ 3672184 h 5820669"/>
                <a:gd name="connsiteX119" fmla="*/ 2711162 w 6425837"/>
                <a:gd name="connsiteY119" fmla="*/ 3737499 h 5820669"/>
                <a:gd name="connsiteX120" fmla="*/ 2667619 w 6425837"/>
                <a:gd name="connsiteY120" fmla="*/ 3781042 h 5820669"/>
                <a:gd name="connsiteX121" fmla="*/ 2580534 w 6425837"/>
                <a:gd name="connsiteY121" fmla="*/ 3998756 h 5820669"/>
                <a:gd name="connsiteX122" fmla="*/ 2515219 w 6425837"/>
                <a:gd name="connsiteY122" fmla="*/ 4064070 h 5820669"/>
                <a:gd name="connsiteX123" fmla="*/ 2464419 w 6425837"/>
                <a:gd name="connsiteY123" fmla="*/ 4165670 h 5820669"/>
                <a:gd name="connsiteX124" fmla="*/ 2442648 w 6425837"/>
                <a:gd name="connsiteY124" fmla="*/ 4194699 h 5820669"/>
                <a:gd name="connsiteX125" fmla="*/ 2406362 w 6425837"/>
                <a:gd name="connsiteY125" fmla="*/ 4260013 h 5820669"/>
                <a:gd name="connsiteX126" fmla="*/ 2377334 w 6425837"/>
                <a:gd name="connsiteY126" fmla="*/ 4318070 h 5820669"/>
                <a:gd name="connsiteX127" fmla="*/ 2224934 w 6425837"/>
                <a:gd name="connsiteY127" fmla="*/ 4310813 h 5820669"/>
                <a:gd name="connsiteX128" fmla="*/ 1876591 w 6425837"/>
                <a:gd name="connsiteY128" fmla="*/ 4318070 h 5820669"/>
                <a:gd name="connsiteX129" fmla="*/ 1687905 w 6425837"/>
                <a:gd name="connsiteY129" fmla="*/ 4325327 h 5820669"/>
                <a:gd name="connsiteX130" fmla="*/ 1557276 w 6425837"/>
                <a:gd name="connsiteY130" fmla="*/ 4347099 h 5820669"/>
                <a:gd name="connsiteX131" fmla="*/ 1404876 w 6425837"/>
                <a:gd name="connsiteY131" fmla="*/ 4354356 h 5820669"/>
                <a:gd name="connsiteX132" fmla="*/ 1179905 w 6425837"/>
                <a:gd name="connsiteY132" fmla="*/ 4361613 h 5820669"/>
                <a:gd name="connsiteX133" fmla="*/ 925905 w 6425837"/>
                <a:gd name="connsiteY133" fmla="*/ 4405156 h 5820669"/>
                <a:gd name="connsiteX134" fmla="*/ 853334 w 6425837"/>
                <a:gd name="connsiteY134" fmla="*/ 4405156 h 5820669"/>
                <a:gd name="connsiteX135" fmla="*/ 809791 w 6425837"/>
                <a:gd name="connsiteY135" fmla="*/ 4405156 h 5820669"/>
                <a:gd name="connsiteX136" fmla="*/ 729962 w 6425837"/>
                <a:gd name="connsiteY136" fmla="*/ 4412413 h 5820669"/>
                <a:gd name="connsiteX137" fmla="*/ 686419 w 6425837"/>
                <a:gd name="connsiteY137" fmla="*/ 4434184 h 5820669"/>
                <a:gd name="connsiteX138" fmla="*/ 693676 w 6425837"/>
                <a:gd name="connsiteY138" fmla="*/ 4586584 h 5820669"/>
                <a:gd name="connsiteX139" fmla="*/ 693676 w 6425837"/>
                <a:gd name="connsiteY139" fmla="*/ 4630127 h 5820669"/>
                <a:gd name="connsiteX140" fmla="*/ 686419 w 6425837"/>
                <a:gd name="connsiteY140" fmla="*/ 4869613 h 5820669"/>
                <a:gd name="connsiteX141" fmla="*/ 693676 w 6425837"/>
                <a:gd name="connsiteY141" fmla="*/ 4971213 h 5820669"/>
                <a:gd name="connsiteX142" fmla="*/ 693676 w 6425837"/>
                <a:gd name="connsiteY142" fmla="*/ 5080070 h 5820669"/>
                <a:gd name="connsiteX143" fmla="*/ 686419 w 6425837"/>
                <a:gd name="connsiteY143" fmla="*/ 5217956 h 5820669"/>
                <a:gd name="connsiteX144" fmla="*/ 693676 w 6425837"/>
                <a:gd name="connsiteY144" fmla="*/ 5326813 h 5820669"/>
                <a:gd name="connsiteX145" fmla="*/ 657391 w 6425837"/>
                <a:gd name="connsiteY145" fmla="*/ 5500984 h 5820669"/>
                <a:gd name="connsiteX146" fmla="*/ 671905 w 6425837"/>
                <a:gd name="connsiteY146" fmla="*/ 5609842 h 5820669"/>
                <a:gd name="connsiteX147" fmla="*/ 671905 w 6425837"/>
                <a:gd name="connsiteY147" fmla="*/ 5675156 h 5820669"/>
                <a:gd name="connsiteX148" fmla="*/ 671905 w 6425837"/>
                <a:gd name="connsiteY148" fmla="*/ 5718699 h 5820669"/>
                <a:gd name="connsiteX149" fmla="*/ 671905 w 6425837"/>
                <a:gd name="connsiteY149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435245 w 6427177"/>
                <a:gd name="connsiteY12" fmla="*/ 5733213 h 5820669"/>
                <a:gd name="connsiteX13" fmla="*/ 1580388 w 6427177"/>
                <a:gd name="connsiteY13" fmla="*/ 5754984 h 5820669"/>
                <a:gd name="connsiteX14" fmla="*/ 1696502 w 6427177"/>
                <a:gd name="connsiteY14" fmla="*/ 5747727 h 5820669"/>
                <a:gd name="connsiteX15" fmla="*/ 1805359 w 6427177"/>
                <a:gd name="connsiteY15" fmla="*/ 5747727 h 5820669"/>
                <a:gd name="connsiteX16" fmla="*/ 2044845 w 6427177"/>
                <a:gd name="connsiteY16" fmla="*/ 5776756 h 5820669"/>
                <a:gd name="connsiteX17" fmla="*/ 2219016 w 6427177"/>
                <a:gd name="connsiteY17" fmla="*/ 5820299 h 5820669"/>
                <a:gd name="connsiteX18" fmla="*/ 2494788 w 6427177"/>
                <a:gd name="connsiteY18" fmla="*/ 5798527 h 5820669"/>
                <a:gd name="connsiteX19" fmla="*/ 2697988 w 6427177"/>
                <a:gd name="connsiteY19" fmla="*/ 5813042 h 5820669"/>
                <a:gd name="connsiteX20" fmla="*/ 2828616 w 6427177"/>
                <a:gd name="connsiteY20" fmla="*/ 5798527 h 5820669"/>
                <a:gd name="connsiteX21" fmla="*/ 3039074 w 6427177"/>
                <a:gd name="connsiteY21" fmla="*/ 5813042 h 5820669"/>
                <a:gd name="connsiteX22" fmla="*/ 3213245 w 6427177"/>
                <a:gd name="connsiteY22" fmla="*/ 5791270 h 5820669"/>
                <a:gd name="connsiteX23" fmla="*/ 3372902 w 6427177"/>
                <a:gd name="connsiteY23" fmla="*/ 5791270 h 5820669"/>
                <a:gd name="connsiteX24" fmla="*/ 3590616 w 6427177"/>
                <a:gd name="connsiteY24" fmla="*/ 5711442 h 5820669"/>
                <a:gd name="connsiteX25" fmla="*/ 3626902 w 6427177"/>
                <a:gd name="connsiteY25" fmla="*/ 5711442 h 5820669"/>
                <a:gd name="connsiteX26" fmla="*/ 3713988 w 6427177"/>
                <a:gd name="connsiteY26" fmla="*/ 5718699 h 5820669"/>
                <a:gd name="connsiteX27" fmla="*/ 4127645 w 6427177"/>
                <a:gd name="connsiteY27" fmla="*/ 5725956 h 5820669"/>
                <a:gd name="connsiteX28" fmla="*/ 4301816 w 6427177"/>
                <a:gd name="connsiteY28" fmla="*/ 5725956 h 5820669"/>
                <a:gd name="connsiteX29" fmla="*/ 4432445 w 6427177"/>
                <a:gd name="connsiteY29" fmla="*/ 5725956 h 5820669"/>
                <a:gd name="connsiteX30" fmla="*/ 4592102 w 6427177"/>
                <a:gd name="connsiteY30" fmla="*/ 5725956 h 5820669"/>
                <a:gd name="connsiteX31" fmla="*/ 4722731 w 6427177"/>
                <a:gd name="connsiteY31" fmla="*/ 5711442 h 5820669"/>
                <a:gd name="connsiteX32" fmla="*/ 4940445 w 6427177"/>
                <a:gd name="connsiteY32" fmla="*/ 5725956 h 5820669"/>
                <a:gd name="connsiteX33" fmla="*/ 5172674 w 6427177"/>
                <a:gd name="connsiteY33" fmla="*/ 5711442 h 5820669"/>
                <a:gd name="connsiteX34" fmla="*/ 5390388 w 6427177"/>
                <a:gd name="connsiteY34" fmla="*/ 5711442 h 5820669"/>
                <a:gd name="connsiteX35" fmla="*/ 5441188 w 6427177"/>
                <a:gd name="connsiteY35" fmla="*/ 5704184 h 5820669"/>
                <a:gd name="connsiteX36" fmla="*/ 5521016 w 6427177"/>
                <a:gd name="connsiteY36" fmla="*/ 5624356 h 5820669"/>
                <a:gd name="connsiteX37" fmla="*/ 5637131 w 6427177"/>
                <a:gd name="connsiteY37" fmla="*/ 5530013 h 5820669"/>
                <a:gd name="connsiteX38" fmla="*/ 5695188 w 6427177"/>
                <a:gd name="connsiteY38" fmla="*/ 5493727 h 5820669"/>
                <a:gd name="connsiteX39" fmla="*/ 5724216 w 6427177"/>
                <a:gd name="connsiteY39" fmla="*/ 5341327 h 5820669"/>
                <a:gd name="connsiteX40" fmla="*/ 5687931 w 6427177"/>
                <a:gd name="connsiteY40" fmla="*/ 5138127 h 5820669"/>
                <a:gd name="connsiteX41" fmla="*/ 5680674 w 6427177"/>
                <a:gd name="connsiteY41" fmla="*/ 4949442 h 5820669"/>
                <a:gd name="connsiteX42" fmla="*/ 5680674 w 6427177"/>
                <a:gd name="connsiteY42" fmla="*/ 4789784 h 5820669"/>
                <a:gd name="connsiteX43" fmla="*/ 5673416 w 6427177"/>
                <a:gd name="connsiteY43" fmla="*/ 4506756 h 5820669"/>
                <a:gd name="connsiteX44" fmla="*/ 5673416 w 6427177"/>
                <a:gd name="connsiteY44" fmla="*/ 4252756 h 5820669"/>
                <a:gd name="connsiteX45" fmla="*/ 5644388 w 6427177"/>
                <a:gd name="connsiteY45" fmla="*/ 4006013 h 5820669"/>
                <a:gd name="connsiteX46" fmla="*/ 5622616 w 6427177"/>
                <a:gd name="connsiteY46" fmla="*/ 3831842 h 5820669"/>
                <a:gd name="connsiteX47" fmla="*/ 5608102 w 6427177"/>
                <a:gd name="connsiteY47" fmla="*/ 3621384 h 5820669"/>
                <a:gd name="connsiteX48" fmla="*/ 5579074 w 6427177"/>
                <a:gd name="connsiteY48" fmla="*/ 3439956 h 5820669"/>
                <a:gd name="connsiteX49" fmla="*/ 5571816 w 6427177"/>
                <a:gd name="connsiteY49" fmla="*/ 3222242 h 5820669"/>
                <a:gd name="connsiteX50" fmla="*/ 5615359 w 6427177"/>
                <a:gd name="connsiteY50" fmla="*/ 3164184 h 5820669"/>
                <a:gd name="connsiteX51" fmla="*/ 5716959 w 6427177"/>
                <a:gd name="connsiteY51" fmla="*/ 3055327 h 5820669"/>
                <a:gd name="connsiteX52" fmla="*/ 5869359 w 6427177"/>
                <a:gd name="connsiteY52" fmla="*/ 2982756 h 5820669"/>
                <a:gd name="connsiteX53" fmla="*/ 5934674 w 6427177"/>
                <a:gd name="connsiteY53" fmla="*/ 2902927 h 5820669"/>
                <a:gd name="connsiteX54" fmla="*/ 6021759 w 6427177"/>
                <a:gd name="connsiteY54" fmla="*/ 2837613 h 5820669"/>
                <a:gd name="connsiteX55" fmla="*/ 6043531 w 6427177"/>
                <a:gd name="connsiteY55" fmla="*/ 2743270 h 5820669"/>
                <a:gd name="connsiteX56" fmla="*/ 6072559 w 6427177"/>
                <a:gd name="connsiteY56" fmla="*/ 2482013 h 5820669"/>
                <a:gd name="connsiteX57" fmla="*/ 6137874 w 6427177"/>
                <a:gd name="connsiteY57" fmla="*/ 2162699 h 5820669"/>
                <a:gd name="connsiteX58" fmla="*/ 6159645 w 6427177"/>
                <a:gd name="connsiteY58" fmla="*/ 1937727 h 5820669"/>
                <a:gd name="connsiteX59" fmla="*/ 6246731 w 6427177"/>
                <a:gd name="connsiteY59" fmla="*/ 1545842 h 5820669"/>
                <a:gd name="connsiteX60" fmla="*/ 6304788 w 6427177"/>
                <a:gd name="connsiteY60" fmla="*/ 1204756 h 5820669"/>
                <a:gd name="connsiteX61" fmla="*/ 6370102 w 6427177"/>
                <a:gd name="connsiteY61" fmla="*/ 965270 h 5820669"/>
                <a:gd name="connsiteX62" fmla="*/ 6399131 w 6427177"/>
                <a:gd name="connsiteY62" fmla="*/ 682242 h 5820669"/>
                <a:gd name="connsiteX63" fmla="*/ 6420902 w 6427177"/>
                <a:gd name="connsiteY63" fmla="*/ 551613 h 5820669"/>
                <a:gd name="connsiteX64" fmla="*/ 6420902 w 6427177"/>
                <a:gd name="connsiteY64" fmla="*/ 486299 h 5820669"/>
                <a:gd name="connsiteX65" fmla="*/ 6348331 w 6427177"/>
                <a:gd name="connsiteY65" fmla="*/ 457270 h 5820669"/>
                <a:gd name="connsiteX66" fmla="*/ 6253988 w 6427177"/>
                <a:gd name="connsiteY66" fmla="*/ 435499 h 5820669"/>
                <a:gd name="connsiteX67" fmla="*/ 6065302 w 6427177"/>
                <a:gd name="connsiteY67" fmla="*/ 391956 h 5820669"/>
                <a:gd name="connsiteX68" fmla="*/ 5883874 w 6427177"/>
                <a:gd name="connsiteY68" fmla="*/ 333899 h 5820669"/>
                <a:gd name="connsiteX69" fmla="*/ 5107359 w 6427177"/>
                <a:gd name="connsiteY69" fmla="*/ 174242 h 5820669"/>
                <a:gd name="connsiteX70" fmla="*/ 4933188 w 6427177"/>
                <a:gd name="connsiteY70" fmla="*/ 94413 h 5820669"/>
                <a:gd name="connsiteX71" fmla="*/ 4599359 w 6427177"/>
                <a:gd name="connsiteY71" fmla="*/ 29099 h 5820669"/>
                <a:gd name="connsiteX72" fmla="*/ 4519531 w 6427177"/>
                <a:gd name="connsiteY72" fmla="*/ 70 h 5820669"/>
                <a:gd name="connsiteX73" fmla="*/ 4381645 w 6427177"/>
                <a:gd name="connsiteY73" fmla="*/ 36356 h 5820669"/>
                <a:gd name="connsiteX74" fmla="*/ 4294559 w 6427177"/>
                <a:gd name="connsiteY74" fmla="*/ 159727 h 5820669"/>
                <a:gd name="connsiteX75" fmla="*/ 4229245 w 6427177"/>
                <a:gd name="connsiteY75" fmla="*/ 246813 h 5820669"/>
                <a:gd name="connsiteX76" fmla="*/ 4163931 w 6427177"/>
                <a:gd name="connsiteY76" fmla="*/ 428242 h 5820669"/>
                <a:gd name="connsiteX77" fmla="*/ 4142159 w 6427177"/>
                <a:gd name="connsiteY77" fmla="*/ 537099 h 5820669"/>
                <a:gd name="connsiteX78" fmla="*/ 4142159 w 6427177"/>
                <a:gd name="connsiteY78" fmla="*/ 682242 h 5820669"/>
                <a:gd name="connsiteX79" fmla="*/ 4142159 w 6427177"/>
                <a:gd name="connsiteY79" fmla="*/ 769327 h 5820669"/>
                <a:gd name="connsiteX80" fmla="*/ 4171188 w 6427177"/>
                <a:gd name="connsiteY80" fmla="*/ 834642 h 5820669"/>
                <a:gd name="connsiteX81" fmla="*/ 4243759 w 6427177"/>
                <a:gd name="connsiteY81" fmla="*/ 863670 h 5820669"/>
                <a:gd name="connsiteX82" fmla="*/ 4359874 w 6427177"/>
                <a:gd name="connsiteY82" fmla="*/ 1030584 h 5820669"/>
                <a:gd name="connsiteX83" fmla="*/ 4432445 w 6427177"/>
                <a:gd name="connsiteY83" fmla="*/ 1103156 h 5820669"/>
                <a:gd name="connsiteX84" fmla="*/ 4541302 w 6427177"/>
                <a:gd name="connsiteY84" fmla="*/ 1095899 h 5820669"/>
                <a:gd name="connsiteX85" fmla="*/ 4650159 w 6427177"/>
                <a:gd name="connsiteY85" fmla="*/ 1124927 h 5820669"/>
                <a:gd name="connsiteX86" fmla="*/ 4671931 w 6427177"/>
                <a:gd name="connsiteY86" fmla="*/ 1124927 h 5820669"/>
                <a:gd name="connsiteX87" fmla="*/ 4722731 w 6427177"/>
                <a:gd name="connsiteY87" fmla="*/ 1146699 h 5820669"/>
                <a:gd name="connsiteX88" fmla="*/ 4780788 w 6427177"/>
                <a:gd name="connsiteY88" fmla="*/ 1139442 h 5820669"/>
                <a:gd name="connsiteX89" fmla="*/ 4817074 w 6427177"/>
                <a:gd name="connsiteY89" fmla="*/ 1204756 h 5820669"/>
                <a:gd name="connsiteX90" fmla="*/ 4802559 w 6427177"/>
                <a:gd name="connsiteY90" fmla="*/ 1320870 h 5820669"/>
                <a:gd name="connsiteX91" fmla="*/ 4780788 w 6427177"/>
                <a:gd name="connsiteY91" fmla="*/ 1422470 h 5820669"/>
                <a:gd name="connsiteX92" fmla="*/ 4737245 w 6427177"/>
                <a:gd name="connsiteY92" fmla="*/ 1705499 h 5820669"/>
                <a:gd name="connsiteX93" fmla="*/ 4729988 w 6427177"/>
                <a:gd name="connsiteY93" fmla="*/ 1865156 h 5820669"/>
                <a:gd name="connsiteX94" fmla="*/ 4664674 w 6427177"/>
                <a:gd name="connsiteY94" fmla="*/ 2148184 h 5820669"/>
                <a:gd name="connsiteX95" fmla="*/ 4628388 w 6427177"/>
                <a:gd name="connsiteY95" fmla="*/ 2670699 h 5820669"/>
                <a:gd name="connsiteX96" fmla="*/ 4606616 w 6427177"/>
                <a:gd name="connsiteY96" fmla="*/ 2990013 h 5820669"/>
                <a:gd name="connsiteX97" fmla="*/ 4584845 w 6427177"/>
                <a:gd name="connsiteY97" fmla="*/ 3425442 h 5820669"/>
                <a:gd name="connsiteX98" fmla="*/ 4584845 w 6427177"/>
                <a:gd name="connsiteY98" fmla="*/ 3541556 h 5820669"/>
                <a:gd name="connsiteX99" fmla="*/ 4599359 w 6427177"/>
                <a:gd name="connsiteY99" fmla="*/ 3693956 h 5820669"/>
                <a:gd name="connsiteX100" fmla="*/ 4613874 w 6427177"/>
                <a:gd name="connsiteY100" fmla="*/ 3947956 h 5820669"/>
                <a:gd name="connsiteX101" fmla="*/ 4599359 w 6427177"/>
                <a:gd name="connsiteY101" fmla="*/ 3955213 h 5820669"/>
                <a:gd name="connsiteX102" fmla="*/ 4541302 w 6427177"/>
                <a:gd name="connsiteY102" fmla="*/ 3991499 h 5820669"/>
                <a:gd name="connsiteX103" fmla="*/ 4454216 w 6427177"/>
                <a:gd name="connsiteY103" fmla="*/ 4020527 h 5820669"/>
                <a:gd name="connsiteX104" fmla="*/ 4388902 w 6427177"/>
                <a:gd name="connsiteY104" fmla="*/ 4006013 h 5820669"/>
                <a:gd name="connsiteX105" fmla="*/ 4338102 w 6427177"/>
                <a:gd name="connsiteY105" fmla="*/ 3984242 h 5820669"/>
                <a:gd name="connsiteX106" fmla="*/ 4105874 w 6427177"/>
                <a:gd name="connsiteY106" fmla="*/ 3926184 h 5820669"/>
                <a:gd name="connsiteX107" fmla="*/ 4040559 w 6427177"/>
                <a:gd name="connsiteY107" fmla="*/ 3904413 h 5820669"/>
                <a:gd name="connsiteX108" fmla="*/ 3902674 w 6427177"/>
                <a:gd name="connsiteY108" fmla="*/ 3882642 h 5820669"/>
                <a:gd name="connsiteX109" fmla="*/ 3822845 w 6427177"/>
                <a:gd name="connsiteY109" fmla="*/ 3875384 h 5820669"/>
                <a:gd name="connsiteX110" fmla="*/ 3648674 w 6427177"/>
                <a:gd name="connsiteY110" fmla="*/ 3831842 h 5820669"/>
                <a:gd name="connsiteX111" fmla="*/ 3583359 w 6427177"/>
                <a:gd name="connsiteY111" fmla="*/ 3831842 h 5820669"/>
                <a:gd name="connsiteX112" fmla="*/ 3387416 w 6427177"/>
                <a:gd name="connsiteY112" fmla="*/ 3788299 h 5820669"/>
                <a:gd name="connsiteX113" fmla="*/ 3126159 w 6427177"/>
                <a:gd name="connsiteY113" fmla="*/ 3773784 h 5820669"/>
                <a:gd name="connsiteX114" fmla="*/ 2995531 w 6427177"/>
                <a:gd name="connsiteY114" fmla="*/ 3744756 h 5820669"/>
                <a:gd name="connsiteX115" fmla="*/ 2922959 w 6427177"/>
                <a:gd name="connsiteY115" fmla="*/ 3701213 h 5820669"/>
                <a:gd name="connsiteX116" fmla="*/ 2821359 w 6427177"/>
                <a:gd name="connsiteY116" fmla="*/ 3679442 h 5820669"/>
                <a:gd name="connsiteX117" fmla="*/ 2792331 w 6427177"/>
                <a:gd name="connsiteY117" fmla="*/ 3664927 h 5820669"/>
                <a:gd name="connsiteX118" fmla="*/ 2748788 w 6427177"/>
                <a:gd name="connsiteY118" fmla="*/ 3672184 h 5820669"/>
                <a:gd name="connsiteX119" fmla="*/ 2712502 w 6427177"/>
                <a:gd name="connsiteY119" fmla="*/ 3737499 h 5820669"/>
                <a:gd name="connsiteX120" fmla="*/ 2668959 w 6427177"/>
                <a:gd name="connsiteY120" fmla="*/ 3781042 h 5820669"/>
                <a:gd name="connsiteX121" fmla="*/ 2581874 w 6427177"/>
                <a:gd name="connsiteY121" fmla="*/ 3998756 h 5820669"/>
                <a:gd name="connsiteX122" fmla="*/ 2516559 w 6427177"/>
                <a:gd name="connsiteY122" fmla="*/ 4064070 h 5820669"/>
                <a:gd name="connsiteX123" fmla="*/ 2465759 w 6427177"/>
                <a:gd name="connsiteY123" fmla="*/ 4165670 h 5820669"/>
                <a:gd name="connsiteX124" fmla="*/ 2443988 w 6427177"/>
                <a:gd name="connsiteY124" fmla="*/ 4194699 h 5820669"/>
                <a:gd name="connsiteX125" fmla="*/ 2407702 w 6427177"/>
                <a:gd name="connsiteY125" fmla="*/ 4260013 h 5820669"/>
                <a:gd name="connsiteX126" fmla="*/ 2378674 w 6427177"/>
                <a:gd name="connsiteY126" fmla="*/ 4318070 h 5820669"/>
                <a:gd name="connsiteX127" fmla="*/ 2226274 w 6427177"/>
                <a:gd name="connsiteY127" fmla="*/ 4310813 h 5820669"/>
                <a:gd name="connsiteX128" fmla="*/ 1877931 w 6427177"/>
                <a:gd name="connsiteY128" fmla="*/ 4318070 h 5820669"/>
                <a:gd name="connsiteX129" fmla="*/ 1689245 w 6427177"/>
                <a:gd name="connsiteY129" fmla="*/ 4325327 h 5820669"/>
                <a:gd name="connsiteX130" fmla="*/ 1558616 w 6427177"/>
                <a:gd name="connsiteY130" fmla="*/ 4347099 h 5820669"/>
                <a:gd name="connsiteX131" fmla="*/ 1406216 w 6427177"/>
                <a:gd name="connsiteY131" fmla="*/ 4354356 h 5820669"/>
                <a:gd name="connsiteX132" fmla="*/ 1181245 w 6427177"/>
                <a:gd name="connsiteY132" fmla="*/ 4361613 h 5820669"/>
                <a:gd name="connsiteX133" fmla="*/ 927245 w 6427177"/>
                <a:gd name="connsiteY133" fmla="*/ 4405156 h 5820669"/>
                <a:gd name="connsiteX134" fmla="*/ 854674 w 6427177"/>
                <a:gd name="connsiteY134" fmla="*/ 4405156 h 5820669"/>
                <a:gd name="connsiteX135" fmla="*/ 811131 w 6427177"/>
                <a:gd name="connsiteY135" fmla="*/ 4405156 h 5820669"/>
                <a:gd name="connsiteX136" fmla="*/ 731302 w 6427177"/>
                <a:gd name="connsiteY136" fmla="*/ 4412413 h 5820669"/>
                <a:gd name="connsiteX137" fmla="*/ 687759 w 6427177"/>
                <a:gd name="connsiteY137" fmla="*/ 4434184 h 5820669"/>
                <a:gd name="connsiteX138" fmla="*/ 695016 w 6427177"/>
                <a:gd name="connsiteY138" fmla="*/ 4586584 h 5820669"/>
                <a:gd name="connsiteX139" fmla="*/ 695016 w 6427177"/>
                <a:gd name="connsiteY139" fmla="*/ 4630127 h 5820669"/>
                <a:gd name="connsiteX140" fmla="*/ 687759 w 6427177"/>
                <a:gd name="connsiteY140" fmla="*/ 4869613 h 5820669"/>
                <a:gd name="connsiteX141" fmla="*/ 695016 w 6427177"/>
                <a:gd name="connsiteY141" fmla="*/ 4971213 h 5820669"/>
                <a:gd name="connsiteX142" fmla="*/ 695016 w 6427177"/>
                <a:gd name="connsiteY142" fmla="*/ 5080070 h 5820669"/>
                <a:gd name="connsiteX143" fmla="*/ 687759 w 6427177"/>
                <a:gd name="connsiteY143" fmla="*/ 5217956 h 5820669"/>
                <a:gd name="connsiteX144" fmla="*/ 695016 w 6427177"/>
                <a:gd name="connsiteY144" fmla="*/ 5326813 h 5820669"/>
                <a:gd name="connsiteX145" fmla="*/ 658731 w 6427177"/>
                <a:gd name="connsiteY145" fmla="*/ 5500984 h 5820669"/>
                <a:gd name="connsiteX146" fmla="*/ 673245 w 6427177"/>
                <a:gd name="connsiteY146" fmla="*/ 5609842 h 5820669"/>
                <a:gd name="connsiteX147" fmla="*/ 673245 w 6427177"/>
                <a:gd name="connsiteY147" fmla="*/ 5675156 h 5820669"/>
                <a:gd name="connsiteX148" fmla="*/ 673245 w 6427177"/>
                <a:gd name="connsiteY148" fmla="*/ 5718699 h 5820669"/>
                <a:gd name="connsiteX149" fmla="*/ 673245 w 6427177"/>
                <a:gd name="connsiteY149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435245 w 6427177"/>
                <a:gd name="connsiteY12" fmla="*/ 5733213 h 5820669"/>
                <a:gd name="connsiteX13" fmla="*/ 1580388 w 6427177"/>
                <a:gd name="connsiteY13" fmla="*/ 5754984 h 5820669"/>
                <a:gd name="connsiteX14" fmla="*/ 1696502 w 6427177"/>
                <a:gd name="connsiteY14" fmla="*/ 5747727 h 5820669"/>
                <a:gd name="connsiteX15" fmla="*/ 1805359 w 6427177"/>
                <a:gd name="connsiteY15" fmla="*/ 5747727 h 5820669"/>
                <a:gd name="connsiteX16" fmla="*/ 2044845 w 6427177"/>
                <a:gd name="connsiteY16" fmla="*/ 5776756 h 5820669"/>
                <a:gd name="connsiteX17" fmla="*/ 2219016 w 6427177"/>
                <a:gd name="connsiteY17" fmla="*/ 5820299 h 5820669"/>
                <a:gd name="connsiteX18" fmla="*/ 2494788 w 6427177"/>
                <a:gd name="connsiteY18" fmla="*/ 5798527 h 5820669"/>
                <a:gd name="connsiteX19" fmla="*/ 2697988 w 6427177"/>
                <a:gd name="connsiteY19" fmla="*/ 5813042 h 5820669"/>
                <a:gd name="connsiteX20" fmla="*/ 2828616 w 6427177"/>
                <a:gd name="connsiteY20" fmla="*/ 5798527 h 5820669"/>
                <a:gd name="connsiteX21" fmla="*/ 3039074 w 6427177"/>
                <a:gd name="connsiteY21" fmla="*/ 5813042 h 5820669"/>
                <a:gd name="connsiteX22" fmla="*/ 3213245 w 6427177"/>
                <a:gd name="connsiteY22" fmla="*/ 5791270 h 5820669"/>
                <a:gd name="connsiteX23" fmla="*/ 3372902 w 6427177"/>
                <a:gd name="connsiteY23" fmla="*/ 5791270 h 5820669"/>
                <a:gd name="connsiteX24" fmla="*/ 3590616 w 6427177"/>
                <a:gd name="connsiteY24" fmla="*/ 5711442 h 5820669"/>
                <a:gd name="connsiteX25" fmla="*/ 3626902 w 6427177"/>
                <a:gd name="connsiteY25" fmla="*/ 5711442 h 5820669"/>
                <a:gd name="connsiteX26" fmla="*/ 3713988 w 6427177"/>
                <a:gd name="connsiteY26" fmla="*/ 5718699 h 5820669"/>
                <a:gd name="connsiteX27" fmla="*/ 4127645 w 6427177"/>
                <a:gd name="connsiteY27" fmla="*/ 5725956 h 5820669"/>
                <a:gd name="connsiteX28" fmla="*/ 4301816 w 6427177"/>
                <a:gd name="connsiteY28" fmla="*/ 5725956 h 5820669"/>
                <a:gd name="connsiteX29" fmla="*/ 4432445 w 6427177"/>
                <a:gd name="connsiteY29" fmla="*/ 5725956 h 5820669"/>
                <a:gd name="connsiteX30" fmla="*/ 4592102 w 6427177"/>
                <a:gd name="connsiteY30" fmla="*/ 5725956 h 5820669"/>
                <a:gd name="connsiteX31" fmla="*/ 4722731 w 6427177"/>
                <a:gd name="connsiteY31" fmla="*/ 5711442 h 5820669"/>
                <a:gd name="connsiteX32" fmla="*/ 4940445 w 6427177"/>
                <a:gd name="connsiteY32" fmla="*/ 5725956 h 5820669"/>
                <a:gd name="connsiteX33" fmla="*/ 5172674 w 6427177"/>
                <a:gd name="connsiteY33" fmla="*/ 5711442 h 5820669"/>
                <a:gd name="connsiteX34" fmla="*/ 5390388 w 6427177"/>
                <a:gd name="connsiteY34" fmla="*/ 5711442 h 5820669"/>
                <a:gd name="connsiteX35" fmla="*/ 5441188 w 6427177"/>
                <a:gd name="connsiteY35" fmla="*/ 5704184 h 5820669"/>
                <a:gd name="connsiteX36" fmla="*/ 5521016 w 6427177"/>
                <a:gd name="connsiteY36" fmla="*/ 5624356 h 5820669"/>
                <a:gd name="connsiteX37" fmla="*/ 5637131 w 6427177"/>
                <a:gd name="connsiteY37" fmla="*/ 5530013 h 5820669"/>
                <a:gd name="connsiteX38" fmla="*/ 5695188 w 6427177"/>
                <a:gd name="connsiteY38" fmla="*/ 5493727 h 5820669"/>
                <a:gd name="connsiteX39" fmla="*/ 5724216 w 6427177"/>
                <a:gd name="connsiteY39" fmla="*/ 5341327 h 5820669"/>
                <a:gd name="connsiteX40" fmla="*/ 5687931 w 6427177"/>
                <a:gd name="connsiteY40" fmla="*/ 5138127 h 5820669"/>
                <a:gd name="connsiteX41" fmla="*/ 5680674 w 6427177"/>
                <a:gd name="connsiteY41" fmla="*/ 4949442 h 5820669"/>
                <a:gd name="connsiteX42" fmla="*/ 5680674 w 6427177"/>
                <a:gd name="connsiteY42" fmla="*/ 4789784 h 5820669"/>
                <a:gd name="connsiteX43" fmla="*/ 5673416 w 6427177"/>
                <a:gd name="connsiteY43" fmla="*/ 4506756 h 5820669"/>
                <a:gd name="connsiteX44" fmla="*/ 5673416 w 6427177"/>
                <a:gd name="connsiteY44" fmla="*/ 4252756 h 5820669"/>
                <a:gd name="connsiteX45" fmla="*/ 5644388 w 6427177"/>
                <a:gd name="connsiteY45" fmla="*/ 4006013 h 5820669"/>
                <a:gd name="connsiteX46" fmla="*/ 5622616 w 6427177"/>
                <a:gd name="connsiteY46" fmla="*/ 3831842 h 5820669"/>
                <a:gd name="connsiteX47" fmla="*/ 5608102 w 6427177"/>
                <a:gd name="connsiteY47" fmla="*/ 3621384 h 5820669"/>
                <a:gd name="connsiteX48" fmla="*/ 5579074 w 6427177"/>
                <a:gd name="connsiteY48" fmla="*/ 3439956 h 5820669"/>
                <a:gd name="connsiteX49" fmla="*/ 5571816 w 6427177"/>
                <a:gd name="connsiteY49" fmla="*/ 3222242 h 5820669"/>
                <a:gd name="connsiteX50" fmla="*/ 5615359 w 6427177"/>
                <a:gd name="connsiteY50" fmla="*/ 3164184 h 5820669"/>
                <a:gd name="connsiteX51" fmla="*/ 5716959 w 6427177"/>
                <a:gd name="connsiteY51" fmla="*/ 3055327 h 5820669"/>
                <a:gd name="connsiteX52" fmla="*/ 5869359 w 6427177"/>
                <a:gd name="connsiteY52" fmla="*/ 2982756 h 5820669"/>
                <a:gd name="connsiteX53" fmla="*/ 5934674 w 6427177"/>
                <a:gd name="connsiteY53" fmla="*/ 2902927 h 5820669"/>
                <a:gd name="connsiteX54" fmla="*/ 6021759 w 6427177"/>
                <a:gd name="connsiteY54" fmla="*/ 2837613 h 5820669"/>
                <a:gd name="connsiteX55" fmla="*/ 6043531 w 6427177"/>
                <a:gd name="connsiteY55" fmla="*/ 2743270 h 5820669"/>
                <a:gd name="connsiteX56" fmla="*/ 6072559 w 6427177"/>
                <a:gd name="connsiteY56" fmla="*/ 2482013 h 5820669"/>
                <a:gd name="connsiteX57" fmla="*/ 6137874 w 6427177"/>
                <a:gd name="connsiteY57" fmla="*/ 2162699 h 5820669"/>
                <a:gd name="connsiteX58" fmla="*/ 6159645 w 6427177"/>
                <a:gd name="connsiteY58" fmla="*/ 1937727 h 5820669"/>
                <a:gd name="connsiteX59" fmla="*/ 6246731 w 6427177"/>
                <a:gd name="connsiteY59" fmla="*/ 1545842 h 5820669"/>
                <a:gd name="connsiteX60" fmla="*/ 6304788 w 6427177"/>
                <a:gd name="connsiteY60" fmla="*/ 1204756 h 5820669"/>
                <a:gd name="connsiteX61" fmla="*/ 6370102 w 6427177"/>
                <a:gd name="connsiteY61" fmla="*/ 965270 h 5820669"/>
                <a:gd name="connsiteX62" fmla="*/ 6399131 w 6427177"/>
                <a:gd name="connsiteY62" fmla="*/ 682242 h 5820669"/>
                <a:gd name="connsiteX63" fmla="*/ 6420902 w 6427177"/>
                <a:gd name="connsiteY63" fmla="*/ 551613 h 5820669"/>
                <a:gd name="connsiteX64" fmla="*/ 6420902 w 6427177"/>
                <a:gd name="connsiteY64" fmla="*/ 486299 h 5820669"/>
                <a:gd name="connsiteX65" fmla="*/ 6348331 w 6427177"/>
                <a:gd name="connsiteY65" fmla="*/ 457270 h 5820669"/>
                <a:gd name="connsiteX66" fmla="*/ 6253988 w 6427177"/>
                <a:gd name="connsiteY66" fmla="*/ 435499 h 5820669"/>
                <a:gd name="connsiteX67" fmla="*/ 6065302 w 6427177"/>
                <a:gd name="connsiteY67" fmla="*/ 391956 h 5820669"/>
                <a:gd name="connsiteX68" fmla="*/ 5883874 w 6427177"/>
                <a:gd name="connsiteY68" fmla="*/ 333899 h 5820669"/>
                <a:gd name="connsiteX69" fmla="*/ 5107359 w 6427177"/>
                <a:gd name="connsiteY69" fmla="*/ 174242 h 5820669"/>
                <a:gd name="connsiteX70" fmla="*/ 4933188 w 6427177"/>
                <a:gd name="connsiteY70" fmla="*/ 94413 h 5820669"/>
                <a:gd name="connsiteX71" fmla="*/ 4599359 w 6427177"/>
                <a:gd name="connsiteY71" fmla="*/ 29099 h 5820669"/>
                <a:gd name="connsiteX72" fmla="*/ 4519531 w 6427177"/>
                <a:gd name="connsiteY72" fmla="*/ 70 h 5820669"/>
                <a:gd name="connsiteX73" fmla="*/ 4381645 w 6427177"/>
                <a:gd name="connsiteY73" fmla="*/ 36356 h 5820669"/>
                <a:gd name="connsiteX74" fmla="*/ 4294559 w 6427177"/>
                <a:gd name="connsiteY74" fmla="*/ 159727 h 5820669"/>
                <a:gd name="connsiteX75" fmla="*/ 4229245 w 6427177"/>
                <a:gd name="connsiteY75" fmla="*/ 246813 h 5820669"/>
                <a:gd name="connsiteX76" fmla="*/ 4163931 w 6427177"/>
                <a:gd name="connsiteY76" fmla="*/ 428242 h 5820669"/>
                <a:gd name="connsiteX77" fmla="*/ 4142159 w 6427177"/>
                <a:gd name="connsiteY77" fmla="*/ 537099 h 5820669"/>
                <a:gd name="connsiteX78" fmla="*/ 4142159 w 6427177"/>
                <a:gd name="connsiteY78" fmla="*/ 682242 h 5820669"/>
                <a:gd name="connsiteX79" fmla="*/ 4142159 w 6427177"/>
                <a:gd name="connsiteY79" fmla="*/ 769327 h 5820669"/>
                <a:gd name="connsiteX80" fmla="*/ 4171188 w 6427177"/>
                <a:gd name="connsiteY80" fmla="*/ 834642 h 5820669"/>
                <a:gd name="connsiteX81" fmla="*/ 4243759 w 6427177"/>
                <a:gd name="connsiteY81" fmla="*/ 863670 h 5820669"/>
                <a:gd name="connsiteX82" fmla="*/ 4359874 w 6427177"/>
                <a:gd name="connsiteY82" fmla="*/ 1030584 h 5820669"/>
                <a:gd name="connsiteX83" fmla="*/ 4432445 w 6427177"/>
                <a:gd name="connsiteY83" fmla="*/ 1103156 h 5820669"/>
                <a:gd name="connsiteX84" fmla="*/ 4541302 w 6427177"/>
                <a:gd name="connsiteY84" fmla="*/ 1095899 h 5820669"/>
                <a:gd name="connsiteX85" fmla="*/ 4650159 w 6427177"/>
                <a:gd name="connsiteY85" fmla="*/ 1124927 h 5820669"/>
                <a:gd name="connsiteX86" fmla="*/ 4671931 w 6427177"/>
                <a:gd name="connsiteY86" fmla="*/ 1124927 h 5820669"/>
                <a:gd name="connsiteX87" fmla="*/ 4722731 w 6427177"/>
                <a:gd name="connsiteY87" fmla="*/ 1146699 h 5820669"/>
                <a:gd name="connsiteX88" fmla="*/ 4780788 w 6427177"/>
                <a:gd name="connsiteY88" fmla="*/ 1139442 h 5820669"/>
                <a:gd name="connsiteX89" fmla="*/ 4817074 w 6427177"/>
                <a:gd name="connsiteY89" fmla="*/ 1204756 h 5820669"/>
                <a:gd name="connsiteX90" fmla="*/ 4802559 w 6427177"/>
                <a:gd name="connsiteY90" fmla="*/ 1320870 h 5820669"/>
                <a:gd name="connsiteX91" fmla="*/ 4780788 w 6427177"/>
                <a:gd name="connsiteY91" fmla="*/ 1422470 h 5820669"/>
                <a:gd name="connsiteX92" fmla="*/ 4737245 w 6427177"/>
                <a:gd name="connsiteY92" fmla="*/ 1705499 h 5820669"/>
                <a:gd name="connsiteX93" fmla="*/ 4729988 w 6427177"/>
                <a:gd name="connsiteY93" fmla="*/ 1865156 h 5820669"/>
                <a:gd name="connsiteX94" fmla="*/ 4664674 w 6427177"/>
                <a:gd name="connsiteY94" fmla="*/ 2148184 h 5820669"/>
                <a:gd name="connsiteX95" fmla="*/ 4628388 w 6427177"/>
                <a:gd name="connsiteY95" fmla="*/ 2670699 h 5820669"/>
                <a:gd name="connsiteX96" fmla="*/ 4606616 w 6427177"/>
                <a:gd name="connsiteY96" fmla="*/ 2990013 h 5820669"/>
                <a:gd name="connsiteX97" fmla="*/ 4584845 w 6427177"/>
                <a:gd name="connsiteY97" fmla="*/ 3425442 h 5820669"/>
                <a:gd name="connsiteX98" fmla="*/ 4584845 w 6427177"/>
                <a:gd name="connsiteY98" fmla="*/ 3541556 h 5820669"/>
                <a:gd name="connsiteX99" fmla="*/ 4599359 w 6427177"/>
                <a:gd name="connsiteY99" fmla="*/ 3693956 h 5820669"/>
                <a:gd name="connsiteX100" fmla="*/ 4613874 w 6427177"/>
                <a:gd name="connsiteY100" fmla="*/ 3947956 h 5820669"/>
                <a:gd name="connsiteX101" fmla="*/ 4599359 w 6427177"/>
                <a:gd name="connsiteY101" fmla="*/ 3955213 h 5820669"/>
                <a:gd name="connsiteX102" fmla="*/ 4541302 w 6427177"/>
                <a:gd name="connsiteY102" fmla="*/ 3991499 h 5820669"/>
                <a:gd name="connsiteX103" fmla="*/ 4454216 w 6427177"/>
                <a:gd name="connsiteY103" fmla="*/ 4020527 h 5820669"/>
                <a:gd name="connsiteX104" fmla="*/ 4388902 w 6427177"/>
                <a:gd name="connsiteY104" fmla="*/ 4006013 h 5820669"/>
                <a:gd name="connsiteX105" fmla="*/ 4338102 w 6427177"/>
                <a:gd name="connsiteY105" fmla="*/ 3984242 h 5820669"/>
                <a:gd name="connsiteX106" fmla="*/ 4105874 w 6427177"/>
                <a:gd name="connsiteY106" fmla="*/ 3926184 h 5820669"/>
                <a:gd name="connsiteX107" fmla="*/ 4040559 w 6427177"/>
                <a:gd name="connsiteY107" fmla="*/ 3904413 h 5820669"/>
                <a:gd name="connsiteX108" fmla="*/ 3902674 w 6427177"/>
                <a:gd name="connsiteY108" fmla="*/ 3882642 h 5820669"/>
                <a:gd name="connsiteX109" fmla="*/ 3822845 w 6427177"/>
                <a:gd name="connsiteY109" fmla="*/ 3875384 h 5820669"/>
                <a:gd name="connsiteX110" fmla="*/ 3648674 w 6427177"/>
                <a:gd name="connsiteY110" fmla="*/ 3831842 h 5820669"/>
                <a:gd name="connsiteX111" fmla="*/ 3583359 w 6427177"/>
                <a:gd name="connsiteY111" fmla="*/ 3831842 h 5820669"/>
                <a:gd name="connsiteX112" fmla="*/ 3387416 w 6427177"/>
                <a:gd name="connsiteY112" fmla="*/ 3788299 h 5820669"/>
                <a:gd name="connsiteX113" fmla="*/ 3126159 w 6427177"/>
                <a:gd name="connsiteY113" fmla="*/ 3773784 h 5820669"/>
                <a:gd name="connsiteX114" fmla="*/ 2995531 w 6427177"/>
                <a:gd name="connsiteY114" fmla="*/ 3744756 h 5820669"/>
                <a:gd name="connsiteX115" fmla="*/ 2922959 w 6427177"/>
                <a:gd name="connsiteY115" fmla="*/ 3701213 h 5820669"/>
                <a:gd name="connsiteX116" fmla="*/ 2821359 w 6427177"/>
                <a:gd name="connsiteY116" fmla="*/ 3679442 h 5820669"/>
                <a:gd name="connsiteX117" fmla="*/ 2792331 w 6427177"/>
                <a:gd name="connsiteY117" fmla="*/ 3664927 h 5820669"/>
                <a:gd name="connsiteX118" fmla="*/ 2748788 w 6427177"/>
                <a:gd name="connsiteY118" fmla="*/ 3672184 h 5820669"/>
                <a:gd name="connsiteX119" fmla="*/ 2712502 w 6427177"/>
                <a:gd name="connsiteY119" fmla="*/ 3737499 h 5820669"/>
                <a:gd name="connsiteX120" fmla="*/ 2668959 w 6427177"/>
                <a:gd name="connsiteY120" fmla="*/ 3781042 h 5820669"/>
                <a:gd name="connsiteX121" fmla="*/ 2581874 w 6427177"/>
                <a:gd name="connsiteY121" fmla="*/ 3998756 h 5820669"/>
                <a:gd name="connsiteX122" fmla="*/ 2516559 w 6427177"/>
                <a:gd name="connsiteY122" fmla="*/ 4064070 h 5820669"/>
                <a:gd name="connsiteX123" fmla="*/ 2465759 w 6427177"/>
                <a:gd name="connsiteY123" fmla="*/ 4165670 h 5820669"/>
                <a:gd name="connsiteX124" fmla="*/ 2443988 w 6427177"/>
                <a:gd name="connsiteY124" fmla="*/ 4194699 h 5820669"/>
                <a:gd name="connsiteX125" fmla="*/ 2407702 w 6427177"/>
                <a:gd name="connsiteY125" fmla="*/ 4260013 h 5820669"/>
                <a:gd name="connsiteX126" fmla="*/ 2378674 w 6427177"/>
                <a:gd name="connsiteY126" fmla="*/ 4318070 h 5820669"/>
                <a:gd name="connsiteX127" fmla="*/ 2226274 w 6427177"/>
                <a:gd name="connsiteY127" fmla="*/ 4310813 h 5820669"/>
                <a:gd name="connsiteX128" fmla="*/ 1877931 w 6427177"/>
                <a:gd name="connsiteY128" fmla="*/ 4318070 h 5820669"/>
                <a:gd name="connsiteX129" fmla="*/ 1689245 w 6427177"/>
                <a:gd name="connsiteY129" fmla="*/ 4325327 h 5820669"/>
                <a:gd name="connsiteX130" fmla="*/ 1558616 w 6427177"/>
                <a:gd name="connsiteY130" fmla="*/ 4347099 h 5820669"/>
                <a:gd name="connsiteX131" fmla="*/ 1406216 w 6427177"/>
                <a:gd name="connsiteY131" fmla="*/ 4354356 h 5820669"/>
                <a:gd name="connsiteX132" fmla="*/ 1181245 w 6427177"/>
                <a:gd name="connsiteY132" fmla="*/ 4361613 h 5820669"/>
                <a:gd name="connsiteX133" fmla="*/ 927245 w 6427177"/>
                <a:gd name="connsiteY133" fmla="*/ 4405156 h 5820669"/>
                <a:gd name="connsiteX134" fmla="*/ 854674 w 6427177"/>
                <a:gd name="connsiteY134" fmla="*/ 4405156 h 5820669"/>
                <a:gd name="connsiteX135" fmla="*/ 811131 w 6427177"/>
                <a:gd name="connsiteY135" fmla="*/ 4405156 h 5820669"/>
                <a:gd name="connsiteX136" fmla="*/ 731302 w 6427177"/>
                <a:gd name="connsiteY136" fmla="*/ 4412413 h 5820669"/>
                <a:gd name="connsiteX137" fmla="*/ 687759 w 6427177"/>
                <a:gd name="connsiteY137" fmla="*/ 4434184 h 5820669"/>
                <a:gd name="connsiteX138" fmla="*/ 695016 w 6427177"/>
                <a:gd name="connsiteY138" fmla="*/ 4586584 h 5820669"/>
                <a:gd name="connsiteX139" fmla="*/ 695016 w 6427177"/>
                <a:gd name="connsiteY139" fmla="*/ 4630127 h 5820669"/>
                <a:gd name="connsiteX140" fmla="*/ 687759 w 6427177"/>
                <a:gd name="connsiteY140" fmla="*/ 4869613 h 5820669"/>
                <a:gd name="connsiteX141" fmla="*/ 695016 w 6427177"/>
                <a:gd name="connsiteY141" fmla="*/ 4971213 h 5820669"/>
                <a:gd name="connsiteX142" fmla="*/ 695016 w 6427177"/>
                <a:gd name="connsiteY142" fmla="*/ 5080070 h 5820669"/>
                <a:gd name="connsiteX143" fmla="*/ 687759 w 6427177"/>
                <a:gd name="connsiteY143" fmla="*/ 5217956 h 5820669"/>
                <a:gd name="connsiteX144" fmla="*/ 695016 w 6427177"/>
                <a:gd name="connsiteY144" fmla="*/ 5326813 h 5820669"/>
                <a:gd name="connsiteX145" fmla="*/ 658731 w 6427177"/>
                <a:gd name="connsiteY145" fmla="*/ 5500984 h 5820669"/>
                <a:gd name="connsiteX146" fmla="*/ 673245 w 6427177"/>
                <a:gd name="connsiteY146" fmla="*/ 5609842 h 5820669"/>
                <a:gd name="connsiteX147" fmla="*/ 673245 w 6427177"/>
                <a:gd name="connsiteY147" fmla="*/ 5675156 h 5820669"/>
                <a:gd name="connsiteX148" fmla="*/ 673245 w 6427177"/>
                <a:gd name="connsiteY148" fmla="*/ 5718699 h 5820669"/>
                <a:gd name="connsiteX149" fmla="*/ 673245 w 6427177"/>
                <a:gd name="connsiteY149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435245 w 6427177"/>
                <a:gd name="connsiteY12" fmla="*/ 5733213 h 5820669"/>
                <a:gd name="connsiteX13" fmla="*/ 1580388 w 6427177"/>
                <a:gd name="connsiteY13" fmla="*/ 5754984 h 5820669"/>
                <a:gd name="connsiteX14" fmla="*/ 1696502 w 6427177"/>
                <a:gd name="connsiteY14" fmla="*/ 5747727 h 5820669"/>
                <a:gd name="connsiteX15" fmla="*/ 1805359 w 6427177"/>
                <a:gd name="connsiteY15" fmla="*/ 5747727 h 5820669"/>
                <a:gd name="connsiteX16" fmla="*/ 2044845 w 6427177"/>
                <a:gd name="connsiteY16" fmla="*/ 5776756 h 5820669"/>
                <a:gd name="connsiteX17" fmla="*/ 2219016 w 6427177"/>
                <a:gd name="connsiteY17" fmla="*/ 5820299 h 5820669"/>
                <a:gd name="connsiteX18" fmla="*/ 2494788 w 6427177"/>
                <a:gd name="connsiteY18" fmla="*/ 5798527 h 5820669"/>
                <a:gd name="connsiteX19" fmla="*/ 2697988 w 6427177"/>
                <a:gd name="connsiteY19" fmla="*/ 5813042 h 5820669"/>
                <a:gd name="connsiteX20" fmla="*/ 2828616 w 6427177"/>
                <a:gd name="connsiteY20" fmla="*/ 5798527 h 5820669"/>
                <a:gd name="connsiteX21" fmla="*/ 3039074 w 6427177"/>
                <a:gd name="connsiteY21" fmla="*/ 5813042 h 5820669"/>
                <a:gd name="connsiteX22" fmla="*/ 3213245 w 6427177"/>
                <a:gd name="connsiteY22" fmla="*/ 5791270 h 5820669"/>
                <a:gd name="connsiteX23" fmla="*/ 3372902 w 6427177"/>
                <a:gd name="connsiteY23" fmla="*/ 5791270 h 5820669"/>
                <a:gd name="connsiteX24" fmla="*/ 3590616 w 6427177"/>
                <a:gd name="connsiteY24" fmla="*/ 5711442 h 5820669"/>
                <a:gd name="connsiteX25" fmla="*/ 3626902 w 6427177"/>
                <a:gd name="connsiteY25" fmla="*/ 5711442 h 5820669"/>
                <a:gd name="connsiteX26" fmla="*/ 3713988 w 6427177"/>
                <a:gd name="connsiteY26" fmla="*/ 5718699 h 5820669"/>
                <a:gd name="connsiteX27" fmla="*/ 4127645 w 6427177"/>
                <a:gd name="connsiteY27" fmla="*/ 5725956 h 5820669"/>
                <a:gd name="connsiteX28" fmla="*/ 4301816 w 6427177"/>
                <a:gd name="connsiteY28" fmla="*/ 5725956 h 5820669"/>
                <a:gd name="connsiteX29" fmla="*/ 4432445 w 6427177"/>
                <a:gd name="connsiteY29" fmla="*/ 5725956 h 5820669"/>
                <a:gd name="connsiteX30" fmla="*/ 4592102 w 6427177"/>
                <a:gd name="connsiteY30" fmla="*/ 5725956 h 5820669"/>
                <a:gd name="connsiteX31" fmla="*/ 4722731 w 6427177"/>
                <a:gd name="connsiteY31" fmla="*/ 5711442 h 5820669"/>
                <a:gd name="connsiteX32" fmla="*/ 4940445 w 6427177"/>
                <a:gd name="connsiteY32" fmla="*/ 5725956 h 5820669"/>
                <a:gd name="connsiteX33" fmla="*/ 5172674 w 6427177"/>
                <a:gd name="connsiteY33" fmla="*/ 5711442 h 5820669"/>
                <a:gd name="connsiteX34" fmla="*/ 5390388 w 6427177"/>
                <a:gd name="connsiteY34" fmla="*/ 5711442 h 5820669"/>
                <a:gd name="connsiteX35" fmla="*/ 5441188 w 6427177"/>
                <a:gd name="connsiteY35" fmla="*/ 5704184 h 5820669"/>
                <a:gd name="connsiteX36" fmla="*/ 5521016 w 6427177"/>
                <a:gd name="connsiteY36" fmla="*/ 5624356 h 5820669"/>
                <a:gd name="connsiteX37" fmla="*/ 5637131 w 6427177"/>
                <a:gd name="connsiteY37" fmla="*/ 5530013 h 5820669"/>
                <a:gd name="connsiteX38" fmla="*/ 5695188 w 6427177"/>
                <a:gd name="connsiteY38" fmla="*/ 5493727 h 5820669"/>
                <a:gd name="connsiteX39" fmla="*/ 5724216 w 6427177"/>
                <a:gd name="connsiteY39" fmla="*/ 5341327 h 5820669"/>
                <a:gd name="connsiteX40" fmla="*/ 5687931 w 6427177"/>
                <a:gd name="connsiteY40" fmla="*/ 5138127 h 5820669"/>
                <a:gd name="connsiteX41" fmla="*/ 5680674 w 6427177"/>
                <a:gd name="connsiteY41" fmla="*/ 4949442 h 5820669"/>
                <a:gd name="connsiteX42" fmla="*/ 5680674 w 6427177"/>
                <a:gd name="connsiteY42" fmla="*/ 4789784 h 5820669"/>
                <a:gd name="connsiteX43" fmla="*/ 5673416 w 6427177"/>
                <a:gd name="connsiteY43" fmla="*/ 4506756 h 5820669"/>
                <a:gd name="connsiteX44" fmla="*/ 5673416 w 6427177"/>
                <a:gd name="connsiteY44" fmla="*/ 4252756 h 5820669"/>
                <a:gd name="connsiteX45" fmla="*/ 5644388 w 6427177"/>
                <a:gd name="connsiteY45" fmla="*/ 4006013 h 5820669"/>
                <a:gd name="connsiteX46" fmla="*/ 5622616 w 6427177"/>
                <a:gd name="connsiteY46" fmla="*/ 3831842 h 5820669"/>
                <a:gd name="connsiteX47" fmla="*/ 5608102 w 6427177"/>
                <a:gd name="connsiteY47" fmla="*/ 3621384 h 5820669"/>
                <a:gd name="connsiteX48" fmla="*/ 5579074 w 6427177"/>
                <a:gd name="connsiteY48" fmla="*/ 3439956 h 5820669"/>
                <a:gd name="connsiteX49" fmla="*/ 5571816 w 6427177"/>
                <a:gd name="connsiteY49" fmla="*/ 3222242 h 5820669"/>
                <a:gd name="connsiteX50" fmla="*/ 5615359 w 6427177"/>
                <a:gd name="connsiteY50" fmla="*/ 3164184 h 5820669"/>
                <a:gd name="connsiteX51" fmla="*/ 5716959 w 6427177"/>
                <a:gd name="connsiteY51" fmla="*/ 3055327 h 5820669"/>
                <a:gd name="connsiteX52" fmla="*/ 5869359 w 6427177"/>
                <a:gd name="connsiteY52" fmla="*/ 2982756 h 5820669"/>
                <a:gd name="connsiteX53" fmla="*/ 5934674 w 6427177"/>
                <a:gd name="connsiteY53" fmla="*/ 2902927 h 5820669"/>
                <a:gd name="connsiteX54" fmla="*/ 6021759 w 6427177"/>
                <a:gd name="connsiteY54" fmla="*/ 2837613 h 5820669"/>
                <a:gd name="connsiteX55" fmla="*/ 6043531 w 6427177"/>
                <a:gd name="connsiteY55" fmla="*/ 2743270 h 5820669"/>
                <a:gd name="connsiteX56" fmla="*/ 6072559 w 6427177"/>
                <a:gd name="connsiteY56" fmla="*/ 2482013 h 5820669"/>
                <a:gd name="connsiteX57" fmla="*/ 6137874 w 6427177"/>
                <a:gd name="connsiteY57" fmla="*/ 2162699 h 5820669"/>
                <a:gd name="connsiteX58" fmla="*/ 6159645 w 6427177"/>
                <a:gd name="connsiteY58" fmla="*/ 1937727 h 5820669"/>
                <a:gd name="connsiteX59" fmla="*/ 6246731 w 6427177"/>
                <a:gd name="connsiteY59" fmla="*/ 1545842 h 5820669"/>
                <a:gd name="connsiteX60" fmla="*/ 6304788 w 6427177"/>
                <a:gd name="connsiteY60" fmla="*/ 1204756 h 5820669"/>
                <a:gd name="connsiteX61" fmla="*/ 6370102 w 6427177"/>
                <a:gd name="connsiteY61" fmla="*/ 965270 h 5820669"/>
                <a:gd name="connsiteX62" fmla="*/ 6399131 w 6427177"/>
                <a:gd name="connsiteY62" fmla="*/ 682242 h 5820669"/>
                <a:gd name="connsiteX63" fmla="*/ 6420902 w 6427177"/>
                <a:gd name="connsiteY63" fmla="*/ 551613 h 5820669"/>
                <a:gd name="connsiteX64" fmla="*/ 6420902 w 6427177"/>
                <a:gd name="connsiteY64" fmla="*/ 486299 h 5820669"/>
                <a:gd name="connsiteX65" fmla="*/ 6348331 w 6427177"/>
                <a:gd name="connsiteY65" fmla="*/ 457270 h 5820669"/>
                <a:gd name="connsiteX66" fmla="*/ 6253988 w 6427177"/>
                <a:gd name="connsiteY66" fmla="*/ 435499 h 5820669"/>
                <a:gd name="connsiteX67" fmla="*/ 6065302 w 6427177"/>
                <a:gd name="connsiteY67" fmla="*/ 391956 h 5820669"/>
                <a:gd name="connsiteX68" fmla="*/ 5883874 w 6427177"/>
                <a:gd name="connsiteY68" fmla="*/ 333899 h 5820669"/>
                <a:gd name="connsiteX69" fmla="*/ 5107359 w 6427177"/>
                <a:gd name="connsiteY69" fmla="*/ 174242 h 5820669"/>
                <a:gd name="connsiteX70" fmla="*/ 4933188 w 6427177"/>
                <a:gd name="connsiteY70" fmla="*/ 94413 h 5820669"/>
                <a:gd name="connsiteX71" fmla="*/ 4599359 w 6427177"/>
                <a:gd name="connsiteY71" fmla="*/ 29099 h 5820669"/>
                <a:gd name="connsiteX72" fmla="*/ 4519531 w 6427177"/>
                <a:gd name="connsiteY72" fmla="*/ 70 h 5820669"/>
                <a:gd name="connsiteX73" fmla="*/ 4381645 w 6427177"/>
                <a:gd name="connsiteY73" fmla="*/ 36356 h 5820669"/>
                <a:gd name="connsiteX74" fmla="*/ 4294559 w 6427177"/>
                <a:gd name="connsiteY74" fmla="*/ 159727 h 5820669"/>
                <a:gd name="connsiteX75" fmla="*/ 4229245 w 6427177"/>
                <a:gd name="connsiteY75" fmla="*/ 246813 h 5820669"/>
                <a:gd name="connsiteX76" fmla="*/ 4163931 w 6427177"/>
                <a:gd name="connsiteY76" fmla="*/ 428242 h 5820669"/>
                <a:gd name="connsiteX77" fmla="*/ 4142159 w 6427177"/>
                <a:gd name="connsiteY77" fmla="*/ 537099 h 5820669"/>
                <a:gd name="connsiteX78" fmla="*/ 4142159 w 6427177"/>
                <a:gd name="connsiteY78" fmla="*/ 682242 h 5820669"/>
                <a:gd name="connsiteX79" fmla="*/ 4142159 w 6427177"/>
                <a:gd name="connsiteY79" fmla="*/ 769327 h 5820669"/>
                <a:gd name="connsiteX80" fmla="*/ 4171188 w 6427177"/>
                <a:gd name="connsiteY80" fmla="*/ 834642 h 5820669"/>
                <a:gd name="connsiteX81" fmla="*/ 4243759 w 6427177"/>
                <a:gd name="connsiteY81" fmla="*/ 863670 h 5820669"/>
                <a:gd name="connsiteX82" fmla="*/ 4359874 w 6427177"/>
                <a:gd name="connsiteY82" fmla="*/ 1030584 h 5820669"/>
                <a:gd name="connsiteX83" fmla="*/ 4432445 w 6427177"/>
                <a:gd name="connsiteY83" fmla="*/ 1103156 h 5820669"/>
                <a:gd name="connsiteX84" fmla="*/ 4541302 w 6427177"/>
                <a:gd name="connsiteY84" fmla="*/ 1095899 h 5820669"/>
                <a:gd name="connsiteX85" fmla="*/ 4650159 w 6427177"/>
                <a:gd name="connsiteY85" fmla="*/ 1124927 h 5820669"/>
                <a:gd name="connsiteX86" fmla="*/ 4671931 w 6427177"/>
                <a:gd name="connsiteY86" fmla="*/ 1124927 h 5820669"/>
                <a:gd name="connsiteX87" fmla="*/ 4722731 w 6427177"/>
                <a:gd name="connsiteY87" fmla="*/ 1146699 h 5820669"/>
                <a:gd name="connsiteX88" fmla="*/ 4780788 w 6427177"/>
                <a:gd name="connsiteY88" fmla="*/ 1139442 h 5820669"/>
                <a:gd name="connsiteX89" fmla="*/ 4817074 w 6427177"/>
                <a:gd name="connsiteY89" fmla="*/ 1204756 h 5820669"/>
                <a:gd name="connsiteX90" fmla="*/ 4802559 w 6427177"/>
                <a:gd name="connsiteY90" fmla="*/ 1320870 h 5820669"/>
                <a:gd name="connsiteX91" fmla="*/ 4780788 w 6427177"/>
                <a:gd name="connsiteY91" fmla="*/ 1422470 h 5820669"/>
                <a:gd name="connsiteX92" fmla="*/ 4737245 w 6427177"/>
                <a:gd name="connsiteY92" fmla="*/ 1705499 h 5820669"/>
                <a:gd name="connsiteX93" fmla="*/ 4729988 w 6427177"/>
                <a:gd name="connsiteY93" fmla="*/ 1865156 h 5820669"/>
                <a:gd name="connsiteX94" fmla="*/ 4664674 w 6427177"/>
                <a:gd name="connsiteY94" fmla="*/ 2148184 h 5820669"/>
                <a:gd name="connsiteX95" fmla="*/ 4628388 w 6427177"/>
                <a:gd name="connsiteY95" fmla="*/ 2670699 h 5820669"/>
                <a:gd name="connsiteX96" fmla="*/ 4606616 w 6427177"/>
                <a:gd name="connsiteY96" fmla="*/ 2990013 h 5820669"/>
                <a:gd name="connsiteX97" fmla="*/ 4584845 w 6427177"/>
                <a:gd name="connsiteY97" fmla="*/ 3425442 h 5820669"/>
                <a:gd name="connsiteX98" fmla="*/ 4584845 w 6427177"/>
                <a:gd name="connsiteY98" fmla="*/ 3541556 h 5820669"/>
                <a:gd name="connsiteX99" fmla="*/ 4599359 w 6427177"/>
                <a:gd name="connsiteY99" fmla="*/ 3693956 h 5820669"/>
                <a:gd name="connsiteX100" fmla="*/ 4613874 w 6427177"/>
                <a:gd name="connsiteY100" fmla="*/ 3947956 h 5820669"/>
                <a:gd name="connsiteX101" fmla="*/ 4599359 w 6427177"/>
                <a:gd name="connsiteY101" fmla="*/ 3955213 h 5820669"/>
                <a:gd name="connsiteX102" fmla="*/ 4541302 w 6427177"/>
                <a:gd name="connsiteY102" fmla="*/ 3991499 h 5820669"/>
                <a:gd name="connsiteX103" fmla="*/ 4454216 w 6427177"/>
                <a:gd name="connsiteY103" fmla="*/ 4020527 h 5820669"/>
                <a:gd name="connsiteX104" fmla="*/ 4388902 w 6427177"/>
                <a:gd name="connsiteY104" fmla="*/ 4006013 h 5820669"/>
                <a:gd name="connsiteX105" fmla="*/ 4338102 w 6427177"/>
                <a:gd name="connsiteY105" fmla="*/ 3984242 h 5820669"/>
                <a:gd name="connsiteX106" fmla="*/ 4105874 w 6427177"/>
                <a:gd name="connsiteY106" fmla="*/ 3926184 h 5820669"/>
                <a:gd name="connsiteX107" fmla="*/ 4040559 w 6427177"/>
                <a:gd name="connsiteY107" fmla="*/ 3904413 h 5820669"/>
                <a:gd name="connsiteX108" fmla="*/ 3902674 w 6427177"/>
                <a:gd name="connsiteY108" fmla="*/ 3882642 h 5820669"/>
                <a:gd name="connsiteX109" fmla="*/ 3822845 w 6427177"/>
                <a:gd name="connsiteY109" fmla="*/ 3875384 h 5820669"/>
                <a:gd name="connsiteX110" fmla="*/ 3648674 w 6427177"/>
                <a:gd name="connsiteY110" fmla="*/ 3831842 h 5820669"/>
                <a:gd name="connsiteX111" fmla="*/ 3583359 w 6427177"/>
                <a:gd name="connsiteY111" fmla="*/ 3831842 h 5820669"/>
                <a:gd name="connsiteX112" fmla="*/ 3387416 w 6427177"/>
                <a:gd name="connsiteY112" fmla="*/ 3788299 h 5820669"/>
                <a:gd name="connsiteX113" fmla="*/ 3126159 w 6427177"/>
                <a:gd name="connsiteY113" fmla="*/ 3773784 h 5820669"/>
                <a:gd name="connsiteX114" fmla="*/ 2995531 w 6427177"/>
                <a:gd name="connsiteY114" fmla="*/ 3744756 h 5820669"/>
                <a:gd name="connsiteX115" fmla="*/ 2922959 w 6427177"/>
                <a:gd name="connsiteY115" fmla="*/ 3701213 h 5820669"/>
                <a:gd name="connsiteX116" fmla="*/ 2821359 w 6427177"/>
                <a:gd name="connsiteY116" fmla="*/ 3679442 h 5820669"/>
                <a:gd name="connsiteX117" fmla="*/ 2792331 w 6427177"/>
                <a:gd name="connsiteY117" fmla="*/ 3664927 h 5820669"/>
                <a:gd name="connsiteX118" fmla="*/ 2748788 w 6427177"/>
                <a:gd name="connsiteY118" fmla="*/ 3672184 h 5820669"/>
                <a:gd name="connsiteX119" fmla="*/ 2712502 w 6427177"/>
                <a:gd name="connsiteY119" fmla="*/ 3737499 h 5820669"/>
                <a:gd name="connsiteX120" fmla="*/ 2668959 w 6427177"/>
                <a:gd name="connsiteY120" fmla="*/ 3781042 h 5820669"/>
                <a:gd name="connsiteX121" fmla="*/ 2581874 w 6427177"/>
                <a:gd name="connsiteY121" fmla="*/ 3998756 h 5820669"/>
                <a:gd name="connsiteX122" fmla="*/ 2516559 w 6427177"/>
                <a:gd name="connsiteY122" fmla="*/ 4064070 h 5820669"/>
                <a:gd name="connsiteX123" fmla="*/ 2465759 w 6427177"/>
                <a:gd name="connsiteY123" fmla="*/ 4165670 h 5820669"/>
                <a:gd name="connsiteX124" fmla="*/ 2443988 w 6427177"/>
                <a:gd name="connsiteY124" fmla="*/ 4194699 h 5820669"/>
                <a:gd name="connsiteX125" fmla="*/ 2407702 w 6427177"/>
                <a:gd name="connsiteY125" fmla="*/ 4260013 h 5820669"/>
                <a:gd name="connsiteX126" fmla="*/ 2378674 w 6427177"/>
                <a:gd name="connsiteY126" fmla="*/ 4318070 h 5820669"/>
                <a:gd name="connsiteX127" fmla="*/ 2226274 w 6427177"/>
                <a:gd name="connsiteY127" fmla="*/ 4310813 h 5820669"/>
                <a:gd name="connsiteX128" fmla="*/ 1877931 w 6427177"/>
                <a:gd name="connsiteY128" fmla="*/ 4318070 h 5820669"/>
                <a:gd name="connsiteX129" fmla="*/ 1689245 w 6427177"/>
                <a:gd name="connsiteY129" fmla="*/ 4325327 h 5820669"/>
                <a:gd name="connsiteX130" fmla="*/ 1558616 w 6427177"/>
                <a:gd name="connsiteY130" fmla="*/ 4347099 h 5820669"/>
                <a:gd name="connsiteX131" fmla="*/ 1406216 w 6427177"/>
                <a:gd name="connsiteY131" fmla="*/ 4354356 h 5820669"/>
                <a:gd name="connsiteX132" fmla="*/ 1181245 w 6427177"/>
                <a:gd name="connsiteY132" fmla="*/ 4361613 h 5820669"/>
                <a:gd name="connsiteX133" fmla="*/ 927245 w 6427177"/>
                <a:gd name="connsiteY133" fmla="*/ 4405156 h 5820669"/>
                <a:gd name="connsiteX134" fmla="*/ 854674 w 6427177"/>
                <a:gd name="connsiteY134" fmla="*/ 4405156 h 5820669"/>
                <a:gd name="connsiteX135" fmla="*/ 811131 w 6427177"/>
                <a:gd name="connsiteY135" fmla="*/ 4405156 h 5820669"/>
                <a:gd name="connsiteX136" fmla="*/ 731302 w 6427177"/>
                <a:gd name="connsiteY136" fmla="*/ 4412413 h 5820669"/>
                <a:gd name="connsiteX137" fmla="*/ 687759 w 6427177"/>
                <a:gd name="connsiteY137" fmla="*/ 4434184 h 5820669"/>
                <a:gd name="connsiteX138" fmla="*/ 695016 w 6427177"/>
                <a:gd name="connsiteY138" fmla="*/ 4586584 h 5820669"/>
                <a:gd name="connsiteX139" fmla="*/ 695016 w 6427177"/>
                <a:gd name="connsiteY139" fmla="*/ 4630127 h 5820669"/>
                <a:gd name="connsiteX140" fmla="*/ 687759 w 6427177"/>
                <a:gd name="connsiteY140" fmla="*/ 4869613 h 5820669"/>
                <a:gd name="connsiteX141" fmla="*/ 695016 w 6427177"/>
                <a:gd name="connsiteY141" fmla="*/ 4971213 h 5820669"/>
                <a:gd name="connsiteX142" fmla="*/ 695016 w 6427177"/>
                <a:gd name="connsiteY142" fmla="*/ 5080070 h 5820669"/>
                <a:gd name="connsiteX143" fmla="*/ 687759 w 6427177"/>
                <a:gd name="connsiteY143" fmla="*/ 5217956 h 5820669"/>
                <a:gd name="connsiteX144" fmla="*/ 695016 w 6427177"/>
                <a:gd name="connsiteY144" fmla="*/ 5326813 h 5820669"/>
                <a:gd name="connsiteX145" fmla="*/ 658731 w 6427177"/>
                <a:gd name="connsiteY145" fmla="*/ 5500984 h 5820669"/>
                <a:gd name="connsiteX146" fmla="*/ 673245 w 6427177"/>
                <a:gd name="connsiteY146" fmla="*/ 5609842 h 5820669"/>
                <a:gd name="connsiteX147" fmla="*/ 673245 w 6427177"/>
                <a:gd name="connsiteY147" fmla="*/ 5675156 h 5820669"/>
                <a:gd name="connsiteX148" fmla="*/ 673245 w 6427177"/>
                <a:gd name="connsiteY148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580388 w 6427177"/>
                <a:gd name="connsiteY12" fmla="*/ 5754984 h 5820669"/>
                <a:gd name="connsiteX13" fmla="*/ 1696502 w 6427177"/>
                <a:gd name="connsiteY13" fmla="*/ 5747727 h 5820669"/>
                <a:gd name="connsiteX14" fmla="*/ 1805359 w 6427177"/>
                <a:gd name="connsiteY14" fmla="*/ 5747727 h 5820669"/>
                <a:gd name="connsiteX15" fmla="*/ 2044845 w 6427177"/>
                <a:gd name="connsiteY15" fmla="*/ 5776756 h 5820669"/>
                <a:gd name="connsiteX16" fmla="*/ 2219016 w 6427177"/>
                <a:gd name="connsiteY16" fmla="*/ 5820299 h 5820669"/>
                <a:gd name="connsiteX17" fmla="*/ 2494788 w 6427177"/>
                <a:gd name="connsiteY17" fmla="*/ 5798527 h 5820669"/>
                <a:gd name="connsiteX18" fmla="*/ 2697988 w 6427177"/>
                <a:gd name="connsiteY18" fmla="*/ 5813042 h 5820669"/>
                <a:gd name="connsiteX19" fmla="*/ 2828616 w 6427177"/>
                <a:gd name="connsiteY19" fmla="*/ 5798527 h 5820669"/>
                <a:gd name="connsiteX20" fmla="*/ 3039074 w 6427177"/>
                <a:gd name="connsiteY20" fmla="*/ 5813042 h 5820669"/>
                <a:gd name="connsiteX21" fmla="*/ 3213245 w 6427177"/>
                <a:gd name="connsiteY21" fmla="*/ 5791270 h 5820669"/>
                <a:gd name="connsiteX22" fmla="*/ 3372902 w 6427177"/>
                <a:gd name="connsiteY22" fmla="*/ 5791270 h 5820669"/>
                <a:gd name="connsiteX23" fmla="*/ 3590616 w 6427177"/>
                <a:gd name="connsiteY23" fmla="*/ 5711442 h 5820669"/>
                <a:gd name="connsiteX24" fmla="*/ 3626902 w 6427177"/>
                <a:gd name="connsiteY24" fmla="*/ 5711442 h 5820669"/>
                <a:gd name="connsiteX25" fmla="*/ 3713988 w 6427177"/>
                <a:gd name="connsiteY25" fmla="*/ 5718699 h 5820669"/>
                <a:gd name="connsiteX26" fmla="*/ 4127645 w 6427177"/>
                <a:gd name="connsiteY26" fmla="*/ 5725956 h 5820669"/>
                <a:gd name="connsiteX27" fmla="*/ 4301816 w 6427177"/>
                <a:gd name="connsiteY27" fmla="*/ 5725956 h 5820669"/>
                <a:gd name="connsiteX28" fmla="*/ 4432445 w 6427177"/>
                <a:gd name="connsiteY28" fmla="*/ 5725956 h 5820669"/>
                <a:gd name="connsiteX29" fmla="*/ 4592102 w 6427177"/>
                <a:gd name="connsiteY29" fmla="*/ 5725956 h 5820669"/>
                <a:gd name="connsiteX30" fmla="*/ 4722731 w 6427177"/>
                <a:gd name="connsiteY30" fmla="*/ 5711442 h 5820669"/>
                <a:gd name="connsiteX31" fmla="*/ 4940445 w 6427177"/>
                <a:gd name="connsiteY31" fmla="*/ 5725956 h 5820669"/>
                <a:gd name="connsiteX32" fmla="*/ 5172674 w 6427177"/>
                <a:gd name="connsiteY32" fmla="*/ 5711442 h 5820669"/>
                <a:gd name="connsiteX33" fmla="*/ 5390388 w 6427177"/>
                <a:gd name="connsiteY33" fmla="*/ 5711442 h 5820669"/>
                <a:gd name="connsiteX34" fmla="*/ 5441188 w 6427177"/>
                <a:gd name="connsiteY34" fmla="*/ 5704184 h 5820669"/>
                <a:gd name="connsiteX35" fmla="*/ 5521016 w 6427177"/>
                <a:gd name="connsiteY35" fmla="*/ 5624356 h 5820669"/>
                <a:gd name="connsiteX36" fmla="*/ 5637131 w 6427177"/>
                <a:gd name="connsiteY36" fmla="*/ 5530013 h 5820669"/>
                <a:gd name="connsiteX37" fmla="*/ 5695188 w 6427177"/>
                <a:gd name="connsiteY37" fmla="*/ 5493727 h 5820669"/>
                <a:gd name="connsiteX38" fmla="*/ 5724216 w 6427177"/>
                <a:gd name="connsiteY38" fmla="*/ 5341327 h 5820669"/>
                <a:gd name="connsiteX39" fmla="*/ 5687931 w 6427177"/>
                <a:gd name="connsiteY39" fmla="*/ 5138127 h 5820669"/>
                <a:gd name="connsiteX40" fmla="*/ 5680674 w 6427177"/>
                <a:gd name="connsiteY40" fmla="*/ 4949442 h 5820669"/>
                <a:gd name="connsiteX41" fmla="*/ 5680674 w 6427177"/>
                <a:gd name="connsiteY41" fmla="*/ 4789784 h 5820669"/>
                <a:gd name="connsiteX42" fmla="*/ 5673416 w 6427177"/>
                <a:gd name="connsiteY42" fmla="*/ 4506756 h 5820669"/>
                <a:gd name="connsiteX43" fmla="*/ 5673416 w 6427177"/>
                <a:gd name="connsiteY43" fmla="*/ 4252756 h 5820669"/>
                <a:gd name="connsiteX44" fmla="*/ 5644388 w 6427177"/>
                <a:gd name="connsiteY44" fmla="*/ 4006013 h 5820669"/>
                <a:gd name="connsiteX45" fmla="*/ 5622616 w 6427177"/>
                <a:gd name="connsiteY45" fmla="*/ 3831842 h 5820669"/>
                <a:gd name="connsiteX46" fmla="*/ 5608102 w 6427177"/>
                <a:gd name="connsiteY46" fmla="*/ 3621384 h 5820669"/>
                <a:gd name="connsiteX47" fmla="*/ 5579074 w 6427177"/>
                <a:gd name="connsiteY47" fmla="*/ 3439956 h 5820669"/>
                <a:gd name="connsiteX48" fmla="*/ 5571816 w 6427177"/>
                <a:gd name="connsiteY48" fmla="*/ 3222242 h 5820669"/>
                <a:gd name="connsiteX49" fmla="*/ 5615359 w 6427177"/>
                <a:gd name="connsiteY49" fmla="*/ 3164184 h 5820669"/>
                <a:gd name="connsiteX50" fmla="*/ 5716959 w 6427177"/>
                <a:gd name="connsiteY50" fmla="*/ 3055327 h 5820669"/>
                <a:gd name="connsiteX51" fmla="*/ 5869359 w 6427177"/>
                <a:gd name="connsiteY51" fmla="*/ 2982756 h 5820669"/>
                <a:gd name="connsiteX52" fmla="*/ 5934674 w 6427177"/>
                <a:gd name="connsiteY52" fmla="*/ 2902927 h 5820669"/>
                <a:gd name="connsiteX53" fmla="*/ 6021759 w 6427177"/>
                <a:gd name="connsiteY53" fmla="*/ 2837613 h 5820669"/>
                <a:gd name="connsiteX54" fmla="*/ 6043531 w 6427177"/>
                <a:gd name="connsiteY54" fmla="*/ 2743270 h 5820669"/>
                <a:gd name="connsiteX55" fmla="*/ 6072559 w 6427177"/>
                <a:gd name="connsiteY55" fmla="*/ 2482013 h 5820669"/>
                <a:gd name="connsiteX56" fmla="*/ 6137874 w 6427177"/>
                <a:gd name="connsiteY56" fmla="*/ 2162699 h 5820669"/>
                <a:gd name="connsiteX57" fmla="*/ 6159645 w 6427177"/>
                <a:gd name="connsiteY57" fmla="*/ 1937727 h 5820669"/>
                <a:gd name="connsiteX58" fmla="*/ 6246731 w 6427177"/>
                <a:gd name="connsiteY58" fmla="*/ 1545842 h 5820669"/>
                <a:gd name="connsiteX59" fmla="*/ 6304788 w 6427177"/>
                <a:gd name="connsiteY59" fmla="*/ 1204756 h 5820669"/>
                <a:gd name="connsiteX60" fmla="*/ 6370102 w 6427177"/>
                <a:gd name="connsiteY60" fmla="*/ 965270 h 5820669"/>
                <a:gd name="connsiteX61" fmla="*/ 6399131 w 6427177"/>
                <a:gd name="connsiteY61" fmla="*/ 682242 h 5820669"/>
                <a:gd name="connsiteX62" fmla="*/ 6420902 w 6427177"/>
                <a:gd name="connsiteY62" fmla="*/ 551613 h 5820669"/>
                <a:gd name="connsiteX63" fmla="*/ 6420902 w 6427177"/>
                <a:gd name="connsiteY63" fmla="*/ 486299 h 5820669"/>
                <a:gd name="connsiteX64" fmla="*/ 6348331 w 6427177"/>
                <a:gd name="connsiteY64" fmla="*/ 457270 h 5820669"/>
                <a:gd name="connsiteX65" fmla="*/ 6253988 w 6427177"/>
                <a:gd name="connsiteY65" fmla="*/ 435499 h 5820669"/>
                <a:gd name="connsiteX66" fmla="*/ 6065302 w 6427177"/>
                <a:gd name="connsiteY66" fmla="*/ 391956 h 5820669"/>
                <a:gd name="connsiteX67" fmla="*/ 5883874 w 6427177"/>
                <a:gd name="connsiteY67" fmla="*/ 333899 h 5820669"/>
                <a:gd name="connsiteX68" fmla="*/ 5107359 w 6427177"/>
                <a:gd name="connsiteY68" fmla="*/ 174242 h 5820669"/>
                <a:gd name="connsiteX69" fmla="*/ 4933188 w 6427177"/>
                <a:gd name="connsiteY69" fmla="*/ 94413 h 5820669"/>
                <a:gd name="connsiteX70" fmla="*/ 4599359 w 6427177"/>
                <a:gd name="connsiteY70" fmla="*/ 29099 h 5820669"/>
                <a:gd name="connsiteX71" fmla="*/ 4519531 w 6427177"/>
                <a:gd name="connsiteY71" fmla="*/ 70 h 5820669"/>
                <a:gd name="connsiteX72" fmla="*/ 4381645 w 6427177"/>
                <a:gd name="connsiteY72" fmla="*/ 36356 h 5820669"/>
                <a:gd name="connsiteX73" fmla="*/ 4294559 w 6427177"/>
                <a:gd name="connsiteY73" fmla="*/ 159727 h 5820669"/>
                <a:gd name="connsiteX74" fmla="*/ 4229245 w 6427177"/>
                <a:gd name="connsiteY74" fmla="*/ 246813 h 5820669"/>
                <a:gd name="connsiteX75" fmla="*/ 4163931 w 6427177"/>
                <a:gd name="connsiteY75" fmla="*/ 428242 h 5820669"/>
                <a:gd name="connsiteX76" fmla="*/ 4142159 w 6427177"/>
                <a:gd name="connsiteY76" fmla="*/ 537099 h 5820669"/>
                <a:gd name="connsiteX77" fmla="*/ 4142159 w 6427177"/>
                <a:gd name="connsiteY77" fmla="*/ 682242 h 5820669"/>
                <a:gd name="connsiteX78" fmla="*/ 4142159 w 6427177"/>
                <a:gd name="connsiteY78" fmla="*/ 769327 h 5820669"/>
                <a:gd name="connsiteX79" fmla="*/ 4171188 w 6427177"/>
                <a:gd name="connsiteY79" fmla="*/ 834642 h 5820669"/>
                <a:gd name="connsiteX80" fmla="*/ 4243759 w 6427177"/>
                <a:gd name="connsiteY80" fmla="*/ 863670 h 5820669"/>
                <a:gd name="connsiteX81" fmla="*/ 4359874 w 6427177"/>
                <a:gd name="connsiteY81" fmla="*/ 1030584 h 5820669"/>
                <a:gd name="connsiteX82" fmla="*/ 4432445 w 6427177"/>
                <a:gd name="connsiteY82" fmla="*/ 1103156 h 5820669"/>
                <a:gd name="connsiteX83" fmla="*/ 4541302 w 6427177"/>
                <a:gd name="connsiteY83" fmla="*/ 1095899 h 5820669"/>
                <a:gd name="connsiteX84" fmla="*/ 4650159 w 6427177"/>
                <a:gd name="connsiteY84" fmla="*/ 1124927 h 5820669"/>
                <a:gd name="connsiteX85" fmla="*/ 4671931 w 6427177"/>
                <a:gd name="connsiteY85" fmla="*/ 1124927 h 5820669"/>
                <a:gd name="connsiteX86" fmla="*/ 4722731 w 6427177"/>
                <a:gd name="connsiteY86" fmla="*/ 1146699 h 5820669"/>
                <a:gd name="connsiteX87" fmla="*/ 4780788 w 6427177"/>
                <a:gd name="connsiteY87" fmla="*/ 1139442 h 5820669"/>
                <a:gd name="connsiteX88" fmla="*/ 4817074 w 6427177"/>
                <a:gd name="connsiteY88" fmla="*/ 1204756 h 5820669"/>
                <a:gd name="connsiteX89" fmla="*/ 4802559 w 6427177"/>
                <a:gd name="connsiteY89" fmla="*/ 1320870 h 5820669"/>
                <a:gd name="connsiteX90" fmla="*/ 4780788 w 6427177"/>
                <a:gd name="connsiteY90" fmla="*/ 1422470 h 5820669"/>
                <a:gd name="connsiteX91" fmla="*/ 4737245 w 6427177"/>
                <a:gd name="connsiteY91" fmla="*/ 1705499 h 5820669"/>
                <a:gd name="connsiteX92" fmla="*/ 4729988 w 6427177"/>
                <a:gd name="connsiteY92" fmla="*/ 1865156 h 5820669"/>
                <a:gd name="connsiteX93" fmla="*/ 4664674 w 6427177"/>
                <a:gd name="connsiteY93" fmla="*/ 2148184 h 5820669"/>
                <a:gd name="connsiteX94" fmla="*/ 4628388 w 6427177"/>
                <a:gd name="connsiteY94" fmla="*/ 2670699 h 5820669"/>
                <a:gd name="connsiteX95" fmla="*/ 4606616 w 6427177"/>
                <a:gd name="connsiteY95" fmla="*/ 2990013 h 5820669"/>
                <a:gd name="connsiteX96" fmla="*/ 4584845 w 6427177"/>
                <a:gd name="connsiteY96" fmla="*/ 3425442 h 5820669"/>
                <a:gd name="connsiteX97" fmla="*/ 4584845 w 6427177"/>
                <a:gd name="connsiteY97" fmla="*/ 3541556 h 5820669"/>
                <a:gd name="connsiteX98" fmla="*/ 4599359 w 6427177"/>
                <a:gd name="connsiteY98" fmla="*/ 3693956 h 5820669"/>
                <a:gd name="connsiteX99" fmla="*/ 4613874 w 6427177"/>
                <a:gd name="connsiteY99" fmla="*/ 3947956 h 5820669"/>
                <a:gd name="connsiteX100" fmla="*/ 4599359 w 6427177"/>
                <a:gd name="connsiteY100" fmla="*/ 3955213 h 5820669"/>
                <a:gd name="connsiteX101" fmla="*/ 4541302 w 6427177"/>
                <a:gd name="connsiteY101" fmla="*/ 3991499 h 5820669"/>
                <a:gd name="connsiteX102" fmla="*/ 4454216 w 6427177"/>
                <a:gd name="connsiteY102" fmla="*/ 4020527 h 5820669"/>
                <a:gd name="connsiteX103" fmla="*/ 4388902 w 6427177"/>
                <a:gd name="connsiteY103" fmla="*/ 4006013 h 5820669"/>
                <a:gd name="connsiteX104" fmla="*/ 4338102 w 6427177"/>
                <a:gd name="connsiteY104" fmla="*/ 3984242 h 5820669"/>
                <a:gd name="connsiteX105" fmla="*/ 4105874 w 6427177"/>
                <a:gd name="connsiteY105" fmla="*/ 3926184 h 5820669"/>
                <a:gd name="connsiteX106" fmla="*/ 4040559 w 6427177"/>
                <a:gd name="connsiteY106" fmla="*/ 3904413 h 5820669"/>
                <a:gd name="connsiteX107" fmla="*/ 3902674 w 6427177"/>
                <a:gd name="connsiteY107" fmla="*/ 3882642 h 5820669"/>
                <a:gd name="connsiteX108" fmla="*/ 3822845 w 6427177"/>
                <a:gd name="connsiteY108" fmla="*/ 3875384 h 5820669"/>
                <a:gd name="connsiteX109" fmla="*/ 3648674 w 6427177"/>
                <a:gd name="connsiteY109" fmla="*/ 3831842 h 5820669"/>
                <a:gd name="connsiteX110" fmla="*/ 3583359 w 6427177"/>
                <a:gd name="connsiteY110" fmla="*/ 3831842 h 5820669"/>
                <a:gd name="connsiteX111" fmla="*/ 3387416 w 6427177"/>
                <a:gd name="connsiteY111" fmla="*/ 3788299 h 5820669"/>
                <a:gd name="connsiteX112" fmla="*/ 3126159 w 6427177"/>
                <a:gd name="connsiteY112" fmla="*/ 3773784 h 5820669"/>
                <a:gd name="connsiteX113" fmla="*/ 2995531 w 6427177"/>
                <a:gd name="connsiteY113" fmla="*/ 3744756 h 5820669"/>
                <a:gd name="connsiteX114" fmla="*/ 2922959 w 6427177"/>
                <a:gd name="connsiteY114" fmla="*/ 3701213 h 5820669"/>
                <a:gd name="connsiteX115" fmla="*/ 2821359 w 6427177"/>
                <a:gd name="connsiteY115" fmla="*/ 3679442 h 5820669"/>
                <a:gd name="connsiteX116" fmla="*/ 2792331 w 6427177"/>
                <a:gd name="connsiteY116" fmla="*/ 3664927 h 5820669"/>
                <a:gd name="connsiteX117" fmla="*/ 2748788 w 6427177"/>
                <a:gd name="connsiteY117" fmla="*/ 3672184 h 5820669"/>
                <a:gd name="connsiteX118" fmla="*/ 2712502 w 6427177"/>
                <a:gd name="connsiteY118" fmla="*/ 3737499 h 5820669"/>
                <a:gd name="connsiteX119" fmla="*/ 2668959 w 6427177"/>
                <a:gd name="connsiteY119" fmla="*/ 3781042 h 5820669"/>
                <a:gd name="connsiteX120" fmla="*/ 2581874 w 6427177"/>
                <a:gd name="connsiteY120" fmla="*/ 3998756 h 5820669"/>
                <a:gd name="connsiteX121" fmla="*/ 2516559 w 6427177"/>
                <a:gd name="connsiteY121" fmla="*/ 4064070 h 5820669"/>
                <a:gd name="connsiteX122" fmla="*/ 2465759 w 6427177"/>
                <a:gd name="connsiteY122" fmla="*/ 4165670 h 5820669"/>
                <a:gd name="connsiteX123" fmla="*/ 2443988 w 6427177"/>
                <a:gd name="connsiteY123" fmla="*/ 4194699 h 5820669"/>
                <a:gd name="connsiteX124" fmla="*/ 2407702 w 6427177"/>
                <a:gd name="connsiteY124" fmla="*/ 4260013 h 5820669"/>
                <a:gd name="connsiteX125" fmla="*/ 2378674 w 6427177"/>
                <a:gd name="connsiteY125" fmla="*/ 4318070 h 5820669"/>
                <a:gd name="connsiteX126" fmla="*/ 2226274 w 6427177"/>
                <a:gd name="connsiteY126" fmla="*/ 4310813 h 5820669"/>
                <a:gd name="connsiteX127" fmla="*/ 1877931 w 6427177"/>
                <a:gd name="connsiteY127" fmla="*/ 4318070 h 5820669"/>
                <a:gd name="connsiteX128" fmla="*/ 1689245 w 6427177"/>
                <a:gd name="connsiteY128" fmla="*/ 4325327 h 5820669"/>
                <a:gd name="connsiteX129" fmla="*/ 1558616 w 6427177"/>
                <a:gd name="connsiteY129" fmla="*/ 4347099 h 5820669"/>
                <a:gd name="connsiteX130" fmla="*/ 1406216 w 6427177"/>
                <a:gd name="connsiteY130" fmla="*/ 4354356 h 5820669"/>
                <a:gd name="connsiteX131" fmla="*/ 1181245 w 6427177"/>
                <a:gd name="connsiteY131" fmla="*/ 4361613 h 5820669"/>
                <a:gd name="connsiteX132" fmla="*/ 927245 w 6427177"/>
                <a:gd name="connsiteY132" fmla="*/ 4405156 h 5820669"/>
                <a:gd name="connsiteX133" fmla="*/ 854674 w 6427177"/>
                <a:gd name="connsiteY133" fmla="*/ 4405156 h 5820669"/>
                <a:gd name="connsiteX134" fmla="*/ 811131 w 6427177"/>
                <a:gd name="connsiteY134" fmla="*/ 4405156 h 5820669"/>
                <a:gd name="connsiteX135" fmla="*/ 731302 w 6427177"/>
                <a:gd name="connsiteY135" fmla="*/ 4412413 h 5820669"/>
                <a:gd name="connsiteX136" fmla="*/ 687759 w 6427177"/>
                <a:gd name="connsiteY136" fmla="*/ 4434184 h 5820669"/>
                <a:gd name="connsiteX137" fmla="*/ 695016 w 6427177"/>
                <a:gd name="connsiteY137" fmla="*/ 4586584 h 5820669"/>
                <a:gd name="connsiteX138" fmla="*/ 695016 w 6427177"/>
                <a:gd name="connsiteY138" fmla="*/ 4630127 h 5820669"/>
                <a:gd name="connsiteX139" fmla="*/ 687759 w 6427177"/>
                <a:gd name="connsiteY139" fmla="*/ 4869613 h 5820669"/>
                <a:gd name="connsiteX140" fmla="*/ 695016 w 6427177"/>
                <a:gd name="connsiteY140" fmla="*/ 4971213 h 5820669"/>
                <a:gd name="connsiteX141" fmla="*/ 695016 w 6427177"/>
                <a:gd name="connsiteY141" fmla="*/ 5080070 h 5820669"/>
                <a:gd name="connsiteX142" fmla="*/ 687759 w 6427177"/>
                <a:gd name="connsiteY142" fmla="*/ 5217956 h 5820669"/>
                <a:gd name="connsiteX143" fmla="*/ 695016 w 6427177"/>
                <a:gd name="connsiteY143" fmla="*/ 5326813 h 5820669"/>
                <a:gd name="connsiteX144" fmla="*/ 658731 w 6427177"/>
                <a:gd name="connsiteY144" fmla="*/ 5500984 h 5820669"/>
                <a:gd name="connsiteX145" fmla="*/ 673245 w 6427177"/>
                <a:gd name="connsiteY145" fmla="*/ 5609842 h 5820669"/>
                <a:gd name="connsiteX146" fmla="*/ 673245 w 6427177"/>
                <a:gd name="connsiteY146" fmla="*/ 5675156 h 5820669"/>
                <a:gd name="connsiteX147" fmla="*/ 673245 w 6427177"/>
                <a:gd name="connsiteY147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580388 w 6427177"/>
                <a:gd name="connsiteY12" fmla="*/ 5754984 h 5820669"/>
                <a:gd name="connsiteX13" fmla="*/ 1805359 w 6427177"/>
                <a:gd name="connsiteY13" fmla="*/ 5747727 h 5820669"/>
                <a:gd name="connsiteX14" fmla="*/ 2044845 w 6427177"/>
                <a:gd name="connsiteY14" fmla="*/ 5776756 h 5820669"/>
                <a:gd name="connsiteX15" fmla="*/ 2219016 w 6427177"/>
                <a:gd name="connsiteY15" fmla="*/ 5820299 h 5820669"/>
                <a:gd name="connsiteX16" fmla="*/ 2494788 w 6427177"/>
                <a:gd name="connsiteY16" fmla="*/ 5798527 h 5820669"/>
                <a:gd name="connsiteX17" fmla="*/ 2697988 w 6427177"/>
                <a:gd name="connsiteY17" fmla="*/ 5813042 h 5820669"/>
                <a:gd name="connsiteX18" fmla="*/ 2828616 w 6427177"/>
                <a:gd name="connsiteY18" fmla="*/ 5798527 h 5820669"/>
                <a:gd name="connsiteX19" fmla="*/ 3039074 w 6427177"/>
                <a:gd name="connsiteY19" fmla="*/ 5813042 h 5820669"/>
                <a:gd name="connsiteX20" fmla="*/ 3213245 w 6427177"/>
                <a:gd name="connsiteY20" fmla="*/ 5791270 h 5820669"/>
                <a:gd name="connsiteX21" fmla="*/ 3372902 w 6427177"/>
                <a:gd name="connsiteY21" fmla="*/ 5791270 h 5820669"/>
                <a:gd name="connsiteX22" fmla="*/ 3590616 w 6427177"/>
                <a:gd name="connsiteY22" fmla="*/ 5711442 h 5820669"/>
                <a:gd name="connsiteX23" fmla="*/ 3626902 w 6427177"/>
                <a:gd name="connsiteY23" fmla="*/ 5711442 h 5820669"/>
                <a:gd name="connsiteX24" fmla="*/ 3713988 w 6427177"/>
                <a:gd name="connsiteY24" fmla="*/ 5718699 h 5820669"/>
                <a:gd name="connsiteX25" fmla="*/ 4127645 w 6427177"/>
                <a:gd name="connsiteY25" fmla="*/ 5725956 h 5820669"/>
                <a:gd name="connsiteX26" fmla="*/ 4301816 w 6427177"/>
                <a:gd name="connsiteY26" fmla="*/ 5725956 h 5820669"/>
                <a:gd name="connsiteX27" fmla="*/ 4432445 w 6427177"/>
                <a:gd name="connsiteY27" fmla="*/ 5725956 h 5820669"/>
                <a:gd name="connsiteX28" fmla="*/ 4592102 w 6427177"/>
                <a:gd name="connsiteY28" fmla="*/ 5725956 h 5820669"/>
                <a:gd name="connsiteX29" fmla="*/ 4722731 w 6427177"/>
                <a:gd name="connsiteY29" fmla="*/ 5711442 h 5820669"/>
                <a:gd name="connsiteX30" fmla="*/ 4940445 w 6427177"/>
                <a:gd name="connsiteY30" fmla="*/ 5725956 h 5820669"/>
                <a:gd name="connsiteX31" fmla="*/ 5172674 w 6427177"/>
                <a:gd name="connsiteY31" fmla="*/ 5711442 h 5820669"/>
                <a:gd name="connsiteX32" fmla="*/ 5390388 w 6427177"/>
                <a:gd name="connsiteY32" fmla="*/ 5711442 h 5820669"/>
                <a:gd name="connsiteX33" fmla="*/ 5441188 w 6427177"/>
                <a:gd name="connsiteY33" fmla="*/ 5704184 h 5820669"/>
                <a:gd name="connsiteX34" fmla="*/ 5521016 w 6427177"/>
                <a:gd name="connsiteY34" fmla="*/ 5624356 h 5820669"/>
                <a:gd name="connsiteX35" fmla="*/ 5637131 w 6427177"/>
                <a:gd name="connsiteY35" fmla="*/ 5530013 h 5820669"/>
                <a:gd name="connsiteX36" fmla="*/ 5695188 w 6427177"/>
                <a:gd name="connsiteY36" fmla="*/ 5493727 h 5820669"/>
                <a:gd name="connsiteX37" fmla="*/ 5724216 w 6427177"/>
                <a:gd name="connsiteY37" fmla="*/ 5341327 h 5820669"/>
                <a:gd name="connsiteX38" fmla="*/ 5687931 w 6427177"/>
                <a:gd name="connsiteY38" fmla="*/ 5138127 h 5820669"/>
                <a:gd name="connsiteX39" fmla="*/ 5680674 w 6427177"/>
                <a:gd name="connsiteY39" fmla="*/ 4949442 h 5820669"/>
                <a:gd name="connsiteX40" fmla="*/ 5680674 w 6427177"/>
                <a:gd name="connsiteY40" fmla="*/ 4789784 h 5820669"/>
                <a:gd name="connsiteX41" fmla="*/ 5673416 w 6427177"/>
                <a:gd name="connsiteY41" fmla="*/ 4506756 h 5820669"/>
                <a:gd name="connsiteX42" fmla="*/ 5673416 w 6427177"/>
                <a:gd name="connsiteY42" fmla="*/ 4252756 h 5820669"/>
                <a:gd name="connsiteX43" fmla="*/ 5644388 w 6427177"/>
                <a:gd name="connsiteY43" fmla="*/ 4006013 h 5820669"/>
                <a:gd name="connsiteX44" fmla="*/ 5622616 w 6427177"/>
                <a:gd name="connsiteY44" fmla="*/ 3831842 h 5820669"/>
                <a:gd name="connsiteX45" fmla="*/ 5608102 w 6427177"/>
                <a:gd name="connsiteY45" fmla="*/ 3621384 h 5820669"/>
                <a:gd name="connsiteX46" fmla="*/ 5579074 w 6427177"/>
                <a:gd name="connsiteY46" fmla="*/ 3439956 h 5820669"/>
                <a:gd name="connsiteX47" fmla="*/ 5571816 w 6427177"/>
                <a:gd name="connsiteY47" fmla="*/ 3222242 h 5820669"/>
                <a:gd name="connsiteX48" fmla="*/ 5615359 w 6427177"/>
                <a:gd name="connsiteY48" fmla="*/ 3164184 h 5820669"/>
                <a:gd name="connsiteX49" fmla="*/ 5716959 w 6427177"/>
                <a:gd name="connsiteY49" fmla="*/ 3055327 h 5820669"/>
                <a:gd name="connsiteX50" fmla="*/ 5869359 w 6427177"/>
                <a:gd name="connsiteY50" fmla="*/ 2982756 h 5820669"/>
                <a:gd name="connsiteX51" fmla="*/ 5934674 w 6427177"/>
                <a:gd name="connsiteY51" fmla="*/ 2902927 h 5820669"/>
                <a:gd name="connsiteX52" fmla="*/ 6021759 w 6427177"/>
                <a:gd name="connsiteY52" fmla="*/ 2837613 h 5820669"/>
                <a:gd name="connsiteX53" fmla="*/ 6043531 w 6427177"/>
                <a:gd name="connsiteY53" fmla="*/ 2743270 h 5820669"/>
                <a:gd name="connsiteX54" fmla="*/ 6072559 w 6427177"/>
                <a:gd name="connsiteY54" fmla="*/ 2482013 h 5820669"/>
                <a:gd name="connsiteX55" fmla="*/ 6137874 w 6427177"/>
                <a:gd name="connsiteY55" fmla="*/ 2162699 h 5820669"/>
                <a:gd name="connsiteX56" fmla="*/ 6159645 w 6427177"/>
                <a:gd name="connsiteY56" fmla="*/ 1937727 h 5820669"/>
                <a:gd name="connsiteX57" fmla="*/ 6246731 w 6427177"/>
                <a:gd name="connsiteY57" fmla="*/ 1545842 h 5820669"/>
                <a:gd name="connsiteX58" fmla="*/ 6304788 w 6427177"/>
                <a:gd name="connsiteY58" fmla="*/ 1204756 h 5820669"/>
                <a:gd name="connsiteX59" fmla="*/ 6370102 w 6427177"/>
                <a:gd name="connsiteY59" fmla="*/ 965270 h 5820669"/>
                <a:gd name="connsiteX60" fmla="*/ 6399131 w 6427177"/>
                <a:gd name="connsiteY60" fmla="*/ 682242 h 5820669"/>
                <a:gd name="connsiteX61" fmla="*/ 6420902 w 6427177"/>
                <a:gd name="connsiteY61" fmla="*/ 551613 h 5820669"/>
                <a:gd name="connsiteX62" fmla="*/ 6420902 w 6427177"/>
                <a:gd name="connsiteY62" fmla="*/ 486299 h 5820669"/>
                <a:gd name="connsiteX63" fmla="*/ 6348331 w 6427177"/>
                <a:gd name="connsiteY63" fmla="*/ 457270 h 5820669"/>
                <a:gd name="connsiteX64" fmla="*/ 6253988 w 6427177"/>
                <a:gd name="connsiteY64" fmla="*/ 435499 h 5820669"/>
                <a:gd name="connsiteX65" fmla="*/ 6065302 w 6427177"/>
                <a:gd name="connsiteY65" fmla="*/ 391956 h 5820669"/>
                <a:gd name="connsiteX66" fmla="*/ 5883874 w 6427177"/>
                <a:gd name="connsiteY66" fmla="*/ 333899 h 5820669"/>
                <a:gd name="connsiteX67" fmla="*/ 5107359 w 6427177"/>
                <a:gd name="connsiteY67" fmla="*/ 174242 h 5820669"/>
                <a:gd name="connsiteX68" fmla="*/ 4933188 w 6427177"/>
                <a:gd name="connsiteY68" fmla="*/ 94413 h 5820669"/>
                <a:gd name="connsiteX69" fmla="*/ 4599359 w 6427177"/>
                <a:gd name="connsiteY69" fmla="*/ 29099 h 5820669"/>
                <a:gd name="connsiteX70" fmla="*/ 4519531 w 6427177"/>
                <a:gd name="connsiteY70" fmla="*/ 70 h 5820669"/>
                <a:gd name="connsiteX71" fmla="*/ 4381645 w 6427177"/>
                <a:gd name="connsiteY71" fmla="*/ 36356 h 5820669"/>
                <a:gd name="connsiteX72" fmla="*/ 4294559 w 6427177"/>
                <a:gd name="connsiteY72" fmla="*/ 159727 h 5820669"/>
                <a:gd name="connsiteX73" fmla="*/ 4229245 w 6427177"/>
                <a:gd name="connsiteY73" fmla="*/ 246813 h 5820669"/>
                <a:gd name="connsiteX74" fmla="*/ 4163931 w 6427177"/>
                <a:gd name="connsiteY74" fmla="*/ 428242 h 5820669"/>
                <a:gd name="connsiteX75" fmla="*/ 4142159 w 6427177"/>
                <a:gd name="connsiteY75" fmla="*/ 537099 h 5820669"/>
                <a:gd name="connsiteX76" fmla="*/ 4142159 w 6427177"/>
                <a:gd name="connsiteY76" fmla="*/ 682242 h 5820669"/>
                <a:gd name="connsiteX77" fmla="*/ 4142159 w 6427177"/>
                <a:gd name="connsiteY77" fmla="*/ 769327 h 5820669"/>
                <a:gd name="connsiteX78" fmla="*/ 4171188 w 6427177"/>
                <a:gd name="connsiteY78" fmla="*/ 834642 h 5820669"/>
                <a:gd name="connsiteX79" fmla="*/ 4243759 w 6427177"/>
                <a:gd name="connsiteY79" fmla="*/ 863670 h 5820669"/>
                <a:gd name="connsiteX80" fmla="*/ 4359874 w 6427177"/>
                <a:gd name="connsiteY80" fmla="*/ 1030584 h 5820669"/>
                <a:gd name="connsiteX81" fmla="*/ 4432445 w 6427177"/>
                <a:gd name="connsiteY81" fmla="*/ 1103156 h 5820669"/>
                <a:gd name="connsiteX82" fmla="*/ 4541302 w 6427177"/>
                <a:gd name="connsiteY82" fmla="*/ 1095899 h 5820669"/>
                <a:gd name="connsiteX83" fmla="*/ 4650159 w 6427177"/>
                <a:gd name="connsiteY83" fmla="*/ 1124927 h 5820669"/>
                <a:gd name="connsiteX84" fmla="*/ 4671931 w 6427177"/>
                <a:gd name="connsiteY84" fmla="*/ 1124927 h 5820669"/>
                <a:gd name="connsiteX85" fmla="*/ 4722731 w 6427177"/>
                <a:gd name="connsiteY85" fmla="*/ 1146699 h 5820669"/>
                <a:gd name="connsiteX86" fmla="*/ 4780788 w 6427177"/>
                <a:gd name="connsiteY86" fmla="*/ 1139442 h 5820669"/>
                <a:gd name="connsiteX87" fmla="*/ 4817074 w 6427177"/>
                <a:gd name="connsiteY87" fmla="*/ 1204756 h 5820669"/>
                <a:gd name="connsiteX88" fmla="*/ 4802559 w 6427177"/>
                <a:gd name="connsiteY88" fmla="*/ 1320870 h 5820669"/>
                <a:gd name="connsiteX89" fmla="*/ 4780788 w 6427177"/>
                <a:gd name="connsiteY89" fmla="*/ 1422470 h 5820669"/>
                <a:gd name="connsiteX90" fmla="*/ 4737245 w 6427177"/>
                <a:gd name="connsiteY90" fmla="*/ 1705499 h 5820669"/>
                <a:gd name="connsiteX91" fmla="*/ 4729988 w 6427177"/>
                <a:gd name="connsiteY91" fmla="*/ 1865156 h 5820669"/>
                <a:gd name="connsiteX92" fmla="*/ 4664674 w 6427177"/>
                <a:gd name="connsiteY92" fmla="*/ 2148184 h 5820669"/>
                <a:gd name="connsiteX93" fmla="*/ 4628388 w 6427177"/>
                <a:gd name="connsiteY93" fmla="*/ 2670699 h 5820669"/>
                <a:gd name="connsiteX94" fmla="*/ 4606616 w 6427177"/>
                <a:gd name="connsiteY94" fmla="*/ 2990013 h 5820669"/>
                <a:gd name="connsiteX95" fmla="*/ 4584845 w 6427177"/>
                <a:gd name="connsiteY95" fmla="*/ 3425442 h 5820669"/>
                <a:gd name="connsiteX96" fmla="*/ 4584845 w 6427177"/>
                <a:gd name="connsiteY96" fmla="*/ 3541556 h 5820669"/>
                <a:gd name="connsiteX97" fmla="*/ 4599359 w 6427177"/>
                <a:gd name="connsiteY97" fmla="*/ 3693956 h 5820669"/>
                <a:gd name="connsiteX98" fmla="*/ 4613874 w 6427177"/>
                <a:gd name="connsiteY98" fmla="*/ 3947956 h 5820669"/>
                <a:gd name="connsiteX99" fmla="*/ 4599359 w 6427177"/>
                <a:gd name="connsiteY99" fmla="*/ 3955213 h 5820669"/>
                <a:gd name="connsiteX100" fmla="*/ 4541302 w 6427177"/>
                <a:gd name="connsiteY100" fmla="*/ 3991499 h 5820669"/>
                <a:gd name="connsiteX101" fmla="*/ 4454216 w 6427177"/>
                <a:gd name="connsiteY101" fmla="*/ 4020527 h 5820669"/>
                <a:gd name="connsiteX102" fmla="*/ 4388902 w 6427177"/>
                <a:gd name="connsiteY102" fmla="*/ 4006013 h 5820669"/>
                <a:gd name="connsiteX103" fmla="*/ 4338102 w 6427177"/>
                <a:gd name="connsiteY103" fmla="*/ 3984242 h 5820669"/>
                <a:gd name="connsiteX104" fmla="*/ 4105874 w 6427177"/>
                <a:gd name="connsiteY104" fmla="*/ 3926184 h 5820669"/>
                <a:gd name="connsiteX105" fmla="*/ 4040559 w 6427177"/>
                <a:gd name="connsiteY105" fmla="*/ 3904413 h 5820669"/>
                <a:gd name="connsiteX106" fmla="*/ 3902674 w 6427177"/>
                <a:gd name="connsiteY106" fmla="*/ 3882642 h 5820669"/>
                <a:gd name="connsiteX107" fmla="*/ 3822845 w 6427177"/>
                <a:gd name="connsiteY107" fmla="*/ 3875384 h 5820669"/>
                <a:gd name="connsiteX108" fmla="*/ 3648674 w 6427177"/>
                <a:gd name="connsiteY108" fmla="*/ 3831842 h 5820669"/>
                <a:gd name="connsiteX109" fmla="*/ 3583359 w 6427177"/>
                <a:gd name="connsiteY109" fmla="*/ 3831842 h 5820669"/>
                <a:gd name="connsiteX110" fmla="*/ 3387416 w 6427177"/>
                <a:gd name="connsiteY110" fmla="*/ 3788299 h 5820669"/>
                <a:gd name="connsiteX111" fmla="*/ 3126159 w 6427177"/>
                <a:gd name="connsiteY111" fmla="*/ 3773784 h 5820669"/>
                <a:gd name="connsiteX112" fmla="*/ 2995531 w 6427177"/>
                <a:gd name="connsiteY112" fmla="*/ 3744756 h 5820669"/>
                <a:gd name="connsiteX113" fmla="*/ 2922959 w 6427177"/>
                <a:gd name="connsiteY113" fmla="*/ 3701213 h 5820669"/>
                <a:gd name="connsiteX114" fmla="*/ 2821359 w 6427177"/>
                <a:gd name="connsiteY114" fmla="*/ 3679442 h 5820669"/>
                <a:gd name="connsiteX115" fmla="*/ 2792331 w 6427177"/>
                <a:gd name="connsiteY115" fmla="*/ 3664927 h 5820669"/>
                <a:gd name="connsiteX116" fmla="*/ 2748788 w 6427177"/>
                <a:gd name="connsiteY116" fmla="*/ 3672184 h 5820669"/>
                <a:gd name="connsiteX117" fmla="*/ 2712502 w 6427177"/>
                <a:gd name="connsiteY117" fmla="*/ 3737499 h 5820669"/>
                <a:gd name="connsiteX118" fmla="*/ 2668959 w 6427177"/>
                <a:gd name="connsiteY118" fmla="*/ 3781042 h 5820669"/>
                <a:gd name="connsiteX119" fmla="*/ 2581874 w 6427177"/>
                <a:gd name="connsiteY119" fmla="*/ 3998756 h 5820669"/>
                <a:gd name="connsiteX120" fmla="*/ 2516559 w 6427177"/>
                <a:gd name="connsiteY120" fmla="*/ 4064070 h 5820669"/>
                <a:gd name="connsiteX121" fmla="*/ 2465759 w 6427177"/>
                <a:gd name="connsiteY121" fmla="*/ 4165670 h 5820669"/>
                <a:gd name="connsiteX122" fmla="*/ 2443988 w 6427177"/>
                <a:gd name="connsiteY122" fmla="*/ 4194699 h 5820669"/>
                <a:gd name="connsiteX123" fmla="*/ 2407702 w 6427177"/>
                <a:gd name="connsiteY123" fmla="*/ 4260013 h 5820669"/>
                <a:gd name="connsiteX124" fmla="*/ 2378674 w 6427177"/>
                <a:gd name="connsiteY124" fmla="*/ 4318070 h 5820669"/>
                <a:gd name="connsiteX125" fmla="*/ 2226274 w 6427177"/>
                <a:gd name="connsiteY125" fmla="*/ 4310813 h 5820669"/>
                <a:gd name="connsiteX126" fmla="*/ 1877931 w 6427177"/>
                <a:gd name="connsiteY126" fmla="*/ 4318070 h 5820669"/>
                <a:gd name="connsiteX127" fmla="*/ 1689245 w 6427177"/>
                <a:gd name="connsiteY127" fmla="*/ 4325327 h 5820669"/>
                <a:gd name="connsiteX128" fmla="*/ 1558616 w 6427177"/>
                <a:gd name="connsiteY128" fmla="*/ 4347099 h 5820669"/>
                <a:gd name="connsiteX129" fmla="*/ 1406216 w 6427177"/>
                <a:gd name="connsiteY129" fmla="*/ 4354356 h 5820669"/>
                <a:gd name="connsiteX130" fmla="*/ 1181245 w 6427177"/>
                <a:gd name="connsiteY130" fmla="*/ 4361613 h 5820669"/>
                <a:gd name="connsiteX131" fmla="*/ 927245 w 6427177"/>
                <a:gd name="connsiteY131" fmla="*/ 4405156 h 5820669"/>
                <a:gd name="connsiteX132" fmla="*/ 854674 w 6427177"/>
                <a:gd name="connsiteY132" fmla="*/ 4405156 h 5820669"/>
                <a:gd name="connsiteX133" fmla="*/ 811131 w 6427177"/>
                <a:gd name="connsiteY133" fmla="*/ 4405156 h 5820669"/>
                <a:gd name="connsiteX134" fmla="*/ 731302 w 6427177"/>
                <a:gd name="connsiteY134" fmla="*/ 4412413 h 5820669"/>
                <a:gd name="connsiteX135" fmla="*/ 687759 w 6427177"/>
                <a:gd name="connsiteY135" fmla="*/ 4434184 h 5820669"/>
                <a:gd name="connsiteX136" fmla="*/ 695016 w 6427177"/>
                <a:gd name="connsiteY136" fmla="*/ 4586584 h 5820669"/>
                <a:gd name="connsiteX137" fmla="*/ 695016 w 6427177"/>
                <a:gd name="connsiteY137" fmla="*/ 4630127 h 5820669"/>
                <a:gd name="connsiteX138" fmla="*/ 687759 w 6427177"/>
                <a:gd name="connsiteY138" fmla="*/ 4869613 h 5820669"/>
                <a:gd name="connsiteX139" fmla="*/ 695016 w 6427177"/>
                <a:gd name="connsiteY139" fmla="*/ 4971213 h 5820669"/>
                <a:gd name="connsiteX140" fmla="*/ 695016 w 6427177"/>
                <a:gd name="connsiteY140" fmla="*/ 5080070 h 5820669"/>
                <a:gd name="connsiteX141" fmla="*/ 687759 w 6427177"/>
                <a:gd name="connsiteY141" fmla="*/ 5217956 h 5820669"/>
                <a:gd name="connsiteX142" fmla="*/ 695016 w 6427177"/>
                <a:gd name="connsiteY142" fmla="*/ 5326813 h 5820669"/>
                <a:gd name="connsiteX143" fmla="*/ 658731 w 6427177"/>
                <a:gd name="connsiteY143" fmla="*/ 5500984 h 5820669"/>
                <a:gd name="connsiteX144" fmla="*/ 673245 w 6427177"/>
                <a:gd name="connsiteY144" fmla="*/ 5609842 h 5820669"/>
                <a:gd name="connsiteX145" fmla="*/ 673245 w 6427177"/>
                <a:gd name="connsiteY145" fmla="*/ 5675156 h 5820669"/>
                <a:gd name="connsiteX146" fmla="*/ 673245 w 6427177"/>
                <a:gd name="connsiteY146" fmla="*/ 5718699 h 5820669"/>
                <a:gd name="connsiteX0" fmla="*/ 767588 w 6427177"/>
                <a:gd name="connsiteY0" fmla="*/ 3570584 h 5820669"/>
                <a:gd name="connsiteX1" fmla="*/ 658731 w 6427177"/>
                <a:gd name="connsiteY1" fmla="*/ 3556070 h 5820669"/>
                <a:gd name="connsiteX2" fmla="*/ 578902 w 6427177"/>
                <a:gd name="connsiteY2" fmla="*/ 3534299 h 5820669"/>
                <a:gd name="connsiteX3" fmla="*/ 491816 w 6427177"/>
                <a:gd name="connsiteY3" fmla="*/ 3512527 h 5820669"/>
                <a:gd name="connsiteX4" fmla="*/ 462788 w 6427177"/>
                <a:gd name="connsiteY4" fmla="*/ 3548813 h 5820669"/>
                <a:gd name="connsiteX5" fmla="*/ 462788 w 6427177"/>
                <a:gd name="connsiteY5" fmla="*/ 3548813 h 5820669"/>
                <a:gd name="connsiteX6" fmla="*/ 47135 w 6427177"/>
                <a:gd name="connsiteY6" fmla="*/ 5306493 h 5820669"/>
                <a:gd name="connsiteX7" fmla="*/ 50948 w 6427177"/>
                <a:gd name="connsiteY7" fmla="*/ 5696383 h 5820669"/>
                <a:gd name="connsiteX8" fmla="*/ 368445 w 6427177"/>
                <a:gd name="connsiteY8" fmla="*/ 5703822 h 5820669"/>
                <a:gd name="connsiteX9" fmla="*/ 542616 w 6427177"/>
                <a:gd name="connsiteY9" fmla="*/ 5711442 h 5820669"/>
                <a:gd name="connsiteX10" fmla="*/ 803874 w 6427177"/>
                <a:gd name="connsiteY10" fmla="*/ 5733213 h 5820669"/>
                <a:gd name="connsiteX11" fmla="*/ 1297359 w 6427177"/>
                <a:gd name="connsiteY11" fmla="*/ 5740470 h 5820669"/>
                <a:gd name="connsiteX12" fmla="*/ 1580388 w 6427177"/>
                <a:gd name="connsiteY12" fmla="*/ 5754984 h 5820669"/>
                <a:gd name="connsiteX13" fmla="*/ 1799441 w 6427177"/>
                <a:gd name="connsiteY13" fmla="*/ 5768442 h 5820669"/>
                <a:gd name="connsiteX14" fmla="*/ 2044845 w 6427177"/>
                <a:gd name="connsiteY14" fmla="*/ 5776756 h 5820669"/>
                <a:gd name="connsiteX15" fmla="*/ 2219016 w 6427177"/>
                <a:gd name="connsiteY15" fmla="*/ 5820299 h 5820669"/>
                <a:gd name="connsiteX16" fmla="*/ 2494788 w 6427177"/>
                <a:gd name="connsiteY16" fmla="*/ 5798527 h 5820669"/>
                <a:gd name="connsiteX17" fmla="*/ 2697988 w 6427177"/>
                <a:gd name="connsiteY17" fmla="*/ 5813042 h 5820669"/>
                <a:gd name="connsiteX18" fmla="*/ 2828616 w 6427177"/>
                <a:gd name="connsiteY18" fmla="*/ 5798527 h 5820669"/>
                <a:gd name="connsiteX19" fmla="*/ 3039074 w 6427177"/>
                <a:gd name="connsiteY19" fmla="*/ 5813042 h 5820669"/>
                <a:gd name="connsiteX20" fmla="*/ 3213245 w 6427177"/>
                <a:gd name="connsiteY20" fmla="*/ 5791270 h 5820669"/>
                <a:gd name="connsiteX21" fmla="*/ 3372902 w 6427177"/>
                <a:gd name="connsiteY21" fmla="*/ 5791270 h 5820669"/>
                <a:gd name="connsiteX22" fmla="*/ 3590616 w 6427177"/>
                <a:gd name="connsiteY22" fmla="*/ 5711442 h 5820669"/>
                <a:gd name="connsiteX23" fmla="*/ 3626902 w 6427177"/>
                <a:gd name="connsiteY23" fmla="*/ 5711442 h 5820669"/>
                <a:gd name="connsiteX24" fmla="*/ 3713988 w 6427177"/>
                <a:gd name="connsiteY24" fmla="*/ 5718699 h 5820669"/>
                <a:gd name="connsiteX25" fmla="*/ 4127645 w 6427177"/>
                <a:gd name="connsiteY25" fmla="*/ 5725956 h 5820669"/>
                <a:gd name="connsiteX26" fmla="*/ 4301816 w 6427177"/>
                <a:gd name="connsiteY26" fmla="*/ 5725956 h 5820669"/>
                <a:gd name="connsiteX27" fmla="*/ 4432445 w 6427177"/>
                <a:gd name="connsiteY27" fmla="*/ 5725956 h 5820669"/>
                <a:gd name="connsiteX28" fmla="*/ 4592102 w 6427177"/>
                <a:gd name="connsiteY28" fmla="*/ 5725956 h 5820669"/>
                <a:gd name="connsiteX29" fmla="*/ 4722731 w 6427177"/>
                <a:gd name="connsiteY29" fmla="*/ 5711442 h 5820669"/>
                <a:gd name="connsiteX30" fmla="*/ 4940445 w 6427177"/>
                <a:gd name="connsiteY30" fmla="*/ 5725956 h 5820669"/>
                <a:gd name="connsiteX31" fmla="*/ 5172674 w 6427177"/>
                <a:gd name="connsiteY31" fmla="*/ 5711442 h 5820669"/>
                <a:gd name="connsiteX32" fmla="*/ 5390388 w 6427177"/>
                <a:gd name="connsiteY32" fmla="*/ 5711442 h 5820669"/>
                <a:gd name="connsiteX33" fmla="*/ 5441188 w 6427177"/>
                <a:gd name="connsiteY33" fmla="*/ 5704184 h 5820669"/>
                <a:gd name="connsiteX34" fmla="*/ 5521016 w 6427177"/>
                <a:gd name="connsiteY34" fmla="*/ 5624356 h 5820669"/>
                <a:gd name="connsiteX35" fmla="*/ 5637131 w 6427177"/>
                <a:gd name="connsiteY35" fmla="*/ 5530013 h 5820669"/>
                <a:gd name="connsiteX36" fmla="*/ 5695188 w 6427177"/>
                <a:gd name="connsiteY36" fmla="*/ 5493727 h 5820669"/>
                <a:gd name="connsiteX37" fmla="*/ 5724216 w 6427177"/>
                <a:gd name="connsiteY37" fmla="*/ 5341327 h 5820669"/>
                <a:gd name="connsiteX38" fmla="*/ 5687931 w 6427177"/>
                <a:gd name="connsiteY38" fmla="*/ 5138127 h 5820669"/>
                <a:gd name="connsiteX39" fmla="*/ 5680674 w 6427177"/>
                <a:gd name="connsiteY39" fmla="*/ 4949442 h 5820669"/>
                <a:gd name="connsiteX40" fmla="*/ 5680674 w 6427177"/>
                <a:gd name="connsiteY40" fmla="*/ 4789784 h 5820669"/>
                <a:gd name="connsiteX41" fmla="*/ 5673416 w 6427177"/>
                <a:gd name="connsiteY41" fmla="*/ 4506756 h 5820669"/>
                <a:gd name="connsiteX42" fmla="*/ 5673416 w 6427177"/>
                <a:gd name="connsiteY42" fmla="*/ 4252756 h 5820669"/>
                <a:gd name="connsiteX43" fmla="*/ 5644388 w 6427177"/>
                <a:gd name="connsiteY43" fmla="*/ 4006013 h 5820669"/>
                <a:gd name="connsiteX44" fmla="*/ 5622616 w 6427177"/>
                <a:gd name="connsiteY44" fmla="*/ 3831842 h 5820669"/>
                <a:gd name="connsiteX45" fmla="*/ 5608102 w 6427177"/>
                <a:gd name="connsiteY45" fmla="*/ 3621384 h 5820669"/>
                <a:gd name="connsiteX46" fmla="*/ 5579074 w 6427177"/>
                <a:gd name="connsiteY46" fmla="*/ 3439956 h 5820669"/>
                <a:gd name="connsiteX47" fmla="*/ 5571816 w 6427177"/>
                <a:gd name="connsiteY47" fmla="*/ 3222242 h 5820669"/>
                <a:gd name="connsiteX48" fmla="*/ 5615359 w 6427177"/>
                <a:gd name="connsiteY48" fmla="*/ 3164184 h 5820669"/>
                <a:gd name="connsiteX49" fmla="*/ 5716959 w 6427177"/>
                <a:gd name="connsiteY49" fmla="*/ 3055327 h 5820669"/>
                <a:gd name="connsiteX50" fmla="*/ 5869359 w 6427177"/>
                <a:gd name="connsiteY50" fmla="*/ 2982756 h 5820669"/>
                <a:gd name="connsiteX51" fmla="*/ 5934674 w 6427177"/>
                <a:gd name="connsiteY51" fmla="*/ 2902927 h 5820669"/>
                <a:gd name="connsiteX52" fmla="*/ 6021759 w 6427177"/>
                <a:gd name="connsiteY52" fmla="*/ 2837613 h 5820669"/>
                <a:gd name="connsiteX53" fmla="*/ 6043531 w 6427177"/>
                <a:gd name="connsiteY53" fmla="*/ 2743270 h 5820669"/>
                <a:gd name="connsiteX54" fmla="*/ 6072559 w 6427177"/>
                <a:gd name="connsiteY54" fmla="*/ 2482013 h 5820669"/>
                <a:gd name="connsiteX55" fmla="*/ 6137874 w 6427177"/>
                <a:gd name="connsiteY55" fmla="*/ 2162699 h 5820669"/>
                <a:gd name="connsiteX56" fmla="*/ 6159645 w 6427177"/>
                <a:gd name="connsiteY56" fmla="*/ 1937727 h 5820669"/>
                <a:gd name="connsiteX57" fmla="*/ 6246731 w 6427177"/>
                <a:gd name="connsiteY57" fmla="*/ 1545842 h 5820669"/>
                <a:gd name="connsiteX58" fmla="*/ 6304788 w 6427177"/>
                <a:gd name="connsiteY58" fmla="*/ 1204756 h 5820669"/>
                <a:gd name="connsiteX59" fmla="*/ 6370102 w 6427177"/>
                <a:gd name="connsiteY59" fmla="*/ 965270 h 5820669"/>
                <a:gd name="connsiteX60" fmla="*/ 6399131 w 6427177"/>
                <a:gd name="connsiteY60" fmla="*/ 682242 h 5820669"/>
                <a:gd name="connsiteX61" fmla="*/ 6420902 w 6427177"/>
                <a:gd name="connsiteY61" fmla="*/ 551613 h 5820669"/>
                <a:gd name="connsiteX62" fmla="*/ 6420902 w 6427177"/>
                <a:gd name="connsiteY62" fmla="*/ 486299 h 5820669"/>
                <a:gd name="connsiteX63" fmla="*/ 6348331 w 6427177"/>
                <a:gd name="connsiteY63" fmla="*/ 457270 h 5820669"/>
                <a:gd name="connsiteX64" fmla="*/ 6253988 w 6427177"/>
                <a:gd name="connsiteY64" fmla="*/ 435499 h 5820669"/>
                <a:gd name="connsiteX65" fmla="*/ 6065302 w 6427177"/>
                <a:gd name="connsiteY65" fmla="*/ 391956 h 5820669"/>
                <a:gd name="connsiteX66" fmla="*/ 5883874 w 6427177"/>
                <a:gd name="connsiteY66" fmla="*/ 333899 h 5820669"/>
                <a:gd name="connsiteX67" fmla="*/ 5107359 w 6427177"/>
                <a:gd name="connsiteY67" fmla="*/ 174242 h 5820669"/>
                <a:gd name="connsiteX68" fmla="*/ 4933188 w 6427177"/>
                <a:gd name="connsiteY68" fmla="*/ 94413 h 5820669"/>
                <a:gd name="connsiteX69" fmla="*/ 4599359 w 6427177"/>
                <a:gd name="connsiteY69" fmla="*/ 29099 h 5820669"/>
                <a:gd name="connsiteX70" fmla="*/ 4519531 w 6427177"/>
                <a:gd name="connsiteY70" fmla="*/ 70 h 5820669"/>
                <a:gd name="connsiteX71" fmla="*/ 4381645 w 6427177"/>
                <a:gd name="connsiteY71" fmla="*/ 36356 h 5820669"/>
                <a:gd name="connsiteX72" fmla="*/ 4294559 w 6427177"/>
                <a:gd name="connsiteY72" fmla="*/ 159727 h 5820669"/>
                <a:gd name="connsiteX73" fmla="*/ 4229245 w 6427177"/>
                <a:gd name="connsiteY73" fmla="*/ 246813 h 5820669"/>
                <a:gd name="connsiteX74" fmla="*/ 4163931 w 6427177"/>
                <a:gd name="connsiteY74" fmla="*/ 428242 h 5820669"/>
                <a:gd name="connsiteX75" fmla="*/ 4142159 w 6427177"/>
                <a:gd name="connsiteY75" fmla="*/ 537099 h 5820669"/>
                <a:gd name="connsiteX76" fmla="*/ 4142159 w 6427177"/>
                <a:gd name="connsiteY76" fmla="*/ 682242 h 5820669"/>
                <a:gd name="connsiteX77" fmla="*/ 4142159 w 6427177"/>
                <a:gd name="connsiteY77" fmla="*/ 769327 h 5820669"/>
                <a:gd name="connsiteX78" fmla="*/ 4171188 w 6427177"/>
                <a:gd name="connsiteY78" fmla="*/ 834642 h 5820669"/>
                <a:gd name="connsiteX79" fmla="*/ 4243759 w 6427177"/>
                <a:gd name="connsiteY79" fmla="*/ 863670 h 5820669"/>
                <a:gd name="connsiteX80" fmla="*/ 4359874 w 6427177"/>
                <a:gd name="connsiteY80" fmla="*/ 1030584 h 5820669"/>
                <a:gd name="connsiteX81" fmla="*/ 4432445 w 6427177"/>
                <a:gd name="connsiteY81" fmla="*/ 1103156 h 5820669"/>
                <a:gd name="connsiteX82" fmla="*/ 4541302 w 6427177"/>
                <a:gd name="connsiteY82" fmla="*/ 1095899 h 5820669"/>
                <a:gd name="connsiteX83" fmla="*/ 4650159 w 6427177"/>
                <a:gd name="connsiteY83" fmla="*/ 1124927 h 5820669"/>
                <a:gd name="connsiteX84" fmla="*/ 4671931 w 6427177"/>
                <a:gd name="connsiteY84" fmla="*/ 1124927 h 5820669"/>
                <a:gd name="connsiteX85" fmla="*/ 4722731 w 6427177"/>
                <a:gd name="connsiteY85" fmla="*/ 1146699 h 5820669"/>
                <a:gd name="connsiteX86" fmla="*/ 4780788 w 6427177"/>
                <a:gd name="connsiteY86" fmla="*/ 1139442 h 5820669"/>
                <a:gd name="connsiteX87" fmla="*/ 4817074 w 6427177"/>
                <a:gd name="connsiteY87" fmla="*/ 1204756 h 5820669"/>
                <a:gd name="connsiteX88" fmla="*/ 4802559 w 6427177"/>
                <a:gd name="connsiteY88" fmla="*/ 1320870 h 5820669"/>
                <a:gd name="connsiteX89" fmla="*/ 4780788 w 6427177"/>
                <a:gd name="connsiteY89" fmla="*/ 1422470 h 5820669"/>
                <a:gd name="connsiteX90" fmla="*/ 4737245 w 6427177"/>
                <a:gd name="connsiteY90" fmla="*/ 1705499 h 5820669"/>
                <a:gd name="connsiteX91" fmla="*/ 4729988 w 6427177"/>
                <a:gd name="connsiteY91" fmla="*/ 1865156 h 5820669"/>
                <a:gd name="connsiteX92" fmla="*/ 4664674 w 6427177"/>
                <a:gd name="connsiteY92" fmla="*/ 2148184 h 5820669"/>
                <a:gd name="connsiteX93" fmla="*/ 4628388 w 6427177"/>
                <a:gd name="connsiteY93" fmla="*/ 2670699 h 5820669"/>
                <a:gd name="connsiteX94" fmla="*/ 4606616 w 6427177"/>
                <a:gd name="connsiteY94" fmla="*/ 2990013 h 5820669"/>
                <a:gd name="connsiteX95" fmla="*/ 4584845 w 6427177"/>
                <a:gd name="connsiteY95" fmla="*/ 3425442 h 5820669"/>
                <a:gd name="connsiteX96" fmla="*/ 4584845 w 6427177"/>
                <a:gd name="connsiteY96" fmla="*/ 3541556 h 5820669"/>
                <a:gd name="connsiteX97" fmla="*/ 4599359 w 6427177"/>
                <a:gd name="connsiteY97" fmla="*/ 3693956 h 5820669"/>
                <a:gd name="connsiteX98" fmla="*/ 4613874 w 6427177"/>
                <a:gd name="connsiteY98" fmla="*/ 3947956 h 5820669"/>
                <a:gd name="connsiteX99" fmla="*/ 4599359 w 6427177"/>
                <a:gd name="connsiteY99" fmla="*/ 3955213 h 5820669"/>
                <a:gd name="connsiteX100" fmla="*/ 4541302 w 6427177"/>
                <a:gd name="connsiteY100" fmla="*/ 3991499 h 5820669"/>
                <a:gd name="connsiteX101" fmla="*/ 4454216 w 6427177"/>
                <a:gd name="connsiteY101" fmla="*/ 4020527 h 5820669"/>
                <a:gd name="connsiteX102" fmla="*/ 4388902 w 6427177"/>
                <a:gd name="connsiteY102" fmla="*/ 4006013 h 5820669"/>
                <a:gd name="connsiteX103" fmla="*/ 4338102 w 6427177"/>
                <a:gd name="connsiteY103" fmla="*/ 3984242 h 5820669"/>
                <a:gd name="connsiteX104" fmla="*/ 4105874 w 6427177"/>
                <a:gd name="connsiteY104" fmla="*/ 3926184 h 5820669"/>
                <a:gd name="connsiteX105" fmla="*/ 4040559 w 6427177"/>
                <a:gd name="connsiteY105" fmla="*/ 3904413 h 5820669"/>
                <a:gd name="connsiteX106" fmla="*/ 3902674 w 6427177"/>
                <a:gd name="connsiteY106" fmla="*/ 3882642 h 5820669"/>
                <a:gd name="connsiteX107" fmla="*/ 3822845 w 6427177"/>
                <a:gd name="connsiteY107" fmla="*/ 3875384 h 5820669"/>
                <a:gd name="connsiteX108" fmla="*/ 3648674 w 6427177"/>
                <a:gd name="connsiteY108" fmla="*/ 3831842 h 5820669"/>
                <a:gd name="connsiteX109" fmla="*/ 3583359 w 6427177"/>
                <a:gd name="connsiteY109" fmla="*/ 3831842 h 5820669"/>
                <a:gd name="connsiteX110" fmla="*/ 3387416 w 6427177"/>
                <a:gd name="connsiteY110" fmla="*/ 3788299 h 5820669"/>
                <a:gd name="connsiteX111" fmla="*/ 3126159 w 6427177"/>
                <a:gd name="connsiteY111" fmla="*/ 3773784 h 5820669"/>
                <a:gd name="connsiteX112" fmla="*/ 2995531 w 6427177"/>
                <a:gd name="connsiteY112" fmla="*/ 3744756 h 5820669"/>
                <a:gd name="connsiteX113" fmla="*/ 2922959 w 6427177"/>
                <a:gd name="connsiteY113" fmla="*/ 3701213 h 5820669"/>
                <a:gd name="connsiteX114" fmla="*/ 2821359 w 6427177"/>
                <a:gd name="connsiteY114" fmla="*/ 3679442 h 5820669"/>
                <a:gd name="connsiteX115" fmla="*/ 2792331 w 6427177"/>
                <a:gd name="connsiteY115" fmla="*/ 3664927 h 5820669"/>
                <a:gd name="connsiteX116" fmla="*/ 2748788 w 6427177"/>
                <a:gd name="connsiteY116" fmla="*/ 3672184 h 5820669"/>
                <a:gd name="connsiteX117" fmla="*/ 2712502 w 6427177"/>
                <a:gd name="connsiteY117" fmla="*/ 3737499 h 5820669"/>
                <a:gd name="connsiteX118" fmla="*/ 2668959 w 6427177"/>
                <a:gd name="connsiteY118" fmla="*/ 3781042 h 5820669"/>
                <a:gd name="connsiteX119" fmla="*/ 2581874 w 6427177"/>
                <a:gd name="connsiteY119" fmla="*/ 3998756 h 5820669"/>
                <a:gd name="connsiteX120" fmla="*/ 2516559 w 6427177"/>
                <a:gd name="connsiteY120" fmla="*/ 4064070 h 5820669"/>
                <a:gd name="connsiteX121" fmla="*/ 2465759 w 6427177"/>
                <a:gd name="connsiteY121" fmla="*/ 4165670 h 5820669"/>
                <a:gd name="connsiteX122" fmla="*/ 2443988 w 6427177"/>
                <a:gd name="connsiteY122" fmla="*/ 4194699 h 5820669"/>
                <a:gd name="connsiteX123" fmla="*/ 2407702 w 6427177"/>
                <a:gd name="connsiteY123" fmla="*/ 4260013 h 5820669"/>
                <a:gd name="connsiteX124" fmla="*/ 2378674 w 6427177"/>
                <a:gd name="connsiteY124" fmla="*/ 4318070 h 5820669"/>
                <a:gd name="connsiteX125" fmla="*/ 2226274 w 6427177"/>
                <a:gd name="connsiteY125" fmla="*/ 4310813 h 5820669"/>
                <a:gd name="connsiteX126" fmla="*/ 1877931 w 6427177"/>
                <a:gd name="connsiteY126" fmla="*/ 4318070 h 5820669"/>
                <a:gd name="connsiteX127" fmla="*/ 1689245 w 6427177"/>
                <a:gd name="connsiteY127" fmla="*/ 4325327 h 5820669"/>
                <a:gd name="connsiteX128" fmla="*/ 1558616 w 6427177"/>
                <a:gd name="connsiteY128" fmla="*/ 4347099 h 5820669"/>
                <a:gd name="connsiteX129" fmla="*/ 1406216 w 6427177"/>
                <a:gd name="connsiteY129" fmla="*/ 4354356 h 5820669"/>
                <a:gd name="connsiteX130" fmla="*/ 1181245 w 6427177"/>
                <a:gd name="connsiteY130" fmla="*/ 4361613 h 5820669"/>
                <a:gd name="connsiteX131" fmla="*/ 927245 w 6427177"/>
                <a:gd name="connsiteY131" fmla="*/ 4405156 h 5820669"/>
                <a:gd name="connsiteX132" fmla="*/ 854674 w 6427177"/>
                <a:gd name="connsiteY132" fmla="*/ 4405156 h 5820669"/>
                <a:gd name="connsiteX133" fmla="*/ 811131 w 6427177"/>
                <a:gd name="connsiteY133" fmla="*/ 4405156 h 5820669"/>
                <a:gd name="connsiteX134" fmla="*/ 731302 w 6427177"/>
                <a:gd name="connsiteY134" fmla="*/ 4412413 h 5820669"/>
                <a:gd name="connsiteX135" fmla="*/ 687759 w 6427177"/>
                <a:gd name="connsiteY135" fmla="*/ 4434184 h 5820669"/>
                <a:gd name="connsiteX136" fmla="*/ 695016 w 6427177"/>
                <a:gd name="connsiteY136" fmla="*/ 4586584 h 5820669"/>
                <a:gd name="connsiteX137" fmla="*/ 695016 w 6427177"/>
                <a:gd name="connsiteY137" fmla="*/ 4630127 h 5820669"/>
                <a:gd name="connsiteX138" fmla="*/ 687759 w 6427177"/>
                <a:gd name="connsiteY138" fmla="*/ 4869613 h 5820669"/>
                <a:gd name="connsiteX139" fmla="*/ 695016 w 6427177"/>
                <a:gd name="connsiteY139" fmla="*/ 4971213 h 5820669"/>
                <a:gd name="connsiteX140" fmla="*/ 695016 w 6427177"/>
                <a:gd name="connsiteY140" fmla="*/ 5080070 h 5820669"/>
                <a:gd name="connsiteX141" fmla="*/ 687759 w 6427177"/>
                <a:gd name="connsiteY141" fmla="*/ 5217956 h 5820669"/>
                <a:gd name="connsiteX142" fmla="*/ 695016 w 6427177"/>
                <a:gd name="connsiteY142" fmla="*/ 5326813 h 5820669"/>
                <a:gd name="connsiteX143" fmla="*/ 658731 w 6427177"/>
                <a:gd name="connsiteY143" fmla="*/ 5500984 h 5820669"/>
                <a:gd name="connsiteX144" fmla="*/ 673245 w 6427177"/>
                <a:gd name="connsiteY144" fmla="*/ 5609842 h 5820669"/>
                <a:gd name="connsiteX145" fmla="*/ 673245 w 6427177"/>
                <a:gd name="connsiteY145" fmla="*/ 5675156 h 5820669"/>
                <a:gd name="connsiteX146" fmla="*/ 673245 w 6427177"/>
                <a:gd name="connsiteY146" fmla="*/ 5718699 h 5820669"/>
                <a:gd name="connsiteX0" fmla="*/ 767588 w 6427177"/>
                <a:gd name="connsiteY0" fmla="*/ 3570584 h 5813108"/>
                <a:gd name="connsiteX1" fmla="*/ 658731 w 6427177"/>
                <a:gd name="connsiteY1" fmla="*/ 3556070 h 5813108"/>
                <a:gd name="connsiteX2" fmla="*/ 578902 w 6427177"/>
                <a:gd name="connsiteY2" fmla="*/ 3534299 h 5813108"/>
                <a:gd name="connsiteX3" fmla="*/ 491816 w 6427177"/>
                <a:gd name="connsiteY3" fmla="*/ 3512527 h 5813108"/>
                <a:gd name="connsiteX4" fmla="*/ 462788 w 6427177"/>
                <a:gd name="connsiteY4" fmla="*/ 3548813 h 5813108"/>
                <a:gd name="connsiteX5" fmla="*/ 462788 w 6427177"/>
                <a:gd name="connsiteY5" fmla="*/ 3548813 h 5813108"/>
                <a:gd name="connsiteX6" fmla="*/ 47135 w 6427177"/>
                <a:gd name="connsiteY6" fmla="*/ 5306493 h 5813108"/>
                <a:gd name="connsiteX7" fmla="*/ 50948 w 6427177"/>
                <a:gd name="connsiteY7" fmla="*/ 5696383 h 5813108"/>
                <a:gd name="connsiteX8" fmla="*/ 368445 w 6427177"/>
                <a:gd name="connsiteY8" fmla="*/ 5703822 h 5813108"/>
                <a:gd name="connsiteX9" fmla="*/ 542616 w 6427177"/>
                <a:gd name="connsiteY9" fmla="*/ 5711442 h 5813108"/>
                <a:gd name="connsiteX10" fmla="*/ 803874 w 6427177"/>
                <a:gd name="connsiteY10" fmla="*/ 5733213 h 5813108"/>
                <a:gd name="connsiteX11" fmla="*/ 1297359 w 6427177"/>
                <a:gd name="connsiteY11" fmla="*/ 5740470 h 5813108"/>
                <a:gd name="connsiteX12" fmla="*/ 1580388 w 6427177"/>
                <a:gd name="connsiteY12" fmla="*/ 5754984 h 5813108"/>
                <a:gd name="connsiteX13" fmla="*/ 1799441 w 6427177"/>
                <a:gd name="connsiteY13" fmla="*/ 5768442 h 5813108"/>
                <a:gd name="connsiteX14" fmla="*/ 2044845 w 6427177"/>
                <a:gd name="connsiteY14" fmla="*/ 5776756 h 5813108"/>
                <a:gd name="connsiteX15" fmla="*/ 2221976 w 6427177"/>
                <a:gd name="connsiteY15" fmla="*/ 5802544 h 5813108"/>
                <a:gd name="connsiteX16" fmla="*/ 2494788 w 6427177"/>
                <a:gd name="connsiteY16" fmla="*/ 5798527 h 5813108"/>
                <a:gd name="connsiteX17" fmla="*/ 2697988 w 6427177"/>
                <a:gd name="connsiteY17" fmla="*/ 5813042 h 5813108"/>
                <a:gd name="connsiteX18" fmla="*/ 2828616 w 6427177"/>
                <a:gd name="connsiteY18" fmla="*/ 5798527 h 5813108"/>
                <a:gd name="connsiteX19" fmla="*/ 3039074 w 6427177"/>
                <a:gd name="connsiteY19" fmla="*/ 5813042 h 5813108"/>
                <a:gd name="connsiteX20" fmla="*/ 3213245 w 6427177"/>
                <a:gd name="connsiteY20" fmla="*/ 5791270 h 5813108"/>
                <a:gd name="connsiteX21" fmla="*/ 3372902 w 6427177"/>
                <a:gd name="connsiteY21" fmla="*/ 5791270 h 5813108"/>
                <a:gd name="connsiteX22" fmla="*/ 3590616 w 6427177"/>
                <a:gd name="connsiteY22" fmla="*/ 5711442 h 5813108"/>
                <a:gd name="connsiteX23" fmla="*/ 3626902 w 6427177"/>
                <a:gd name="connsiteY23" fmla="*/ 5711442 h 5813108"/>
                <a:gd name="connsiteX24" fmla="*/ 3713988 w 6427177"/>
                <a:gd name="connsiteY24" fmla="*/ 5718699 h 5813108"/>
                <a:gd name="connsiteX25" fmla="*/ 4127645 w 6427177"/>
                <a:gd name="connsiteY25" fmla="*/ 5725956 h 5813108"/>
                <a:gd name="connsiteX26" fmla="*/ 4301816 w 6427177"/>
                <a:gd name="connsiteY26" fmla="*/ 5725956 h 5813108"/>
                <a:gd name="connsiteX27" fmla="*/ 4432445 w 6427177"/>
                <a:gd name="connsiteY27" fmla="*/ 5725956 h 5813108"/>
                <a:gd name="connsiteX28" fmla="*/ 4592102 w 6427177"/>
                <a:gd name="connsiteY28" fmla="*/ 5725956 h 5813108"/>
                <a:gd name="connsiteX29" fmla="*/ 4722731 w 6427177"/>
                <a:gd name="connsiteY29" fmla="*/ 5711442 h 5813108"/>
                <a:gd name="connsiteX30" fmla="*/ 4940445 w 6427177"/>
                <a:gd name="connsiteY30" fmla="*/ 5725956 h 5813108"/>
                <a:gd name="connsiteX31" fmla="*/ 5172674 w 6427177"/>
                <a:gd name="connsiteY31" fmla="*/ 5711442 h 5813108"/>
                <a:gd name="connsiteX32" fmla="*/ 5390388 w 6427177"/>
                <a:gd name="connsiteY32" fmla="*/ 5711442 h 5813108"/>
                <a:gd name="connsiteX33" fmla="*/ 5441188 w 6427177"/>
                <a:gd name="connsiteY33" fmla="*/ 5704184 h 5813108"/>
                <a:gd name="connsiteX34" fmla="*/ 5521016 w 6427177"/>
                <a:gd name="connsiteY34" fmla="*/ 5624356 h 5813108"/>
                <a:gd name="connsiteX35" fmla="*/ 5637131 w 6427177"/>
                <a:gd name="connsiteY35" fmla="*/ 5530013 h 5813108"/>
                <a:gd name="connsiteX36" fmla="*/ 5695188 w 6427177"/>
                <a:gd name="connsiteY36" fmla="*/ 5493727 h 5813108"/>
                <a:gd name="connsiteX37" fmla="*/ 5724216 w 6427177"/>
                <a:gd name="connsiteY37" fmla="*/ 5341327 h 5813108"/>
                <a:gd name="connsiteX38" fmla="*/ 5687931 w 6427177"/>
                <a:gd name="connsiteY38" fmla="*/ 5138127 h 5813108"/>
                <a:gd name="connsiteX39" fmla="*/ 5680674 w 6427177"/>
                <a:gd name="connsiteY39" fmla="*/ 4949442 h 5813108"/>
                <a:gd name="connsiteX40" fmla="*/ 5680674 w 6427177"/>
                <a:gd name="connsiteY40" fmla="*/ 4789784 h 5813108"/>
                <a:gd name="connsiteX41" fmla="*/ 5673416 w 6427177"/>
                <a:gd name="connsiteY41" fmla="*/ 4506756 h 5813108"/>
                <a:gd name="connsiteX42" fmla="*/ 5673416 w 6427177"/>
                <a:gd name="connsiteY42" fmla="*/ 4252756 h 5813108"/>
                <a:gd name="connsiteX43" fmla="*/ 5644388 w 6427177"/>
                <a:gd name="connsiteY43" fmla="*/ 4006013 h 5813108"/>
                <a:gd name="connsiteX44" fmla="*/ 5622616 w 6427177"/>
                <a:gd name="connsiteY44" fmla="*/ 3831842 h 5813108"/>
                <a:gd name="connsiteX45" fmla="*/ 5608102 w 6427177"/>
                <a:gd name="connsiteY45" fmla="*/ 3621384 h 5813108"/>
                <a:gd name="connsiteX46" fmla="*/ 5579074 w 6427177"/>
                <a:gd name="connsiteY46" fmla="*/ 3439956 h 5813108"/>
                <a:gd name="connsiteX47" fmla="*/ 5571816 w 6427177"/>
                <a:gd name="connsiteY47" fmla="*/ 3222242 h 5813108"/>
                <a:gd name="connsiteX48" fmla="*/ 5615359 w 6427177"/>
                <a:gd name="connsiteY48" fmla="*/ 3164184 h 5813108"/>
                <a:gd name="connsiteX49" fmla="*/ 5716959 w 6427177"/>
                <a:gd name="connsiteY49" fmla="*/ 3055327 h 5813108"/>
                <a:gd name="connsiteX50" fmla="*/ 5869359 w 6427177"/>
                <a:gd name="connsiteY50" fmla="*/ 2982756 h 5813108"/>
                <a:gd name="connsiteX51" fmla="*/ 5934674 w 6427177"/>
                <a:gd name="connsiteY51" fmla="*/ 2902927 h 5813108"/>
                <a:gd name="connsiteX52" fmla="*/ 6021759 w 6427177"/>
                <a:gd name="connsiteY52" fmla="*/ 2837613 h 5813108"/>
                <a:gd name="connsiteX53" fmla="*/ 6043531 w 6427177"/>
                <a:gd name="connsiteY53" fmla="*/ 2743270 h 5813108"/>
                <a:gd name="connsiteX54" fmla="*/ 6072559 w 6427177"/>
                <a:gd name="connsiteY54" fmla="*/ 2482013 h 5813108"/>
                <a:gd name="connsiteX55" fmla="*/ 6137874 w 6427177"/>
                <a:gd name="connsiteY55" fmla="*/ 2162699 h 5813108"/>
                <a:gd name="connsiteX56" fmla="*/ 6159645 w 6427177"/>
                <a:gd name="connsiteY56" fmla="*/ 1937727 h 5813108"/>
                <a:gd name="connsiteX57" fmla="*/ 6246731 w 6427177"/>
                <a:gd name="connsiteY57" fmla="*/ 1545842 h 5813108"/>
                <a:gd name="connsiteX58" fmla="*/ 6304788 w 6427177"/>
                <a:gd name="connsiteY58" fmla="*/ 1204756 h 5813108"/>
                <a:gd name="connsiteX59" fmla="*/ 6370102 w 6427177"/>
                <a:gd name="connsiteY59" fmla="*/ 965270 h 5813108"/>
                <a:gd name="connsiteX60" fmla="*/ 6399131 w 6427177"/>
                <a:gd name="connsiteY60" fmla="*/ 682242 h 5813108"/>
                <a:gd name="connsiteX61" fmla="*/ 6420902 w 6427177"/>
                <a:gd name="connsiteY61" fmla="*/ 551613 h 5813108"/>
                <a:gd name="connsiteX62" fmla="*/ 6420902 w 6427177"/>
                <a:gd name="connsiteY62" fmla="*/ 486299 h 5813108"/>
                <a:gd name="connsiteX63" fmla="*/ 6348331 w 6427177"/>
                <a:gd name="connsiteY63" fmla="*/ 457270 h 5813108"/>
                <a:gd name="connsiteX64" fmla="*/ 6253988 w 6427177"/>
                <a:gd name="connsiteY64" fmla="*/ 435499 h 5813108"/>
                <a:gd name="connsiteX65" fmla="*/ 6065302 w 6427177"/>
                <a:gd name="connsiteY65" fmla="*/ 391956 h 5813108"/>
                <a:gd name="connsiteX66" fmla="*/ 5883874 w 6427177"/>
                <a:gd name="connsiteY66" fmla="*/ 333899 h 5813108"/>
                <a:gd name="connsiteX67" fmla="*/ 5107359 w 6427177"/>
                <a:gd name="connsiteY67" fmla="*/ 174242 h 5813108"/>
                <a:gd name="connsiteX68" fmla="*/ 4933188 w 6427177"/>
                <a:gd name="connsiteY68" fmla="*/ 94413 h 5813108"/>
                <a:gd name="connsiteX69" fmla="*/ 4599359 w 6427177"/>
                <a:gd name="connsiteY69" fmla="*/ 29099 h 5813108"/>
                <a:gd name="connsiteX70" fmla="*/ 4519531 w 6427177"/>
                <a:gd name="connsiteY70" fmla="*/ 70 h 5813108"/>
                <a:gd name="connsiteX71" fmla="*/ 4381645 w 6427177"/>
                <a:gd name="connsiteY71" fmla="*/ 36356 h 5813108"/>
                <a:gd name="connsiteX72" fmla="*/ 4294559 w 6427177"/>
                <a:gd name="connsiteY72" fmla="*/ 159727 h 5813108"/>
                <a:gd name="connsiteX73" fmla="*/ 4229245 w 6427177"/>
                <a:gd name="connsiteY73" fmla="*/ 246813 h 5813108"/>
                <a:gd name="connsiteX74" fmla="*/ 4163931 w 6427177"/>
                <a:gd name="connsiteY74" fmla="*/ 428242 h 5813108"/>
                <a:gd name="connsiteX75" fmla="*/ 4142159 w 6427177"/>
                <a:gd name="connsiteY75" fmla="*/ 537099 h 5813108"/>
                <a:gd name="connsiteX76" fmla="*/ 4142159 w 6427177"/>
                <a:gd name="connsiteY76" fmla="*/ 682242 h 5813108"/>
                <a:gd name="connsiteX77" fmla="*/ 4142159 w 6427177"/>
                <a:gd name="connsiteY77" fmla="*/ 769327 h 5813108"/>
                <a:gd name="connsiteX78" fmla="*/ 4171188 w 6427177"/>
                <a:gd name="connsiteY78" fmla="*/ 834642 h 5813108"/>
                <a:gd name="connsiteX79" fmla="*/ 4243759 w 6427177"/>
                <a:gd name="connsiteY79" fmla="*/ 863670 h 5813108"/>
                <a:gd name="connsiteX80" fmla="*/ 4359874 w 6427177"/>
                <a:gd name="connsiteY80" fmla="*/ 1030584 h 5813108"/>
                <a:gd name="connsiteX81" fmla="*/ 4432445 w 6427177"/>
                <a:gd name="connsiteY81" fmla="*/ 1103156 h 5813108"/>
                <a:gd name="connsiteX82" fmla="*/ 4541302 w 6427177"/>
                <a:gd name="connsiteY82" fmla="*/ 1095899 h 5813108"/>
                <a:gd name="connsiteX83" fmla="*/ 4650159 w 6427177"/>
                <a:gd name="connsiteY83" fmla="*/ 1124927 h 5813108"/>
                <a:gd name="connsiteX84" fmla="*/ 4671931 w 6427177"/>
                <a:gd name="connsiteY84" fmla="*/ 1124927 h 5813108"/>
                <a:gd name="connsiteX85" fmla="*/ 4722731 w 6427177"/>
                <a:gd name="connsiteY85" fmla="*/ 1146699 h 5813108"/>
                <a:gd name="connsiteX86" fmla="*/ 4780788 w 6427177"/>
                <a:gd name="connsiteY86" fmla="*/ 1139442 h 5813108"/>
                <a:gd name="connsiteX87" fmla="*/ 4817074 w 6427177"/>
                <a:gd name="connsiteY87" fmla="*/ 1204756 h 5813108"/>
                <a:gd name="connsiteX88" fmla="*/ 4802559 w 6427177"/>
                <a:gd name="connsiteY88" fmla="*/ 1320870 h 5813108"/>
                <a:gd name="connsiteX89" fmla="*/ 4780788 w 6427177"/>
                <a:gd name="connsiteY89" fmla="*/ 1422470 h 5813108"/>
                <a:gd name="connsiteX90" fmla="*/ 4737245 w 6427177"/>
                <a:gd name="connsiteY90" fmla="*/ 1705499 h 5813108"/>
                <a:gd name="connsiteX91" fmla="*/ 4729988 w 6427177"/>
                <a:gd name="connsiteY91" fmla="*/ 1865156 h 5813108"/>
                <a:gd name="connsiteX92" fmla="*/ 4664674 w 6427177"/>
                <a:gd name="connsiteY92" fmla="*/ 2148184 h 5813108"/>
                <a:gd name="connsiteX93" fmla="*/ 4628388 w 6427177"/>
                <a:gd name="connsiteY93" fmla="*/ 2670699 h 5813108"/>
                <a:gd name="connsiteX94" fmla="*/ 4606616 w 6427177"/>
                <a:gd name="connsiteY94" fmla="*/ 2990013 h 5813108"/>
                <a:gd name="connsiteX95" fmla="*/ 4584845 w 6427177"/>
                <a:gd name="connsiteY95" fmla="*/ 3425442 h 5813108"/>
                <a:gd name="connsiteX96" fmla="*/ 4584845 w 6427177"/>
                <a:gd name="connsiteY96" fmla="*/ 3541556 h 5813108"/>
                <a:gd name="connsiteX97" fmla="*/ 4599359 w 6427177"/>
                <a:gd name="connsiteY97" fmla="*/ 3693956 h 5813108"/>
                <a:gd name="connsiteX98" fmla="*/ 4613874 w 6427177"/>
                <a:gd name="connsiteY98" fmla="*/ 3947956 h 5813108"/>
                <a:gd name="connsiteX99" fmla="*/ 4599359 w 6427177"/>
                <a:gd name="connsiteY99" fmla="*/ 3955213 h 5813108"/>
                <a:gd name="connsiteX100" fmla="*/ 4541302 w 6427177"/>
                <a:gd name="connsiteY100" fmla="*/ 3991499 h 5813108"/>
                <a:gd name="connsiteX101" fmla="*/ 4454216 w 6427177"/>
                <a:gd name="connsiteY101" fmla="*/ 4020527 h 5813108"/>
                <a:gd name="connsiteX102" fmla="*/ 4388902 w 6427177"/>
                <a:gd name="connsiteY102" fmla="*/ 4006013 h 5813108"/>
                <a:gd name="connsiteX103" fmla="*/ 4338102 w 6427177"/>
                <a:gd name="connsiteY103" fmla="*/ 3984242 h 5813108"/>
                <a:gd name="connsiteX104" fmla="*/ 4105874 w 6427177"/>
                <a:gd name="connsiteY104" fmla="*/ 3926184 h 5813108"/>
                <a:gd name="connsiteX105" fmla="*/ 4040559 w 6427177"/>
                <a:gd name="connsiteY105" fmla="*/ 3904413 h 5813108"/>
                <a:gd name="connsiteX106" fmla="*/ 3902674 w 6427177"/>
                <a:gd name="connsiteY106" fmla="*/ 3882642 h 5813108"/>
                <a:gd name="connsiteX107" fmla="*/ 3822845 w 6427177"/>
                <a:gd name="connsiteY107" fmla="*/ 3875384 h 5813108"/>
                <a:gd name="connsiteX108" fmla="*/ 3648674 w 6427177"/>
                <a:gd name="connsiteY108" fmla="*/ 3831842 h 5813108"/>
                <a:gd name="connsiteX109" fmla="*/ 3583359 w 6427177"/>
                <a:gd name="connsiteY109" fmla="*/ 3831842 h 5813108"/>
                <a:gd name="connsiteX110" fmla="*/ 3387416 w 6427177"/>
                <a:gd name="connsiteY110" fmla="*/ 3788299 h 5813108"/>
                <a:gd name="connsiteX111" fmla="*/ 3126159 w 6427177"/>
                <a:gd name="connsiteY111" fmla="*/ 3773784 h 5813108"/>
                <a:gd name="connsiteX112" fmla="*/ 2995531 w 6427177"/>
                <a:gd name="connsiteY112" fmla="*/ 3744756 h 5813108"/>
                <a:gd name="connsiteX113" fmla="*/ 2922959 w 6427177"/>
                <a:gd name="connsiteY113" fmla="*/ 3701213 h 5813108"/>
                <a:gd name="connsiteX114" fmla="*/ 2821359 w 6427177"/>
                <a:gd name="connsiteY114" fmla="*/ 3679442 h 5813108"/>
                <a:gd name="connsiteX115" fmla="*/ 2792331 w 6427177"/>
                <a:gd name="connsiteY115" fmla="*/ 3664927 h 5813108"/>
                <a:gd name="connsiteX116" fmla="*/ 2748788 w 6427177"/>
                <a:gd name="connsiteY116" fmla="*/ 3672184 h 5813108"/>
                <a:gd name="connsiteX117" fmla="*/ 2712502 w 6427177"/>
                <a:gd name="connsiteY117" fmla="*/ 3737499 h 5813108"/>
                <a:gd name="connsiteX118" fmla="*/ 2668959 w 6427177"/>
                <a:gd name="connsiteY118" fmla="*/ 3781042 h 5813108"/>
                <a:gd name="connsiteX119" fmla="*/ 2581874 w 6427177"/>
                <a:gd name="connsiteY119" fmla="*/ 3998756 h 5813108"/>
                <a:gd name="connsiteX120" fmla="*/ 2516559 w 6427177"/>
                <a:gd name="connsiteY120" fmla="*/ 4064070 h 5813108"/>
                <a:gd name="connsiteX121" fmla="*/ 2465759 w 6427177"/>
                <a:gd name="connsiteY121" fmla="*/ 4165670 h 5813108"/>
                <a:gd name="connsiteX122" fmla="*/ 2443988 w 6427177"/>
                <a:gd name="connsiteY122" fmla="*/ 4194699 h 5813108"/>
                <a:gd name="connsiteX123" fmla="*/ 2407702 w 6427177"/>
                <a:gd name="connsiteY123" fmla="*/ 4260013 h 5813108"/>
                <a:gd name="connsiteX124" fmla="*/ 2378674 w 6427177"/>
                <a:gd name="connsiteY124" fmla="*/ 4318070 h 5813108"/>
                <a:gd name="connsiteX125" fmla="*/ 2226274 w 6427177"/>
                <a:gd name="connsiteY125" fmla="*/ 4310813 h 5813108"/>
                <a:gd name="connsiteX126" fmla="*/ 1877931 w 6427177"/>
                <a:gd name="connsiteY126" fmla="*/ 4318070 h 5813108"/>
                <a:gd name="connsiteX127" fmla="*/ 1689245 w 6427177"/>
                <a:gd name="connsiteY127" fmla="*/ 4325327 h 5813108"/>
                <a:gd name="connsiteX128" fmla="*/ 1558616 w 6427177"/>
                <a:gd name="connsiteY128" fmla="*/ 4347099 h 5813108"/>
                <a:gd name="connsiteX129" fmla="*/ 1406216 w 6427177"/>
                <a:gd name="connsiteY129" fmla="*/ 4354356 h 5813108"/>
                <a:gd name="connsiteX130" fmla="*/ 1181245 w 6427177"/>
                <a:gd name="connsiteY130" fmla="*/ 4361613 h 5813108"/>
                <a:gd name="connsiteX131" fmla="*/ 927245 w 6427177"/>
                <a:gd name="connsiteY131" fmla="*/ 4405156 h 5813108"/>
                <a:gd name="connsiteX132" fmla="*/ 854674 w 6427177"/>
                <a:gd name="connsiteY132" fmla="*/ 4405156 h 5813108"/>
                <a:gd name="connsiteX133" fmla="*/ 811131 w 6427177"/>
                <a:gd name="connsiteY133" fmla="*/ 4405156 h 5813108"/>
                <a:gd name="connsiteX134" fmla="*/ 731302 w 6427177"/>
                <a:gd name="connsiteY134" fmla="*/ 4412413 h 5813108"/>
                <a:gd name="connsiteX135" fmla="*/ 687759 w 6427177"/>
                <a:gd name="connsiteY135" fmla="*/ 4434184 h 5813108"/>
                <a:gd name="connsiteX136" fmla="*/ 695016 w 6427177"/>
                <a:gd name="connsiteY136" fmla="*/ 4586584 h 5813108"/>
                <a:gd name="connsiteX137" fmla="*/ 695016 w 6427177"/>
                <a:gd name="connsiteY137" fmla="*/ 4630127 h 5813108"/>
                <a:gd name="connsiteX138" fmla="*/ 687759 w 6427177"/>
                <a:gd name="connsiteY138" fmla="*/ 4869613 h 5813108"/>
                <a:gd name="connsiteX139" fmla="*/ 695016 w 6427177"/>
                <a:gd name="connsiteY139" fmla="*/ 4971213 h 5813108"/>
                <a:gd name="connsiteX140" fmla="*/ 695016 w 6427177"/>
                <a:gd name="connsiteY140" fmla="*/ 5080070 h 5813108"/>
                <a:gd name="connsiteX141" fmla="*/ 687759 w 6427177"/>
                <a:gd name="connsiteY141" fmla="*/ 5217956 h 5813108"/>
                <a:gd name="connsiteX142" fmla="*/ 695016 w 6427177"/>
                <a:gd name="connsiteY142" fmla="*/ 5326813 h 5813108"/>
                <a:gd name="connsiteX143" fmla="*/ 658731 w 6427177"/>
                <a:gd name="connsiteY143" fmla="*/ 5500984 h 5813108"/>
                <a:gd name="connsiteX144" fmla="*/ 673245 w 6427177"/>
                <a:gd name="connsiteY144" fmla="*/ 5609842 h 5813108"/>
                <a:gd name="connsiteX145" fmla="*/ 673245 w 6427177"/>
                <a:gd name="connsiteY145" fmla="*/ 5675156 h 5813108"/>
                <a:gd name="connsiteX146" fmla="*/ 673245 w 6427177"/>
                <a:gd name="connsiteY146" fmla="*/ 5718699 h 5813108"/>
                <a:gd name="connsiteX0" fmla="*/ 767588 w 6427177"/>
                <a:gd name="connsiteY0" fmla="*/ 3570584 h 5813108"/>
                <a:gd name="connsiteX1" fmla="*/ 658731 w 6427177"/>
                <a:gd name="connsiteY1" fmla="*/ 3556070 h 5813108"/>
                <a:gd name="connsiteX2" fmla="*/ 578902 w 6427177"/>
                <a:gd name="connsiteY2" fmla="*/ 3534299 h 5813108"/>
                <a:gd name="connsiteX3" fmla="*/ 491816 w 6427177"/>
                <a:gd name="connsiteY3" fmla="*/ 3512527 h 5813108"/>
                <a:gd name="connsiteX4" fmla="*/ 462788 w 6427177"/>
                <a:gd name="connsiteY4" fmla="*/ 3548813 h 5813108"/>
                <a:gd name="connsiteX5" fmla="*/ 462788 w 6427177"/>
                <a:gd name="connsiteY5" fmla="*/ 3548813 h 5813108"/>
                <a:gd name="connsiteX6" fmla="*/ 47135 w 6427177"/>
                <a:gd name="connsiteY6" fmla="*/ 5306493 h 5813108"/>
                <a:gd name="connsiteX7" fmla="*/ 50948 w 6427177"/>
                <a:gd name="connsiteY7" fmla="*/ 5696383 h 5813108"/>
                <a:gd name="connsiteX8" fmla="*/ 368445 w 6427177"/>
                <a:gd name="connsiteY8" fmla="*/ 5703822 h 5813108"/>
                <a:gd name="connsiteX9" fmla="*/ 542616 w 6427177"/>
                <a:gd name="connsiteY9" fmla="*/ 5711442 h 5813108"/>
                <a:gd name="connsiteX10" fmla="*/ 803874 w 6427177"/>
                <a:gd name="connsiteY10" fmla="*/ 5733213 h 5813108"/>
                <a:gd name="connsiteX11" fmla="*/ 1297359 w 6427177"/>
                <a:gd name="connsiteY11" fmla="*/ 5740470 h 5813108"/>
                <a:gd name="connsiteX12" fmla="*/ 1580388 w 6427177"/>
                <a:gd name="connsiteY12" fmla="*/ 5754984 h 5813108"/>
                <a:gd name="connsiteX13" fmla="*/ 1799441 w 6427177"/>
                <a:gd name="connsiteY13" fmla="*/ 5768442 h 5813108"/>
                <a:gd name="connsiteX14" fmla="*/ 2044845 w 6427177"/>
                <a:gd name="connsiteY14" fmla="*/ 5776756 h 5813108"/>
                <a:gd name="connsiteX15" fmla="*/ 2236772 w 6427177"/>
                <a:gd name="connsiteY15" fmla="*/ 5802544 h 5813108"/>
                <a:gd name="connsiteX16" fmla="*/ 2494788 w 6427177"/>
                <a:gd name="connsiteY16" fmla="*/ 5798527 h 5813108"/>
                <a:gd name="connsiteX17" fmla="*/ 2697988 w 6427177"/>
                <a:gd name="connsiteY17" fmla="*/ 5813042 h 5813108"/>
                <a:gd name="connsiteX18" fmla="*/ 2828616 w 6427177"/>
                <a:gd name="connsiteY18" fmla="*/ 5798527 h 5813108"/>
                <a:gd name="connsiteX19" fmla="*/ 3039074 w 6427177"/>
                <a:gd name="connsiteY19" fmla="*/ 5813042 h 5813108"/>
                <a:gd name="connsiteX20" fmla="*/ 3213245 w 6427177"/>
                <a:gd name="connsiteY20" fmla="*/ 5791270 h 5813108"/>
                <a:gd name="connsiteX21" fmla="*/ 3372902 w 6427177"/>
                <a:gd name="connsiteY21" fmla="*/ 5791270 h 5813108"/>
                <a:gd name="connsiteX22" fmla="*/ 3590616 w 6427177"/>
                <a:gd name="connsiteY22" fmla="*/ 5711442 h 5813108"/>
                <a:gd name="connsiteX23" fmla="*/ 3626902 w 6427177"/>
                <a:gd name="connsiteY23" fmla="*/ 5711442 h 5813108"/>
                <a:gd name="connsiteX24" fmla="*/ 3713988 w 6427177"/>
                <a:gd name="connsiteY24" fmla="*/ 5718699 h 5813108"/>
                <a:gd name="connsiteX25" fmla="*/ 4127645 w 6427177"/>
                <a:gd name="connsiteY25" fmla="*/ 5725956 h 5813108"/>
                <a:gd name="connsiteX26" fmla="*/ 4301816 w 6427177"/>
                <a:gd name="connsiteY26" fmla="*/ 5725956 h 5813108"/>
                <a:gd name="connsiteX27" fmla="*/ 4432445 w 6427177"/>
                <a:gd name="connsiteY27" fmla="*/ 5725956 h 5813108"/>
                <a:gd name="connsiteX28" fmla="*/ 4592102 w 6427177"/>
                <a:gd name="connsiteY28" fmla="*/ 5725956 h 5813108"/>
                <a:gd name="connsiteX29" fmla="*/ 4722731 w 6427177"/>
                <a:gd name="connsiteY29" fmla="*/ 5711442 h 5813108"/>
                <a:gd name="connsiteX30" fmla="*/ 4940445 w 6427177"/>
                <a:gd name="connsiteY30" fmla="*/ 5725956 h 5813108"/>
                <a:gd name="connsiteX31" fmla="*/ 5172674 w 6427177"/>
                <a:gd name="connsiteY31" fmla="*/ 5711442 h 5813108"/>
                <a:gd name="connsiteX32" fmla="*/ 5390388 w 6427177"/>
                <a:gd name="connsiteY32" fmla="*/ 5711442 h 5813108"/>
                <a:gd name="connsiteX33" fmla="*/ 5441188 w 6427177"/>
                <a:gd name="connsiteY33" fmla="*/ 5704184 h 5813108"/>
                <a:gd name="connsiteX34" fmla="*/ 5521016 w 6427177"/>
                <a:gd name="connsiteY34" fmla="*/ 5624356 h 5813108"/>
                <a:gd name="connsiteX35" fmla="*/ 5637131 w 6427177"/>
                <a:gd name="connsiteY35" fmla="*/ 5530013 h 5813108"/>
                <a:gd name="connsiteX36" fmla="*/ 5695188 w 6427177"/>
                <a:gd name="connsiteY36" fmla="*/ 5493727 h 5813108"/>
                <a:gd name="connsiteX37" fmla="*/ 5724216 w 6427177"/>
                <a:gd name="connsiteY37" fmla="*/ 5341327 h 5813108"/>
                <a:gd name="connsiteX38" fmla="*/ 5687931 w 6427177"/>
                <a:gd name="connsiteY38" fmla="*/ 5138127 h 5813108"/>
                <a:gd name="connsiteX39" fmla="*/ 5680674 w 6427177"/>
                <a:gd name="connsiteY39" fmla="*/ 4949442 h 5813108"/>
                <a:gd name="connsiteX40" fmla="*/ 5680674 w 6427177"/>
                <a:gd name="connsiteY40" fmla="*/ 4789784 h 5813108"/>
                <a:gd name="connsiteX41" fmla="*/ 5673416 w 6427177"/>
                <a:gd name="connsiteY41" fmla="*/ 4506756 h 5813108"/>
                <a:gd name="connsiteX42" fmla="*/ 5673416 w 6427177"/>
                <a:gd name="connsiteY42" fmla="*/ 4252756 h 5813108"/>
                <a:gd name="connsiteX43" fmla="*/ 5644388 w 6427177"/>
                <a:gd name="connsiteY43" fmla="*/ 4006013 h 5813108"/>
                <a:gd name="connsiteX44" fmla="*/ 5622616 w 6427177"/>
                <a:gd name="connsiteY44" fmla="*/ 3831842 h 5813108"/>
                <a:gd name="connsiteX45" fmla="*/ 5608102 w 6427177"/>
                <a:gd name="connsiteY45" fmla="*/ 3621384 h 5813108"/>
                <a:gd name="connsiteX46" fmla="*/ 5579074 w 6427177"/>
                <a:gd name="connsiteY46" fmla="*/ 3439956 h 5813108"/>
                <a:gd name="connsiteX47" fmla="*/ 5571816 w 6427177"/>
                <a:gd name="connsiteY47" fmla="*/ 3222242 h 5813108"/>
                <a:gd name="connsiteX48" fmla="*/ 5615359 w 6427177"/>
                <a:gd name="connsiteY48" fmla="*/ 3164184 h 5813108"/>
                <a:gd name="connsiteX49" fmla="*/ 5716959 w 6427177"/>
                <a:gd name="connsiteY49" fmla="*/ 3055327 h 5813108"/>
                <a:gd name="connsiteX50" fmla="*/ 5869359 w 6427177"/>
                <a:gd name="connsiteY50" fmla="*/ 2982756 h 5813108"/>
                <a:gd name="connsiteX51" fmla="*/ 5934674 w 6427177"/>
                <a:gd name="connsiteY51" fmla="*/ 2902927 h 5813108"/>
                <a:gd name="connsiteX52" fmla="*/ 6021759 w 6427177"/>
                <a:gd name="connsiteY52" fmla="*/ 2837613 h 5813108"/>
                <a:gd name="connsiteX53" fmla="*/ 6043531 w 6427177"/>
                <a:gd name="connsiteY53" fmla="*/ 2743270 h 5813108"/>
                <a:gd name="connsiteX54" fmla="*/ 6072559 w 6427177"/>
                <a:gd name="connsiteY54" fmla="*/ 2482013 h 5813108"/>
                <a:gd name="connsiteX55" fmla="*/ 6137874 w 6427177"/>
                <a:gd name="connsiteY55" fmla="*/ 2162699 h 5813108"/>
                <a:gd name="connsiteX56" fmla="*/ 6159645 w 6427177"/>
                <a:gd name="connsiteY56" fmla="*/ 1937727 h 5813108"/>
                <a:gd name="connsiteX57" fmla="*/ 6246731 w 6427177"/>
                <a:gd name="connsiteY57" fmla="*/ 1545842 h 5813108"/>
                <a:gd name="connsiteX58" fmla="*/ 6304788 w 6427177"/>
                <a:gd name="connsiteY58" fmla="*/ 1204756 h 5813108"/>
                <a:gd name="connsiteX59" fmla="*/ 6370102 w 6427177"/>
                <a:gd name="connsiteY59" fmla="*/ 965270 h 5813108"/>
                <a:gd name="connsiteX60" fmla="*/ 6399131 w 6427177"/>
                <a:gd name="connsiteY60" fmla="*/ 682242 h 5813108"/>
                <a:gd name="connsiteX61" fmla="*/ 6420902 w 6427177"/>
                <a:gd name="connsiteY61" fmla="*/ 551613 h 5813108"/>
                <a:gd name="connsiteX62" fmla="*/ 6420902 w 6427177"/>
                <a:gd name="connsiteY62" fmla="*/ 486299 h 5813108"/>
                <a:gd name="connsiteX63" fmla="*/ 6348331 w 6427177"/>
                <a:gd name="connsiteY63" fmla="*/ 457270 h 5813108"/>
                <a:gd name="connsiteX64" fmla="*/ 6253988 w 6427177"/>
                <a:gd name="connsiteY64" fmla="*/ 435499 h 5813108"/>
                <a:gd name="connsiteX65" fmla="*/ 6065302 w 6427177"/>
                <a:gd name="connsiteY65" fmla="*/ 391956 h 5813108"/>
                <a:gd name="connsiteX66" fmla="*/ 5883874 w 6427177"/>
                <a:gd name="connsiteY66" fmla="*/ 333899 h 5813108"/>
                <a:gd name="connsiteX67" fmla="*/ 5107359 w 6427177"/>
                <a:gd name="connsiteY67" fmla="*/ 174242 h 5813108"/>
                <a:gd name="connsiteX68" fmla="*/ 4933188 w 6427177"/>
                <a:gd name="connsiteY68" fmla="*/ 94413 h 5813108"/>
                <a:gd name="connsiteX69" fmla="*/ 4599359 w 6427177"/>
                <a:gd name="connsiteY69" fmla="*/ 29099 h 5813108"/>
                <a:gd name="connsiteX70" fmla="*/ 4519531 w 6427177"/>
                <a:gd name="connsiteY70" fmla="*/ 70 h 5813108"/>
                <a:gd name="connsiteX71" fmla="*/ 4381645 w 6427177"/>
                <a:gd name="connsiteY71" fmla="*/ 36356 h 5813108"/>
                <a:gd name="connsiteX72" fmla="*/ 4294559 w 6427177"/>
                <a:gd name="connsiteY72" fmla="*/ 159727 h 5813108"/>
                <a:gd name="connsiteX73" fmla="*/ 4229245 w 6427177"/>
                <a:gd name="connsiteY73" fmla="*/ 246813 h 5813108"/>
                <a:gd name="connsiteX74" fmla="*/ 4163931 w 6427177"/>
                <a:gd name="connsiteY74" fmla="*/ 428242 h 5813108"/>
                <a:gd name="connsiteX75" fmla="*/ 4142159 w 6427177"/>
                <a:gd name="connsiteY75" fmla="*/ 537099 h 5813108"/>
                <a:gd name="connsiteX76" fmla="*/ 4142159 w 6427177"/>
                <a:gd name="connsiteY76" fmla="*/ 682242 h 5813108"/>
                <a:gd name="connsiteX77" fmla="*/ 4142159 w 6427177"/>
                <a:gd name="connsiteY77" fmla="*/ 769327 h 5813108"/>
                <a:gd name="connsiteX78" fmla="*/ 4171188 w 6427177"/>
                <a:gd name="connsiteY78" fmla="*/ 834642 h 5813108"/>
                <a:gd name="connsiteX79" fmla="*/ 4243759 w 6427177"/>
                <a:gd name="connsiteY79" fmla="*/ 863670 h 5813108"/>
                <a:gd name="connsiteX80" fmla="*/ 4359874 w 6427177"/>
                <a:gd name="connsiteY80" fmla="*/ 1030584 h 5813108"/>
                <a:gd name="connsiteX81" fmla="*/ 4432445 w 6427177"/>
                <a:gd name="connsiteY81" fmla="*/ 1103156 h 5813108"/>
                <a:gd name="connsiteX82" fmla="*/ 4541302 w 6427177"/>
                <a:gd name="connsiteY82" fmla="*/ 1095899 h 5813108"/>
                <a:gd name="connsiteX83" fmla="*/ 4650159 w 6427177"/>
                <a:gd name="connsiteY83" fmla="*/ 1124927 h 5813108"/>
                <a:gd name="connsiteX84" fmla="*/ 4671931 w 6427177"/>
                <a:gd name="connsiteY84" fmla="*/ 1124927 h 5813108"/>
                <a:gd name="connsiteX85" fmla="*/ 4722731 w 6427177"/>
                <a:gd name="connsiteY85" fmla="*/ 1146699 h 5813108"/>
                <a:gd name="connsiteX86" fmla="*/ 4780788 w 6427177"/>
                <a:gd name="connsiteY86" fmla="*/ 1139442 h 5813108"/>
                <a:gd name="connsiteX87" fmla="*/ 4817074 w 6427177"/>
                <a:gd name="connsiteY87" fmla="*/ 1204756 h 5813108"/>
                <a:gd name="connsiteX88" fmla="*/ 4802559 w 6427177"/>
                <a:gd name="connsiteY88" fmla="*/ 1320870 h 5813108"/>
                <a:gd name="connsiteX89" fmla="*/ 4780788 w 6427177"/>
                <a:gd name="connsiteY89" fmla="*/ 1422470 h 5813108"/>
                <a:gd name="connsiteX90" fmla="*/ 4737245 w 6427177"/>
                <a:gd name="connsiteY90" fmla="*/ 1705499 h 5813108"/>
                <a:gd name="connsiteX91" fmla="*/ 4729988 w 6427177"/>
                <a:gd name="connsiteY91" fmla="*/ 1865156 h 5813108"/>
                <a:gd name="connsiteX92" fmla="*/ 4664674 w 6427177"/>
                <a:gd name="connsiteY92" fmla="*/ 2148184 h 5813108"/>
                <a:gd name="connsiteX93" fmla="*/ 4628388 w 6427177"/>
                <a:gd name="connsiteY93" fmla="*/ 2670699 h 5813108"/>
                <a:gd name="connsiteX94" fmla="*/ 4606616 w 6427177"/>
                <a:gd name="connsiteY94" fmla="*/ 2990013 h 5813108"/>
                <a:gd name="connsiteX95" fmla="*/ 4584845 w 6427177"/>
                <a:gd name="connsiteY95" fmla="*/ 3425442 h 5813108"/>
                <a:gd name="connsiteX96" fmla="*/ 4584845 w 6427177"/>
                <a:gd name="connsiteY96" fmla="*/ 3541556 h 5813108"/>
                <a:gd name="connsiteX97" fmla="*/ 4599359 w 6427177"/>
                <a:gd name="connsiteY97" fmla="*/ 3693956 h 5813108"/>
                <a:gd name="connsiteX98" fmla="*/ 4613874 w 6427177"/>
                <a:gd name="connsiteY98" fmla="*/ 3947956 h 5813108"/>
                <a:gd name="connsiteX99" fmla="*/ 4599359 w 6427177"/>
                <a:gd name="connsiteY99" fmla="*/ 3955213 h 5813108"/>
                <a:gd name="connsiteX100" fmla="*/ 4541302 w 6427177"/>
                <a:gd name="connsiteY100" fmla="*/ 3991499 h 5813108"/>
                <a:gd name="connsiteX101" fmla="*/ 4454216 w 6427177"/>
                <a:gd name="connsiteY101" fmla="*/ 4020527 h 5813108"/>
                <a:gd name="connsiteX102" fmla="*/ 4388902 w 6427177"/>
                <a:gd name="connsiteY102" fmla="*/ 4006013 h 5813108"/>
                <a:gd name="connsiteX103" fmla="*/ 4338102 w 6427177"/>
                <a:gd name="connsiteY103" fmla="*/ 3984242 h 5813108"/>
                <a:gd name="connsiteX104" fmla="*/ 4105874 w 6427177"/>
                <a:gd name="connsiteY104" fmla="*/ 3926184 h 5813108"/>
                <a:gd name="connsiteX105" fmla="*/ 4040559 w 6427177"/>
                <a:gd name="connsiteY105" fmla="*/ 3904413 h 5813108"/>
                <a:gd name="connsiteX106" fmla="*/ 3902674 w 6427177"/>
                <a:gd name="connsiteY106" fmla="*/ 3882642 h 5813108"/>
                <a:gd name="connsiteX107" fmla="*/ 3822845 w 6427177"/>
                <a:gd name="connsiteY107" fmla="*/ 3875384 h 5813108"/>
                <a:gd name="connsiteX108" fmla="*/ 3648674 w 6427177"/>
                <a:gd name="connsiteY108" fmla="*/ 3831842 h 5813108"/>
                <a:gd name="connsiteX109" fmla="*/ 3583359 w 6427177"/>
                <a:gd name="connsiteY109" fmla="*/ 3831842 h 5813108"/>
                <a:gd name="connsiteX110" fmla="*/ 3387416 w 6427177"/>
                <a:gd name="connsiteY110" fmla="*/ 3788299 h 5813108"/>
                <a:gd name="connsiteX111" fmla="*/ 3126159 w 6427177"/>
                <a:gd name="connsiteY111" fmla="*/ 3773784 h 5813108"/>
                <a:gd name="connsiteX112" fmla="*/ 2995531 w 6427177"/>
                <a:gd name="connsiteY112" fmla="*/ 3744756 h 5813108"/>
                <a:gd name="connsiteX113" fmla="*/ 2922959 w 6427177"/>
                <a:gd name="connsiteY113" fmla="*/ 3701213 h 5813108"/>
                <a:gd name="connsiteX114" fmla="*/ 2821359 w 6427177"/>
                <a:gd name="connsiteY114" fmla="*/ 3679442 h 5813108"/>
                <a:gd name="connsiteX115" fmla="*/ 2792331 w 6427177"/>
                <a:gd name="connsiteY115" fmla="*/ 3664927 h 5813108"/>
                <a:gd name="connsiteX116" fmla="*/ 2748788 w 6427177"/>
                <a:gd name="connsiteY116" fmla="*/ 3672184 h 5813108"/>
                <a:gd name="connsiteX117" fmla="*/ 2712502 w 6427177"/>
                <a:gd name="connsiteY117" fmla="*/ 3737499 h 5813108"/>
                <a:gd name="connsiteX118" fmla="*/ 2668959 w 6427177"/>
                <a:gd name="connsiteY118" fmla="*/ 3781042 h 5813108"/>
                <a:gd name="connsiteX119" fmla="*/ 2581874 w 6427177"/>
                <a:gd name="connsiteY119" fmla="*/ 3998756 h 5813108"/>
                <a:gd name="connsiteX120" fmla="*/ 2516559 w 6427177"/>
                <a:gd name="connsiteY120" fmla="*/ 4064070 h 5813108"/>
                <a:gd name="connsiteX121" fmla="*/ 2465759 w 6427177"/>
                <a:gd name="connsiteY121" fmla="*/ 4165670 h 5813108"/>
                <a:gd name="connsiteX122" fmla="*/ 2443988 w 6427177"/>
                <a:gd name="connsiteY122" fmla="*/ 4194699 h 5813108"/>
                <a:gd name="connsiteX123" fmla="*/ 2407702 w 6427177"/>
                <a:gd name="connsiteY123" fmla="*/ 4260013 h 5813108"/>
                <a:gd name="connsiteX124" fmla="*/ 2378674 w 6427177"/>
                <a:gd name="connsiteY124" fmla="*/ 4318070 h 5813108"/>
                <a:gd name="connsiteX125" fmla="*/ 2226274 w 6427177"/>
                <a:gd name="connsiteY125" fmla="*/ 4310813 h 5813108"/>
                <a:gd name="connsiteX126" fmla="*/ 1877931 w 6427177"/>
                <a:gd name="connsiteY126" fmla="*/ 4318070 h 5813108"/>
                <a:gd name="connsiteX127" fmla="*/ 1689245 w 6427177"/>
                <a:gd name="connsiteY127" fmla="*/ 4325327 h 5813108"/>
                <a:gd name="connsiteX128" fmla="*/ 1558616 w 6427177"/>
                <a:gd name="connsiteY128" fmla="*/ 4347099 h 5813108"/>
                <a:gd name="connsiteX129" fmla="*/ 1406216 w 6427177"/>
                <a:gd name="connsiteY129" fmla="*/ 4354356 h 5813108"/>
                <a:gd name="connsiteX130" fmla="*/ 1181245 w 6427177"/>
                <a:gd name="connsiteY130" fmla="*/ 4361613 h 5813108"/>
                <a:gd name="connsiteX131" fmla="*/ 927245 w 6427177"/>
                <a:gd name="connsiteY131" fmla="*/ 4405156 h 5813108"/>
                <a:gd name="connsiteX132" fmla="*/ 854674 w 6427177"/>
                <a:gd name="connsiteY132" fmla="*/ 4405156 h 5813108"/>
                <a:gd name="connsiteX133" fmla="*/ 811131 w 6427177"/>
                <a:gd name="connsiteY133" fmla="*/ 4405156 h 5813108"/>
                <a:gd name="connsiteX134" fmla="*/ 731302 w 6427177"/>
                <a:gd name="connsiteY134" fmla="*/ 4412413 h 5813108"/>
                <a:gd name="connsiteX135" fmla="*/ 687759 w 6427177"/>
                <a:gd name="connsiteY135" fmla="*/ 4434184 h 5813108"/>
                <a:gd name="connsiteX136" fmla="*/ 695016 w 6427177"/>
                <a:gd name="connsiteY136" fmla="*/ 4586584 h 5813108"/>
                <a:gd name="connsiteX137" fmla="*/ 695016 w 6427177"/>
                <a:gd name="connsiteY137" fmla="*/ 4630127 h 5813108"/>
                <a:gd name="connsiteX138" fmla="*/ 687759 w 6427177"/>
                <a:gd name="connsiteY138" fmla="*/ 4869613 h 5813108"/>
                <a:gd name="connsiteX139" fmla="*/ 695016 w 6427177"/>
                <a:gd name="connsiteY139" fmla="*/ 4971213 h 5813108"/>
                <a:gd name="connsiteX140" fmla="*/ 695016 w 6427177"/>
                <a:gd name="connsiteY140" fmla="*/ 5080070 h 5813108"/>
                <a:gd name="connsiteX141" fmla="*/ 687759 w 6427177"/>
                <a:gd name="connsiteY141" fmla="*/ 5217956 h 5813108"/>
                <a:gd name="connsiteX142" fmla="*/ 695016 w 6427177"/>
                <a:gd name="connsiteY142" fmla="*/ 5326813 h 5813108"/>
                <a:gd name="connsiteX143" fmla="*/ 658731 w 6427177"/>
                <a:gd name="connsiteY143" fmla="*/ 5500984 h 5813108"/>
                <a:gd name="connsiteX144" fmla="*/ 673245 w 6427177"/>
                <a:gd name="connsiteY144" fmla="*/ 5609842 h 5813108"/>
                <a:gd name="connsiteX145" fmla="*/ 673245 w 6427177"/>
                <a:gd name="connsiteY145" fmla="*/ 5675156 h 5813108"/>
                <a:gd name="connsiteX146" fmla="*/ 673245 w 6427177"/>
                <a:gd name="connsiteY146" fmla="*/ 5718699 h 5813108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76756 h 5819242"/>
                <a:gd name="connsiteX15" fmla="*/ 2236772 w 6427177"/>
                <a:gd name="connsiteY15" fmla="*/ 5802544 h 5819242"/>
                <a:gd name="connsiteX16" fmla="*/ 2494788 w 6427177"/>
                <a:gd name="connsiteY16" fmla="*/ 5798527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13245 w 6427177"/>
                <a:gd name="connsiteY20" fmla="*/ 5791270 h 5819242"/>
                <a:gd name="connsiteX21" fmla="*/ 3372902 w 6427177"/>
                <a:gd name="connsiteY21" fmla="*/ 5791270 h 5819242"/>
                <a:gd name="connsiteX22" fmla="*/ 3590616 w 6427177"/>
                <a:gd name="connsiteY22" fmla="*/ 5711442 h 5819242"/>
                <a:gd name="connsiteX23" fmla="*/ 3626902 w 6427177"/>
                <a:gd name="connsiteY23" fmla="*/ 5711442 h 5819242"/>
                <a:gd name="connsiteX24" fmla="*/ 3713988 w 6427177"/>
                <a:gd name="connsiteY24" fmla="*/ 5718699 h 5819242"/>
                <a:gd name="connsiteX25" fmla="*/ 4127645 w 6427177"/>
                <a:gd name="connsiteY25" fmla="*/ 5725956 h 5819242"/>
                <a:gd name="connsiteX26" fmla="*/ 4301816 w 6427177"/>
                <a:gd name="connsiteY26" fmla="*/ 5725956 h 5819242"/>
                <a:gd name="connsiteX27" fmla="*/ 4432445 w 6427177"/>
                <a:gd name="connsiteY27" fmla="*/ 5725956 h 5819242"/>
                <a:gd name="connsiteX28" fmla="*/ 4592102 w 6427177"/>
                <a:gd name="connsiteY28" fmla="*/ 5725956 h 5819242"/>
                <a:gd name="connsiteX29" fmla="*/ 4722731 w 6427177"/>
                <a:gd name="connsiteY29" fmla="*/ 5711442 h 5819242"/>
                <a:gd name="connsiteX30" fmla="*/ 4940445 w 6427177"/>
                <a:gd name="connsiteY30" fmla="*/ 5725956 h 5819242"/>
                <a:gd name="connsiteX31" fmla="*/ 5172674 w 6427177"/>
                <a:gd name="connsiteY31" fmla="*/ 5711442 h 5819242"/>
                <a:gd name="connsiteX32" fmla="*/ 5390388 w 6427177"/>
                <a:gd name="connsiteY32" fmla="*/ 5711442 h 5819242"/>
                <a:gd name="connsiteX33" fmla="*/ 5441188 w 6427177"/>
                <a:gd name="connsiteY33" fmla="*/ 5704184 h 5819242"/>
                <a:gd name="connsiteX34" fmla="*/ 5521016 w 6427177"/>
                <a:gd name="connsiteY34" fmla="*/ 5624356 h 5819242"/>
                <a:gd name="connsiteX35" fmla="*/ 5637131 w 6427177"/>
                <a:gd name="connsiteY35" fmla="*/ 5530013 h 5819242"/>
                <a:gd name="connsiteX36" fmla="*/ 5695188 w 6427177"/>
                <a:gd name="connsiteY36" fmla="*/ 5493727 h 5819242"/>
                <a:gd name="connsiteX37" fmla="*/ 5724216 w 6427177"/>
                <a:gd name="connsiteY37" fmla="*/ 5341327 h 5819242"/>
                <a:gd name="connsiteX38" fmla="*/ 5687931 w 6427177"/>
                <a:gd name="connsiteY38" fmla="*/ 5138127 h 5819242"/>
                <a:gd name="connsiteX39" fmla="*/ 5680674 w 6427177"/>
                <a:gd name="connsiteY39" fmla="*/ 4949442 h 5819242"/>
                <a:gd name="connsiteX40" fmla="*/ 5680674 w 6427177"/>
                <a:gd name="connsiteY40" fmla="*/ 4789784 h 5819242"/>
                <a:gd name="connsiteX41" fmla="*/ 5673416 w 6427177"/>
                <a:gd name="connsiteY41" fmla="*/ 4506756 h 5819242"/>
                <a:gd name="connsiteX42" fmla="*/ 5673416 w 6427177"/>
                <a:gd name="connsiteY42" fmla="*/ 4252756 h 5819242"/>
                <a:gd name="connsiteX43" fmla="*/ 5644388 w 6427177"/>
                <a:gd name="connsiteY43" fmla="*/ 4006013 h 5819242"/>
                <a:gd name="connsiteX44" fmla="*/ 5622616 w 6427177"/>
                <a:gd name="connsiteY44" fmla="*/ 3831842 h 5819242"/>
                <a:gd name="connsiteX45" fmla="*/ 5608102 w 6427177"/>
                <a:gd name="connsiteY45" fmla="*/ 3621384 h 5819242"/>
                <a:gd name="connsiteX46" fmla="*/ 5579074 w 6427177"/>
                <a:gd name="connsiteY46" fmla="*/ 3439956 h 5819242"/>
                <a:gd name="connsiteX47" fmla="*/ 5571816 w 6427177"/>
                <a:gd name="connsiteY47" fmla="*/ 3222242 h 5819242"/>
                <a:gd name="connsiteX48" fmla="*/ 5615359 w 6427177"/>
                <a:gd name="connsiteY48" fmla="*/ 3164184 h 5819242"/>
                <a:gd name="connsiteX49" fmla="*/ 5716959 w 6427177"/>
                <a:gd name="connsiteY49" fmla="*/ 3055327 h 5819242"/>
                <a:gd name="connsiteX50" fmla="*/ 5869359 w 6427177"/>
                <a:gd name="connsiteY50" fmla="*/ 2982756 h 5819242"/>
                <a:gd name="connsiteX51" fmla="*/ 5934674 w 6427177"/>
                <a:gd name="connsiteY51" fmla="*/ 2902927 h 5819242"/>
                <a:gd name="connsiteX52" fmla="*/ 6021759 w 6427177"/>
                <a:gd name="connsiteY52" fmla="*/ 2837613 h 5819242"/>
                <a:gd name="connsiteX53" fmla="*/ 6043531 w 6427177"/>
                <a:gd name="connsiteY53" fmla="*/ 2743270 h 5819242"/>
                <a:gd name="connsiteX54" fmla="*/ 6072559 w 6427177"/>
                <a:gd name="connsiteY54" fmla="*/ 2482013 h 5819242"/>
                <a:gd name="connsiteX55" fmla="*/ 6137874 w 6427177"/>
                <a:gd name="connsiteY55" fmla="*/ 2162699 h 5819242"/>
                <a:gd name="connsiteX56" fmla="*/ 6159645 w 6427177"/>
                <a:gd name="connsiteY56" fmla="*/ 1937727 h 5819242"/>
                <a:gd name="connsiteX57" fmla="*/ 6246731 w 6427177"/>
                <a:gd name="connsiteY57" fmla="*/ 1545842 h 5819242"/>
                <a:gd name="connsiteX58" fmla="*/ 6304788 w 6427177"/>
                <a:gd name="connsiteY58" fmla="*/ 1204756 h 5819242"/>
                <a:gd name="connsiteX59" fmla="*/ 6370102 w 6427177"/>
                <a:gd name="connsiteY59" fmla="*/ 965270 h 5819242"/>
                <a:gd name="connsiteX60" fmla="*/ 6399131 w 6427177"/>
                <a:gd name="connsiteY60" fmla="*/ 682242 h 5819242"/>
                <a:gd name="connsiteX61" fmla="*/ 6420902 w 6427177"/>
                <a:gd name="connsiteY61" fmla="*/ 551613 h 5819242"/>
                <a:gd name="connsiteX62" fmla="*/ 6420902 w 6427177"/>
                <a:gd name="connsiteY62" fmla="*/ 486299 h 5819242"/>
                <a:gd name="connsiteX63" fmla="*/ 6348331 w 6427177"/>
                <a:gd name="connsiteY63" fmla="*/ 457270 h 5819242"/>
                <a:gd name="connsiteX64" fmla="*/ 6253988 w 6427177"/>
                <a:gd name="connsiteY64" fmla="*/ 435499 h 5819242"/>
                <a:gd name="connsiteX65" fmla="*/ 6065302 w 6427177"/>
                <a:gd name="connsiteY65" fmla="*/ 391956 h 5819242"/>
                <a:gd name="connsiteX66" fmla="*/ 5883874 w 6427177"/>
                <a:gd name="connsiteY66" fmla="*/ 333899 h 5819242"/>
                <a:gd name="connsiteX67" fmla="*/ 5107359 w 6427177"/>
                <a:gd name="connsiteY67" fmla="*/ 174242 h 5819242"/>
                <a:gd name="connsiteX68" fmla="*/ 4933188 w 6427177"/>
                <a:gd name="connsiteY68" fmla="*/ 94413 h 5819242"/>
                <a:gd name="connsiteX69" fmla="*/ 4599359 w 6427177"/>
                <a:gd name="connsiteY69" fmla="*/ 29099 h 5819242"/>
                <a:gd name="connsiteX70" fmla="*/ 4519531 w 6427177"/>
                <a:gd name="connsiteY70" fmla="*/ 70 h 5819242"/>
                <a:gd name="connsiteX71" fmla="*/ 4381645 w 6427177"/>
                <a:gd name="connsiteY71" fmla="*/ 36356 h 5819242"/>
                <a:gd name="connsiteX72" fmla="*/ 4294559 w 6427177"/>
                <a:gd name="connsiteY72" fmla="*/ 159727 h 5819242"/>
                <a:gd name="connsiteX73" fmla="*/ 4229245 w 6427177"/>
                <a:gd name="connsiteY73" fmla="*/ 246813 h 5819242"/>
                <a:gd name="connsiteX74" fmla="*/ 4163931 w 6427177"/>
                <a:gd name="connsiteY74" fmla="*/ 428242 h 5819242"/>
                <a:gd name="connsiteX75" fmla="*/ 4142159 w 6427177"/>
                <a:gd name="connsiteY75" fmla="*/ 537099 h 5819242"/>
                <a:gd name="connsiteX76" fmla="*/ 4142159 w 6427177"/>
                <a:gd name="connsiteY76" fmla="*/ 682242 h 5819242"/>
                <a:gd name="connsiteX77" fmla="*/ 4142159 w 6427177"/>
                <a:gd name="connsiteY77" fmla="*/ 769327 h 5819242"/>
                <a:gd name="connsiteX78" fmla="*/ 4171188 w 6427177"/>
                <a:gd name="connsiteY78" fmla="*/ 834642 h 5819242"/>
                <a:gd name="connsiteX79" fmla="*/ 4243759 w 6427177"/>
                <a:gd name="connsiteY79" fmla="*/ 863670 h 5819242"/>
                <a:gd name="connsiteX80" fmla="*/ 4359874 w 6427177"/>
                <a:gd name="connsiteY80" fmla="*/ 1030584 h 5819242"/>
                <a:gd name="connsiteX81" fmla="*/ 4432445 w 6427177"/>
                <a:gd name="connsiteY81" fmla="*/ 1103156 h 5819242"/>
                <a:gd name="connsiteX82" fmla="*/ 4541302 w 6427177"/>
                <a:gd name="connsiteY82" fmla="*/ 1095899 h 5819242"/>
                <a:gd name="connsiteX83" fmla="*/ 4650159 w 6427177"/>
                <a:gd name="connsiteY83" fmla="*/ 1124927 h 5819242"/>
                <a:gd name="connsiteX84" fmla="*/ 4671931 w 6427177"/>
                <a:gd name="connsiteY84" fmla="*/ 1124927 h 5819242"/>
                <a:gd name="connsiteX85" fmla="*/ 4722731 w 6427177"/>
                <a:gd name="connsiteY85" fmla="*/ 1146699 h 5819242"/>
                <a:gd name="connsiteX86" fmla="*/ 4780788 w 6427177"/>
                <a:gd name="connsiteY86" fmla="*/ 1139442 h 5819242"/>
                <a:gd name="connsiteX87" fmla="*/ 4817074 w 6427177"/>
                <a:gd name="connsiteY87" fmla="*/ 1204756 h 5819242"/>
                <a:gd name="connsiteX88" fmla="*/ 4802559 w 6427177"/>
                <a:gd name="connsiteY88" fmla="*/ 1320870 h 5819242"/>
                <a:gd name="connsiteX89" fmla="*/ 4780788 w 6427177"/>
                <a:gd name="connsiteY89" fmla="*/ 1422470 h 5819242"/>
                <a:gd name="connsiteX90" fmla="*/ 4737245 w 6427177"/>
                <a:gd name="connsiteY90" fmla="*/ 1705499 h 5819242"/>
                <a:gd name="connsiteX91" fmla="*/ 4729988 w 6427177"/>
                <a:gd name="connsiteY91" fmla="*/ 1865156 h 5819242"/>
                <a:gd name="connsiteX92" fmla="*/ 4664674 w 6427177"/>
                <a:gd name="connsiteY92" fmla="*/ 2148184 h 5819242"/>
                <a:gd name="connsiteX93" fmla="*/ 4628388 w 6427177"/>
                <a:gd name="connsiteY93" fmla="*/ 2670699 h 5819242"/>
                <a:gd name="connsiteX94" fmla="*/ 4606616 w 6427177"/>
                <a:gd name="connsiteY94" fmla="*/ 2990013 h 5819242"/>
                <a:gd name="connsiteX95" fmla="*/ 4584845 w 6427177"/>
                <a:gd name="connsiteY95" fmla="*/ 3425442 h 5819242"/>
                <a:gd name="connsiteX96" fmla="*/ 4584845 w 6427177"/>
                <a:gd name="connsiteY96" fmla="*/ 3541556 h 5819242"/>
                <a:gd name="connsiteX97" fmla="*/ 4599359 w 6427177"/>
                <a:gd name="connsiteY97" fmla="*/ 3693956 h 5819242"/>
                <a:gd name="connsiteX98" fmla="*/ 4613874 w 6427177"/>
                <a:gd name="connsiteY98" fmla="*/ 3947956 h 5819242"/>
                <a:gd name="connsiteX99" fmla="*/ 4599359 w 6427177"/>
                <a:gd name="connsiteY99" fmla="*/ 3955213 h 5819242"/>
                <a:gd name="connsiteX100" fmla="*/ 4541302 w 6427177"/>
                <a:gd name="connsiteY100" fmla="*/ 3991499 h 5819242"/>
                <a:gd name="connsiteX101" fmla="*/ 4454216 w 6427177"/>
                <a:gd name="connsiteY101" fmla="*/ 4020527 h 5819242"/>
                <a:gd name="connsiteX102" fmla="*/ 4388902 w 6427177"/>
                <a:gd name="connsiteY102" fmla="*/ 4006013 h 5819242"/>
                <a:gd name="connsiteX103" fmla="*/ 4338102 w 6427177"/>
                <a:gd name="connsiteY103" fmla="*/ 3984242 h 5819242"/>
                <a:gd name="connsiteX104" fmla="*/ 4105874 w 6427177"/>
                <a:gd name="connsiteY104" fmla="*/ 3926184 h 5819242"/>
                <a:gd name="connsiteX105" fmla="*/ 4040559 w 6427177"/>
                <a:gd name="connsiteY105" fmla="*/ 3904413 h 5819242"/>
                <a:gd name="connsiteX106" fmla="*/ 3902674 w 6427177"/>
                <a:gd name="connsiteY106" fmla="*/ 3882642 h 5819242"/>
                <a:gd name="connsiteX107" fmla="*/ 3822845 w 6427177"/>
                <a:gd name="connsiteY107" fmla="*/ 3875384 h 5819242"/>
                <a:gd name="connsiteX108" fmla="*/ 3648674 w 6427177"/>
                <a:gd name="connsiteY108" fmla="*/ 3831842 h 5819242"/>
                <a:gd name="connsiteX109" fmla="*/ 3583359 w 6427177"/>
                <a:gd name="connsiteY109" fmla="*/ 3831842 h 5819242"/>
                <a:gd name="connsiteX110" fmla="*/ 3387416 w 6427177"/>
                <a:gd name="connsiteY110" fmla="*/ 3788299 h 5819242"/>
                <a:gd name="connsiteX111" fmla="*/ 3126159 w 6427177"/>
                <a:gd name="connsiteY111" fmla="*/ 3773784 h 5819242"/>
                <a:gd name="connsiteX112" fmla="*/ 2995531 w 6427177"/>
                <a:gd name="connsiteY112" fmla="*/ 3744756 h 5819242"/>
                <a:gd name="connsiteX113" fmla="*/ 2922959 w 6427177"/>
                <a:gd name="connsiteY113" fmla="*/ 3701213 h 5819242"/>
                <a:gd name="connsiteX114" fmla="*/ 2821359 w 6427177"/>
                <a:gd name="connsiteY114" fmla="*/ 3679442 h 5819242"/>
                <a:gd name="connsiteX115" fmla="*/ 2792331 w 6427177"/>
                <a:gd name="connsiteY115" fmla="*/ 3664927 h 5819242"/>
                <a:gd name="connsiteX116" fmla="*/ 2748788 w 6427177"/>
                <a:gd name="connsiteY116" fmla="*/ 3672184 h 5819242"/>
                <a:gd name="connsiteX117" fmla="*/ 2712502 w 6427177"/>
                <a:gd name="connsiteY117" fmla="*/ 3737499 h 5819242"/>
                <a:gd name="connsiteX118" fmla="*/ 2668959 w 6427177"/>
                <a:gd name="connsiteY118" fmla="*/ 3781042 h 5819242"/>
                <a:gd name="connsiteX119" fmla="*/ 2581874 w 6427177"/>
                <a:gd name="connsiteY119" fmla="*/ 3998756 h 5819242"/>
                <a:gd name="connsiteX120" fmla="*/ 2516559 w 6427177"/>
                <a:gd name="connsiteY120" fmla="*/ 4064070 h 5819242"/>
                <a:gd name="connsiteX121" fmla="*/ 2465759 w 6427177"/>
                <a:gd name="connsiteY121" fmla="*/ 4165670 h 5819242"/>
                <a:gd name="connsiteX122" fmla="*/ 2443988 w 6427177"/>
                <a:gd name="connsiteY122" fmla="*/ 4194699 h 5819242"/>
                <a:gd name="connsiteX123" fmla="*/ 2407702 w 6427177"/>
                <a:gd name="connsiteY123" fmla="*/ 4260013 h 5819242"/>
                <a:gd name="connsiteX124" fmla="*/ 2378674 w 6427177"/>
                <a:gd name="connsiteY124" fmla="*/ 4318070 h 5819242"/>
                <a:gd name="connsiteX125" fmla="*/ 2226274 w 6427177"/>
                <a:gd name="connsiteY125" fmla="*/ 4310813 h 5819242"/>
                <a:gd name="connsiteX126" fmla="*/ 1877931 w 6427177"/>
                <a:gd name="connsiteY126" fmla="*/ 4318070 h 5819242"/>
                <a:gd name="connsiteX127" fmla="*/ 1689245 w 6427177"/>
                <a:gd name="connsiteY127" fmla="*/ 4325327 h 5819242"/>
                <a:gd name="connsiteX128" fmla="*/ 1558616 w 6427177"/>
                <a:gd name="connsiteY128" fmla="*/ 4347099 h 5819242"/>
                <a:gd name="connsiteX129" fmla="*/ 1406216 w 6427177"/>
                <a:gd name="connsiteY129" fmla="*/ 4354356 h 5819242"/>
                <a:gd name="connsiteX130" fmla="*/ 1181245 w 6427177"/>
                <a:gd name="connsiteY130" fmla="*/ 4361613 h 5819242"/>
                <a:gd name="connsiteX131" fmla="*/ 927245 w 6427177"/>
                <a:gd name="connsiteY131" fmla="*/ 4405156 h 5819242"/>
                <a:gd name="connsiteX132" fmla="*/ 854674 w 6427177"/>
                <a:gd name="connsiteY132" fmla="*/ 4405156 h 5819242"/>
                <a:gd name="connsiteX133" fmla="*/ 811131 w 6427177"/>
                <a:gd name="connsiteY133" fmla="*/ 4405156 h 5819242"/>
                <a:gd name="connsiteX134" fmla="*/ 731302 w 6427177"/>
                <a:gd name="connsiteY134" fmla="*/ 4412413 h 5819242"/>
                <a:gd name="connsiteX135" fmla="*/ 687759 w 6427177"/>
                <a:gd name="connsiteY135" fmla="*/ 4434184 h 5819242"/>
                <a:gd name="connsiteX136" fmla="*/ 695016 w 6427177"/>
                <a:gd name="connsiteY136" fmla="*/ 4586584 h 5819242"/>
                <a:gd name="connsiteX137" fmla="*/ 695016 w 6427177"/>
                <a:gd name="connsiteY137" fmla="*/ 4630127 h 5819242"/>
                <a:gd name="connsiteX138" fmla="*/ 687759 w 6427177"/>
                <a:gd name="connsiteY138" fmla="*/ 4869613 h 5819242"/>
                <a:gd name="connsiteX139" fmla="*/ 695016 w 6427177"/>
                <a:gd name="connsiteY139" fmla="*/ 4971213 h 5819242"/>
                <a:gd name="connsiteX140" fmla="*/ 695016 w 6427177"/>
                <a:gd name="connsiteY140" fmla="*/ 5080070 h 5819242"/>
                <a:gd name="connsiteX141" fmla="*/ 687759 w 6427177"/>
                <a:gd name="connsiteY141" fmla="*/ 5217956 h 5819242"/>
                <a:gd name="connsiteX142" fmla="*/ 695016 w 6427177"/>
                <a:gd name="connsiteY142" fmla="*/ 5326813 h 5819242"/>
                <a:gd name="connsiteX143" fmla="*/ 658731 w 6427177"/>
                <a:gd name="connsiteY143" fmla="*/ 5500984 h 5819242"/>
                <a:gd name="connsiteX144" fmla="*/ 673245 w 6427177"/>
                <a:gd name="connsiteY144" fmla="*/ 5609842 h 5819242"/>
                <a:gd name="connsiteX145" fmla="*/ 673245 w 6427177"/>
                <a:gd name="connsiteY145" fmla="*/ 5675156 h 5819242"/>
                <a:gd name="connsiteX146" fmla="*/ 673245 w 6427177"/>
                <a:gd name="connsiteY146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76756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13245 w 6427177"/>
                <a:gd name="connsiteY20" fmla="*/ 5791270 h 5819242"/>
                <a:gd name="connsiteX21" fmla="*/ 3372902 w 6427177"/>
                <a:gd name="connsiteY21" fmla="*/ 5791270 h 5819242"/>
                <a:gd name="connsiteX22" fmla="*/ 3590616 w 6427177"/>
                <a:gd name="connsiteY22" fmla="*/ 5711442 h 5819242"/>
                <a:gd name="connsiteX23" fmla="*/ 3626902 w 6427177"/>
                <a:gd name="connsiteY23" fmla="*/ 5711442 h 5819242"/>
                <a:gd name="connsiteX24" fmla="*/ 3713988 w 6427177"/>
                <a:gd name="connsiteY24" fmla="*/ 5718699 h 5819242"/>
                <a:gd name="connsiteX25" fmla="*/ 4127645 w 6427177"/>
                <a:gd name="connsiteY25" fmla="*/ 5725956 h 5819242"/>
                <a:gd name="connsiteX26" fmla="*/ 4301816 w 6427177"/>
                <a:gd name="connsiteY26" fmla="*/ 5725956 h 5819242"/>
                <a:gd name="connsiteX27" fmla="*/ 4432445 w 6427177"/>
                <a:gd name="connsiteY27" fmla="*/ 5725956 h 5819242"/>
                <a:gd name="connsiteX28" fmla="*/ 4592102 w 6427177"/>
                <a:gd name="connsiteY28" fmla="*/ 5725956 h 5819242"/>
                <a:gd name="connsiteX29" fmla="*/ 4722731 w 6427177"/>
                <a:gd name="connsiteY29" fmla="*/ 5711442 h 5819242"/>
                <a:gd name="connsiteX30" fmla="*/ 4940445 w 6427177"/>
                <a:gd name="connsiteY30" fmla="*/ 5725956 h 5819242"/>
                <a:gd name="connsiteX31" fmla="*/ 5172674 w 6427177"/>
                <a:gd name="connsiteY31" fmla="*/ 5711442 h 5819242"/>
                <a:gd name="connsiteX32" fmla="*/ 5390388 w 6427177"/>
                <a:gd name="connsiteY32" fmla="*/ 5711442 h 5819242"/>
                <a:gd name="connsiteX33" fmla="*/ 5441188 w 6427177"/>
                <a:gd name="connsiteY33" fmla="*/ 5704184 h 5819242"/>
                <a:gd name="connsiteX34" fmla="*/ 5521016 w 6427177"/>
                <a:gd name="connsiteY34" fmla="*/ 5624356 h 5819242"/>
                <a:gd name="connsiteX35" fmla="*/ 5637131 w 6427177"/>
                <a:gd name="connsiteY35" fmla="*/ 5530013 h 5819242"/>
                <a:gd name="connsiteX36" fmla="*/ 5695188 w 6427177"/>
                <a:gd name="connsiteY36" fmla="*/ 5493727 h 5819242"/>
                <a:gd name="connsiteX37" fmla="*/ 5724216 w 6427177"/>
                <a:gd name="connsiteY37" fmla="*/ 5341327 h 5819242"/>
                <a:gd name="connsiteX38" fmla="*/ 5687931 w 6427177"/>
                <a:gd name="connsiteY38" fmla="*/ 5138127 h 5819242"/>
                <a:gd name="connsiteX39" fmla="*/ 5680674 w 6427177"/>
                <a:gd name="connsiteY39" fmla="*/ 4949442 h 5819242"/>
                <a:gd name="connsiteX40" fmla="*/ 5680674 w 6427177"/>
                <a:gd name="connsiteY40" fmla="*/ 4789784 h 5819242"/>
                <a:gd name="connsiteX41" fmla="*/ 5673416 w 6427177"/>
                <a:gd name="connsiteY41" fmla="*/ 4506756 h 5819242"/>
                <a:gd name="connsiteX42" fmla="*/ 5673416 w 6427177"/>
                <a:gd name="connsiteY42" fmla="*/ 4252756 h 5819242"/>
                <a:gd name="connsiteX43" fmla="*/ 5644388 w 6427177"/>
                <a:gd name="connsiteY43" fmla="*/ 4006013 h 5819242"/>
                <a:gd name="connsiteX44" fmla="*/ 5622616 w 6427177"/>
                <a:gd name="connsiteY44" fmla="*/ 3831842 h 5819242"/>
                <a:gd name="connsiteX45" fmla="*/ 5608102 w 6427177"/>
                <a:gd name="connsiteY45" fmla="*/ 3621384 h 5819242"/>
                <a:gd name="connsiteX46" fmla="*/ 5579074 w 6427177"/>
                <a:gd name="connsiteY46" fmla="*/ 3439956 h 5819242"/>
                <a:gd name="connsiteX47" fmla="*/ 5571816 w 6427177"/>
                <a:gd name="connsiteY47" fmla="*/ 3222242 h 5819242"/>
                <a:gd name="connsiteX48" fmla="*/ 5615359 w 6427177"/>
                <a:gd name="connsiteY48" fmla="*/ 3164184 h 5819242"/>
                <a:gd name="connsiteX49" fmla="*/ 5716959 w 6427177"/>
                <a:gd name="connsiteY49" fmla="*/ 3055327 h 5819242"/>
                <a:gd name="connsiteX50" fmla="*/ 5869359 w 6427177"/>
                <a:gd name="connsiteY50" fmla="*/ 2982756 h 5819242"/>
                <a:gd name="connsiteX51" fmla="*/ 5934674 w 6427177"/>
                <a:gd name="connsiteY51" fmla="*/ 2902927 h 5819242"/>
                <a:gd name="connsiteX52" fmla="*/ 6021759 w 6427177"/>
                <a:gd name="connsiteY52" fmla="*/ 2837613 h 5819242"/>
                <a:gd name="connsiteX53" fmla="*/ 6043531 w 6427177"/>
                <a:gd name="connsiteY53" fmla="*/ 2743270 h 5819242"/>
                <a:gd name="connsiteX54" fmla="*/ 6072559 w 6427177"/>
                <a:gd name="connsiteY54" fmla="*/ 2482013 h 5819242"/>
                <a:gd name="connsiteX55" fmla="*/ 6137874 w 6427177"/>
                <a:gd name="connsiteY55" fmla="*/ 2162699 h 5819242"/>
                <a:gd name="connsiteX56" fmla="*/ 6159645 w 6427177"/>
                <a:gd name="connsiteY56" fmla="*/ 1937727 h 5819242"/>
                <a:gd name="connsiteX57" fmla="*/ 6246731 w 6427177"/>
                <a:gd name="connsiteY57" fmla="*/ 1545842 h 5819242"/>
                <a:gd name="connsiteX58" fmla="*/ 6304788 w 6427177"/>
                <a:gd name="connsiteY58" fmla="*/ 1204756 h 5819242"/>
                <a:gd name="connsiteX59" fmla="*/ 6370102 w 6427177"/>
                <a:gd name="connsiteY59" fmla="*/ 965270 h 5819242"/>
                <a:gd name="connsiteX60" fmla="*/ 6399131 w 6427177"/>
                <a:gd name="connsiteY60" fmla="*/ 682242 h 5819242"/>
                <a:gd name="connsiteX61" fmla="*/ 6420902 w 6427177"/>
                <a:gd name="connsiteY61" fmla="*/ 551613 h 5819242"/>
                <a:gd name="connsiteX62" fmla="*/ 6420902 w 6427177"/>
                <a:gd name="connsiteY62" fmla="*/ 486299 h 5819242"/>
                <a:gd name="connsiteX63" fmla="*/ 6348331 w 6427177"/>
                <a:gd name="connsiteY63" fmla="*/ 457270 h 5819242"/>
                <a:gd name="connsiteX64" fmla="*/ 6253988 w 6427177"/>
                <a:gd name="connsiteY64" fmla="*/ 435499 h 5819242"/>
                <a:gd name="connsiteX65" fmla="*/ 6065302 w 6427177"/>
                <a:gd name="connsiteY65" fmla="*/ 391956 h 5819242"/>
                <a:gd name="connsiteX66" fmla="*/ 5883874 w 6427177"/>
                <a:gd name="connsiteY66" fmla="*/ 333899 h 5819242"/>
                <a:gd name="connsiteX67" fmla="*/ 5107359 w 6427177"/>
                <a:gd name="connsiteY67" fmla="*/ 174242 h 5819242"/>
                <a:gd name="connsiteX68" fmla="*/ 4933188 w 6427177"/>
                <a:gd name="connsiteY68" fmla="*/ 94413 h 5819242"/>
                <a:gd name="connsiteX69" fmla="*/ 4599359 w 6427177"/>
                <a:gd name="connsiteY69" fmla="*/ 29099 h 5819242"/>
                <a:gd name="connsiteX70" fmla="*/ 4519531 w 6427177"/>
                <a:gd name="connsiteY70" fmla="*/ 70 h 5819242"/>
                <a:gd name="connsiteX71" fmla="*/ 4381645 w 6427177"/>
                <a:gd name="connsiteY71" fmla="*/ 36356 h 5819242"/>
                <a:gd name="connsiteX72" fmla="*/ 4294559 w 6427177"/>
                <a:gd name="connsiteY72" fmla="*/ 159727 h 5819242"/>
                <a:gd name="connsiteX73" fmla="*/ 4229245 w 6427177"/>
                <a:gd name="connsiteY73" fmla="*/ 246813 h 5819242"/>
                <a:gd name="connsiteX74" fmla="*/ 4163931 w 6427177"/>
                <a:gd name="connsiteY74" fmla="*/ 428242 h 5819242"/>
                <a:gd name="connsiteX75" fmla="*/ 4142159 w 6427177"/>
                <a:gd name="connsiteY75" fmla="*/ 537099 h 5819242"/>
                <a:gd name="connsiteX76" fmla="*/ 4142159 w 6427177"/>
                <a:gd name="connsiteY76" fmla="*/ 682242 h 5819242"/>
                <a:gd name="connsiteX77" fmla="*/ 4142159 w 6427177"/>
                <a:gd name="connsiteY77" fmla="*/ 769327 h 5819242"/>
                <a:gd name="connsiteX78" fmla="*/ 4171188 w 6427177"/>
                <a:gd name="connsiteY78" fmla="*/ 834642 h 5819242"/>
                <a:gd name="connsiteX79" fmla="*/ 4243759 w 6427177"/>
                <a:gd name="connsiteY79" fmla="*/ 863670 h 5819242"/>
                <a:gd name="connsiteX80" fmla="*/ 4359874 w 6427177"/>
                <a:gd name="connsiteY80" fmla="*/ 1030584 h 5819242"/>
                <a:gd name="connsiteX81" fmla="*/ 4432445 w 6427177"/>
                <a:gd name="connsiteY81" fmla="*/ 1103156 h 5819242"/>
                <a:gd name="connsiteX82" fmla="*/ 4541302 w 6427177"/>
                <a:gd name="connsiteY82" fmla="*/ 1095899 h 5819242"/>
                <a:gd name="connsiteX83" fmla="*/ 4650159 w 6427177"/>
                <a:gd name="connsiteY83" fmla="*/ 1124927 h 5819242"/>
                <a:gd name="connsiteX84" fmla="*/ 4671931 w 6427177"/>
                <a:gd name="connsiteY84" fmla="*/ 1124927 h 5819242"/>
                <a:gd name="connsiteX85" fmla="*/ 4722731 w 6427177"/>
                <a:gd name="connsiteY85" fmla="*/ 1146699 h 5819242"/>
                <a:gd name="connsiteX86" fmla="*/ 4780788 w 6427177"/>
                <a:gd name="connsiteY86" fmla="*/ 1139442 h 5819242"/>
                <a:gd name="connsiteX87" fmla="*/ 4817074 w 6427177"/>
                <a:gd name="connsiteY87" fmla="*/ 1204756 h 5819242"/>
                <a:gd name="connsiteX88" fmla="*/ 4802559 w 6427177"/>
                <a:gd name="connsiteY88" fmla="*/ 1320870 h 5819242"/>
                <a:gd name="connsiteX89" fmla="*/ 4780788 w 6427177"/>
                <a:gd name="connsiteY89" fmla="*/ 1422470 h 5819242"/>
                <a:gd name="connsiteX90" fmla="*/ 4737245 w 6427177"/>
                <a:gd name="connsiteY90" fmla="*/ 1705499 h 5819242"/>
                <a:gd name="connsiteX91" fmla="*/ 4729988 w 6427177"/>
                <a:gd name="connsiteY91" fmla="*/ 1865156 h 5819242"/>
                <a:gd name="connsiteX92" fmla="*/ 4664674 w 6427177"/>
                <a:gd name="connsiteY92" fmla="*/ 2148184 h 5819242"/>
                <a:gd name="connsiteX93" fmla="*/ 4628388 w 6427177"/>
                <a:gd name="connsiteY93" fmla="*/ 2670699 h 5819242"/>
                <a:gd name="connsiteX94" fmla="*/ 4606616 w 6427177"/>
                <a:gd name="connsiteY94" fmla="*/ 2990013 h 5819242"/>
                <a:gd name="connsiteX95" fmla="*/ 4584845 w 6427177"/>
                <a:gd name="connsiteY95" fmla="*/ 3425442 h 5819242"/>
                <a:gd name="connsiteX96" fmla="*/ 4584845 w 6427177"/>
                <a:gd name="connsiteY96" fmla="*/ 3541556 h 5819242"/>
                <a:gd name="connsiteX97" fmla="*/ 4599359 w 6427177"/>
                <a:gd name="connsiteY97" fmla="*/ 3693956 h 5819242"/>
                <a:gd name="connsiteX98" fmla="*/ 4613874 w 6427177"/>
                <a:gd name="connsiteY98" fmla="*/ 3947956 h 5819242"/>
                <a:gd name="connsiteX99" fmla="*/ 4599359 w 6427177"/>
                <a:gd name="connsiteY99" fmla="*/ 3955213 h 5819242"/>
                <a:gd name="connsiteX100" fmla="*/ 4541302 w 6427177"/>
                <a:gd name="connsiteY100" fmla="*/ 3991499 h 5819242"/>
                <a:gd name="connsiteX101" fmla="*/ 4454216 w 6427177"/>
                <a:gd name="connsiteY101" fmla="*/ 4020527 h 5819242"/>
                <a:gd name="connsiteX102" fmla="*/ 4388902 w 6427177"/>
                <a:gd name="connsiteY102" fmla="*/ 4006013 h 5819242"/>
                <a:gd name="connsiteX103" fmla="*/ 4338102 w 6427177"/>
                <a:gd name="connsiteY103" fmla="*/ 3984242 h 5819242"/>
                <a:gd name="connsiteX104" fmla="*/ 4105874 w 6427177"/>
                <a:gd name="connsiteY104" fmla="*/ 3926184 h 5819242"/>
                <a:gd name="connsiteX105" fmla="*/ 4040559 w 6427177"/>
                <a:gd name="connsiteY105" fmla="*/ 3904413 h 5819242"/>
                <a:gd name="connsiteX106" fmla="*/ 3902674 w 6427177"/>
                <a:gd name="connsiteY106" fmla="*/ 3882642 h 5819242"/>
                <a:gd name="connsiteX107" fmla="*/ 3822845 w 6427177"/>
                <a:gd name="connsiteY107" fmla="*/ 3875384 h 5819242"/>
                <a:gd name="connsiteX108" fmla="*/ 3648674 w 6427177"/>
                <a:gd name="connsiteY108" fmla="*/ 3831842 h 5819242"/>
                <a:gd name="connsiteX109" fmla="*/ 3583359 w 6427177"/>
                <a:gd name="connsiteY109" fmla="*/ 3831842 h 5819242"/>
                <a:gd name="connsiteX110" fmla="*/ 3387416 w 6427177"/>
                <a:gd name="connsiteY110" fmla="*/ 3788299 h 5819242"/>
                <a:gd name="connsiteX111" fmla="*/ 3126159 w 6427177"/>
                <a:gd name="connsiteY111" fmla="*/ 3773784 h 5819242"/>
                <a:gd name="connsiteX112" fmla="*/ 2995531 w 6427177"/>
                <a:gd name="connsiteY112" fmla="*/ 3744756 h 5819242"/>
                <a:gd name="connsiteX113" fmla="*/ 2922959 w 6427177"/>
                <a:gd name="connsiteY113" fmla="*/ 3701213 h 5819242"/>
                <a:gd name="connsiteX114" fmla="*/ 2821359 w 6427177"/>
                <a:gd name="connsiteY114" fmla="*/ 3679442 h 5819242"/>
                <a:gd name="connsiteX115" fmla="*/ 2792331 w 6427177"/>
                <a:gd name="connsiteY115" fmla="*/ 3664927 h 5819242"/>
                <a:gd name="connsiteX116" fmla="*/ 2748788 w 6427177"/>
                <a:gd name="connsiteY116" fmla="*/ 3672184 h 5819242"/>
                <a:gd name="connsiteX117" fmla="*/ 2712502 w 6427177"/>
                <a:gd name="connsiteY117" fmla="*/ 3737499 h 5819242"/>
                <a:gd name="connsiteX118" fmla="*/ 2668959 w 6427177"/>
                <a:gd name="connsiteY118" fmla="*/ 3781042 h 5819242"/>
                <a:gd name="connsiteX119" fmla="*/ 2581874 w 6427177"/>
                <a:gd name="connsiteY119" fmla="*/ 3998756 h 5819242"/>
                <a:gd name="connsiteX120" fmla="*/ 2516559 w 6427177"/>
                <a:gd name="connsiteY120" fmla="*/ 4064070 h 5819242"/>
                <a:gd name="connsiteX121" fmla="*/ 2465759 w 6427177"/>
                <a:gd name="connsiteY121" fmla="*/ 4165670 h 5819242"/>
                <a:gd name="connsiteX122" fmla="*/ 2443988 w 6427177"/>
                <a:gd name="connsiteY122" fmla="*/ 4194699 h 5819242"/>
                <a:gd name="connsiteX123" fmla="*/ 2407702 w 6427177"/>
                <a:gd name="connsiteY123" fmla="*/ 4260013 h 5819242"/>
                <a:gd name="connsiteX124" fmla="*/ 2378674 w 6427177"/>
                <a:gd name="connsiteY124" fmla="*/ 4318070 h 5819242"/>
                <a:gd name="connsiteX125" fmla="*/ 2226274 w 6427177"/>
                <a:gd name="connsiteY125" fmla="*/ 4310813 h 5819242"/>
                <a:gd name="connsiteX126" fmla="*/ 1877931 w 6427177"/>
                <a:gd name="connsiteY126" fmla="*/ 4318070 h 5819242"/>
                <a:gd name="connsiteX127" fmla="*/ 1689245 w 6427177"/>
                <a:gd name="connsiteY127" fmla="*/ 4325327 h 5819242"/>
                <a:gd name="connsiteX128" fmla="*/ 1558616 w 6427177"/>
                <a:gd name="connsiteY128" fmla="*/ 4347099 h 5819242"/>
                <a:gd name="connsiteX129" fmla="*/ 1406216 w 6427177"/>
                <a:gd name="connsiteY129" fmla="*/ 4354356 h 5819242"/>
                <a:gd name="connsiteX130" fmla="*/ 1181245 w 6427177"/>
                <a:gd name="connsiteY130" fmla="*/ 4361613 h 5819242"/>
                <a:gd name="connsiteX131" fmla="*/ 927245 w 6427177"/>
                <a:gd name="connsiteY131" fmla="*/ 4405156 h 5819242"/>
                <a:gd name="connsiteX132" fmla="*/ 854674 w 6427177"/>
                <a:gd name="connsiteY132" fmla="*/ 4405156 h 5819242"/>
                <a:gd name="connsiteX133" fmla="*/ 811131 w 6427177"/>
                <a:gd name="connsiteY133" fmla="*/ 4405156 h 5819242"/>
                <a:gd name="connsiteX134" fmla="*/ 731302 w 6427177"/>
                <a:gd name="connsiteY134" fmla="*/ 4412413 h 5819242"/>
                <a:gd name="connsiteX135" fmla="*/ 687759 w 6427177"/>
                <a:gd name="connsiteY135" fmla="*/ 4434184 h 5819242"/>
                <a:gd name="connsiteX136" fmla="*/ 695016 w 6427177"/>
                <a:gd name="connsiteY136" fmla="*/ 4586584 h 5819242"/>
                <a:gd name="connsiteX137" fmla="*/ 695016 w 6427177"/>
                <a:gd name="connsiteY137" fmla="*/ 4630127 h 5819242"/>
                <a:gd name="connsiteX138" fmla="*/ 687759 w 6427177"/>
                <a:gd name="connsiteY138" fmla="*/ 4869613 h 5819242"/>
                <a:gd name="connsiteX139" fmla="*/ 695016 w 6427177"/>
                <a:gd name="connsiteY139" fmla="*/ 4971213 h 5819242"/>
                <a:gd name="connsiteX140" fmla="*/ 695016 w 6427177"/>
                <a:gd name="connsiteY140" fmla="*/ 5080070 h 5819242"/>
                <a:gd name="connsiteX141" fmla="*/ 687759 w 6427177"/>
                <a:gd name="connsiteY141" fmla="*/ 5217956 h 5819242"/>
                <a:gd name="connsiteX142" fmla="*/ 695016 w 6427177"/>
                <a:gd name="connsiteY142" fmla="*/ 5326813 h 5819242"/>
                <a:gd name="connsiteX143" fmla="*/ 658731 w 6427177"/>
                <a:gd name="connsiteY143" fmla="*/ 5500984 h 5819242"/>
                <a:gd name="connsiteX144" fmla="*/ 673245 w 6427177"/>
                <a:gd name="connsiteY144" fmla="*/ 5609842 h 5819242"/>
                <a:gd name="connsiteX145" fmla="*/ 673245 w 6427177"/>
                <a:gd name="connsiteY145" fmla="*/ 5675156 h 5819242"/>
                <a:gd name="connsiteX146" fmla="*/ 673245 w 6427177"/>
                <a:gd name="connsiteY146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76756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6 w 6427177"/>
                <a:gd name="connsiteY22" fmla="*/ 5711442 h 5819242"/>
                <a:gd name="connsiteX23" fmla="*/ 3626902 w 6427177"/>
                <a:gd name="connsiteY23" fmla="*/ 5711442 h 5819242"/>
                <a:gd name="connsiteX24" fmla="*/ 3713988 w 6427177"/>
                <a:gd name="connsiteY24" fmla="*/ 5718699 h 5819242"/>
                <a:gd name="connsiteX25" fmla="*/ 4127645 w 6427177"/>
                <a:gd name="connsiteY25" fmla="*/ 5725956 h 5819242"/>
                <a:gd name="connsiteX26" fmla="*/ 4301816 w 6427177"/>
                <a:gd name="connsiteY26" fmla="*/ 5725956 h 5819242"/>
                <a:gd name="connsiteX27" fmla="*/ 4432445 w 6427177"/>
                <a:gd name="connsiteY27" fmla="*/ 5725956 h 5819242"/>
                <a:gd name="connsiteX28" fmla="*/ 4592102 w 6427177"/>
                <a:gd name="connsiteY28" fmla="*/ 5725956 h 5819242"/>
                <a:gd name="connsiteX29" fmla="*/ 4722731 w 6427177"/>
                <a:gd name="connsiteY29" fmla="*/ 5711442 h 5819242"/>
                <a:gd name="connsiteX30" fmla="*/ 4940445 w 6427177"/>
                <a:gd name="connsiteY30" fmla="*/ 5725956 h 5819242"/>
                <a:gd name="connsiteX31" fmla="*/ 5172674 w 6427177"/>
                <a:gd name="connsiteY31" fmla="*/ 5711442 h 5819242"/>
                <a:gd name="connsiteX32" fmla="*/ 5390388 w 6427177"/>
                <a:gd name="connsiteY32" fmla="*/ 5711442 h 5819242"/>
                <a:gd name="connsiteX33" fmla="*/ 5441188 w 6427177"/>
                <a:gd name="connsiteY33" fmla="*/ 5704184 h 5819242"/>
                <a:gd name="connsiteX34" fmla="*/ 5521016 w 6427177"/>
                <a:gd name="connsiteY34" fmla="*/ 5624356 h 5819242"/>
                <a:gd name="connsiteX35" fmla="*/ 5637131 w 6427177"/>
                <a:gd name="connsiteY35" fmla="*/ 5530013 h 5819242"/>
                <a:gd name="connsiteX36" fmla="*/ 5695188 w 6427177"/>
                <a:gd name="connsiteY36" fmla="*/ 5493727 h 5819242"/>
                <a:gd name="connsiteX37" fmla="*/ 5724216 w 6427177"/>
                <a:gd name="connsiteY37" fmla="*/ 5341327 h 5819242"/>
                <a:gd name="connsiteX38" fmla="*/ 5687931 w 6427177"/>
                <a:gd name="connsiteY38" fmla="*/ 5138127 h 5819242"/>
                <a:gd name="connsiteX39" fmla="*/ 5680674 w 6427177"/>
                <a:gd name="connsiteY39" fmla="*/ 4949442 h 5819242"/>
                <a:gd name="connsiteX40" fmla="*/ 5680674 w 6427177"/>
                <a:gd name="connsiteY40" fmla="*/ 4789784 h 5819242"/>
                <a:gd name="connsiteX41" fmla="*/ 5673416 w 6427177"/>
                <a:gd name="connsiteY41" fmla="*/ 4506756 h 5819242"/>
                <a:gd name="connsiteX42" fmla="*/ 5673416 w 6427177"/>
                <a:gd name="connsiteY42" fmla="*/ 4252756 h 5819242"/>
                <a:gd name="connsiteX43" fmla="*/ 5644388 w 6427177"/>
                <a:gd name="connsiteY43" fmla="*/ 4006013 h 5819242"/>
                <a:gd name="connsiteX44" fmla="*/ 5622616 w 6427177"/>
                <a:gd name="connsiteY44" fmla="*/ 3831842 h 5819242"/>
                <a:gd name="connsiteX45" fmla="*/ 5608102 w 6427177"/>
                <a:gd name="connsiteY45" fmla="*/ 3621384 h 5819242"/>
                <a:gd name="connsiteX46" fmla="*/ 5579074 w 6427177"/>
                <a:gd name="connsiteY46" fmla="*/ 3439956 h 5819242"/>
                <a:gd name="connsiteX47" fmla="*/ 5571816 w 6427177"/>
                <a:gd name="connsiteY47" fmla="*/ 3222242 h 5819242"/>
                <a:gd name="connsiteX48" fmla="*/ 5615359 w 6427177"/>
                <a:gd name="connsiteY48" fmla="*/ 3164184 h 5819242"/>
                <a:gd name="connsiteX49" fmla="*/ 5716959 w 6427177"/>
                <a:gd name="connsiteY49" fmla="*/ 3055327 h 5819242"/>
                <a:gd name="connsiteX50" fmla="*/ 5869359 w 6427177"/>
                <a:gd name="connsiteY50" fmla="*/ 2982756 h 5819242"/>
                <a:gd name="connsiteX51" fmla="*/ 5934674 w 6427177"/>
                <a:gd name="connsiteY51" fmla="*/ 2902927 h 5819242"/>
                <a:gd name="connsiteX52" fmla="*/ 6021759 w 6427177"/>
                <a:gd name="connsiteY52" fmla="*/ 2837613 h 5819242"/>
                <a:gd name="connsiteX53" fmla="*/ 6043531 w 6427177"/>
                <a:gd name="connsiteY53" fmla="*/ 2743270 h 5819242"/>
                <a:gd name="connsiteX54" fmla="*/ 6072559 w 6427177"/>
                <a:gd name="connsiteY54" fmla="*/ 2482013 h 5819242"/>
                <a:gd name="connsiteX55" fmla="*/ 6137874 w 6427177"/>
                <a:gd name="connsiteY55" fmla="*/ 2162699 h 5819242"/>
                <a:gd name="connsiteX56" fmla="*/ 6159645 w 6427177"/>
                <a:gd name="connsiteY56" fmla="*/ 1937727 h 5819242"/>
                <a:gd name="connsiteX57" fmla="*/ 6246731 w 6427177"/>
                <a:gd name="connsiteY57" fmla="*/ 1545842 h 5819242"/>
                <a:gd name="connsiteX58" fmla="*/ 6304788 w 6427177"/>
                <a:gd name="connsiteY58" fmla="*/ 1204756 h 5819242"/>
                <a:gd name="connsiteX59" fmla="*/ 6370102 w 6427177"/>
                <a:gd name="connsiteY59" fmla="*/ 965270 h 5819242"/>
                <a:gd name="connsiteX60" fmla="*/ 6399131 w 6427177"/>
                <a:gd name="connsiteY60" fmla="*/ 682242 h 5819242"/>
                <a:gd name="connsiteX61" fmla="*/ 6420902 w 6427177"/>
                <a:gd name="connsiteY61" fmla="*/ 551613 h 5819242"/>
                <a:gd name="connsiteX62" fmla="*/ 6420902 w 6427177"/>
                <a:gd name="connsiteY62" fmla="*/ 486299 h 5819242"/>
                <a:gd name="connsiteX63" fmla="*/ 6348331 w 6427177"/>
                <a:gd name="connsiteY63" fmla="*/ 457270 h 5819242"/>
                <a:gd name="connsiteX64" fmla="*/ 6253988 w 6427177"/>
                <a:gd name="connsiteY64" fmla="*/ 435499 h 5819242"/>
                <a:gd name="connsiteX65" fmla="*/ 6065302 w 6427177"/>
                <a:gd name="connsiteY65" fmla="*/ 391956 h 5819242"/>
                <a:gd name="connsiteX66" fmla="*/ 5883874 w 6427177"/>
                <a:gd name="connsiteY66" fmla="*/ 333899 h 5819242"/>
                <a:gd name="connsiteX67" fmla="*/ 5107359 w 6427177"/>
                <a:gd name="connsiteY67" fmla="*/ 174242 h 5819242"/>
                <a:gd name="connsiteX68" fmla="*/ 4933188 w 6427177"/>
                <a:gd name="connsiteY68" fmla="*/ 94413 h 5819242"/>
                <a:gd name="connsiteX69" fmla="*/ 4599359 w 6427177"/>
                <a:gd name="connsiteY69" fmla="*/ 29099 h 5819242"/>
                <a:gd name="connsiteX70" fmla="*/ 4519531 w 6427177"/>
                <a:gd name="connsiteY70" fmla="*/ 70 h 5819242"/>
                <a:gd name="connsiteX71" fmla="*/ 4381645 w 6427177"/>
                <a:gd name="connsiteY71" fmla="*/ 36356 h 5819242"/>
                <a:gd name="connsiteX72" fmla="*/ 4294559 w 6427177"/>
                <a:gd name="connsiteY72" fmla="*/ 159727 h 5819242"/>
                <a:gd name="connsiteX73" fmla="*/ 4229245 w 6427177"/>
                <a:gd name="connsiteY73" fmla="*/ 246813 h 5819242"/>
                <a:gd name="connsiteX74" fmla="*/ 4163931 w 6427177"/>
                <a:gd name="connsiteY74" fmla="*/ 428242 h 5819242"/>
                <a:gd name="connsiteX75" fmla="*/ 4142159 w 6427177"/>
                <a:gd name="connsiteY75" fmla="*/ 537099 h 5819242"/>
                <a:gd name="connsiteX76" fmla="*/ 4142159 w 6427177"/>
                <a:gd name="connsiteY76" fmla="*/ 682242 h 5819242"/>
                <a:gd name="connsiteX77" fmla="*/ 4142159 w 6427177"/>
                <a:gd name="connsiteY77" fmla="*/ 769327 h 5819242"/>
                <a:gd name="connsiteX78" fmla="*/ 4171188 w 6427177"/>
                <a:gd name="connsiteY78" fmla="*/ 834642 h 5819242"/>
                <a:gd name="connsiteX79" fmla="*/ 4243759 w 6427177"/>
                <a:gd name="connsiteY79" fmla="*/ 863670 h 5819242"/>
                <a:gd name="connsiteX80" fmla="*/ 4359874 w 6427177"/>
                <a:gd name="connsiteY80" fmla="*/ 1030584 h 5819242"/>
                <a:gd name="connsiteX81" fmla="*/ 4432445 w 6427177"/>
                <a:gd name="connsiteY81" fmla="*/ 1103156 h 5819242"/>
                <a:gd name="connsiteX82" fmla="*/ 4541302 w 6427177"/>
                <a:gd name="connsiteY82" fmla="*/ 1095899 h 5819242"/>
                <a:gd name="connsiteX83" fmla="*/ 4650159 w 6427177"/>
                <a:gd name="connsiteY83" fmla="*/ 1124927 h 5819242"/>
                <a:gd name="connsiteX84" fmla="*/ 4671931 w 6427177"/>
                <a:gd name="connsiteY84" fmla="*/ 1124927 h 5819242"/>
                <a:gd name="connsiteX85" fmla="*/ 4722731 w 6427177"/>
                <a:gd name="connsiteY85" fmla="*/ 1146699 h 5819242"/>
                <a:gd name="connsiteX86" fmla="*/ 4780788 w 6427177"/>
                <a:gd name="connsiteY86" fmla="*/ 1139442 h 5819242"/>
                <a:gd name="connsiteX87" fmla="*/ 4817074 w 6427177"/>
                <a:gd name="connsiteY87" fmla="*/ 1204756 h 5819242"/>
                <a:gd name="connsiteX88" fmla="*/ 4802559 w 6427177"/>
                <a:gd name="connsiteY88" fmla="*/ 1320870 h 5819242"/>
                <a:gd name="connsiteX89" fmla="*/ 4780788 w 6427177"/>
                <a:gd name="connsiteY89" fmla="*/ 1422470 h 5819242"/>
                <a:gd name="connsiteX90" fmla="*/ 4737245 w 6427177"/>
                <a:gd name="connsiteY90" fmla="*/ 1705499 h 5819242"/>
                <a:gd name="connsiteX91" fmla="*/ 4729988 w 6427177"/>
                <a:gd name="connsiteY91" fmla="*/ 1865156 h 5819242"/>
                <a:gd name="connsiteX92" fmla="*/ 4664674 w 6427177"/>
                <a:gd name="connsiteY92" fmla="*/ 2148184 h 5819242"/>
                <a:gd name="connsiteX93" fmla="*/ 4628388 w 6427177"/>
                <a:gd name="connsiteY93" fmla="*/ 2670699 h 5819242"/>
                <a:gd name="connsiteX94" fmla="*/ 4606616 w 6427177"/>
                <a:gd name="connsiteY94" fmla="*/ 2990013 h 5819242"/>
                <a:gd name="connsiteX95" fmla="*/ 4584845 w 6427177"/>
                <a:gd name="connsiteY95" fmla="*/ 3425442 h 5819242"/>
                <a:gd name="connsiteX96" fmla="*/ 4584845 w 6427177"/>
                <a:gd name="connsiteY96" fmla="*/ 3541556 h 5819242"/>
                <a:gd name="connsiteX97" fmla="*/ 4599359 w 6427177"/>
                <a:gd name="connsiteY97" fmla="*/ 3693956 h 5819242"/>
                <a:gd name="connsiteX98" fmla="*/ 4613874 w 6427177"/>
                <a:gd name="connsiteY98" fmla="*/ 3947956 h 5819242"/>
                <a:gd name="connsiteX99" fmla="*/ 4599359 w 6427177"/>
                <a:gd name="connsiteY99" fmla="*/ 3955213 h 5819242"/>
                <a:gd name="connsiteX100" fmla="*/ 4541302 w 6427177"/>
                <a:gd name="connsiteY100" fmla="*/ 3991499 h 5819242"/>
                <a:gd name="connsiteX101" fmla="*/ 4454216 w 6427177"/>
                <a:gd name="connsiteY101" fmla="*/ 4020527 h 5819242"/>
                <a:gd name="connsiteX102" fmla="*/ 4388902 w 6427177"/>
                <a:gd name="connsiteY102" fmla="*/ 4006013 h 5819242"/>
                <a:gd name="connsiteX103" fmla="*/ 4338102 w 6427177"/>
                <a:gd name="connsiteY103" fmla="*/ 3984242 h 5819242"/>
                <a:gd name="connsiteX104" fmla="*/ 4105874 w 6427177"/>
                <a:gd name="connsiteY104" fmla="*/ 3926184 h 5819242"/>
                <a:gd name="connsiteX105" fmla="*/ 4040559 w 6427177"/>
                <a:gd name="connsiteY105" fmla="*/ 3904413 h 5819242"/>
                <a:gd name="connsiteX106" fmla="*/ 3902674 w 6427177"/>
                <a:gd name="connsiteY106" fmla="*/ 3882642 h 5819242"/>
                <a:gd name="connsiteX107" fmla="*/ 3822845 w 6427177"/>
                <a:gd name="connsiteY107" fmla="*/ 3875384 h 5819242"/>
                <a:gd name="connsiteX108" fmla="*/ 3648674 w 6427177"/>
                <a:gd name="connsiteY108" fmla="*/ 3831842 h 5819242"/>
                <a:gd name="connsiteX109" fmla="*/ 3583359 w 6427177"/>
                <a:gd name="connsiteY109" fmla="*/ 3831842 h 5819242"/>
                <a:gd name="connsiteX110" fmla="*/ 3387416 w 6427177"/>
                <a:gd name="connsiteY110" fmla="*/ 3788299 h 5819242"/>
                <a:gd name="connsiteX111" fmla="*/ 3126159 w 6427177"/>
                <a:gd name="connsiteY111" fmla="*/ 3773784 h 5819242"/>
                <a:gd name="connsiteX112" fmla="*/ 2995531 w 6427177"/>
                <a:gd name="connsiteY112" fmla="*/ 3744756 h 5819242"/>
                <a:gd name="connsiteX113" fmla="*/ 2922959 w 6427177"/>
                <a:gd name="connsiteY113" fmla="*/ 3701213 h 5819242"/>
                <a:gd name="connsiteX114" fmla="*/ 2821359 w 6427177"/>
                <a:gd name="connsiteY114" fmla="*/ 3679442 h 5819242"/>
                <a:gd name="connsiteX115" fmla="*/ 2792331 w 6427177"/>
                <a:gd name="connsiteY115" fmla="*/ 3664927 h 5819242"/>
                <a:gd name="connsiteX116" fmla="*/ 2748788 w 6427177"/>
                <a:gd name="connsiteY116" fmla="*/ 3672184 h 5819242"/>
                <a:gd name="connsiteX117" fmla="*/ 2712502 w 6427177"/>
                <a:gd name="connsiteY117" fmla="*/ 3737499 h 5819242"/>
                <a:gd name="connsiteX118" fmla="*/ 2668959 w 6427177"/>
                <a:gd name="connsiteY118" fmla="*/ 3781042 h 5819242"/>
                <a:gd name="connsiteX119" fmla="*/ 2581874 w 6427177"/>
                <a:gd name="connsiteY119" fmla="*/ 3998756 h 5819242"/>
                <a:gd name="connsiteX120" fmla="*/ 2516559 w 6427177"/>
                <a:gd name="connsiteY120" fmla="*/ 4064070 h 5819242"/>
                <a:gd name="connsiteX121" fmla="*/ 2465759 w 6427177"/>
                <a:gd name="connsiteY121" fmla="*/ 4165670 h 5819242"/>
                <a:gd name="connsiteX122" fmla="*/ 2443988 w 6427177"/>
                <a:gd name="connsiteY122" fmla="*/ 4194699 h 5819242"/>
                <a:gd name="connsiteX123" fmla="*/ 2407702 w 6427177"/>
                <a:gd name="connsiteY123" fmla="*/ 4260013 h 5819242"/>
                <a:gd name="connsiteX124" fmla="*/ 2378674 w 6427177"/>
                <a:gd name="connsiteY124" fmla="*/ 4318070 h 5819242"/>
                <a:gd name="connsiteX125" fmla="*/ 2226274 w 6427177"/>
                <a:gd name="connsiteY125" fmla="*/ 4310813 h 5819242"/>
                <a:gd name="connsiteX126" fmla="*/ 1877931 w 6427177"/>
                <a:gd name="connsiteY126" fmla="*/ 4318070 h 5819242"/>
                <a:gd name="connsiteX127" fmla="*/ 1689245 w 6427177"/>
                <a:gd name="connsiteY127" fmla="*/ 4325327 h 5819242"/>
                <a:gd name="connsiteX128" fmla="*/ 1558616 w 6427177"/>
                <a:gd name="connsiteY128" fmla="*/ 4347099 h 5819242"/>
                <a:gd name="connsiteX129" fmla="*/ 1406216 w 6427177"/>
                <a:gd name="connsiteY129" fmla="*/ 4354356 h 5819242"/>
                <a:gd name="connsiteX130" fmla="*/ 1181245 w 6427177"/>
                <a:gd name="connsiteY130" fmla="*/ 4361613 h 5819242"/>
                <a:gd name="connsiteX131" fmla="*/ 927245 w 6427177"/>
                <a:gd name="connsiteY131" fmla="*/ 4405156 h 5819242"/>
                <a:gd name="connsiteX132" fmla="*/ 854674 w 6427177"/>
                <a:gd name="connsiteY132" fmla="*/ 4405156 h 5819242"/>
                <a:gd name="connsiteX133" fmla="*/ 811131 w 6427177"/>
                <a:gd name="connsiteY133" fmla="*/ 4405156 h 5819242"/>
                <a:gd name="connsiteX134" fmla="*/ 731302 w 6427177"/>
                <a:gd name="connsiteY134" fmla="*/ 4412413 h 5819242"/>
                <a:gd name="connsiteX135" fmla="*/ 687759 w 6427177"/>
                <a:gd name="connsiteY135" fmla="*/ 4434184 h 5819242"/>
                <a:gd name="connsiteX136" fmla="*/ 695016 w 6427177"/>
                <a:gd name="connsiteY136" fmla="*/ 4586584 h 5819242"/>
                <a:gd name="connsiteX137" fmla="*/ 695016 w 6427177"/>
                <a:gd name="connsiteY137" fmla="*/ 4630127 h 5819242"/>
                <a:gd name="connsiteX138" fmla="*/ 687759 w 6427177"/>
                <a:gd name="connsiteY138" fmla="*/ 4869613 h 5819242"/>
                <a:gd name="connsiteX139" fmla="*/ 695016 w 6427177"/>
                <a:gd name="connsiteY139" fmla="*/ 4971213 h 5819242"/>
                <a:gd name="connsiteX140" fmla="*/ 695016 w 6427177"/>
                <a:gd name="connsiteY140" fmla="*/ 5080070 h 5819242"/>
                <a:gd name="connsiteX141" fmla="*/ 687759 w 6427177"/>
                <a:gd name="connsiteY141" fmla="*/ 5217956 h 5819242"/>
                <a:gd name="connsiteX142" fmla="*/ 695016 w 6427177"/>
                <a:gd name="connsiteY142" fmla="*/ 5326813 h 5819242"/>
                <a:gd name="connsiteX143" fmla="*/ 658731 w 6427177"/>
                <a:gd name="connsiteY143" fmla="*/ 5500984 h 5819242"/>
                <a:gd name="connsiteX144" fmla="*/ 673245 w 6427177"/>
                <a:gd name="connsiteY144" fmla="*/ 5609842 h 5819242"/>
                <a:gd name="connsiteX145" fmla="*/ 673245 w 6427177"/>
                <a:gd name="connsiteY145" fmla="*/ 5675156 h 5819242"/>
                <a:gd name="connsiteX146" fmla="*/ 673245 w 6427177"/>
                <a:gd name="connsiteY146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6 w 6427177"/>
                <a:gd name="connsiteY22" fmla="*/ 5711442 h 5819242"/>
                <a:gd name="connsiteX23" fmla="*/ 3626902 w 6427177"/>
                <a:gd name="connsiteY23" fmla="*/ 5711442 h 5819242"/>
                <a:gd name="connsiteX24" fmla="*/ 3713988 w 6427177"/>
                <a:gd name="connsiteY24" fmla="*/ 5718699 h 5819242"/>
                <a:gd name="connsiteX25" fmla="*/ 4127645 w 6427177"/>
                <a:gd name="connsiteY25" fmla="*/ 5725956 h 5819242"/>
                <a:gd name="connsiteX26" fmla="*/ 4301816 w 6427177"/>
                <a:gd name="connsiteY26" fmla="*/ 5725956 h 5819242"/>
                <a:gd name="connsiteX27" fmla="*/ 4432445 w 6427177"/>
                <a:gd name="connsiteY27" fmla="*/ 5725956 h 5819242"/>
                <a:gd name="connsiteX28" fmla="*/ 4592102 w 6427177"/>
                <a:gd name="connsiteY28" fmla="*/ 5725956 h 5819242"/>
                <a:gd name="connsiteX29" fmla="*/ 4722731 w 6427177"/>
                <a:gd name="connsiteY29" fmla="*/ 5711442 h 5819242"/>
                <a:gd name="connsiteX30" fmla="*/ 4940445 w 6427177"/>
                <a:gd name="connsiteY30" fmla="*/ 5725956 h 5819242"/>
                <a:gd name="connsiteX31" fmla="*/ 5172674 w 6427177"/>
                <a:gd name="connsiteY31" fmla="*/ 5711442 h 5819242"/>
                <a:gd name="connsiteX32" fmla="*/ 5390388 w 6427177"/>
                <a:gd name="connsiteY32" fmla="*/ 5711442 h 5819242"/>
                <a:gd name="connsiteX33" fmla="*/ 5441188 w 6427177"/>
                <a:gd name="connsiteY33" fmla="*/ 5704184 h 5819242"/>
                <a:gd name="connsiteX34" fmla="*/ 5521016 w 6427177"/>
                <a:gd name="connsiteY34" fmla="*/ 5624356 h 5819242"/>
                <a:gd name="connsiteX35" fmla="*/ 5637131 w 6427177"/>
                <a:gd name="connsiteY35" fmla="*/ 5530013 h 5819242"/>
                <a:gd name="connsiteX36" fmla="*/ 5695188 w 6427177"/>
                <a:gd name="connsiteY36" fmla="*/ 5493727 h 5819242"/>
                <a:gd name="connsiteX37" fmla="*/ 5724216 w 6427177"/>
                <a:gd name="connsiteY37" fmla="*/ 5341327 h 5819242"/>
                <a:gd name="connsiteX38" fmla="*/ 5687931 w 6427177"/>
                <a:gd name="connsiteY38" fmla="*/ 5138127 h 5819242"/>
                <a:gd name="connsiteX39" fmla="*/ 5680674 w 6427177"/>
                <a:gd name="connsiteY39" fmla="*/ 4949442 h 5819242"/>
                <a:gd name="connsiteX40" fmla="*/ 5680674 w 6427177"/>
                <a:gd name="connsiteY40" fmla="*/ 4789784 h 5819242"/>
                <a:gd name="connsiteX41" fmla="*/ 5673416 w 6427177"/>
                <a:gd name="connsiteY41" fmla="*/ 4506756 h 5819242"/>
                <a:gd name="connsiteX42" fmla="*/ 5673416 w 6427177"/>
                <a:gd name="connsiteY42" fmla="*/ 4252756 h 5819242"/>
                <a:gd name="connsiteX43" fmla="*/ 5644388 w 6427177"/>
                <a:gd name="connsiteY43" fmla="*/ 4006013 h 5819242"/>
                <a:gd name="connsiteX44" fmla="*/ 5622616 w 6427177"/>
                <a:gd name="connsiteY44" fmla="*/ 3831842 h 5819242"/>
                <a:gd name="connsiteX45" fmla="*/ 5608102 w 6427177"/>
                <a:gd name="connsiteY45" fmla="*/ 3621384 h 5819242"/>
                <a:gd name="connsiteX46" fmla="*/ 5579074 w 6427177"/>
                <a:gd name="connsiteY46" fmla="*/ 3439956 h 5819242"/>
                <a:gd name="connsiteX47" fmla="*/ 5571816 w 6427177"/>
                <a:gd name="connsiteY47" fmla="*/ 3222242 h 5819242"/>
                <a:gd name="connsiteX48" fmla="*/ 5615359 w 6427177"/>
                <a:gd name="connsiteY48" fmla="*/ 3164184 h 5819242"/>
                <a:gd name="connsiteX49" fmla="*/ 5716959 w 6427177"/>
                <a:gd name="connsiteY49" fmla="*/ 3055327 h 5819242"/>
                <a:gd name="connsiteX50" fmla="*/ 5869359 w 6427177"/>
                <a:gd name="connsiteY50" fmla="*/ 2982756 h 5819242"/>
                <a:gd name="connsiteX51" fmla="*/ 5934674 w 6427177"/>
                <a:gd name="connsiteY51" fmla="*/ 2902927 h 5819242"/>
                <a:gd name="connsiteX52" fmla="*/ 6021759 w 6427177"/>
                <a:gd name="connsiteY52" fmla="*/ 2837613 h 5819242"/>
                <a:gd name="connsiteX53" fmla="*/ 6043531 w 6427177"/>
                <a:gd name="connsiteY53" fmla="*/ 2743270 h 5819242"/>
                <a:gd name="connsiteX54" fmla="*/ 6072559 w 6427177"/>
                <a:gd name="connsiteY54" fmla="*/ 2482013 h 5819242"/>
                <a:gd name="connsiteX55" fmla="*/ 6137874 w 6427177"/>
                <a:gd name="connsiteY55" fmla="*/ 2162699 h 5819242"/>
                <a:gd name="connsiteX56" fmla="*/ 6159645 w 6427177"/>
                <a:gd name="connsiteY56" fmla="*/ 1937727 h 5819242"/>
                <a:gd name="connsiteX57" fmla="*/ 6246731 w 6427177"/>
                <a:gd name="connsiteY57" fmla="*/ 1545842 h 5819242"/>
                <a:gd name="connsiteX58" fmla="*/ 6304788 w 6427177"/>
                <a:gd name="connsiteY58" fmla="*/ 1204756 h 5819242"/>
                <a:gd name="connsiteX59" fmla="*/ 6370102 w 6427177"/>
                <a:gd name="connsiteY59" fmla="*/ 965270 h 5819242"/>
                <a:gd name="connsiteX60" fmla="*/ 6399131 w 6427177"/>
                <a:gd name="connsiteY60" fmla="*/ 682242 h 5819242"/>
                <a:gd name="connsiteX61" fmla="*/ 6420902 w 6427177"/>
                <a:gd name="connsiteY61" fmla="*/ 551613 h 5819242"/>
                <a:gd name="connsiteX62" fmla="*/ 6420902 w 6427177"/>
                <a:gd name="connsiteY62" fmla="*/ 486299 h 5819242"/>
                <a:gd name="connsiteX63" fmla="*/ 6348331 w 6427177"/>
                <a:gd name="connsiteY63" fmla="*/ 457270 h 5819242"/>
                <a:gd name="connsiteX64" fmla="*/ 6253988 w 6427177"/>
                <a:gd name="connsiteY64" fmla="*/ 435499 h 5819242"/>
                <a:gd name="connsiteX65" fmla="*/ 6065302 w 6427177"/>
                <a:gd name="connsiteY65" fmla="*/ 391956 h 5819242"/>
                <a:gd name="connsiteX66" fmla="*/ 5883874 w 6427177"/>
                <a:gd name="connsiteY66" fmla="*/ 333899 h 5819242"/>
                <a:gd name="connsiteX67" fmla="*/ 5107359 w 6427177"/>
                <a:gd name="connsiteY67" fmla="*/ 174242 h 5819242"/>
                <a:gd name="connsiteX68" fmla="*/ 4933188 w 6427177"/>
                <a:gd name="connsiteY68" fmla="*/ 94413 h 5819242"/>
                <a:gd name="connsiteX69" fmla="*/ 4599359 w 6427177"/>
                <a:gd name="connsiteY69" fmla="*/ 29099 h 5819242"/>
                <a:gd name="connsiteX70" fmla="*/ 4519531 w 6427177"/>
                <a:gd name="connsiteY70" fmla="*/ 70 h 5819242"/>
                <a:gd name="connsiteX71" fmla="*/ 4381645 w 6427177"/>
                <a:gd name="connsiteY71" fmla="*/ 36356 h 5819242"/>
                <a:gd name="connsiteX72" fmla="*/ 4294559 w 6427177"/>
                <a:gd name="connsiteY72" fmla="*/ 159727 h 5819242"/>
                <a:gd name="connsiteX73" fmla="*/ 4229245 w 6427177"/>
                <a:gd name="connsiteY73" fmla="*/ 246813 h 5819242"/>
                <a:gd name="connsiteX74" fmla="*/ 4163931 w 6427177"/>
                <a:gd name="connsiteY74" fmla="*/ 428242 h 5819242"/>
                <a:gd name="connsiteX75" fmla="*/ 4142159 w 6427177"/>
                <a:gd name="connsiteY75" fmla="*/ 537099 h 5819242"/>
                <a:gd name="connsiteX76" fmla="*/ 4142159 w 6427177"/>
                <a:gd name="connsiteY76" fmla="*/ 682242 h 5819242"/>
                <a:gd name="connsiteX77" fmla="*/ 4142159 w 6427177"/>
                <a:gd name="connsiteY77" fmla="*/ 769327 h 5819242"/>
                <a:gd name="connsiteX78" fmla="*/ 4171188 w 6427177"/>
                <a:gd name="connsiteY78" fmla="*/ 834642 h 5819242"/>
                <a:gd name="connsiteX79" fmla="*/ 4243759 w 6427177"/>
                <a:gd name="connsiteY79" fmla="*/ 863670 h 5819242"/>
                <a:gd name="connsiteX80" fmla="*/ 4359874 w 6427177"/>
                <a:gd name="connsiteY80" fmla="*/ 1030584 h 5819242"/>
                <a:gd name="connsiteX81" fmla="*/ 4432445 w 6427177"/>
                <a:gd name="connsiteY81" fmla="*/ 1103156 h 5819242"/>
                <a:gd name="connsiteX82" fmla="*/ 4541302 w 6427177"/>
                <a:gd name="connsiteY82" fmla="*/ 1095899 h 5819242"/>
                <a:gd name="connsiteX83" fmla="*/ 4650159 w 6427177"/>
                <a:gd name="connsiteY83" fmla="*/ 1124927 h 5819242"/>
                <a:gd name="connsiteX84" fmla="*/ 4671931 w 6427177"/>
                <a:gd name="connsiteY84" fmla="*/ 1124927 h 5819242"/>
                <a:gd name="connsiteX85" fmla="*/ 4722731 w 6427177"/>
                <a:gd name="connsiteY85" fmla="*/ 1146699 h 5819242"/>
                <a:gd name="connsiteX86" fmla="*/ 4780788 w 6427177"/>
                <a:gd name="connsiteY86" fmla="*/ 1139442 h 5819242"/>
                <a:gd name="connsiteX87" fmla="*/ 4817074 w 6427177"/>
                <a:gd name="connsiteY87" fmla="*/ 1204756 h 5819242"/>
                <a:gd name="connsiteX88" fmla="*/ 4802559 w 6427177"/>
                <a:gd name="connsiteY88" fmla="*/ 1320870 h 5819242"/>
                <a:gd name="connsiteX89" fmla="*/ 4780788 w 6427177"/>
                <a:gd name="connsiteY89" fmla="*/ 1422470 h 5819242"/>
                <a:gd name="connsiteX90" fmla="*/ 4737245 w 6427177"/>
                <a:gd name="connsiteY90" fmla="*/ 1705499 h 5819242"/>
                <a:gd name="connsiteX91" fmla="*/ 4729988 w 6427177"/>
                <a:gd name="connsiteY91" fmla="*/ 1865156 h 5819242"/>
                <a:gd name="connsiteX92" fmla="*/ 4664674 w 6427177"/>
                <a:gd name="connsiteY92" fmla="*/ 2148184 h 5819242"/>
                <a:gd name="connsiteX93" fmla="*/ 4628388 w 6427177"/>
                <a:gd name="connsiteY93" fmla="*/ 2670699 h 5819242"/>
                <a:gd name="connsiteX94" fmla="*/ 4606616 w 6427177"/>
                <a:gd name="connsiteY94" fmla="*/ 2990013 h 5819242"/>
                <a:gd name="connsiteX95" fmla="*/ 4584845 w 6427177"/>
                <a:gd name="connsiteY95" fmla="*/ 3425442 h 5819242"/>
                <a:gd name="connsiteX96" fmla="*/ 4584845 w 6427177"/>
                <a:gd name="connsiteY96" fmla="*/ 3541556 h 5819242"/>
                <a:gd name="connsiteX97" fmla="*/ 4599359 w 6427177"/>
                <a:gd name="connsiteY97" fmla="*/ 3693956 h 5819242"/>
                <a:gd name="connsiteX98" fmla="*/ 4613874 w 6427177"/>
                <a:gd name="connsiteY98" fmla="*/ 3947956 h 5819242"/>
                <a:gd name="connsiteX99" fmla="*/ 4599359 w 6427177"/>
                <a:gd name="connsiteY99" fmla="*/ 3955213 h 5819242"/>
                <a:gd name="connsiteX100" fmla="*/ 4541302 w 6427177"/>
                <a:gd name="connsiteY100" fmla="*/ 3991499 h 5819242"/>
                <a:gd name="connsiteX101" fmla="*/ 4454216 w 6427177"/>
                <a:gd name="connsiteY101" fmla="*/ 4020527 h 5819242"/>
                <a:gd name="connsiteX102" fmla="*/ 4388902 w 6427177"/>
                <a:gd name="connsiteY102" fmla="*/ 4006013 h 5819242"/>
                <a:gd name="connsiteX103" fmla="*/ 4338102 w 6427177"/>
                <a:gd name="connsiteY103" fmla="*/ 3984242 h 5819242"/>
                <a:gd name="connsiteX104" fmla="*/ 4105874 w 6427177"/>
                <a:gd name="connsiteY104" fmla="*/ 3926184 h 5819242"/>
                <a:gd name="connsiteX105" fmla="*/ 4040559 w 6427177"/>
                <a:gd name="connsiteY105" fmla="*/ 3904413 h 5819242"/>
                <a:gd name="connsiteX106" fmla="*/ 3902674 w 6427177"/>
                <a:gd name="connsiteY106" fmla="*/ 3882642 h 5819242"/>
                <a:gd name="connsiteX107" fmla="*/ 3822845 w 6427177"/>
                <a:gd name="connsiteY107" fmla="*/ 3875384 h 5819242"/>
                <a:gd name="connsiteX108" fmla="*/ 3648674 w 6427177"/>
                <a:gd name="connsiteY108" fmla="*/ 3831842 h 5819242"/>
                <a:gd name="connsiteX109" fmla="*/ 3583359 w 6427177"/>
                <a:gd name="connsiteY109" fmla="*/ 3831842 h 5819242"/>
                <a:gd name="connsiteX110" fmla="*/ 3387416 w 6427177"/>
                <a:gd name="connsiteY110" fmla="*/ 3788299 h 5819242"/>
                <a:gd name="connsiteX111" fmla="*/ 3126159 w 6427177"/>
                <a:gd name="connsiteY111" fmla="*/ 3773784 h 5819242"/>
                <a:gd name="connsiteX112" fmla="*/ 2995531 w 6427177"/>
                <a:gd name="connsiteY112" fmla="*/ 3744756 h 5819242"/>
                <a:gd name="connsiteX113" fmla="*/ 2922959 w 6427177"/>
                <a:gd name="connsiteY113" fmla="*/ 3701213 h 5819242"/>
                <a:gd name="connsiteX114" fmla="*/ 2821359 w 6427177"/>
                <a:gd name="connsiteY114" fmla="*/ 3679442 h 5819242"/>
                <a:gd name="connsiteX115" fmla="*/ 2792331 w 6427177"/>
                <a:gd name="connsiteY115" fmla="*/ 3664927 h 5819242"/>
                <a:gd name="connsiteX116" fmla="*/ 2748788 w 6427177"/>
                <a:gd name="connsiteY116" fmla="*/ 3672184 h 5819242"/>
                <a:gd name="connsiteX117" fmla="*/ 2712502 w 6427177"/>
                <a:gd name="connsiteY117" fmla="*/ 3737499 h 5819242"/>
                <a:gd name="connsiteX118" fmla="*/ 2668959 w 6427177"/>
                <a:gd name="connsiteY118" fmla="*/ 3781042 h 5819242"/>
                <a:gd name="connsiteX119" fmla="*/ 2581874 w 6427177"/>
                <a:gd name="connsiteY119" fmla="*/ 3998756 h 5819242"/>
                <a:gd name="connsiteX120" fmla="*/ 2516559 w 6427177"/>
                <a:gd name="connsiteY120" fmla="*/ 4064070 h 5819242"/>
                <a:gd name="connsiteX121" fmla="*/ 2465759 w 6427177"/>
                <a:gd name="connsiteY121" fmla="*/ 4165670 h 5819242"/>
                <a:gd name="connsiteX122" fmla="*/ 2443988 w 6427177"/>
                <a:gd name="connsiteY122" fmla="*/ 4194699 h 5819242"/>
                <a:gd name="connsiteX123" fmla="*/ 2407702 w 6427177"/>
                <a:gd name="connsiteY123" fmla="*/ 4260013 h 5819242"/>
                <a:gd name="connsiteX124" fmla="*/ 2378674 w 6427177"/>
                <a:gd name="connsiteY124" fmla="*/ 4318070 h 5819242"/>
                <a:gd name="connsiteX125" fmla="*/ 2226274 w 6427177"/>
                <a:gd name="connsiteY125" fmla="*/ 4310813 h 5819242"/>
                <a:gd name="connsiteX126" fmla="*/ 1877931 w 6427177"/>
                <a:gd name="connsiteY126" fmla="*/ 4318070 h 5819242"/>
                <a:gd name="connsiteX127" fmla="*/ 1689245 w 6427177"/>
                <a:gd name="connsiteY127" fmla="*/ 4325327 h 5819242"/>
                <a:gd name="connsiteX128" fmla="*/ 1558616 w 6427177"/>
                <a:gd name="connsiteY128" fmla="*/ 4347099 h 5819242"/>
                <a:gd name="connsiteX129" fmla="*/ 1406216 w 6427177"/>
                <a:gd name="connsiteY129" fmla="*/ 4354356 h 5819242"/>
                <a:gd name="connsiteX130" fmla="*/ 1181245 w 6427177"/>
                <a:gd name="connsiteY130" fmla="*/ 4361613 h 5819242"/>
                <a:gd name="connsiteX131" fmla="*/ 927245 w 6427177"/>
                <a:gd name="connsiteY131" fmla="*/ 4405156 h 5819242"/>
                <a:gd name="connsiteX132" fmla="*/ 854674 w 6427177"/>
                <a:gd name="connsiteY132" fmla="*/ 4405156 h 5819242"/>
                <a:gd name="connsiteX133" fmla="*/ 811131 w 6427177"/>
                <a:gd name="connsiteY133" fmla="*/ 4405156 h 5819242"/>
                <a:gd name="connsiteX134" fmla="*/ 731302 w 6427177"/>
                <a:gd name="connsiteY134" fmla="*/ 4412413 h 5819242"/>
                <a:gd name="connsiteX135" fmla="*/ 687759 w 6427177"/>
                <a:gd name="connsiteY135" fmla="*/ 4434184 h 5819242"/>
                <a:gd name="connsiteX136" fmla="*/ 695016 w 6427177"/>
                <a:gd name="connsiteY136" fmla="*/ 4586584 h 5819242"/>
                <a:gd name="connsiteX137" fmla="*/ 695016 w 6427177"/>
                <a:gd name="connsiteY137" fmla="*/ 4630127 h 5819242"/>
                <a:gd name="connsiteX138" fmla="*/ 687759 w 6427177"/>
                <a:gd name="connsiteY138" fmla="*/ 4869613 h 5819242"/>
                <a:gd name="connsiteX139" fmla="*/ 695016 w 6427177"/>
                <a:gd name="connsiteY139" fmla="*/ 4971213 h 5819242"/>
                <a:gd name="connsiteX140" fmla="*/ 695016 w 6427177"/>
                <a:gd name="connsiteY140" fmla="*/ 5080070 h 5819242"/>
                <a:gd name="connsiteX141" fmla="*/ 687759 w 6427177"/>
                <a:gd name="connsiteY141" fmla="*/ 5217956 h 5819242"/>
                <a:gd name="connsiteX142" fmla="*/ 695016 w 6427177"/>
                <a:gd name="connsiteY142" fmla="*/ 5326813 h 5819242"/>
                <a:gd name="connsiteX143" fmla="*/ 658731 w 6427177"/>
                <a:gd name="connsiteY143" fmla="*/ 5500984 h 5819242"/>
                <a:gd name="connsiteX144" fmla="*/ 673245 w 6427177"/>
                <a:gd name="connsiteY144" fmla="*/ 5609842 h 5819242"/>
                <a:gd name="connsiteX145" fmla="*/ 673245 w 6427177"/>
                <a:gd name="connsiteY145" fmla="*/ 5675156 h 5819242"/>
                <a:gd name="connsiteX146" fmla="*/ 673245 w 6427177"/>
                <a:gd name="connsiteY146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6 w 6427177"/>
                <a:gd name="connsiteY22" fmla="*/ 5711442 h 5819242"/>
                <a:gd name="connsiteX23" fmla="*/ 3713988 w 6427177"/>
                <a:gd name="connsiteY23" fmla="*/ 5718699 h 5819242"/>
                <a:gd name="connsiteX24" fmla="*/ 4127645 w 6427177"/>
                <a:gd name="connsiteY24" fmla="*/ 5725956 h 5819242"/>
                <a:gd name="connsiteX25" fmla="*/ 4301816 w 6427177"/>
                <a:gd name="connsiteY25" fmla="*/ 5725956 h 5819242"/>
                <a:gd name="connsiteX26" fmla="*/ 4432445 w 6427177"/>
                <a:gd name="connsiteY26" fmla="*/ 5725956 h 5819242"/>
                <a:gd name="connsiteX27" fmla="*/ 4592102 w 6427177"/>
                <a:gd name="connsiteY27" fmla="*/ 5725956 h 5819242"/>
                <a:gd name="connsiteX28" fmla="*/ 4722731 w 6427177"/>
                <a:gd name="connsiteY28" fmla="*/ 5711442 h 5819242"/>
                <a:gd name="connsiteX29" fmla="*/ 4940445 w 6427177"/>
                <a:gd name="connsiteY29" fmla="*/ 5725956 h 5819242"/>
                <a:gd name="connsiteX30" fmla="*/ 5172674 w 6427177"/>
                <a:gd name="connsiteY30" fmla="*/ 5711442 h 5819242"/>
                <a:gd name="connsiteX31" fmla="*/ 5390388 w 6427177"/>
                <a:gd name="connsiteY31" fmla="*/ 5711442 h 5819242"/>
                <a:gd name="connsiteX32" fmla="*/ 5441188 w 6427177"/>
                <a:gd name="connsiteY32" fmla="*/ 5704184 h 5819242"/>
                <a:gd name="connsiteX33" fmla="*/ 5521016 w 6427177"/>
                <a:gd name="connsiteY33" fmla="*/ 5624356 h 5819242"/>
                <a:gd name="connsiteX34" fmla="*/ 5637131 w 6427177"/>
                <a:gd name="connsiteY34" fmla="*/ 5530013 h 5819242"/>
                <a:gd name="connsiteX35" fmla="*/ 5695188 w 6427177"/>
                <a:gd name="connsiteY35" fmla="*/ 5493727 h 5819242"/>
                <a:gd name="connsiteX36" fmla="*/ 5724216 w 6427177"/>
                <a:gd name="connsiteY36" fmla="*/ 5341327 h 5819242"/>
                <a:gd name="connsiteX37" fmla="*/ 5687931 w 6427177"/>
                <a:gd name="connsiteY37" fmla="*/ 5138127 h 5819242"/>
                <a:gd name="connsiteX38" fmla="*/ 5680674 w 6427177"/>
                <a:gd name="connsiteY38" fmla="*/ 4949442 h 5819242"/>
                <a:gd name="connsiteX39" fmla="*/ 5680674 w 6427177"/>
                <a:gd name="connsiteY39" fmla="*/ 4789784 h 5819242"/>
                <a:gd name="connsiteX40" fmla="*/ 5673416 w 6427177"/>
                <a:gd name="connsiteY40" fmla="*/ 4506756 h 5819242"/>
                <a:gd name="connsiteX41" fmla="*/ 5673416 w 6427177"/>
                <a:gd name="connsiteY41" fmla="*/ 4252756 h 5819242"/>
                <a:gd name="connsiteX42" fmla="*/ 5644388 w 6427177"/>
                <a:gd name="connsiteY42" fmla="*/ 4006013 h 5819242"/>
                <a:gd name="connsiteX43" fmla="*/ 5622616 w 6427177"/>
                <a:gd name="connsiteY43" fmla="*/ 3831842 h 5819242"/>
                <a:gd name="connsiteX44" fmla="*/ 5608102 w 6427177"/>
                <a:gd name="connsiteY44" fmla="*/ 3621384 h 5819242"/>
                <a:gd name="connsiteX45" fmla="*/ 5579074 w 6427177"/>
                <a:gd name="connsiteY45" fmla="*/ 3439956 h 5819242"/>
                <a:gd name="connsiteX46" fmla="*/ 5571816 w 6427177"/>
                <a:gd name="connsiteY46" fmla="*/ 3222242 h 5819242"/>
                <a:gd name="connsiteX47" fmla="*/ 5615359 w 6427177"/>
                <a:gd name="connsiteY47" fmla="*/ 3164184 h 5819242"/>
                <a:gd name="connsiteX48" fmla="*/ 5716959 w 6427177"/>
                <a:gd name="connsiteY48" fmla="*/ 3055327 h 5819242"/>
                <a:gd name="connsiteX49" fmla="*/ 5869359 w 6427177"/>
                <a:gd name="connsiteY49" fmla="*/ 2982756 h 5819242"/>
                <a:gd name="connsiteX50" fmla="*/ 5934674 w 6427177"/>
                <a:gd name="connsiteY50" fmla="*/ 2902927 h 5819242"/>
                <a:gd name="connsiteX51" fmla="*/ 6021759 w 6427177"/>
                <a:gd name="connsiteY51" fmla="*/ 2837613 h 5819242"/>
                <a:gd name="connsiteX52" fmla="*/ 6043531 w 6427177"/>
                <a:gd name="connsiteY52" fmla="*/ 2743270 h 5819242"/>
                <a:gd name="connsiteX53" fmla="*/ 6072559 w 6427177"/>
                <a:gd name="connsiteY53" fmla="*/ 2482013 h 5819242"/>
                <a:gd name="connsiteX54" fmla="*/ 6137874 w 6427177"/>
                <a:gd name="connsiteY54" fmla="*/ 2162699 h 5819242"/>
                <a:gd name="connsiteX55" fmla="*/ 6159645 w 6427177"/>
                <a:gd name="connsiteY55" fmla="*/ 1937727 h 5819242"/>
                <a:gd name="connsiteX56" fmla="*/ 6246731 w 6427177"/>
                <a:gd name="connsiteY56" fmla="*/ 1545842 h 5819242"/>
                <a:gd name="connsiteX57" fmla="*/ 6304788 w 6427177"/>
                <a:gd name="connsiteY57" fmla="*/ 1204756 h 5819242"/>
                <a:gd name="connsiteX58" fmla="*/ 6370102 w 6427177"/>
                <a:gd name="connsiteY58" fmla="*/ 965270 h 5819242"/>
                <a:gd name="connsiteX59" fmla="*/ 6399131 w 6427177"/>
                <a:gd name="connsiteY59" fmla="*/ 682242 h 5819242"/>
                <a:gd name="connsiteX60" fmla="*/ 6420902 w 6427177"/>
                <a:gd name="connsiteY60" fmla="*/ 551613 h 5819242"/>
                <a:gd name="connsiteX61" fmla="*/ 6420902 w 6427177"/>
                <a:gd name="connsiteY61" fmla="*/ 486299 h 5819242"/>
                <a:gd name="connsiteX62" fmla="*/ 6348331 w 6427177"/>
                <a:gd name="connsiteY62" fmla="*/ 457270 h 5819242"/>
                <a:gd name="connsiteX63" fmla="*/ 6253988 w 6427177"/>
                <a:gd name="connsiteY63" fmla="*/ 435499 h 5819242"/>
                <a:gd name="connsiteX64" fmla="*/ 6065302 w 6427177"/>
                <a:gd name="connsiteY64" fmla="*/ 391956 h 5819242"/>
                <a:gd name="connsiteX65" fmla="*/ 5883874 w 6427177"/>
                <a:gd name="connsiteY65" fmla="*/ 333899 h 5819242"/>
                <a:gd name="connsiteX66" fmla="*/ 5107359 w 6427177"/>
                <a:gd name="connsiteY66" fmla="*/ 174242 h 5819242"/>
                <a:gd name="connsiteX67" fmla="*/ 4933188 w 6427177"/>
                <a:gd name="connsiteY67" fmla="*/ 94413 h 5819242"/>
                <a:gd name="connsiteX68" fmla="*/ 4599359 w 6427177"/>
                <a:gd name="connsiteY68" fmla="*/ 29099 h 5819242"/>
                <a:gd name="connsiteX69" fmla="*/ 4519531 w 6427177"/>
                <a:gd name="connsiteY69" fmla="*/ 70 h 5819242"/>
                <a:gd name="connsiteX70" fmla="*/ 4381645 w 6427177"/>
                <a:gd name="connsiteY70" fmla="*/ 36356 h 5819242"/>
                <a:gd name="connsiteX71" fmla="*/ 4294559 w 6427177"/>
                <a:gd name="connsiteY71" fmla="*/ 159727 h 5819242"/>
                <a:gd name="connsiteX72" fmla="*/ 4229245 w 6427177"/>
                <a:gd name="connsiteY72" fmla="*/ 246813 h 5819242"/>
                <a:gd name="connsiteX73" fmla="*/ 4163931 w 6427177"/>
                <a:gd name="connsiteY73" fmla="*/ 428242 h 5819242"/>
                <a:gd name="connsiteX74" fmla="*/ 4142159 w 6427177"/>
                <a:gd name="connsiteY74" fmla="*/ 537099 h 5819242"/>
                <a:gd name="connsiteX75" fmla="*/ 4142159 w 6427177"/>
                <a:gd name="connsiteY75" fmla="*/ 682242 h 5819242"/>
                <a:gd name="connsiteX76" fmla="*/ 4142159 w 6427177"/>
                <a:gd name="connsiteY76" fmla="*/ 769327 h 5819242"/>
                <a:gd name="connsiteX77" fmla="*/ 4171188 w 6427177"/>
                <a:gd name="connsiteY77" fmla="*/ 834642 h 5819242"/>
                <a:gd name="connsiteX78" fmla="*/ 4243759 w 6427177"/>
                <a:gd name="connsiteY78" fmla="*/ 863670 h 5819242"/>
                <a:gd name="connsiteX79" fmla="*/ 4359874 w 6427177"/>
                <a:gd name="connsiteY79" fmla="*/ 1030584 h 5819242"/>
                <a:gd name="connsiteX80" fmla="*/ 4432445 w 6427177"/>
                <a:gd name="connsiteY80" fmla="*/ 1103156 h 5819242"/>
                <a:gd name="connsiteX81" fmla="*/ 4541302 w 6427177"/>
                <a:gd name="connsiteY81" fmla="*/ 1095899 h 5819242"/>
                <a:gd name="connsiteX82" fmla="*/ 4650159 w 6427177"/>
                <a:gd name="connsiteY82" fmla="*/ 1124927 h 5819242"/>
                <a:gd name="connsiteX83" fmla="*/ 4671931 w 6427177"/>
                <a:gd name="connsiteY83" fmla="*/ 1124927 h 5819242"/>
                <a:gd name="connsiteX84" fmla="*/ 4722731 w 6427177"/>
                <a:gd name="connsiteY84" fmla="*/ 1146699 h 5819242"/>
                <a:gd name="connsiteX85" fmla="*/ 4780788 w 6427177"/>
                <a:gd name="connsiteY85" fmla="*/ 1139442 h 5819242"/>
                <a:gd name="connsiteX86" fmla="*/ 4817074 w 6427177"/>
                <a:gd name="connsiteY86" fmla="*/ 1204756 h 5819242"/>
                <a:gd name="connsiteX87" fmla="*/ 4802559 w 6427177"/>
                <a:gd name="connsiteY87" fmla="*/ 1320870 h 5819242"/>
                <a:gd name="connsiteX88" fmla="*/ 4780788 w 6427177"/>
                <a:gd name="connsiteY88" fmla="*/ 1422470 h 5819242"/>
                <a:gd name="connsiteX89" fmla="*/ 4737245 w 6427177"/>
                <a:gd name="connsiteY89" fmla="*/ 1705499 h 5819242"/>
                <a:gd name="connsiteX90" fmla="*/ 4729988 w 6427177"/>
                <a:gd name="connsiteY90" fmla="*/ 1865156 h 5819242"/>
                <a:gd name="connsiteX91" fmla="*/ 4664674 w 6427177"/>
                <a:gd name="connsiteY91" fmla="*/ 2148184 h 5819242"/>
                <a:gd name="connsiteX92" fmla="*/ 4628388 w 6427177"/>
                <a:gd name="connsiteY92" fmla="*/ 2670699 h 5819242"/>
                <a:gd name="connsiteX93" fmla="*/ 4606616 w 6427177"/>
                <a:gd name="connsiteY93" fmla="*/ 2990013 h 5819242"/>
                <a:gd name="connsiteX94" fmla="*/ 4584845 w 6427177"/>
                <a:gd name="connsiteY94" fmla="*/ 3425442 h 5819242"/>
                <a:gd name="connsiteX95" fmla="*/ 4584845 w 6427177"/>
                <a:gd name="connsiteY95" fmla="*/ 3541556 h 5819242"/>
                <a:gd name="connsiteX96" fmla="*/ 4599359 w 6427177"/>
                <a:gd name="connsiteY96" fmla="*/ 3693956 h 5819242"/>
                <a:gd name="connsiteX97" fmla="*/ 4613874 w 6427177"/>
                <a:gd name="connsiteY97" fmla="*/ 3947956 h 5819242"/>
                <a:gd name="connsiteX98" fmla="*/ 4599359 w 6427177"/>
                <a:gd name="connsiteY98" fmla="*/ 3955213 h 5819242"/>
                <a:gd name="connsiteX99" fmla="*/ 4541302 w 6427177"/>
                <a:gd name="connsiteY99" fmla="*/ 3991499 h 5819242"/>
                <a:gd name="connsiteX100" fmla="*/ 4454216 w 6427177"/>
                <a:gd name="connsiteY100" fmla="*/ 4020527 h 5819242"/>
                <a:gd name="connsiteX101" fmla="*/ 4388902 w 6427177"/>
                <a:gd name="connsiteY101" fmla="*/ 4006013 h 5819242"/>
                <a:gd name="connsiteX102" fmla="*/ 4338102 w 6427177"/>
                <a:gd name="connsiteY102" fmla="*/ 3984242 h 5819242"/>
                <a:gd name="connsiteX103" fmla="*/ 4105874 w 6427177"/>
                <a:gd name="connsiteY103" fmla="*/ 3926184 h 5819242"/>
                <a:gd name="connsiteX104" fmla="*/ 4040559 w 6427177"/>
                <a:gd name="connsiteY104" fmla="*/ 3904413 h 5819242"/>
                <a:gd name="connsiteX105" fmla="*/ 3902674 w 6427177"/>
                <a:gd name="connsiteY105" fmla="*/ 3882642 h 5819242"/>
                <a:gd name="connsiteX106" fmla="*/ 3822845 w 6427177"/>
                <a:gd name="connsiteY106" fmla="*/ 3875384 h 5819242"/>
                <a:gd name="connsiteX107" fmla="*/ 3648674 w 6427177"/>
                <a:gd name="connsiteY107" fmla="*/ 3831842 h 5819242"/>
                <a:gd name="connsiteX108" fmla="*/ 3583359 w 6427177"/>
                <a:gd name="connsiteY108" fmla="*/ 3831842 h 5819242"/>
                <a:gd name="connsiteX109" fmla="*/ 3387416 w 6427177"/>
                <a:gd name="connsiteY109" fmla="*/ 3788299 h 5819242"/>
                <a:gd name="connsiteX110" fmla="*/ 3126159 w 6427177"/>
                <a:gd name="connsiteY110" fmla="*/ 3773784 h 5819242"/>
                <a:gd name="connsiteX111" fmla="*/ 2995531 w 6427177"/>
                <a:gd name="connsiteY111" fmla="*/ 3744756 h 5819242"/>
                <a:gd name="connsiteX112" fmla="*/ 2922959 w 6427177"/>
                <a:gd name="connsiteY112" fmla="*/ 3701213 h 5819242"/>
                <a:gd name="connsiteX113" fmla="*/ 2821359 w 6427177"/>
                <a:gd name="connsiteY113" fmla="*/ 3679442 h 5819242"/>
                <a:gd name="connsiteX114" fmla="*/ 2792331 w 6427177"/>
                <a:gd name="connsiteY114" fmla="*/ 3664927 h 5819242"/>
                <a:gd name="connsiteX115" fmla="*/ 2748788 w 6427177"/>
                <a:gd name="connsiteY115" fmla="*/ 3672184 h 5819242"/>
                <a:gd name="connsiteX116" fmla="*/ 2712502 w 6427177"/>
                <a:gd name="connsiteY116" fmla="*/ 3737499 h 5819242"/>
                <a:gd name="connsiteX117" fmla="*/ 2668959 w 6427177"/>
                <a:gd name="connsiteY117" fmla="*/ 3781042 h 5819242"/>
                <a:gd name="connsiteX118" fmla="*/ 2581874 w 6427177"/>
                <a:gd name="connsiteY118" fmla="*/ 3998756 h 5819242"/>
                <a:gd name="connsiteX119" fmla="*/ 2516559 w 6427177"/>
                <a:gd name="connsiteY119" fmla="*/ 4064070 h 5819242"/>
                <a:gd name="connsiteX120" fmla="*/ 2465759 w 6427177"/>
                <a:gd name="connsiteY120" fmla="*/ 4165670 h 5819242"/>
                <a:gd name="connsiteX121" fmla="*/ 2443988 w 6427177"/>
                <a:gd name="connsiteY121" fmla="*/ 4194699 h 5819242"/>
                <a:gd name="connsiteX122" fmla="*/ 2407702 w 6427177"/>
                <a:gd name="connsiteY122" fmla="*/ 4260013 h 5819242"/>
                <a:gd name="connsiteX123" fmla="*/ 2378674 w 6427177"/>
                <a:gd name="connsiteY123" fmla="*/ 4318070 h 5819242"/>
                <a:gd name="connsiteX124" fmla="*/ 2226274 w 6427177"/>
                <a:gd name="connsiteY124" fmla="*/ 4310813 h 5819242"/>
                <a:gd name="connsiteX125" fmla="*/ 1877931 w 6427177"/>
                <a:gd name="connsiteY125" fmla="*/ 4318070 h 5819242"/>
                <a:gd name="connsiteX126" fmla="*/ 1689245 w 6427177"/>
                <a:gd name="connsiteY126" fmla="*/ 4325327 h 5819242"/>
                <a:gd name="connsiteX127" fmla="*/ 1558616 w 6427177"/>
                <a:gd name="connsiteY127" fmla="*/ 4347099 h 5819242"/>
                <a:gd name="connsiteX128" fmla="*/ 1406216 w 6427177"/>
                <a:gd name="connsiteY128" fmla="*/ 4354356 h 5819242"/>
                <a:gd name="connsiteX129" fmla="*/ 1181245 w 6427177"/>
                <a:gd name="connsiteY129" fmla="*/ 4361613 h 5819242"/>
                <a:gd name="connsiteX130" fmla="*/ 927245 w 6427177"/>
                <a:gd name="connsiteY130" fmla="*/ 4405156 h 5819242"/>
                <a:gd name="connsiteX131" fmla="*/ 854674 w 6427177"/>
                <a:gd name="connsiteY131" fmla="*/ 4405156 h 5819242"/>
                <a:gd name="connsiteX132" fmla="*/ 811131 w 6427177"/>
                <a:gd name="connsiteY132" fmla="*/ 4405156 h 5819242"/>
                <a:gd name="connsiteX133" fmla="*/ 731302 w 6427177"/>
                <a:gd name="connsiteY133" fmla="*/ 4412413 h 5819242"/>
                <a:gd name="connsiteX134" fmla="*/ 687759 w 6427177"/>
                <a:gd name="connsiteY134" fmla="*/ 4434184 h 5819242"/>
                <a:gd name="connsiteX135" fmla="*/ 695016 w 6427177"/>
                <a:gd name="connsiteY135" fmla="*/ 4586584 h 5819242"/>
                <a:gd name="connsiteX136" fmla="*/ 695016 w 6427177"/>
                <a:gd name="connsiteY136" fmla="*/ 4630127 h 5819242"/>
                <a:gd name="connsiteX137" fmla="*/ 687759 w 6427177"/>
                <a:gd name="connsiteY137" fmla="*/ 4869613 h 5819242"/>
                <a:gd name="connsiteX138" fmla="*/ 695016 w 6427177"/>
                <a:gd name="connsiteY138" fmla="*/ 4971213 h 5819242"/>
                <a:gd name="connsiteX139" fmla="*/ 695016 w 6427177"/>
                <a:gd name="connsiteY139" fmla="*/ 5080070 h 5819242"/>
                <a:gd name="connsiteX140" fmla="*/ 687759 w 6427177"/>
                <a:gd name="connsiteY140" fmla="*/ 5217956 h 5819242"/>
                <a:gd name="connsiteX141" fmla="*/ 695016 w 6427177"/>
                <a:gd name="connsiteY141" fmla="*/ 5326813 h 5819242"/>
                <a:gd name="connsiteX142" fmla="*/ 658731 w 6427177"/>
                <a:gd name="connsiteY142" fmla="*/ 5500984 h 5819242"/>
                <a:gd name="connsiteX143" fmla="*/ 673245 w 6427177"/>
                <a:gd name="connsiteY143" fmla="*/ 5609842 h 5819242"/>
                <a:gd name="connsiteX144" fmla="*/ 673245 w 6427177"/>
                <a:gd name="connsiteY144" fmla="*/ 5675156 h 5819242"/>
                <a:gd name="connsiteX145" fmla="*/ 673245 w 6427177"/>
                <a:gd name="connsiteY145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611331 w 6427177"/>
                <a:gd name="connsiteY22" fmla="*/ 5711442 h 5819242"/>
                <a:gd name="connsiteX23" fmla="*/ 3713988 w 6427177"/>
                <a:gd name="connsiteY23" fmla="*/ 5718699 h 5819242"/>
                <a:gd name="connsiteX24" fmla="*/ 4127645 w 6427177"/>
                <a:gd name="connsiteY24" fmla="*/ 5725956 h 5819242"/>
                <a:gd name="connsiteX25" fmla="*/ 4301816 w 6427177"/>
                <a:gd name="connsiteY25" fmla="*/ 5725956 h 5819242"/>
                <a:gd name="connsiteX26" fmla="*/ 4432445 w 6427177"/>
                <a:gd name="connsiteY26" fmla="*/ 5725956 h 5819242"/>
                <a:gd name="connsiteX27" fmla="*/ 4592102 w 6427177"/>
                <a:gd name="connsiteY27" fmla="*/ 5725956 h 5819242"/>
                <a:gd name="connsiteX28" fmla="*/ 4722731 w 6427177"/>
                <a:gd name="connsiteY28" fmla="*/ 5711442 h 5819242"/>
                <a:gd name="connsiteX29" fmla="*/ 4940445 w 6427177"/>
                <a:gd name="connsiteY29" fmla="*/ 5725956 h 5819242"/>
                <a:gd name="connsiteX30" fmla="*/ 5172674 w 6427177"/>
                <a:gd name="connsiteY30" fmla="*/ 5711442 h 5819242"/>
                <a:gd name="connsiteX31" fmla="*/ 5390388 w 6427177"/>
                <a:gd name="connsiteY31" fmla="*/ 5711442 h 5819242"/>
                <a:gd name="connsiteX32" fmla="*/ 5441188 w 6427177"/>
                <a:gd name="connsiteY32" fmla="*/ 5704184 h 5819242"/>
                <a:gd name="connsiteX33" fmla="*/ 5521016 w 6427177"/>
                <a:gd name="connsiteY33" fmla="*/ 5624356 h 5819242"/>
                <a:gd name="connsiteX34" fmla="*/ 5637131 w 6427177"/>
                <a:gd name="connsiteY34" fmla="*/ 5530013 h 5819242"/>
                <a:gd name="connsiteX35" fmla="*/ 5695188 w 6427177"/>
                <a:gd name="connsiteY35" fmla="*/ 5493727 h 5819242"/>
                <a:gd name="connsiteX36" fmla="*/ 5724216 w 6427177"/>
                <a:gd name="connsiteY36" fmla="*/ 5341327 h 5819242"/>
                <a:gd name="connsiteX37" fmla="*/ 5687931 w 6427177"/>
                <a:gd name="connsiteY37" fmla="*/ 5138127 h 5819242"/>
                <a:gd name="connsiteX38" fmla="*/ 5680674 w 6427177"/>
                <a:gd name="connsiteY38" fmla="*/ 4949442 h 5819242"/>
                <a:gd name="connsiteX39" fmla="*/ 5680674 w 6427177"/>
                <a:gd name="connsiteY39" fmla="*/ 4789784 h 5819242"/>
                <a:gd name="connsiteX40" fmla="*/ 5673416 w 6427177"/>
                <a:gd name="connsiteY40" fmla="*/ 4506756 h 5819242"/>
                <a:gd name="connsiteX41" fmla="*/ 5673416 w 6427177"/>
                <a:gd name="connsiteY41" fmla="*/ 4252756 h 5819242"/>
                <a:gd name="connsiteX42" fmla="*/ 5644388 w 6427177"/>
                <a:gd name="connsiteY42" fmla="*/ 4006013 h 5819242"/>
                <a:gd name="connsiteX43" fmla="*/ 5622616 w 6427177"/>
                <a:gd name="connsiteY43" fmla="*/ 3831842 h 5819242"/>
                <a:gd name="connsiteX44" fmla="*/ 5608102 w 6427177"/>
                <a:gd name="connsiteY44" fmla="*/ 3621384 h 5819242"/>
                <a:gd name="connsiteX45" fmla="*/ 5579074 w 6427177"/>
                <a:gd name="connsiteY45" fmla="*/ 3439956 h 5819242"/>
                <a:gd name="connsiteX46" fmla="*/ 5571816 w 6427177"/>
                <a:gd name="connsiteY46" fmla="*/ 3222242 h 5819242"/>
                <a:gd name="connsiteX47" fmla="*/ 5615359 w 6427177"/>
                <a:gd name="connsiteY47" fmla="*/ 3164184 h 5819242"/>
                <a:gd name="connsiteX48" fmla="*/ 5716959 w 6427177"/>
                <a:gd name="connsiteY48" fmla="*/ 3055327 h 5819242"/>
                <a:gd name="connsiteX49" fmla="*/ 5869359 w 6427177"/>
                <a:gd name="connsiteY49" fmla="*/ 2982756 h 5819242"/>
                <a:gd name="connsiteX50" fmla="*/ 5934674 w 6427177"/>
                <a:gd name="connsiteY50" fmla="*/ 2902927 h 5819242"/>
                <a:gd name="connsiteX51" fmla="*/ 6021759 w 6427177"/>
                <a:gd name="connsiteY51" fmla="*/ 2837613 h 5819242"/>
                <a:gd name="connsiteX52" fmla="*/ 6043531 w 6427177"/>
                <a:gd name="connsiteY52" fmla="*/ 2743270 h 5819242"/>
                <a:gd name="connsiteX53" fmla="*/ 6072559 w 6427177"/>
                <a:gd name="connsiteY53" fmla="*/ 2482013 h 5819242"/>
                <a:gd name="connsiteX54" fmla="*/ 6137874 w 6427177"/>
                <a:gd name="connsiteY54" fmla="*/ 2162699 h 5819242"/>
                <a:gd name="connsiteX55" fmla="*/ 6159645 w 6427177"/>
                <a:gd name="connsiteY55" fmla="*/ 1937727 h 5819242"/>
                <a:gd name="connsiteX56" fmla="*/ 6246731 w 6427177"/>
                <a:gd name="connsiteY56" fmla="*/ 1545842 h 5819242"/>
                <a:gd name="connsiteX57" fmla="*/ 6304788 w 6427177"/>
                <a:gd name="connsiteY57" fmla="*/ 1204756 h 5819242"/>
                <a:gd name="connsiteX58" fmla="*/ 6370102 w 6427177"/>
                <a:gd name="connsiteY58" fmla="*/ 965270 h 5819242"/>
                <a:gd name="connsiteX59" fmla="*/ 6399131 w 6427177"/>
                <a:gd name="connsiteY59" fmla="*/ 682242 h 5819242"/>
                <a:gd name="connsiteX60" fmla="*/ 6420902 w 6427177"/>
                <a:gd name="connsiteY60" fmla="*/ 551613 h 5819242"/>
                <a:gd name="connsiteX61" fmla="*/ 6420902 w 6427177"/>
                <a:gd name="connsiteY61" fmla="*/ 486299 h 5819242"/>
                <a:gd name="connsiteX62" fmla="*/ 6348331 w 6427177"/>
                <a:gd name="connsiteY62" fmla="*/ 457270 h 5819242"/>
                <a:gd name="connsiteX63" fmla="*/ 6253988 w 6427177"/>
                <a:gd name="connsiteY63" fmla="*/ 435499 h 5819242"/>
                <a:gd name="connsiteX64" fmla="*/ 6065302 w 6427177"/>
                <a:gd name="connsiteY64" fmla="*/ 391956 h 5819242"/>
                <a:gd name="connsiteX65" fmla="*/ 5883874 w 6427177"/>
                <a:gd name="connsiteY65" fmla="*/ 333899 h 5819242"/>
                <a:gd name="connsiteX66" fmla="*/ 5107359 w 6427177"/>
                <a:gd name="connsiteY66" fmla="*/ 174242 h 5819242"/>
                <a:gd name="connsiteX67" fmla="*/ 4933188 w 6427177"/>
                <a:gd name="connsiteY67" fmla="*/ 94413 h 5819242"/>
                <a:gd name="connsiteX68" fmla="*/ 4599359 w 6427177"/>
                <a:gd name="connsiteY68" fmla="*/ 29099 h 5819242"/>
                <a:gd name="connsiteX69" fmla="*/ 4519531 w 6427177"/>
                <a:gd name="connsiteY69" fmla="*/ 70 h 5819242"/>
                <a:gd name="connsiteX70" fmla="*/ 4381645 w 6427177"/>
                <a:gd name="connsiteY70" fmla="*/ 36356 h 5819242"/>
                <a:gd name="connsiteX71" fmla="*/ 4294559 w 6427177"/>
                <a:gd name="connsiteY71" fmla="*/ 159727 h 5819242"/>
                <a:gd name="connsiteX72" fmla="*/ 4229245 w 6427177"/>
                <a:gd name="connsiteY72" fmla="*/ 246813 h 5819242"/>
                <a:gd name="connsiteX73" fmla="*/ 4163931 w 6427177"/>
                <a:gd name="connsiteY73" fmla="*/ 428242 h 5819242"/>
                <a:gd name="connsiteX74" fmla="*/ 4142159 w 6427177"/>
                <a:gd name="connsiteY74" fmla="*/ 537099 h 5819242"/>
                <a:gd name="connsiteX75" fmla="*/ 4142159 w 6427177"/>
                <a:gd name="connsiteY75" fmla="*/ 682242 h 5819242"/>
                <a:gd name="connsiteX76" fmla="*/ 4142159 w 6427177"/>
                <a:gd name="connsiteY76" fmla="*/ 769327 h 5819242"/>
                <a:gd name="connsiteX77" fmla="*/ 4171188 w 6427177"/>
                <a:gd name="connsiteY77" fmla="*/ 834642 h 5819242"/>
                <a:gd name="connsiteX78" fmla="*/ 4243759 w 6427177"/>
                <a:gd name="connsiteY78" fmla="*/ 863670 h 5819242"/>
                <a:gd name="connsiteX79" fmla="*/ 4359874 w 6427177"/>
                <a:gd name="connsiteY79" fmla="*/ 1030584 h 5819242"/>
                <a:gd name="connsiteX80" fmla="*/ 4432445 w 6427177"/>
                <a:gd name="connsiteY80" fmla="*/ 1103156 h 5819242"/>
                <a:gd name="connsiteX81" fmla="*/ 4541302 w 6427177"/>
                <a:gd name="connsiteY81" fmla="*/ 1095899 h 5819242"/>
                <a:gd name="connsiteX82" fmla="*/ 4650159 w 6427177"/>
                <a:gd name="connsiteY82" fmla="*/ 1124927 h 5819242"/>
                <a:gd name="connsiteX83" fmla="*/ 4671931 w 6427177"/>
                <a:gd name="connsiteY83" fmla="*/ 1124927 h 5819242"/>
                <a:gd name="connsiteX84" fmla="*/ 4722731 w 6427177"/>
                <a:gd name="connsiteY84" fmla="*/ 1146699 h 5819242"/>
                <a:gd name="connsiteX85" fmla="*/ 4780788 w 6427177"/>
                <a:gd name="connsiteY85" fmla="*/ 1139442 h 5819242"/>
                <a:gd name="connsiteX86" fmla="*/ 4817074 w 6427177"/>
                <a:gd name="connsiteY86" fmla="*/ 1204756 h 5819242"/>
                <a:gd name="connsiteX87" fmla="*/ 4802559 w 6427177"/>
                <a:gd name="connsiteY87" fmla="*/ 1320870 h 5819242"/>
                <a:gd name="connsiteX88" fmla="*/ 4780788 w 6427177"/>
                <a:gd name="connsiteY88" fmla="*/ 1422470 h 5819242"/>
                <a:gd name="connsiteX89" fmla="*/ 4737245 w 6427177"/>
                <a:gd name="connsiteY89" fmla="*/ 1705499 h 5819242"/>
                <a:gd name="connsiteX90" fmla="*/ 4729988 w 6427177"/>
                <a:gd name="connsiteY90" fmla="*/ 1865156 h 5819242"/>
                <a:gd name="connsiteX91" fmla="*/ 4664674 w 6427177"/>
                <a:gd name="connsiteY91" fmla="*/ 2148184 h 5819242"/>
                <a:gd name="connsiteX92" fmla="*/ 4628388 w 6427177"/>
                <a:gd name="connsiteY92" fmla="*/ 2670699 h 5819242"/>
                <a:gd name="connsiteX93" fmla="*/ 4606616 w 6427177"/>
                <a:gd name="connsiteY93" fmla="*/ 2990013 h 5819242"/>
                <a:gd name="connsiteX94" fmla="*/ 4584845 w 6427177"/>
                <a:gd name="connsiteY94" fmla="*/ 3425442 h 5819242"/>
                <a:gd name="connsiteX95" fmla="*/ 4584845 w 6427177"/>
                <a:gd name="connsiteY95" fmla="*/ 3541556 h 5819242"/>
                <a:gd name="connsiteX96" fmla="*/ 4599359 w 6427177"/>
                <a:gd name="connsiteY96" fmla="*/ 3693956 h 5819242"/>
                <a:gd name="connsiteX97" fmla="*/ 4613874 w 6427177"/>
                <a:gd name="connsiteY97" fmla="*/ 3947956 h 5819242"/>
                <a:gd name="connsiteX98" fmla="*/ 4599359 w 6427177"/>
                <a:gd name="connsiteY98" fmla="*/ 3955213 h 5819242"/>
                <a:gd name="connsiteX99" fmla="*/ 4541302 w 6427177"/>
                <a:gd name="connsiteY99" fmla="*/ 3991499 h 5819242"/>
                <a:gd name="connsiteX100" fmla="*/ 4454216 w 6427177"/>
                <a:gd name="connsiteY100" fmla="*/ 4020527 h 5819242"/>
                <a:gd name="connsiteX101" fmla="*/ 4388902 w 6427177"/>
                <a:gd name="connsiteY101" fmla="*/ 4006013 h 5819242"/>
                <a:gd name="connsiteX102" fmla="*/ 4338102 w 6427177"/>
                <a:gd name="connsiteY102" fmla="*/ 3984242 h 5819242"/>
                <a:gd name="connsiteX103" fmla="*/ 4105874 w 6427177"/>
                <a:gd name="connsiteY103" fmla="*/ 3926184 h 5819242"/>
                <a:gd name="connsiteX104" fmla="*/ 4040559 w 6427177"/>
                <a:gd name="connsiteY104" fmla="*/ 3904413 h 5819242"/>
                <a:gd name="connsiteX105" fmla="*/ 3902674 w 6427177"/>
                <a:gd name="connsiteY105" fmla="*/ 3882642 h 5819242"/>
                <a:gd name="connsiteX106" fmla="*/ 3822845 w 6427177"/>
                <a:gd name="connsiteY106" fmla="*/ 3875384 h 5819242"/>
                <a:gd name="connsiteX107" fmla="*/ 3648674 w 6427177"/>
                <a:gd name="connsiteY107" fmla="*/ 3831842 h 5819242"/>
                <a:gd name="connsiteX108" fmla="*/ 3583359 w 6427177"/>
                <a:gd name="connsiteY108" fmla="*/ 3831842 h 5819242"/>
                <a:gd name="connsiteX109" fmla="*/ 3387416 w 6427177"/>
                <a:gd name="connsiteY109" fmla="*/ 3788299 h 5819242"/>
                <a:gd name="connsiteX110" fmla="*/ 3126159 w 6427177"/>
                <a:gd name="connsiteY110" fmla="*/ 3773784 h 5819242"/>
                <a:gd name="connsiteX111" fmla="*/ 2995531 w 6427177"/>
                <a:gd name="connsiteY111" fmla="*/ 3744756 h 5819242"/>
                <a:gd name="connsiteX112" fmla="*/ 2922959 w 6427177"/>
                <a:gd name="connsiteY112" fmla="*/ 3701213 h 5819242"/>
                <a:gd name="connsiteX113" fmla="*/ 2821359 w 6427177"/>
                <a:gd name="connsiteY113" fmla="*/ 3679442 h 5819242"/>
                <a:gd name="connsiteX114" fmla="*/ 2792331 w 6427177"/>
                <a:gd name="connsiteY114" fmla="*/ 3664927 h 5819242"/>
                <a:gd name="connsiteX115" fmla="*/ 2748788 w 6427177"/>
                <a:gd name="connsiteY115" fmla="*/ 3672184 h 5819242"/>
                <a:gd name="connsiteX116" fmla="*/ 2712502 w 6427177"/>
                <a:gd name="connsiteY116" fmla="*/ 3737499 h 5819242"/>
                <a:gd name="connsiteX117" fmla="*/ 2668959 w 6427177"/>
                <a:gd name="connsiteY117" fmla="*/ 3781042 h 5819242"/>
                <a:gd name="connsiteX118" fmla="*/ 2581874 w 6427177"/>
                <a:gd name="connsiteY118" fmla="*/ 3998756 h 5819242"/>
                <a:gd name="connsiteX119" fmla="*/ 2516559 w 6427177"/>
                <a:gd name="connsiteY119" fmla="*/ 4064070 h 5819242"/>
                <a:gd name="connsiteX120" fmla="*/ 2465759 w 6427177"/>
                <a:gd name="connsiteY120" fmla="*/ 4165670 h 5819242"/>
                <a:gd name="connsiteX121" fmla="*/ 2443988 w 6427177"/>
                <a:gd name="connsiteY121" fmla="*/ 4194699 h 5819242"/>
                <a:gd name="connsiteX122" fmla="*/ 2407702 w 6427177"/>
                <a:gd name="connsiteY122" fmla="*/ 4260013 h 5819242"/>
                <a:gd name="connsiteX123" fmla="*/ 2378674 w 6427177"/>
                <a:gd name="connsiteY123" fmla="*/ 4318070 h 5819242"/>
                <a:gd name="connsiteX124" fmla="*/ 2226274 w 6427177"/>
                <a:gd name="connsiteY124" fmla="*/ 4310813 h 5819242"/>
                <a:gd name="connsiteX125" fmla="*/ 1877931 w 6427177"/>
                <a:gd name="connsiteY125" fmla="*/ 4318070 h 5819242"/>
                <a:gd name="connsiteX126" fmla="*/ 1689245 w 6427177"/>
                <a:gd name="connsiteY126" fmla="*/ 4325327 h 5819242"/>
                <a:gd name="connsiteX127" fmla="*/ 1558616 w 6427177"/>
                <a:gd name="connsiteY127" fmla="*/ 4347099 h 5819242"/>
                <a:gd name="connsiteX128" fmla="*/ 1406216 w 6427177"/>
                <a:gd name="connsiteY128" fmla="*/ 4354356 h 5819242"/>
                <a:gd name="connsiteX129" fmla="*/ 1181245 w 6427177"/>
                <a:gd name="connsiteY129" fmla="*/ 4361613 h 5819242"/>
                <a:gd name="connsiteX130" fmla="*/ 927245 w 6427177"/>
                <a:gd name="connsiteY130" fmla="*/ 4405156 h 5819242"/>
                <a:gd name="connsiteX131" fmla="*/ 854674 w 6427177"/>
                <a:gd name="connsiteY131" fmla="*/ 4405156 h 5819242"/>
                <a:gd name="connsiteX132" fmla="*/ 811131 w 6427177"/>
                <a:gd name="connsiteY132" fmla="*/ 4405156 h 5819242"/>
                <a:gd name="connsiteX133" fmla="*/ 731302 w 6427177"/>
                <a:gd name="connsiteY133" fmla="*/ 4412413 h 5819242"/>
                <a:gd name="connsiteX134" fmla="*/ 687759 w 6427177"/>
                <a:gd name="connsiteY134" fmla="*/ 4434184 h 5819242"/>
                <a:gd name="connsiteX135" fmla="*/ 695016 w 6427177"/>
                <a:gd name="connsiteY135" fmla="*/ 4586584 h 5819242"/>
                <a:gd name="connsiteX136" fmla="*/ 695016 w 6427177"/>
                <a:gd name="connsiteY136" fmla="*/ 4630127 h 5819242"/>
                <a:gd name="connsiteX137" fmla="*/ 687759 w 6427177"/>
                <a:gd name="connsiteY137" fmla="*/ 4869613 h 5819242"/>
                <a:gd name="connsiteX138" fmla="*/ 695016 w 6427177"/>
                <a:gd name="connsiteY138" fmla="*/ 4971213 h 5819242"/>
                <a:gd name="connsiteX139" fmla="*/ 695016 w 6427177"/>
                <a:gd name="connsiteY139" fmla="*/ 5080070 h 5819242"/>
                <a:gd name="connsiteX140" fmla="*/ 687759 w 6427177"/>
                <a:gd name="connsiteY140" fmla="*/ 5217956 h 5819242"/>
                <a:gd name="connsiteX141" fmla="*/ 695016 w 6427177"/>
                <a:gd name="connsiteY141" fmla="*/ 5326813 h 5819242"/>
                <a:gd name="connsiteX142" fmla="*/ 658731 w 6427177"/>
                <a:gd name="connsiteY142" fmla="*/ 5500984 h 5819242"/>
                <a:gd name="connsiteX143" fmla="*/ 673245 w 6427177"/>
                <a:gd name="connsiteY143" fmla="*/ 5609842 h 5819242"/>
                <a:gd name="connsiteX144" fmla="*/ 673245 w 6427177"/>
                <a:gd name="connsiteY144" fmla="*/ 5675156 h 5819242"/>
                <a:gd name="connsiteX145" fmla="*/ 673245 w 6427177"/>
                <a:gd name="connsiteY145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13988 w 6427177"/>
                <a:gd name="connsiteY23" fmla="*/ 5718699 h 5819242"/>
                <a:gd name="connsiteX24" fmla="*/ 4127645 w 6427177"/>
                <a:gd name="connsiteY24" fmla="*/ 5725956 h 5819242"/>
                <a:gd name="connsiteX25" fmla="*/ 4301816 w 6427177"/>
                <a:gd name="connsiteY25" fmla="*/ 5725956 h 5819242"/>
                <a:gd name="connsiteX26" fmla="*/ 4432445 w 6427177"/>
                <a:gd name="connsiteY26" fmla="*/ 5725956 h 5819242"/>
                <a:gd name="connsiteX27" fmla="*/ 4592102 w 6427177"/>
                <a:gd name="connsiteY27" fmla="*/ 5725956 h 5819242"/>
                <a:gd name="connsiteX28" fmla="*/ 4722731 w 6427177"/>
                <a:gd name="connsiteY28" fmla="*/ 5711442 h 5819242"/>
                <a:gd name="connsiteX29" fmla="*/ 4940445 w 6427177"/>
                <a:gd name="connsiteY29" fmla="*/ 5725956 h 5819242"/>
                <a:gd name="connsiteX30" fmla="*/ 5172674 w 6427177"/>
                <a:gd name="connsiteY30" fmla="*/ 5711442 h 5819242"/>
                <a:gd name="connsiteX31" fmla="*/ 5390388 w 6427177"/>
                <a:gd name="connsiteY31" fmla="*/ 5711442 h 5819242"/>
                <a:gd name="connsiteX32" fmla="*/ 5441188 w 6427177"/>
                <a:gd name="connsiteY32" fmla="*/ 5704184 h 5819242"/>
                <a:gd name="connsiteX33" fmla="*/ 5521016 w 6427177"/>
                <a:gd name="connsiteY33" fmla="*/ 5624356 h 5819242"/>
                <a:gd name="connsiteX34" fmla="*/ 5637131 w 6427177"/>
                <a:gd name="connsiteY34" fmla="*/ 5530013 h 5819242"/>
                <a:gd name="connsiteX35" fmla="*/ 5695188 w 6427177"/>
                <a:gd name="connsiteY35" fmla="*/ 5493727 h 5819242"/>
                <a:gd name="connsiteX36" fmla="*/ 5724216 w 6427177"/>
                <a:gd name="connsiteY36" fmla="*/ 5341327 h 5819242"/>
                <a:gd name="connsiteX37" fmla="*/ 5687931 w 6427177"/>
                <a:gd name="connsiteY37" fmla="*/ 5138127 h 5819242"/>
                <a:gd name="connsiteX38" fmla="*/ 5680674 w 6427177"/>
                <a:gd name="connsiteY38" fmla="*/ 4949442 h 5819242"/>
                <a:gd name="connsiteX39" fmla="*/ 5680674 w 6427177"/>
                <a:gd name="connsiteY39" fmla="*/ 4789784 h 5819242"/>
                <a:gd name="connsiteX40" fmla="*/ 5673416 w 6427177"/>
                <a:gd name="connsiteY40" fmla="*/ 4506756 h 5819242"/>
                <a:gd name="connsiteX41" fmla="*/ 5673416 w 6427177"/>
                <a:gd name="connsiteY41" fmla="*/ 4252756 h 5819242"/>
                <a:gd name="connsiteX42" fmla="*/ 5644388 w 6427177"/>
                <a:gd name="connsiteY42" fmla="*/ 4006013 h 5819242"/>
                <a:gd name="connsiteX43" fmla="*/ 5622616 w 6427177"/>
                <a:gd name="connsiteY43" fmla="*/ 3831842 h 5819242"/>
                <a:gd name="connsiteX44" fmla="*/ 5608102 w 6427177"/>
                <a:gd name="connsiteY44" fmla="*/ 3621384 h 5819242"/>
                <a:gd name="connsiteX45" fmla="*/ 5579074 w 6427177"/>
                <a:gd name="connsiteY45" fmla="*/ 3439956 h 5819242"/>
                <a:gd name="connsiteX46" fmla="*/ 5571816 w 6427177"/>
                <a:gd name="connsiteY46" fmla="*/ 3222242 h 5819242"/>
                <a:gd name="connsiteX47" fmla="*/ 5615359 w 6427177"/>
                <a:gd name="connsiteY47" fmla="*/ 3164184 h 5819242"/>
                <a:gd name="connsiteX48" fmla="*/ 5716959 w 6427177"/>
                <a:gd name="connsiteY48" fmla="*/ 3055327 h 5819242"/>
                <a:gd name="connsiteX49" fmla="*/ 5869359 w 6427177"/>
                <a:gd name="connsiteY49" fmla="*/ 2982756 h 5819242"/>
                <a:gd name="connsiteX50" fmla="*/ 5934674 w 6427177"/>
                <a:gd name="connsiteY50" fmla="*/ 2902927 h 5819242"/>
                <a:gd name="connsiteX51" fmla="*/ 6021759 w 6427177"/>
                <a:gd name="connsiteY51" fmla="*/ 2837613 h 5819242"/>
                <a:gd name="connsiteX52" fmla="*/ 6043531 w 6427177"/>
                <a:gd name="connsiteY52" fmla="*/ 2743270 h 5819242"/>
                <a:gd name="connsiteX53" fmla="*/ 6072559 w 6427177"/>
                <a:gd name="connsiteY53" fmla="*/ 2482013 h 5819242"/>
                <a:gd name="connsiteX54" fmla="*/ 6137874 w 6427177"/>
                <a:gd name="connsiteY54" fmla="*/ 2162699 h 5819242"/>
                <a:gd name="connsiteX55" fmla="*/ 6159645 w 6427177"/>
                <a:gd name="connsiteY55" fmla="*/ 1937727 h 5819242"/>
                <a:gd name="connsiteX56" fmla="*/ 6246731 w 6427177"/>
                <a:gd name="connsiteY56" fmla="*/ 1545842 h 5819242"/>
                <a:gd name="connsiteX57" fmla="*/ 6304788 w 6427177"/>
                <a:gd name="connsiteY57" fmla="*/ 1204756 h 5819242"/>
                <a:gd name="connsiteX58" fmla="*/ 6370102 w 6427177"/>
                <a:gd name="connsiteY58" fmla="*/ 965270 h 5819242"/>
                <a:gd name="connsiteX59" fmla="*/ 6399131 w 6427177"/>
                <a:gd name="connsiteY59" fmla="*/ 682242 h 5819242"/>
                <a:gd name="connsiteX60" fmla="*/ 6420902 w 6427177"/>
                <a:gd name="connsiteY60" fmla="*/ 551613 h 5819242"/>
                <a:gd name="connsiteX61" fmla="*/ 6420902 w 6427177"/>
                <a:gd name="connsiteY61" fmla="*/ 486299 h 5819242"/>
                <a:gd name="connsiteX62" fmla="*/ 6348331 w 6427177"/>
                <a:gd name="connsiteY62" fmla="*/ 457270 h 5819242"/>
                <a:gd name="connsiteX63" fmla="*/ 6253988 w 6427177"/>
                <a:gd name="connsiteY63" fmla="*/ 435499 h 5819242"/>
                <a:gd name="connsiteX64" fmla="*/ 6065302 w 6427177"/>
                <a:gd name="connsiteY64" fmla="*/ 391956 h 5819242"/>
                <a:gd name="connsiteX65" fmla="*/ 5883874 w 6427177"/>
                <a:gd name="connsiteY65" fmla="*/ 333899 h 5819242"/>
                <a:gd name="connsiteX66" fmla="*/ 5107359 w 6427177"/>
                <a:gd name="connsiteY66" fmla="*/ 174242 h 5819242"/>
                <a:gd name="connsiteX67" fmla="*/ 4933188 w 6427177"/>
                <a:gd name="connsiteY67" fmla="*/ 94413 h 5819242"/>
                <a:gd name="connsiteX68" fmla="*/ 4599359 w 6427177"/>
                <a:gd name="connsiteY68" fmla="*/ 29099 h 5819242"/>
                <a:gd name="connsiteX69" fmla="*/ 4519531 w 6427177"/>
                <a:gd name="connsiteY69" fmla="*/ 70 h 5819242"/>
                <a:gd name="connsiteX70" fmla="*/ 4381645 w 6427177"/>
                <a:gd name="connsiteY70" fmla="*/ 36356 h 5819242"/>
                <a:gd name="connsiteX71" fmla="*/ 4294559 w 6427177"/>
                <a:gd name="connsiteY71" fmla="*/ 159727 h 5819242"/>
                <a:gd name="connsiteX72" fmla="*/ 4229245 w 6427177"/>
                <a:gd name="connsiteY72" fmla="*/ 246813 h 5819242"/>
                <a:gd name="connsiteX73" fmla="*/ 4163931 w 6427177"/>
                <a:gd name="connsiteY73" fmla="*/ 428242 h 5819242"/>
                <a:gd name="connsiteX74" fmla="*/ 4142159 w 6427177"/>
                <a:gd name="connsiteY74" fmla="*/ 537099 h 5819242"/>
                <a:gd name="connsiteX75" fmla="*/ 4142159 w 6427177"/>
                <a:gd name="connsiteY75" fmla="*/ 682242 h 5819242"/>
                <a:gd name="connsiteX76" fmla="*/ 4142159 w 6427177"/>
                <a:gd name="connsiteY76" fmla="*/ 769327 h 5819242"/>
                <a:gd name="connsiteX77" fmla="*/ 4171188 w 6427177"/>
                <a:gd name="connsiteY77" fmla="*/ 834642 h 5819242"/>
                <a:gd name="connsiteX78" fmla="*/ 4243759 w 6427177"/>
                <a:gd name="connsiteY78" fmla="*/ 863670 h 5819242"/>
                <a:gd name="connsiteX79" fmla="*/ 4359874 w 6427177"/>
                <a:gd name="connsiteY79" fmla="*/ 1030584 h 5819242"/>
                <a:gd name="connsiteX80" fmla="*/ 4432445 w 6427177"/>
                <a:gd name="connsiteY80" fmla="*/ 1103156 h 5819242"/>
                <a:gd name="connsiteX81" fmla="*/ 4541302 w 6427177"/>
                <a:gd name="connsiteY81" fmla="*/ 1095899 h 5819242"/>
                <a:gd name="connsiteX82" fmla="*/ 4650159 w 6427177"/>
                <a:gd name="connsiteY82" fmla="*/ 1124927 h 5819242"/>
                <a:gd name="connsiteX83" fmla="*/ 4671931 w 6427177"/>
                <a:gd name="connsiteY83" fmla="*/ 1124927 h 5819242"/>
                <a:gd name="connsiteX84" fmla="*/ 4722731 w 6427177"/>
                <a:gd name="connsiteY84" fmla="*/ 1146699 h 5819242"/>
                <a:gd name="connsiteX85" fmla="*/ 4780788 w 6427177"/>
                <a:gd name="connsiteY85" fmla="*/ 1139442 h 5819242"/>
                <a:gd name="connsiteX86" fmla="*/ 4817074 w 6427177"/>
                <a:gd name="connsiteY86" fmla="*/ 1204756 h 5819242"/>
                <a:gd name="connsiteX87" fmla="*/ 4802559 w 6427177"/>
                <a:gd name="connsiteY87" fmla="*/ 1320870 h 5819242"/>
                <a:gd name="connsiteX88" fmla="*/ 4780788 w 6427177"/>
                <a:gd name="connsiteY88" fmla="*/ 1422470 h 5819242"/>
                <a:gd name="connsiteX89" fmla="*/ 4737245 w 6427177"/>
                <a:gd name="connsiteY89" fmla="*/ 1705499 h 5819242"/>
                <a:gd name="connsiteX90" fmla="*/ 4729988 w 6427177"/>
                <a:gd name="connsiteY90" fmla="*/ 1865156 h 5819242"/>
                <a:gd name="connsiteX91" fmla="*/ 4664674 w 6427177"/>
                <a:gd name="connsiteY91" fmla="*/ 2148184 h 5819242"/>
                <a:gd name="connsiteX92" fmla="*/ 4628388 w 6427177"/>
                <a:gd name="connsiteY92" fmla="*/ 2670699 h 5819242"/>
                <a:gd name="connsiteX93" fmla="*/ 4606616 w 6427177"/>
                <a:gd name="connsiteY93" fmla="*/ 2990013 h 5819242"/>
                <a:gd name="connsiteX94" fmla="*/ 4584845 w 6427177"/>
                <a:gd name="connsiteY94" fmla="*/ 3425442 h 5819242"/>
                <a:gd name="connsiteX95" fmla="*/ 4584845 w 6427177"/>
                <a:gd name="connsiteY95" fmla="*/ 3541556 h 5819242"/>
                <a:gd name="connsiteX96" fmla="*/ 4599359 w 6427177"/>
                <a:gd name="connsiteY96" fmla="*/ 3693956 h 5819242"/>
                <a:gd name="connsiteX97" fmla="*/ 4613874 w 6427177"/>
                <a:gd name="connsiteY97" fmla="*/ 3947956 h 5819242"/>
                <a:gd name="connsiteX98" fmla="*/ 4599359 w 6427177"/>
                <a:gd name="connsiteY98" fmla="*/ 3955213 h 5819242"/>
                <a:gd name="connsiteX99" fmla="*/ 4541302 w 6427177"/>
                <a:gd name="connsiteY99" fmla="*/ 3991499 h 5819242"/>
                <a:gd name="connsiteX100" fmla="*/ 4454216 w 6427177"/>
                <a:gd name="connsiteY100" fmla="*/ 4020527 h 5819242"/>
                <a:gd name="connsiteX101" fmla="*/ 4388902 w 6427177"/>
                <a:gd name="connsiteY101" fmla="*/ 4006013 h 5819242"/>
                <a:gd name="connsiteX102" fmla="*/ 4338102 w 6427177"/>
                <a:gd name="connsiteY102" fmla="*/ 3984242 h 5819242"/>
                <a:gd name="connsiteX103" fmla="*/ 4105874 w 6427177"/>
                <a:gd name="connsiteY103" fmla="*/ 3926184 h 5819242"/>
                <a:gd name="connsiteX104" fmla="*/ 4040559 w 6427177"/>
                <a:gd name="connsiteY104" fmla="*/ 3904413 h 5819242"/>
                <a:gd name="connsiteX105" fmla="*/ 3902674 w 6427177"/>
                <a:gd name="connsiteY105" fmla="*/ 3882642 h 5819242"/>
                <a:gd name="connsiteX106" fmla="*/ 3822845 w 6427177"/>
                <a:gd name="connsiteY106" fmla="*/ 3875384 h 5819242"/>
                <a:gd name="connsiteX107" fmla="*/ 3648674 w 6427177"/>
                <a:gd name="connsiteY107" fmla="*/ 3831842 h 5819242"/>
                <a:gd name="connsiteX108" fmla="*/ 3583359 w 6427177"/>
                <a:gd name="connsiteY108" fmla="*/ 3831842 h 5819242"/>
                <a:gd name="connsiteX109" fmla="*/ 3387416 w 6427177"/>
                <a:gd name="connsiteY109" fmla="*/ 3788299 h 5819242"/>
                <a:gd name="connsiteX110" fmla="*/ 3126159 w 6427177"/>
                <a:gd name="connsiteY110" fmla="*/ 3773784 h 5819242"/>
                <a:gd name="connsiteX111" fmla="*/ 2995531 w 6427177"/>
                <a:gd name="connsiteY111" fmla="*/ 3744756 h 5819242"/>
                <a:gd name="connsiteX112" fmla="*/ 2922959 w 6427177"/>
                <a:gd name="connsiteY112" fmla="*/ 3701213 h 5819242"/>
                <a:gd name="connsiteX113" fmla="*/ 2821359 w 6427177"/>
                <a:gd name="connsiteY113" fmla="*/ 3679442 h 5819242"/>
                <a:gd name="connsiteX114" fmla="*/ 2792331 w 6427177"/>
                <a:gd name="connsiteY114" fmla="*/ 3664927 h 5819242"/>
                <a:gd name="connsiteX115" fmla="*/ 2748788 w 6427177"/>
                <a:gd name="connsiteY115" fmla="*/ 3672184 h 5819242"/>
                <a:gd name="connsiteX116" fmla="*/ 2712502 w 6427177"/>
                <a:gd name="connsiteY116" fmla="*/ 3737499 h 5819242"/>
                <a:gd name="connsiteX117" fmla="*/ 2668959 w 6427177"/>
                <a:gd name="connsiteY117" fmla="*/ 3781042 h 5819242"/>
                <a:gd name="connsiteX118" fmla="*/ 2581874 w 6427177"/>
                <a:gd name="connsiteY118" fmla="*/ 3998756 h 5819242"/>
                <a:gd name="connsiteX119" fmla="*/ 2516559 w 6427177"/>
                <a:gd name="connsiteY119" fmla="*/ 4064070 h 5819242"/>
                <a:gd name="connsiteX120" fmla="*/ 2465759 w 6427177"/>
                <a:gd name="connsiteY120" fmla="*/ 4165670 h 5819242"/>
                <a:gd name="connsiteX121" fmla="*/ 2443988 w 6427177"/>
                <a:gd name="connsiteY121" fmla="*/ 4194699 h 5819242"/>
                <a:gd name="connsiteX122" fmla="*/ 2407702 w 6427177"/>
                <a:gd name="connsiteY122" fmla="*/ 4260013 h 5819242"/>
                <a:gd name="connsiteX123" fmla="*/ 2378674 w 6427177"/>
                <a:gd name="connsiteY123" fmla="*/ 4318070 h 5819242"/>
                <a:gd name="connsiteX124" fmla="*/ 2226274 w 6427177"/>
                <a:gd name="connsiteY124" fmla="*/ 4310813 h 5819242"/>
                <a:gd name="connsiteX125" fmla="*/ 1877931 w 6427177"/>
                <a:gd name="connsiteY125" fmla="*/ 4318070 h 5819242"/>
                <a:gd name="connsiteX126" fmla="*/ 1689245 w 6427177"/>
                <a:gd name="connsiteY126" fmla="*/ 4325327 h 5819242"/>
                <a:gd name="connsiteX127" fmla="*/ 1558616 w 6427177"/>
                <a:gd name="connsiteY127" fmla="*/ 4347099 h 5819242"/>
                <a:gd name="connsiteX128" fmla="*/ 1406216 w 6427177"/>
                <a:gd name="connsiteY128" fmla="*/ 4354356 h 5819242"/>
                <a:gd name="connsiteX129" fmla="*/ 1181245 w 6427177"/>
                <a:gd name="connsiteY129" fmla="*/ 4361613 h 5819242"/>
                <a:gd name="connsiteX130" fmla="*/ 927245 w 6427177"/>
                <a:gd name="connsiteY130" fmla="*/ 4405156 h 5819242"/>
                <a:gd name="connsiteX131" fmla="*/ 854674 w 6427177"/>
                <a:gd name="connsiteY131" fmla="*/ 4405156 h 5819242"/>
                <a:gd name="connsiteX132" fmla="*/ 811131 w 6427177"/>
                <a:gd name="connsiteY132" fmla="*/ 4405156 h 5819242"/>
                <a:gd name="connsiteX133" fmla="*/ 731302 w 6427177"/>
                <a:gd name="connsiteY133" fmla="*/ 4412413 h 5819242"/>
                <a:gd name="connsiteX134" fmla="*/ 687759 w 6427177"/>
                <a:gd name="connsiteY134" fmla="*/ 4434184 h 5819242"/>
                <a:gd name="connsiteX135" fmla="*/ 695016 w 6427177"/>
                <a:gd name="connsiteY135" fmla="*/ 4586584 h 5819242"/>
                <a:gd name="connsiteX136" fmla="*/ 695016 w 6427177"/>
                <a:gd name="connsiteY136" fmla="*/ 4630127 h 5819242"/>
                <a:gd name="connsiteX137" fmla="*/ 687759 w 6427177"/>
                <a:gd name="connsiteY137" fmla="*/ 4869613 h 5819242"/>
                <a:gd name="connsiteX138" fmla="*/ 695016 w 6427177"/>
                <a:gd name="connsiteY138" fmla="*/ 4971213 h 5819242"/>
                <a:gd name="connsiteX139" fmla="*/ 695016 w 6427177"/>
                <a:gd name="connsiteY139" fmla="*/ 5080070 h 5819242"/>
                <a:gd name="connsiteX140" fmla="*/ 687759 w 6427177"/>
                <a:gd name="connsiteY140" fmla="*/ 5217956 h 5819242"/>
                <a:gd name="connsiteX141" fmla="*/ 695016 w 6427177"/>
                <a:gd name="connsiteY141" fmla="*/ 5326813 h 5819242"/>
                <a:gd name="connsiteX142" fmla="*/ 658731 w 6427177"/>
                <a:gd name="connsiteY142" fmla="*/ 5500984 h 5819242"/>
                <a:gd name="connsiteX143" fmla="*/ 673245 w 6427177"/>
                <a:gd name="connsiteY143" fmla="*/ 5609842 h 5819242"/>
                <a:gd name="connsiteX144" fmla="*/ 673245 w 6427177"/>
                <a:gd name="connsiteY144" fmla="*/ 5675156 h 5819242"/>
                <a:gd name="connsiteX145" fmla="*/ 673245 w 6427177"/>
                <a:gd name="connsiteY145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301816 w 6427177"/>
                <a:gd name="connsiteY25" fmla="*/ 5725956 h 5819242"/>
                <a:gd name="connsiteX26" fmla="*/ 4432445 w 6427177"/>
                <a:gd name="connsiteY26" fmla="*/ 5725956 h 5819242"/>
                <a:gd name="connsiteX27" fmla="*/ 4592102 w 6427177"/>
                <a:gd name="connsiteY27" fmla="*/ 5725956 h 5819242"/>
                <a:gd name="connsiteX28" fmla="*/ 4722731 w 6427177"/>
                <a:gd name="connsiteY28" fmla="*/ 5711442 h 5819242"/>
                <a:gd name="connsiteX29" fmla="*/ 4940445 w 6427177"/>
                <a:gd name="connsiteY29" fmla="*/ 5725956 h 5819242"/>
                <a:gd name="connsiteX30" fmla="*/ 5172674 w 6427177"/>
                <a:gd name="connsiteY30" fmla="*/ 5711442 h 5819242"/>
                <a:gd name="connsiteX31" fmla="*/ 5390388 w 6427177"/>
                <a:gd name="connsiteY31" fmla="*/ 5711442 h 5819242"/>
                <a:gd name="connsiteX32" fmla="*/ 5441188 w 6427177"/>
                <a:gd name="connsiteY32" fmla="*/ 5704184 h 5819242"/>
                <a:gd name="connsiteX33" fmla="*/ 5521016 w 6427177"/>
                <a:gd name="connsiteY33" fmla="*/ 5624356 h 5819242"/>
                <a:gd name="connsiteX34" fmla="*/ 5637131 w 6427177"/>
                <a:gd name="connsiteY34" fmla="*/ 5530013 h 5819242"/>
                <a:gd name="connsiteX35" fmla="*/ 5695188 w 6427177"/>
                <a:gd name="connsiteY35" fmla="*/ 5493727 h 5819242"/>
                <a:gd name="connsiteX36" fmla="*/ 5724216 w 6427177"/>
                <a:gd name="connsiteY36" fmla="*/ 5341327 h 5819242"/>
                <a:gd name="connsiteX37" fmla="*/ 5687931 w 6427177"/>
                <a:gd name="connsiteY37" fmla="*/ 5138127 h 5819242"/>
                <a:gd name="connsiteX38" fmla="*/ 5680674 w 6427177"/>
                <a:gd name="connsiteY38" fmla="*/ 4949442 h 5819242"/>
                <a:gd name="connsiteX39" fmla="*/ 5680674 w 6427177"/>
                <a:gd name="connsiteY39" fmla="*/ 4789784 h 5819242"/>
                <a:gd name="connsiteX40" fmla="*/ 5673416 w 6427177"/>
                <a:gd name="connsiteY40" fmla="*/ 4506756 h 5819242"/>
                <a:gd name="connsiteX41" fmla="*/ 5673416 w 6427177"/>
                <a:gd name="connsiteY41" fmla="*/ 4252756 h 5819242"/>
                <a:gd name="connsiteX42" fmla="*/ 5644388 w 6427177"/>
                <a:gd name="connsiteY42" fmla="*/ 4006013 h 5819242"/>
                <a:gd name="connsiteX43" fmla="*/ 5622616 w 6427177"/>
                <a:gd name="connsiteY43" fmla="*/ 3831842 h 5819242"/>
                <a:gd name="connsiteX44" fmla="*/ 5608102 w 6427177"/>
                <a:gd name="connsiteY44" fmla="*/ 3621384 h 5819242"/>
                <a:gd name="connsiteX45" fmla="*/ 5579074 w 6427177"/>
                <a:gd name="connsiteY45" fmla="*/ 3439956 h 5819242"/>
                <a:gd name="connsiteX46" fmla="*/ 5571816 w 6427177"/>
                <a:gd name="connsiteY46" fmla="*/ 3222242 h 5819242"/>
                <a:gd name="connsiteX47" fmla="*/ 5615359 w 6427177"/>
                <a:gd name="connsiteY47" fmla="*/ 3164184 h 5819242"/>
                <a:gd name="connsiteX48" fmla="*/ 5716959 w 6427177"/>
                <a:gd name="connsiteY48" fmla="*/ 3055327 h 5819242"/>
                <a:gd name="connsiteX49" fmla="*/ 5869359 w 6427177"/>
                <a:gd name="connsiteY49" fmla="*/ 2982756 h 5819242"/>
                <a:gd name="connsiteX50" fmla="*/ 5934674 w 6427177"/>
                <a:gd name="connsiteY50" fmla="*/ 2902927 h 5819242"/>
                <a:gd name="connsiteX51" fmla="*/ 6021759 w 6427177"/>
                <a:gd name="connsiteY51" fmla="*/ 2837613 h 5819242"/>
                <a:gd name="connsiteX52" fmla="*/ 6043531 w 6427177"/>
                <a:gd name="connsiteY52" fmla="*/ 2743270 h 5819242"/>
                <a:gd name="connsiteX53" fmla="*/ 6072559 w 6427177"/>
                <a:gd name="connsiteY53" fmla="*/ 2482013 h 5819242"/>
                <a:gd name="connsiteX54" fmla="*/ 6137874 w 6427177"/>
                <a:gd name="connsiteY54" fmla="*/ 2162699 h 5819242"/>
                <a:gd name="connsiteX55" fmla="*/ 6159645 w 6427177"/>
                <a:gd name="connsiteY55" fmla="*/ 1937727 h 5819242"/>
                <a:gd name="connsiteX56" fmla="*/ 6246731 w 6427177"/>
                <a:gd name="connsiteY56" fmla="*/ 1545842 h 5819242"/>
                <a:gd name="connsiteX57" fmla="*/ 6304788 w 6427177"/>
                <a:gd name="connsiteY57" fmla="*/ 1204756 h 5819242"/>
                <a:gd name="connsiteX58" fmla="*/ 6370102 w 6427177"/>
                <a:gd name="connsiteY58" fmla="*/ 965270 h 5819242"/>
                <a:gd name="connsiteX59" fmla="*/ 6399131 w 6427177"/>
                <a:gd name="connsiteY59" fmla="*/ 682242 h 5819242"/>
                <a:gd name="connsiteX60" fmla="*/ 6420902 w 6427177"/>
                <a:gd name="connsiteY60" fmla="*/ 551613 h 5819242"/>
                <a:gd name="connsiteX61" fmla="*/ 6420902 w 6427177"/>
                <a:gd name="connsiteY61" fmla="*/ 486299 h 5819242"/>
                <a:gd name="connsiteX62" fmla="*/ 6348331 w 6427177"/>
                <a:gd name="connsiteY62" fmla="*/ 457270 h 5819242"/>
                <a:gd name="connsiteX63" fmla="*/ 6253988 w 6427177"/>
                <a:gd name="connsiteY63" fmla="*/ 435499 h 5819242"/>
                <a:gd name="connsiteX64" fmla="*/ 6065302 w 6427177"/>
                <a:gd name="connsiteY64" fmla="*/ 391956 h 5819242"/>
                <a:gd name="connsiteX65" fmla="*/ 5883874 w 6427177"/>
                <a:gd name="connsiteY65" fmla="*/ 333899 h 5819242"/>
                <a:gd name="connsiteX66" fmla="*/ 5107359 w 6427177"/>
                <a:gd name="connsiteY66" fmla="*/ 174242 h 5819242"/>
                <a:gd name="connsiteX67" fmla="*/ 4933188 w 6427177"/>
                <a:gd name="connsiteY67" fmla="*/ 94413 h 5819242"/>
                <a:gd name="connsiteX68" fmla="*/ 4599359 w 6427177"/>
                <a:gd name="connsiteY68" fmla="*/ 29099 h 5819242"/>
                <a:gd name="connsiteX69" fmla="*/ 4519531 w 6427177"/>
                <a:gd name="connsiteY69" fmla="*/ 70 h 5819242"/>
                <a:gd name="connsiteX70" fmla="*/ 4381645 w 6427177"/>
                <a:gd name="connsiteY70" fmla="*/ 36356 h 5819242"/>
                <a:gd name="connsiteX71" fmla="*/ 4294559 w 6427177"/>
                <a:gd name="connsiteY71" fmla="*/ 159727 h 5819242"/>
                <a:gd name="connsiteX72" fmla="*/ 4229245 w 6427177"/>
                <a:gd name="connsiteY72" fmla="*/ 246813 h 5819242"/>
                <a:gd name="connsiteX73" fmla="*/ 4163931 w 6427177"/>
                <a:gd name="connsiteY73" fmla="*/ 428242 h 5819242"/>
                <a:gd name="connsiteX74" fmla="*/ 4142159 w 6427177"/>
                <a:gd name="connsiteY74" fmla="*/ 537099 h 5819242"/>
                <a:gd name="connsiteX75" fmla="*/ 4142159 w 6427177"/>
                <a:gd name="connsiteY75" fmla="*/ 682242 h 5819242"/>
                <a:gd name="connsiteX76" fmla="*/ 4142159 w 6427177"/>
                <a:gd name="connsiteY76" fmla="*/ 769327 h 5819242"/>
                <a:gd name="connsiteX77" fmla="*/ 4171188 w 6427177"/>
                <a:gd name="connsiteY77" fmla="*/ 834642 h 5819242"/>
                <a:gd name="connsiteX78" fmla="*/ 4243759 w 6427177"/>
                <a:gd name="connsiteY78" fmla="*/ 863670 h 5819242"/>
                <a:gd name="connsiteX79" fmla="*/ 4359874 w 6427177"/>
                <a:gd name="connsiteY79" fmla="*/ 1030584 h 5819242"/>
                <a:gd name="connsiteX80" fmla="*/ 4432445 w 6427177"/>
                <a:gd name="connsiteY80" fmla="*/ 1103156 h 5819242"/>
                <a:gd name="connsiteX81" fmla="*/ 4541302 w 6427177"/>
                <a:gd name="connsiteY81" fmla="*/ 1095899 h 5819242"/>
                <a:gd name="connsiteX82" fmla="*/ 4650159 w 6427177"/>
                <a:gd name="connsiteY82" fmla="*/ 1124927 h 5819242"/>
                <a:gd name="connsiteX83" fmla="*/ 4671931 w 6427177"/>
                <a:gd name="connsiteY83" fmla="*/ 1124927 h 5819242"/>
                <a:gd name="connsiteX84" fmla="*/ 4722731 w 6427177"/>
                <a:gd name="connsiteY84" fmla="*/ 1146699 h 5819242"/>
                <a:gd name="connsiteX85" fmla="*/ 4780788 w 6427177"/>
                <a:gd name="connsiteY85" fmla="*/ 1139442 h 5819242"/>
                <a:gd name="connsiteX86" fmla="*/ 4817074 w 6427177"/>
                <a:gd name="connsiteY86" fmla="*/ 1204756 h 5819242"/>
                <a:gd name="connsiteX87" fmla="*/ 4802559 w 6427177"/>
                <a:gd name="connsiteY87" fmla="*/ 1320870 h 5819242"/>
                <a:gd name="connsiteX88" fmla="*/ 4780788 w 6427177"/>
                <a:gd name="connsiteY88" fmla="*/ 1422470 h 5819242"/>
                <a:gd name="connsiteX89" fmla="*/ 4737245 w 6427177"/>
                <a:gd name="connsiteY89" fmla="*/ 1705499 h 5819242"/>
                <a:gd name="connsiteX90" fmla="*/ 4729988 w 6427177"/>
                <a:gd name="connsiteY90" fmla="*/ 1865156 h 5819242"/>
                <a:gd name="connsiteX91" fmla="*/ 4664674 w 6427177"/>
                <a:gd name="connsiteY91" fmla="*/ 2148184 h 5819242"/>
                <a:gd name="connsiteX92" fmla="*/ 4628388 w 6427177"/>
                <a:gd name="connsiteY92" fmla="*/ 2670699 h 5819242"/>
                <a:gd name="connsiteX93" fmla="*/ 4606616 w 6427177"/>
                <a:gd name="connsiteY93" fmla="*/ 2990013 h 5819242"/>
                <a:gd name="connsiteX94" fmla="*/ 4584845 w 6427177"/>
                <a:gd name="connsiteY94" fmla="*/ 3425442 h 5819242"/>
                <a:gd name="connsiteX95" fmla="*/ 4584845 w 6427177"/>
                <a:gd name="connsiteY95" fmla="*/ 3541556 h 5819242"/>
                <a:gd name="connsiteX96" fmla="*/ 4599359 w 6427177"/>
                <a:gd name="connsiteY96" fmla="*/ 3693956 h 5819242"/>
                <a:gd name="connsiteX97" fmla="*/ 4613874 w 6427177"/>
                <a:gd name="connsiteY97" fmla="*/ 3947956 h 5819242"/>
                <a:gd name="connsiteX98" fmla="*/ 4599359 w 6427177"/>
                <a:gd name="connsiteY98" fmla="*/ 3955213 h 5819242"/>
                <a:gd name="connsiteX99" fmla="*/ 4541302 w 6427177"/>
                <a:gd name="connsiteY99" fmla="*/ 3991499 h 5819242"/>
                <a:gd name="connsiteX100" fmla="*/ 4454216 w 6427177"/>
                <a:gd name="connsiteY100" fmla="*/ 4020527 h 5819242"/>
                <a:gd name="connsiteX101" fmla="*/ 4388902 w 6427177"/>
                <a:gd name="connsiteY101" fmla="*/ 4006013 h 5819242"/>
                <a:gd name="connsiteX102" fmla="*/ 4338102 w 6427177"/>
                <a:gd name="connsiteY102" fmla="*/ 3984242 h 5819242"/>
                <a:gd name="connsiteX103" fmla="*/ 4105874 w 6427177"/>
                <a:gd name="connsiteY103" fmla="*/ 3926184 h 5819242"/>
                <a:gd name="connsiteX104" fmla="*/ 4040559 w 6427177"/>
                <a:gd name="connsiteY104" fmla="*/ 3904413 h 5819242"/>
                <a:gd name="connsiteX105" fmla="*/ 3902674 w 6427177"/>
                <a:gd name="connsiteY105" fmla="*/ 3882642 h 5819242"/>
                <a:gd name="connsiteX106" fmla="*/ 3822845 w 6427177"/>
                <a:gd name="connsiteY106" fmla="*/ 3875384 h 5819242"/>
                <a:gd name="connsiteX107" fmla="*/ 3648674 w 6427177"/>
                <a:gd name="connsiteY107" fmla="*/ 3831842 h 5819242"/>
                <a:gd name="connsiteX108" fmla="*/ 3583359 w 6427177"/>
                <a:gd name="connsiteY108" fmla="*/ 3831842 h 5819242"/>
                <a:gd name="connsiteX109" fmla="*/ 3387416 w 6427177"/>
                <a:gd name="connsiteY109" fmla="*/ 3788299 h 5819242"/>
                <a:gd name="connsiteX110" fmla="*/ 3126159 w 6427177"/>
                <a:gd name="connsiteY110" fmla="*/ 3773784 h 5819242"/>
                <a:gd name="connsiteX111" fmla="*/ 2995531 w 6427177"/>
                <a:gd name="connsiteY111" fmla="*/ 3744756 h 5819242"/>
                <a:gd name="connsiteX112" fmla="*/ 2922959 w 6427177"/>
                <a:gd name="connsiteY112" fmla="*/ 3701213 h 5819242"/>
                <a:gd name="connsiteX113" fmla="*/ 2821359 w 6427177"/>
                <a:gd name="connsiteY113" fmla="*/ 3679442 h 5819242"/>
                <a:gd name="connsiteX114" fmla="*/ 2792331 w 6427177"/>
                <a:gd name="connsiteY114" fmla="*/ 3664927 h 5819242"/>
                <a:gd name="connsiteX115" fmla="*/ 2748788 w 6427177"/>
                <a:gd name="connsiteY115" fmla="*/ 3672184 h 5819242"/>
                <a:gd name="connsiteX116" fmla="*/ 2712502 w 6427177"/>
                <a:gd name="connsiteY116" fmla="*/ 3737499 h 5819242"/>
                <a:gd name="connsiteX117" fmla="*/ 2668959 w 6427177"/>
                <a:gd name="connsiteY117" fmla="*/ 3781042 h 5819242"/>
                <a:gd name="connsiteX118" fmla="*/ 2581874 w 6427177"/>
                <a:gd name="connsiteY118" fmla="*/ 3998756 h 5819242"/>
                <a:gd name="connsiteX119" fmla="*/ 2516559 w 6427177"/>
                <a:gd name="connsiteY119" fmla="*/ 4064070 h 5819242"/>
                <a:gd name="connsiteX120" fmla="*/ 2465759 w 6427177"/>
                <a:gd name="connsiteY120" fmla="*/ 4165670 h 5819242"/>
                <a:gd name="connsiteX121" fmla="*/ 2443988 w 6427177"/>
                <a:gd name="connsiteY121" fmla="*/ 4194699 h 5819242"/>
                <a:gd name="connsiteX122" fmla="*/ 2407702 w 6427177"/>
                <a:gd name="connsiteY122" fmla="*/ 4260013 h 5819242"/>
                <a:gd name="connsiteX123" fmla="*/ 2378674 w 6427177"/>
                <a:gd name="connsiteY123" fmla="*/ 4318070 h 5819242"/>
                <a:gd name="connsiteX124" fmla="*/ 2226274 w 6427177"/>
                <a:gd name="connsiteY124" fmla="*/ 4310813 h 5819242"/>
                <a:gd name="connsiteX125" fmla="*/ 1877931 w 6427177"/>
                <a:gd name="connsiteY125" fmla="*/ 4318070 h 5819242"/>
                <a:gd name="connsiteX126" fmla="*/ 1689245 w 6427177"/>
                <a:gd name="connsiteY126" fmla="*/ 4325327 h 5819242"/>
                <a:gd name="connsiteX127" fmla="*/ 1558616 w 6427177"/>
                <a:gd name="connsiteY127" fmla="*/ 4347099 h 5819242"/>
                <a:gd name="connsiteX128" fmla="*/ 1406216 w 6427177"/>
                <a:gd name="connsiteY128" fmla="*/ 4354356 h 5819242"/>
                <a:gd name="connsiteX129" fmla="*/ 1181245 w 6427177"/>
                <a:gd name="connsiteY129" fmla="*/ 4361613 h 5819242"/>
                <a:gd name="connsiteX130" fmla="*/ 927245 w 6427177"/>
                <a:gd name="connsiteY130" fmla="*/ 4405156 h 5819242"/>
                <a:gd name="connsiteX131" fmla="*/ 854674 w 6427177"/>
                <a:gd name="connsiteY131" fmla="*/ 4405156 h 5819242"/>
                <a:gd name="connsiteX132" fmla="*/ 811131 w 6427177"/>
                <a:gd name="connsiteY132" fmla="*/ 4405156 h 5819242"/>
                <a:gd name="connsiteX133" fmla="*/ 731302 w 6427177"/>
                <a:gd name="connsiteY133" fmla="*/ 4412413 h 5819242"/>
                <a:gd name="connsiteX134" fmla="*/ 687759 w 6427177"/>
                <a:gd name="connsiteY134" fmla="*/ 4434184 h 5819242"/>
                <a:gd name="connsiteX135" fmla="*/ 695016 w 6427177"/>
                <a:gd name="connsiteY135" fmla="*/ 4586584 h 5819242"/>
                <a:gd name="connsiteX136" fmla="*/ 695016 w 6427177"/>
                <a:gd name="connsiteY136" fmla="*/ 4630127 h 5819242"/>
                <a:gd name="connsiteX137" fmla="*/ 687759 w 6427177"/>
                <a:gd name="connsiteY137" fmla="*/ 4869613 h 5819242"/>
                <a:gd name="connsiteX138" fmla="*/ 695016 w 6427177"/>
                <a:gd name="connsiteY138" fmla="*/ 4971213 h 5819242"/>
                <a:gd name="connsiteX139" fmla="*/ 695016 w 6427177"/>
                <a:gd name="connsiteY139" fmla="*/ 5080070 h 5819242"/>
                <a:gd name="connsiteX140" fmla="*/ 687759 w 6427177"/>
                <a:gd name="connsiteY140" fmla="*/ 5217956 h 5819242"/>
                <a:gd name="connsiteX141" fmla="*/ 695016 w 6427177"/>
                <a:gd name="connsiteY141" fmla="*/ 5326813 h 5819242"/>
                <a:gd name="connsiteX142" fmla="*/ 658731 w 6427177"/>
                <a:gd name="connsiteY142" fmla="*/ 5500984 h 5819242"/>
                <a:gd name="connsiteX143" fmla="*/ 673245 w 6427177"/>
                <a:gd name="connsiteY143" fmla="*/ 5609842 h 5819242"/>
                <a:gd name="connsiteX144" fmla="*/ 673245 w 6427177"/>
                <a:gd name="connsiteY144" fmla="*/ 5675156 h 5819242"/>
                <a:gd name="connsiteX145" fmla="*/ 673245 w 6427177"/>
                <a:gd name="connsiteY145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722731 w 6427177"/>
                <a:gd name="connsiteY27" fmla="*/ 5711442 h 5819242"/>
                <a:gd name="connsiteX28" fmla="*/ 4940445 w 6427177"/>
                <a:gd name="connsiteY28" fmla="*/ 5725956 h 5819242"/>
                <a:gd name="connsiteX29" fmla="*/ 5172674 w 6427177"/>
                <a:gd name="connsiteY29" fmla="*/ 5711442 h 5819242"/>
                <a:gd name="connsiteX30" fmla="*/ 5390388 w 6427177"/>
                <a:gd name="connsiteY30" fmla="*/ 5711442 h 5819242"/>
                <a:gd name="connsiteX31" fmla="*/ 5441188 w 6427177"/>
                <a:gd name="connsiteY31" fmla="*/ 5704184 h 5819242"/>
                <a:gd name="connsiteX32" fmla="*/ 5521016 w 6427177"/>
                <a:gd name="connsiteY32" fmla="*/ 5624356 h 5819242"/>
                <a:gd name="connsiteX33" fmla="*/ 5637131 w 6427177"/>
                <a:gd name="connsiteY33" fmla="*/ 5530013 h 5819242"/>
                <a:gd name="connsiteX34" fmla="*/ 5695188 w 6427177"/>
                <a:gd name="connsiteY34" fmla="*/ 5493727 h 5819242"/>
                <a:gd name="connsiteX35" fmla="*/ 5724216 w 6427177"/>
                <a:gd name="connsiteY35" fmla="*/ 5341327 h 5819242"/>
                <a:gd name="connsiteX36" fmla="*/ 5687931 w 6427177"/>
                <a:gd name="connsiteY36" fmla="*/ 5138127 h 5819242"/>
                <a:gd name="connsiteX37" fmla="*/ 5680674 w 6427177"/>
                <a:gd name="connsiteY37" fmla="*/ 4949442 h 5819242"/>
                <a:gd name="connsiteX38" fmla="*/ 5680674 w 6427177"/>
                <a:gd name="connsiteY38" fmla="*/ 4789784 h 5819242"/>
                <a:gd name="connsiteX39" fmla="*/ 5673416 w 6427177"/>
                <a:gd name="connsiteY39" fmla="*/ 4506756 h 5819242"/>
                <a:gd name="connsiteX40" fmla="*/ 5673416 w 6427177"/>
                <a:gd name="connsiteY40" fmla="*/ 4252756 h 5819242"/>
                <a:gd name="connsiteX41" fmla="*/ 5644388 w 6427177"/>
                <a:gd name="connsiteY41" fmla="*/ 4006013 h 5819242"/>
                <a:gd name="connsiteX42" fmla="*/ 5622616 w 6427177"/>
                <a:gd name="connsiteY42" fmla="*/ 3831842 h 5819242"/>
                <a:gd name="connsiteX43" fmla="*/ 5608102 w 6427177"/>
                <a:gd name="connsiteY43" fmla="*/ 3621384 h 5819242"/>
                <a:gd name="connsiteX44" fmla="*/ 5579074 w 6427177"/>
                <a:gd name="connsiteY44" fmla="*/ 3439956 h 5819242"/>
                <a:gd name="connsiteX45" fmla="*/ 5571816 w 6427177"/>
                <a:gd name="connsiteY45" fmla="*/ 3222242 h 5819242"/>
                <a:gd name="connsiteX46" fmla="*/ 5615359 w 6427177"/>
                <a:gd name="connsiteY46" fmla="*/ 3164184 h 5819242"/>
                <a:gd name="connsiteX47" fmla="*/ 5716959 w 6427177"/>
                <a:gd name="connsiteY47" fmla="*/ 3055327 h 5819242"/>
                <a:gd name="connsiteX48" fmla="*/ 5869359 w 6427177"/>
                <a:gd name="connsiteY48" fmla="*/ 2982756 h 5819242"/>
                <a:gd name="connsiteX49" fmla="*/ 5934674 w 6427177"/>
                <a:gd name="connsiteY49" fmla="*/ 2902927 h 5819242"/>
                <a:gd name="connsiteX50" fmla="*/ 6021759 w 6427177"/>
                <a:gd name="connsiteY50" fmla="*/ 2837613 h 5819242"/>
                <a:gd name="connsiteX51" fmla="*/ 6043531 w 6427177"/>
                <a:gd name="connsiteY51" fmla="*/ 2743270 h 5819242"/>
                <a:gd name="connsiteX52" fmla="*/ 6072559 w 6427177"/>
                <a:gd name="connsiteY52" fmla="*/ 2482013 h 5819242"/>
                <a:gd name="connsiteX53" fmla="*/ 6137874 w 6427177"/>
                <a:gd name="connsiteY53" fmla="*/ 2162699 h 5819242"/>
                <a:gd name="connsiteX54" fmla="*/ 6159645 w 6427177"/>
                <a:gd name="connsiteY54" fmla="*/ 1937727 h 5819242"/>
                <a:gd name="connsiteX55" fmla="*/ 6246731 w 6427177"/>
                <a:gd name="connsiteY55" fmla="*/ 1545842 h 5819242"/>
                <a:gd name="connsiteX56" fmla="*/ 6304788 w 6427177"/>
                <a:gd name="connsiteY56" fmla="*/ 1204756 h 5819242"/>
                <a:gd name="connsiteX57" fmla="*/ 6370102 w 6427177"/>
                <a:gd name="connsiteY57" fmla="*/ 965270 h 5819242"/>
                <a:gd name="connsiteX58" fmla="*/ 6399131 w 6427177"/>
                <a:gd name="connsiteY58" fmla="*/ 682242 h 5819242"/>
                <a:gd name="connsiteX59" fmla="*/ 6420902 w 6427177"/>
                <a:gd name="connsiteY59" fmla="*/ 551613 h 5819242"/>
                <a:gd name="connsiteX60" fmla="*/ 6420902 w 6427177"/>
                <a:gd name="connsiteY60" fmla="*/ 486299 h 5819242"/>
                <a:gd name="connsiteX61" fmla="*/ 6348331 w 6427177"/>
                <a:gd name="connsiteY61" fmla="*/ 457270 h 5819242"/>
                <a:gd name="connsiteX62" fmla="*/ 6253988 w 6427177"/>
                <a:gd name="connsiteY62" fmla="*/ 435499 h 5819242"/>
                <a:gd name="connsiteX63" fmla="*/ 6065302 w 6427177"/>
                <a:gd name="connsiteY63" fmla="*/ 391956 h 5819242"/>
                <a:gd name="connsiteX64" fmla="*/ 5883874 w 6427177"/>
                <a:gd name="connsiteY64" fmla="*/ 333899 h 5819242"/>
                <a:gd name="connsiteX65" fmla="*/ 5107359 w 6427177"/>
                <a:gd name="connsiteY65" fmla="*/ 174242 h 5819242"/>
                <a:gd name="connsiteX66" fmla="*/ 4933188 w 6427177"/>
                <a:gd name="connsiteY66" fmla="*/ 94413 h 5819242"/>
                <a:gd name="connsiteX67" fmla="*/ 4599359 w 6427177"/>
                <a:gd name="connsiteY67" fmla="*/ 29099 h 5819242"/>
                <a:gd name="connsiteX68" fmla="*/ 4519531 w 6427177"/>
                <a:gd name="connsiteY68" fmla="*/ 70 h 5819242"/>
                <a:gd name="connsiteX69" fmla="*/ 4381645 w 6427177"/>
                <a:gd name="connsiteY69" fmla="*/ 36356 h 5819242"/>
                <a:gd name="connsiteX70" fmla="*/ 4294559 w 6427177"/>
                <a:gd name="connsiteY70" fmla="*/ 159727 h 5819242"/>
                <a:gd name="connsiteX71" fmla="*/ 4229245 w 6427177"/>
                <a:gd name="connsiteY71" fmla="*/ 246813 h 5819242"/>
                <a:gd name="connsiteX72" fmla="*/ 4163931 w 6427177"/>
                <a:gd name="connsiteY72" fmla="*/ 428242 h 5819242"/>
                <a:gd name="connsiteX73" fmla="*/ 4142159 w 6427177"/>
                <a:gd name="connsiteY73" fmla="*/ 537099 h 5819242"/>
                <a:gd name="connsiteX74" fmla="*/ 4142159 w 6427177"/>
                <a:gd name="connsiteY74" fmla="*/ 682242 h 5819242"/>
                <a:gd name="connsiteX75" fmla="*/ 4142159 w 6427177"/>
                <a:gd name="connsiteY75" fmla="*/ 769327 h 5819242"/>
                <a:gd name="connsiteX76" fmla="*/ 4171188 w 6427177"/>
                <a:gd name="connsiteY76" fmla="*/ 834642 h 5819242"/>
                <a:gd name="connsiteX77" fmla="*/ 4243759 w 6427177"/>
                <a:gd name="connsiteY77" fmla="*/ 863670 h 5819242"/>
                <a:gd name="connsiteX78" fmla="*/ 4359874 w 6427177"/>
                <a:gd name="connsiteY78" fmla="*/ 1030584 h 5819242"/>
                <a:gd name="connsiteX79" fmla="*/ 4432445 w 6427177"/>
                <a:gd name="connsiteY79" fmla="*/ 1103156 h 5819242"/>
                <a:gd name="connsiteX80" fmla="*/ 4541302 w 6427177"/>
                <a:gd name="connsiteY80" fmla="*/ 1095899 h 5819242"/>
                <a:gd name="connsiteX81" fmla="*/ 4650159 w 6427177"/>
                <a:gd name="connsiteY81" fmla="*/ 1124927 h 5819242"/>
                <a:gd name="connsiteX82" fmla="*/ 4671931 w 6427177"/>
                <a:gd name="connsiteY82" fmla="*/ 1124927 h 5819242"/>
                <a:gd name="connsiteX83" fmla="*/ 4722731 w 6427177"/>
                <a:gd name="connsiteY83" fmla="*/ 1146699 h 5819242"/>
                <a:gd name="connsiteX84" fmla="*/ 4780788 w 6427177"/>
                <a:gd name="connsiteY84" fmla="*/ 1139442 h 5819242"/>
                <a:gd name="connsiteX85" fmla="*/ 4817074 w 6427177"/>
                <a:gd name="connsiteY85" fmla="*/ 1204756 h 5819242"/>
                <a:gd name="connsiteX86" fmla="*/ 4802559 w 6427177"/>
                <a:gd name="connsiteY86" fmla="*/ 1320870 h 5819242"/>
                <a:gd name="connsiteX87" fmla="*/ 4780788 w 6427177"/>
                <a:gd name="connsiteY87" fmla="*/ 1422470 h 5819242"/>
                <a:gd name="connsiteX88" fmla="*/ 4737245 w 6427177"/>
                <a:gd name="connsiteY88" fmla="*/ 1705499 h 5819242"/>
                <a:gd name="connsiteX89" fmla="*/ 4729988 w 6427177"/>
                <a:gd name="connsiteY89" fmla="*/ 1865156 h 5819242"/>
                <a:gd name="connsiteX90" fmla="*/ 4664674 w 6427177"/>
                <a:gd name="connsiteY90" fmla="*/ 2148184 h 5819242"/>
                <a:gd name="connsiteX91" fmla="*/ 4628388 w 6427177"/>
                <a:gd name="connsiteY91" fmla="*/ 2670699 h 5819242"/>
                <a:gd name="connsiteX92" fmla="*/ 4606616 w 6427177"/>
                <a:gd name="connsiteY92" fmla="*/ 2990013 h 5819242"/>
                <a:gd name="connsiteX93" fmla="*/ 4584845 w 6427177"/>
                <a:gd name="connsiteY93" fmla="*/ 3425442 h 5819242"/>
                <a:gd name="connsiteX94" fmla="*/ 4584845 w 6427177"/>
                <a:gd name="connsiteY94" fmla="*/ 3541556 h 5819242"/>
                <a:gd name="connsiteX95" fmla="*/ 4599359 w 6427177"/>
                <a:gd name="connsiteY95" fmla="*/ 3693956 h 5819242"/>
                <a:gd name="connsiteX96" fmla="*/ 4613874 w 6427177"/>
                <a:gd name="connsiteY96" fmla="*/ 3947956 h 5819242"/>
                <a:gd name="connsiteX97" fmla="*/ 4599359 w 6427177"/>
                <a:gd name="connsiteY97" fmla="*/ 3955213 h 5819242"/>
                <a:gd name="connsiteX98" fmla="*/ 4541302 w 6427177"/>
                <a:gd name="connsiteY98" fmla="*/ 3991499 h 5819242"/>
                <a:gd name="connsiteX99" fmla="*/ 4454216 w 6427177"/>
                <a:gd name="connsiteY99" fmla="*/ 4020527 h 5819242"/>
                <a:gd name="connsiteX100" fmla="*/ 4388902 w 6427177"/>
                <a:gd name="connsiteY100" fmla="*/ 4006013 h 5819242"/>
                <a:gd name="connsiteX101" fmla="*/ 4338102 w 6427177"/>
                <a:gd name="connsiteY101" fmla="*/ 3984242 h 5819242"/>
                <a:gd name="connsiteX102" fmla="*/ 4105874 w 6427177"/>
                <a:gd name="connsiteY102" fmla="*/ 3926184 h 5819242"/>
                <a:gd name="connsiteX103" fmla="*/ 4040559 w 6427177"/>
                <a:gd name="connsiteY103" fmla="*/ 3904413 h 5819242"/>
                <a:gd name="connsiteX104" fmla="*/ 3902674 w 6427177"/>
                <a:gd name="connsiteY104" fmla="*/ 3882642 h 5819242"/>
                <a:gd name="connsiteX105" fmla="*/ 3822845 w 6427177"/>
                <a:gd name="connsiteY105" fmla="*/ 3875384 h 5819242"/>
                <a:gd name="connsiteX106" fmla="*/ 3648674 w 6427177"/>
                <a:gd name="connsiteY106" fmla="*/ 3831842 h 5819242"/>
                <a:gd name="connsiteX107" fmla="*/ 3583359 w 6427177"/>
                <a:gd name="connsiteY107" fmla="*/ 3831842 h 5819242"/>
                <a:gd name="connsiteX108" fmla="*/ 3387416 w 6427177"/>
                <a:gd name="connsiteY108" fmla="*/ 3788299 h 5819242"/>
                <a:gd name="connsiteX109" fmla="*/ 3126159 w 6427177"/>
                <a:gd name="connsiteY109" fmla="*/ 3773784 h 5819242"/>
                <a:gd name="connsiteX110" fmla="*/ 2995531 w 6427177"/>
                <a:gd name="connsiteY110" fmla="*/ 3744756 h 5819242"/>
                <a:gd name="connsiteX111" fmla="*/ 2922959 w 6427177"/>
                <a:gd name="connsiteY111" fmla="*/ 3701213 h 5819242"/>
                <a:gd name="connsiteX112" fmla="*/ 2821359 w 6427177"/>
                <a:gd name="connsiteY112" fmla="*/ 3679442 h 5819242"/>
                <a:gd name="connsiteX113" fmla="*/ 2792331 w 6427177"/>
                <a:gd name="connsiteY113" fmla="*/ 3664927 h 5819242"/>
                <a:gd name="connsiteX114" fmla="*/ 2748788 w 6427177"/>
                <a:gd name="connsiteY114" fmla="*/ 3672184 h 5819242"/>
                <a:gd name="connsiteX115" fmla="*/ 2712502 w 6427177"/>
                <a:gd name="connsiteY115" fmla="*/ 3737499 h 5819242"/>
                <a:gd name="connsiteX116" fmla="*/ 2668959 w 6427177"/>
                <a:gd name="connsiteY116" fmla="*/ 3781042 h 5819242"/>
                <a:gd name="connsiteX117" fmla="*/ 2581874 w 6427177"/>
                <a:gd name="connsiteY117" fmla="*/ 3998756 h 5819242"/>
                <a:gd name="connsiteX118" fmla="*/ 2516559 w 6427177"/>
                <a:gd name="connsiteY118" fmla="*/ 4064070 h 5819242"/>
                <a:gd name="connsiteX119" fmla="*/ 2465759 w 6427177"/>
                <a:gd name="connsiteY119" fmla="*/ 4165670 h 5819242"/>
                <a:gd name="connsiteX120" fmla="*/ 2443988 w 6427177"/>
                <a:gd name="connsiteY120" fmla="*/ 4194699 h 5819242"/>
                <a:gd name="connsiteX121" fmla="*/ 2407702 w 6427177"/>
                <a:gd name="connsiteY121" fmla="*/ 4260013 h 5819242"/>
                <a:gd name="connsiteX122" fmla="*/ 2378674 w 6427177"/>
                <a:gd name="connsiteY122" fmla="*/ 4318070 h 5819242"/>
                <a:gd name="connsiteX123" fmla="*/ 2226274 w 6427177"/>
                <a:gd name="connsiteY123" fmla="*/ 4310813 h 5819242"/>
                <a:gd name="connsiteX124" fmla="*/ 1877931 w 6427177"/>
                <a:gd name="connsiteY124" fmla="*/ 4318070 h 5819242"/>
                <a:gd name="connsiteX125" fmla="*/ 1689245 w 6427177"/>
                <a:gd name="connsiteY125" fmla="*/ 4325327 h 5819242"/>
                <a:gd name="connsiteX126" fmla="*/ 1558616 w 6427177"/>
                <a:gd name="connsiteY126" fmla="*/ 4347099 h 5819242"/>
                <a:gd name="connsiteX127" fmla="*/ 1406216 w 6427177"/>
                <a:gd name="connsiteY127" fmla="*/ 4354356 h 5819242"/>
                <a:gd name="connsiteX128" fmla="*/ 1181245 w 6427177"/>
                <a:gd name="connsiteY128" fmla="*/ 4361613 h 5819242"/>
                <a:gd name="connsiteX129" fmla="*/ 927245 w 6427177"/>
                <a:gd name="connsiteY129" fmla="*/ 4405156 h 5819242"/>
                <a:gd name="connsiteX130" fmla="*/ 854674 w 6427177"/>
                <a:gd name="connsiteY130" fmla="*/ 4405156 h 5819242"/>
                <a:gd name="connsiteX131" fmla="*/ 811131 w 6427177"/>
                <a:gd name="connsiteY131" fmla="*/ 4405156 h 5819242"/>
                <a:gd name="connsiteX132" fmla="*/ 731302 w 6427177"/>
                <a:gd name="connsiteY132" fmla="*/ 4412413 h 5819242"/>
                <a:gd name="connsiteX133" fmla="*/ 687759 w 6427177"/>
                <a:gd name="connsiteY133" fmla="*/ 4434184 h 5819242"/>
                <a:gd name="connsiteX134" fmla="*/ 695016 w 6427177"/>
                <a:gd name="connsiteY134" fmla="*/ 4586584 h 5819242"/>
                <a:gd name="connsiteX135" fmla="*/ 695016 w 6427177"/>
                <a:gd name="connsiteY135" fmla="*/ 4630127 h 5819242"/>
                <a:gd name="connsiteX136" fmla="*/ 687759 w 6427177"/>
                <a:gd name="connsiteY136" fmla="*/ 4869613 h 5819242"/>
                <a:gd name="connsiteX137" fmla="*/ 695016 w 6427177"/>
                <a:gd name="connsiteY137" fmla="*/ 4971213 h 5819242"/>
                <a:gd name="connsiteX138" fmla="*/ 695016 w 6427177"/>
                <a:gd name="connsiteY138" fmla="*/ 5080070 h 5819242"/>
                <a:gd name="connsiteX139" fmla="*/ 687759 w 6427177"/>
                <a:gd name="connsiteY139" fmla="*/ 5217956 h 5819242"/>
                <a:gd name="connsiteX140" fmla="*/ 695016 w 6427177"/>
                <a:gd name="connsiteY140" fmla="*/ 5326813 h 5819242"/>
                <a:gd name="connsiteX141" fmla="*/ 658731 w 6427177"/>
                <a:gd name="connsiteY141" fmla="*/ 5500984 h 5819242"/>
                <a:gd name="connsiteX142" fmla="*/ 673245 w 6427177"/>
                <a:gd name="connsiteY142" fmla="*/ 5609842 h 5819242"/>
                <a:gd name="connsiteX143" fmla="*/ 673245 w 6427177"/>
                <a:gd name="connsiteY143" fmla="*/ 5675156 h 5819242"/>
                <a:gd name="connsiteX144" fmla="*/ 673245 w 6427177"/>
                <a:gd name="connsiteY144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390388 w 6427177"/>
                <a:gd name="connsiteY29" fmla="*/ 5711442 h 5819242"/>
                <a:gd name="connsiteX30" fmla="*/ 5441188 w 6427177"/>
                <a:gd name="connsiteY30" fmla="*/ 5704184 h 5819242"/>
                <a:gd name="connsiteX31" fmla="*/ 5521016 w 6427177"/>
                <a:gd name="connsiteY31" fmla="*/ 5624356 h 5819242"/>
                <a:gd name="connsiteX32" fmla="*/ 5637131 w 6427177"/>
                <a:gd name="connsiteY32" fmla="*/ 5530013 h 5819242"/>
                <a:gd name="connsiteX33" fmla="*/ 5695188 w 6427177"/>
                <a:gd name="connsiteY33" fmla="*/ 5493727 h 5819242"/>
                <a:gd name="connsiteX34" fmla="*/ 5724216 w 6427177"/>
                <a:gd name="connsiteY34" fmla="*/ 5341327 h 5819242"/>
                <a:gd name="connsiteX35" fmla="*/ 5687931 w 6427177"/>
                <a:gd name="connsiteY35" fmla="*/ 5138127 h 5819242"/>
                <a:gd name="connsiteX36" fmla="*/ 5680674 w 6427177"/>
                <a:gd name="connsiteY36" fmla="*/ 4949442 h 5819242"/>
                <a:gd name="connsiteX37" fmla="*/ 5680674 w 6427177"/>
                <a:gd name="connsiteY37" fmla="*/ 4789784 h 5819242"/>
                <a:gd name="connsiteX38" fmla="*/ 5673416 w 6427177"/>
                <a:gd name="connsiteY38" fmla="*/ 4506756 h 5819242"/>
                <a:gd name="connsiteX39" fmla="*/ 5673416 w 6427177"/>
                <a:gd name="connsiteY39" fmla="*/ 4252756 h 5819242"/>
                <a:gd name="connsiteX40" fmla="*/ 5644388 w 6427177"/>
                <a:gd name="connsiteY40" fmla="*/ 4006013 h 5819242"/>
                <a:gd name="connsiteX41" fmla="*/ 5622616 w 6427177"/>
                <a:gd name="connsiteY41" fmla="*/ 3831842 h 5819242"/>
                <a:gd name="connsiteX42" fmla="*/ 5608102 w 6427177"/>
                <a:gd name="connsiteY42" fmla="*/ 3621384 h 5819242"/>
                <a:gd name="connsiteX43" fmla="*/ 5579074 w 6427177"/>
                <a:gd name="connsiteY43" fmla="*/ 3439956 h 5819242"/>
                <a:gd name="connsiteX44" fmla="*/ 5571816 w 6427177"/>
                <a:gd name="connsiteY44" fmla="*/ 3222242 h 5819242"/>
                <a:gd name="connsiteX45" fmla="*/ 5615359 w 6427177"/>
                <a:gd name="connsiteY45" fmla="*/ 3164184 h 5819242"/>
                <a:gd name="connsiteX46" fmla="*/ 5716959 w 6427177"/>
                <a:gd name="connsiteY46" fmla="*/ 3055327 h 5819242"/>
                <a:gd name="connsiteX47" fmla="*/ 5869359 w 6427177"/>
                <a:gd name="connsiteY47" fmla="*/ 2982756 h 5819242"/>
                <a:gd name="connsiteX48" fmla="*/ 5934674 w 6427177"/>
                <a:gd name="connsiteY48" fmla="*/ 2902927 h 5819242"/>
                <a:gd name="connsiteX49" fmla="*/ 6021759 w 6427177"/>
                <a:gd name="connsiteY49" fmla="*/ 2837613 h 5819242"/>
                <a:gd name="connsiteX50" fmla="*/ 6043531 w 6427177"/>
                <a:gd name="connsiteY50" fmla="*/ 2743270 h 5819242"/>
                <a:gd name="connsiteX51" fmla="*/ 6072559 w 6427177"/>
                <a:gd name="connsiteY51" fmla="*/ 2482013 h 5819242"/>
                <a:gd name="connsiteX52" fmla="*/ 6137874 w 6427177"/>
                <a:gd name="connsiteY52" fmla="*/ 2162699 h 5819242"/>
                <a:gd name="connsiteX53" fmla="*/ 6159645 w 6427177"/>
                <a:gd name="connsiteY53" fmla="*/ 1937727 h 5819242"/>
                <a:gd name="connsiteX54" fmla="*/ 6246731 w 6427177"/>
                <a:gd name="connsiteY54" fmla="*/ 1545842 h 5819242"/>
                <a:gd name="connsiteX55" fmla="*/ 6304788 w 6427177"/>
                <a:gd name="connsiteY55" fmla="*/ 1204756 h 5819242"/>
                <a:gd name="connsiteX56" fmla="*/ 6370102 w 6427177"/>
                <a:gd name="connsiteY56" fmla="*/ 965270 h 5819242"/>
                <a:gd name="connsiteX57" fmla="*/ 6399131 w 6427177"/>
                <a:gd name="connsiteY57" fmla="*/ 682242 h 5819242"/>
                <a:gd name="connsiteX58" fmla="*/ 6420902 w 6427177"/>
                <a:gd name="connsiteY58" fmla="*/ 551613 h 5819242"/>
                <a:gd name="connsiteX59" fmla="*/ 6420902 w 6427177"/>
                <a:gd name="connsiteY59" fmla="*/ 486299 h 5819242"/>
                <a:gd name="connsiteX60" fmla="*/ 6348331 w 6427177"/>
                <a:gd name="connsiteY60" fmla="*/ 457270 h 5819242"/>
                <a:gd name="connsiteX61" fmla="*/ 6253988 w 6427177"/>
                <a:gd name="connsiteY61" fmla="*/ 435499 h 5819242"/>
                <a:gd name="connsiteX62" fmla="*/ 6065302 w 6427177"/>
                <a:gd name="connsiteY62" fmla="*/ 391956 h 5819242"/>
                <a:gd name="connsiteX63" fmla="*/ 5883874 w 6427177"/>
                <a:gd name="connsiteY63" fmla="*/ 333899 h 5819242"/>
                <a:gd name="connsiteX64" fmla="*/ 5107359 w 6427177"/>
                <a:gd name="connsiteY64" fmla="*/ 174242 h 5819242"/>
                <a:gd name="connsiteX65" fmla="*/ 4933188 w 6427177"/>
                <a:gd name="connsiteY65" fmla="*/ 94413 h 5819242"/>
                <a:gd name="connsiteX66" fmla="*/ 4599359 w 6427177"/>
                <a:gd name="connsiteY66" fmla="*/ 29099 h 5819242"/>
                <a:gd name="connsiteX67" fmla="*/ 4519531 w 6427177"/>
                <a:gd name="connsiteY67" fmla="*/ 70 h 5819242"/>
                <a:gd name="connsiteX68" fmla="*/ 4381645 w 6427177"/>
                <a:gd name="connsiteY68" fmla="*/ 36356 h 5819242"/>
                <a:gd name="connsiteX69" fmla="*/ 4294559 w 6427177"/>
                <a:gd name="connsiteY69" fmla="*/ 159727 h 5819242"/>
                <a:gd name="connsiteX70" fmla="*/ 4229245 w 6427177"/>
                <a:gd name="connsiteY70" fmla="*/ 246813 h 5819242"/>
                <a:gd name="connsiteX71" fmla="*/ 4163931 w 6427177"/>
                <a:gd name="connsiteY71" fmla="*/ 428242 h 5819242"/>
                <a:gd name="connsiteX72" fmla="*/ 4142159 w 6427177"/>
                <a:gd name="connsiteY72" fmla="*/ 537099 h 5819242"/>
                <a:gd name="connsiteX73" fmla="*/ 4142159 w 6427177"/>
                <a:gd name="connsiteY73" fmla="*/ 682242 h 5819242"/>
                <a:gd name="connsiteX74" fmla="*/ 4142159 w 6427177"/>
                <a:gd name="connsiteY74" fmla="*/ 769327 h 5819242"/>
                <a:gd name="connsiteX75" fmla="*/ 4171188 w 6427177"/>
                <a:gd name="connsiteY75" fmla="*/ 834642 h 5819242"/>
                <a:gd name="connsiteX76" fmla="*/ 4243759 w 6427177"/>
                <a:gd name="connsiteY76" fmla="*/ 863670 h 5819242"/>
                <a:gd name="connsiteX77" fmla="*/ 4359874 w 6427177"/>
                <a:gd name="connsiteY77" fmla="*/ 1030584 h 5819242"/>
                <a:gd name="connsiteX78" fmla="*/ 4432445 w 6427177"/>
                <a:gd name="connsiteY78" fmla="*/ 1103156 h 5819242"/>
                <a:gd name="connsiteX79" fmla="*/ 4541302 w 6427177"/>
                <a:gd name="connsiteY79" fmla="*/ 1095899 h 5819242"/>
                <a:gd name="connsiteX80" fmla="*/ 4650159 w 6427177"/>
                <a:gd name="connsiteY80" fmla="*/ 1124927 h 5819242"/>
                <a:gd name="connsiteX81" fmla="*/ 4671931 w 6427177"/>
                <a:gd name="connsiteY81" fmla="*/ 1124927 h 5819242"/>
                <a:gd name="connsiteX82" fmla="*/ 4722731 w 6427177"/>
                <a:gd name="connsiteY82" fmla="*/ 1146699 h 5819242"/>
                <a:gd name="connsiteX83" fmla="*/ 4780788 w 6427177"/>
                <a:gd name="connsiteY83" fmla="*/ 1139442 h 5819242"/>
                <a:gd name="connsiteX84" fmla="*/ 4817074 w 6427177"/>
                <a:gd name="connsiteY84" fmla="*/ 1204756 h 5819242"/>
                <a:gd name="connsiteX85" fmla="*/ 4802559 w 6427177"/>
                <a:gd name="connsiteY85" fmla="*/ 1320870 h 5819242"/>
                <a:gd name="connsiteX86" fmla="*/ 4780788 w 6427177"/>
                <a:gd name="connsiteY86" fmla="*/ 1422470 h 5819242"/>
                <a:gd name="connsiteX87" fmla="*/ 4737245 w 6427177"/>
                <a:gd name="connsiteY87" fmla="*/ 1705499 h 5819242"/>
                <a:gd name="connsiteX88" fmla="*/ 4729988 w 6427177"/>
                <a:gd name="connsiteY88" fmla="*/ 1865156 h 5819242"/>
                <a:gd name="connsiteX89" fmla="*/ 4664674 w 6427177"/>
                <a:gd name="connsiteY89" fmla="*/ 2148184 h 5819242"/>
                <a:gd name="connsiteX90" fmla="*/ 4628388 w 6427177"/>
                <a:gd name="connsiteY90" fmla="*/ 2670699 h 5819242"/>
                <a:gd name="connsiteX91" fmla="*/ 4606616 w 6427177"/>
                <a:gd name="connsiteY91" fmla="*/ 2990013 h 5819242"/>
                <a:gd name="connsiteX92" fmla="*/ 4584845 w 6427177"/>
                <a:gd name="connsiteY92" fmla="*/ 3425442 h 5819242"/>
                <a:gd name="connsiteX93" fmla="*/ 4584845 w 6427177"/>
                <a:gd name="connsiteY93" fmla="*/ 3541556 h 5819242"/>
                <a:gd name="connsiteX94" fmla="*/ 4599359 w 6427177"/>
                <a:gd name="connsiteY94" fmla="*/ 3693956 h 5819242"/>
                <a:gd name="connsiteX95" fmla="*/ 4613874 w 6427177"/>
                <a:gd name="connsiteY95" fmla="*/ 3947956 h 5819242"/>
                <a:gd name="connsiteX96" fmla="*/ 4599359 w 6427177"/>
                <a:gd name="connsiteY96" fmla="*/ 3955213 h 5819242"/>
                <a:gd name="connsiteX97" fmla="*/ 4541302 w 6427177"/>
                <a:gd name="connsiteY97" fmla="*/ 3991499 h 5819242"/>
                <a:gd name="connsiteX98" fmla="*/ 4454216 w 6427177"/>
                <a:gd name="connsiteY98" fmla="*/ 4020527 h 5819242"/>
                <a:gd name="connsiteX99" fmla="*/ 4388902 w 6427177"/>
                <a:gd name="connsiteY99" fmla="*/ 4006013 h 5819242"/>
                <a:gd name="connsiteX100" fmla="*/ 4338102 w 6427177"/>
                <a:gd name="connsiteY100" fmla="*/ 3984242 h 5819242"/>
                <a:gd name="connsiteX101" fmla="*/ 4105874 w 6427177"/>
                <a:gd name="connsiteY101" fmla="*/ 3926184 h 5819242"/>
                <a:gd name="connsiteX102" fmla="*/ 4040559 w 6427177"/>
                <a:gd name="connsiteY102" fmla="*/ 3904413 h 5819242"/>
                <a:gd name="connsiteX103" fmla="*/ 3902674 w 6427177"/>
                <a:gd name="connsiteY103" fmla="*/ 3882642 h 5819242"/>
                <a:gd name="connsiteX104" fmla="*/ 3822845 w 6427177"/>
                <a:gd name="connsiteY104" fmla="*/ 3875384 h 5819242"/>
                <a:gd name="connsiteX105" fmla="*/ 3648674 w 6427177"/>
                <a:gd name="connsiteY105" fmla="*/ 3831842 h 5819242"/>
                <a:gd name="connsiteX106" fmla="*/ 3583359 w 6427177"/>
                <a:gd name="connsiteY106" fmla="*/ 3831842 h 5819242"/>
                <a:gd name="connsiteX107" fmla="*/ 3387416 w 6427177"/>
                <a:gd name="connsiteY107" fmla="*/ 3788299 h 5819242"/>
                <a:gd name="connsiteX108" fmla="*/ 3126159 w 6427177"/>
                <a:gd name="connsiteY108" fmla="*/ 3773784 h 5819242"/>
                <a:gd name="connsiteX109" fmla="*/ 2995531 w 6427177"/>
                <a:gd name="connsiteY109" fmla="*/ 3744756 h 5819242"/>
                <a:gd name="connsiteX110" fmla="*/ 2922959 w 6427177"/>
                <a:gd name="connsiteY110" fmla="*/ 3701213 h 5819242"/>
                <a:gd name="connsiteX111" fmla="*/ 2821359 w 6427177"/>
                <a:gd name="connsiteY111" fmla="*/ 3679442 h 5819242"/>
                <a:gd name="connsiteX112" fmla="*/ 2792331 w 6427177"/>
                <a:gd name="connsiteY112" fmla="*/ 3664927 h 5819242"/>
                <a:gd name="connsiteX113" fmla="*/ 2748788 w 6427177"/>
                <a:gd name="connsiteY113" fmla="*/ 3672184 h 5819242"/>
                <a:gd name="connsiteX114" fmla="*/ 2712502 w 6427177"/>
                <a:gd name="connsiteY114" fmla="*/ 3737499 h 5819242"/>
                <a:gd name="connsiteX115" fmla="*/ 2668959 w 6427177"/>
                <a:gd name="connsiteY115" fmla="*/ 3781042 h 5819242"/>
                <a:gd name="connsiteX116" fmla="*/ 2581874 w 6427177"/>
                <a:gd name="connsiteY116" fmla="*/ 3998756 h 5819242"/>
                <a:gd name="connsiteX117" fmla="*/ 2516559 w 6427177"/>
                <a:gd name="connsiteY117" fmla="*/ 4064070 h 5819242"/>
                <a:gd name="connsiteX118" fmla="*/ 2465759 w 6427177"/>
                <a:gd name="connsiteY118" fmla="*/ 4165670 h 5819242"/>
                <a:gd name="connsiteX119" fmla="*/ 2443988 w 6427177"/>
                <a:gd name="connsiteY119" fmla="*/ 4194699 h 5819242"/>
                <a:gd name="connsiteX120" fmla="*/ 2407702 w 6427177"/>
                <a:gd name="connsiteY120" fmla="*/ 4260013 h 5819242"/>
                <a:gd name="connsiteX121" fmla="*/ 2378674 w 6427177"/>
                <a:gd name="connsiteY121" fmla="*/ 4318070 h 5819242"/>
                <a:gd name="connsiteX122" fmla="*/ 2226274 w 6427177"/>
                <a:gd name="connsiteY122" fmla="*/ 4310813 h 5819242"/>
                <a:gd name="connsiteX123" fmla="*/ 1877931 w 6427177"/>
                <a:gd name="connsiteY123" fmla="*/ 4318070 h 5819242"/>
                <a:gd name="connsiteX124" fmla="*/ 1689245 w 6427177"/>
                <a:gd name="connsiteY124" fmla="*/ 4325327 h 5819242"/>
                <a:gd name="connsiteX125" fmla="*/ 1558616 w 6427177"/>
                <a:gd name="connsiteY125" fmla="*/ 4347099 h 5819242"/>
                <a:gd name="connsiteX126" fmla="*/ 1406216 w 6427177"/>
                <a:gd name="connsiteY126" fmla="*/ 4354356 h 5819242"/>
                <a:gd name="connsiteX127" fmla="*/ 1181245 w 6427177"/>
                <a:gd name="connsiteY127" fmla="*/ 4361613 h 5819242"/>
                <a:gd name="connsiteX128" fmla="*/ 927245 w 6427177"/>
                <a:gd name="connsiteY128" fmla="*/ 4405156 h 5819242"/>
                <a:gd name="connsiteX129" fmla="*/ 854674 w 6427177"/>
                <a:gd name="connsiteY129" fmla="*/ 4405156 h 5819242"/>
                <a:gd name="connsiteX130" fmla="*/ 811131 w 6427177"/>
                <a:gd name="connsiteY130" fmla="*/ 4405156 h 5819242"/>
                <a:gd name="connsiteX131" fmla="*/ 731302 w 6427177"/>
                <a:gd name="connsiteY131" fmla="*/ 4412413 h 5819242"/>
                <a:gd name="connsiteX132" fmla="*/ 687759 w 6427177"/>
                <a:gd name="connsiteY132" fmla="*/ 4434184 h 5819242"/>
                <a:gd name="connsiteX133" fmla="*/ 695016 w 6427177"/>
                <a:gd name="connsiteY133" fmla="*/ 4586584 h 5819242"/>
                <a:gd name="connsiteX134" fmla="*/ 695016 w 6427177"/>
                <a:gd name="connsiteY134" fmla="*/ 4630127 h 5819242"/>
                <a:gd name="connsiteX135" fmla="*/ 687759 w 6427177"/>
                <a:gd name="connsiteY135" fmla="*/ 4869613 h 5819242"/>
                <a:gd name="connsiteX136" fmla="*/ 695016 w 6427177"/>
                <a:gd name="connsiteY136" fmla="*/ 4971213 h 5819242"/>
                <a:gd name="connsiteX137" fmla="*/ 695016 w 6427177"/>
                <a:gd name="connsiteY137" fmla="*/ 5080070 h 5819242"/>
                <a:gd name="connsiteX138" fmla="*/ 687759 w 6427177"/>
                <a:gd name="connsiteY138" fmla="*/ 5217956 h 5819242"/>
                <a:gd name="connsiteX139" fmla="*/ 695016 w 6427177"/>
                <a:gd name="connsiteY139" fmla="*/ 5326813 h 5819242"/>
                <a:gd name="connsiteX140" fmla="*/ 658731 w 6427177"/>
                <a:gd name="connsiteY140" fmla="*/ 5500984 h 5819242"/>
                <a:gd name="connsiteX141" fmla="*/ 673245 w 6427177"/>
                <a:gd name="connsiteY141" fmla="*/ 5609842 h 5819242"/>
                <a:gd name="connsiteX142" fmla="*/ 673245 w 6427177"/>
                <a:gd name="connsiteY142" fmla="*/ 5675156 h 5819242"/>
                <a:gd name="connsiteX143" fmla="*/ 673245 w 6427177"/>
                <a:gd name="connsiteY143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521016 w 6427177"/>
                <a:gd name="connsiteY30" fmla="*/ 5624356 h 5819242"/>
                <a:gd name="connsiteX31" fmla="*/ 5637131 w 6427177"/>
                <a:gd name="connsiteY31" fmla="*/ 5530013 h 5819242"/>
                <a:gd name="connsiteX32" fmla="*/ 5695188 w 6427177"/>
                <a:gd name="connsiteY32" fmla="*/ 5493727 h 5819242"/>
                <a:gd name="connsiteX33" fmla="*/ 5724216 w 6427177"/>
                <a:gd name="connsiteY33" fmla="*/ 5341327 h 5819242"/>
                <a:gd name="connsiteX34" fmla="*/ 5687931 w 6427177"/>
                <a:gd name="connsiteY34" fmla="*/ 5138127 h 5819242"/>
                <a:gd name="connsiteX35" fmla="*/ 5680674 w 6427177"/>
                <a:gd name="connsiteY35" fmla="*/ 4949442 h 5819242"/>
                <a:gd name="connsiteX36" fmla="*/ 5680674 w 6427177"/>
                <a:gd name="connsiteY36" fmla="*/ 4789784 h 5819242"/>
                <a:gd name="connsiteX37" fmla="*/ 5673416 w 6427177"/>
                <a:gd name="connsiteY37" fmla="*/ 4506756 h 5819242"/>
                <a:gd name="connsiteX38" fmla="*/ 5673416 w 6427177"/>
                <a:gd name="connsiteY38" fmla="*/ 4252756 h 5819242"/>
                <a:gd name="connsiteX39" fmla="*/ 5644388 w 6427177"/>
                <a:gd name="connsiteY39" fmla="*/ 4006013 h 5819242"/>
                <a:gd name="connsiteX40" fmla="*/ 5622616 w 6427177"/>
                <a:gd name="connsiteY40" fmla="*/ 3831842 h 5819242"/>
                <a:gd name="connsiteX41" fmla="*/ 5608102 w 6427177"/>
                <a:gd name="connsiteY41" fmla="*/ 3621384 h 5819242"/>
                <a:gd name="connsiteX42" fmla="*/ 5579074 w 6427177"/>
                <a:gd name="connsiteY42" fmla="*/ 3439956 h 5819242"/>
                <a:gd name="connsiteX43" fmla="*/ 5571816 w 6427177"/>
                <a:gd name="connsiteY43" fmla="*/ 3222242 h 5819242"/>
                <a:gd name="connsiteX44" fmla="*/ 5615359 w 6427177"/>
                <a:gd name="connsiteY44" fmla="*/ 3164184 h 5819242"/>
                <a:gd name="connsiteX45" fmla="*/ 5716959 w 6427177"/>
                <a:gd name="connsiteY45" fmla="*/ 3055327 h 5819242"/>
                <a:gd name="connsiteX46" fmla="*/ 5869359 w 6427177"/>
                <a:gd name="connsiteY46" fmla="*/ 2982756 h 5819242"/>
                <a:gd name="connsiteX47" fmla="*/ 5934674 w 6427177"/>
                <a:gd name="connsiteY47" fmla="*/ 2902927 h 5819242"/>
                <a:gd name="connsiteX48" fmla="*/ 6021759 w 6427177"/>
                <a:gd name="connsiteY48" fmla="*/ 2837613 h 5819242"/>
                <a:gd name="connsiteX49" fmla="*/ 6043531 w 6427177"/>
                <a:gd name="connsiteY49" fmla="*/ 2743270 h 5819242"/>
                <a:gd name="connsiteX50" fmla="*/ 6072559 w 6427177"/>
                <a:gd name="connsiteY50" fmla="*/ 2482013 h 5819242"/>
                <a:gd name="connsiteX51" fmla="*/ 6137874 w 6427177"/>
                <a:gd name="connsiteY51" fmla="*/ 2162699 h 5819242"/>
                <a:gd name="connsiteX52" fmla="*/ 6159645 w 6427177"/>
                <a:gd name="connsiteY52" fmla="*/ 1937727 h 5819242"/>
                <a:gd name="connsiteX53" fmla="*/ 6246731 w 6427177"/>
                <a:gd name="connsiteY53" fmla="*/ 1545842 h 5819242"/>
                <a:gd name="connsiteX54" fmla="*/ 6304788 w 6427177"/>
                <a:gd name="connsiteY54" fmla="*/ 1204756 h 5819242"/>
                <a:gd name="connsiteX55" fmla="*/ 6370102 w 6427177"/>
                <a:gd name="connsiteY55" fmla="*/ 965270 h 5819242"/>
                <a:gd name="connsiteX56" fmla="*/ 6399131 w 6427177"/>
                <a:gd name="connsiteY56" fmla="*/ 682242 h 5819242"/>
                <a:gd name="connsiteX57" fmla="*/ 6420902 w 6427177"/>
                <a:gd name="connsiteY57" fmla="*/ 551613 h 5819242"/>
                <a:gd name="connsiteX58" fmla="*/ 6420902 w 6427177"/>
                <a:gd name="connsiteY58" fmla="*/ 486299 h 5819242"/>
                <a:gd name="connsiteX59" fmla="*/ 6348331 w 6427177"/>
                <a:gd name="connsiteY59" fmla="*/ 457270 h 5819242"/>
                <a:gd name="connsiteX60" fmla="*/ 6253988 w 6427177"/>
                <a:gd name="connsiteY60" fmla="*/ 435499 h 5819242"/>
                <a:gd name="connsiteX61" fmla="*/ 6065302 w 6427177"/>
                <a:gd name="connsiteY61" fmla="*/ 391956 h 5819242"/>
                <a:gd name="connsiteX62" fmla="*/ 5883874 w 6427177"/>
                <a:gd name="connsiteY62" fmla="*/ 333899 h 5819242"/>
                <a:gd name="connsiteX63" fmla="*/ 5107359 w 6427177"/>
                <a:gd name="connsiteY63" fmla="*/ 174242 h 5819242"/>
                <a:gd name="connsiteX64" fmla="*/ 4933188 w 6427177"/>
                <a:gd name="connsiteY64" fmla="*/ 94413 h 5819242"/>
                <a:gd name="connsiteX65" fmla="*/ 4599359 w 6427177"/>
                <a:gd name="connsiteY65" fmla="*/ 29099 h 5819242"/>
                <a:gd name="connsiteX66" fmla="*/ 4519531 w 6427177"/>
                <a:gd name="connsiteY66" fmla="*/ 70 h 5819242"/>
                <a:gd name="connsiteX67" fmla="*/ 4381645 w 6427177"/>
                <a:gd name="connsiteY67" fmla="*/ 36356 h 5819242"/>
                <a:gd name="connsiteX68" fmla="*/ 4294559 w 6427177"/>
                <a:gd name="connsiteY68" fmla="*/ 159727 h 5819242"/>
                <a:gd name="connsiteX69" fmla="*/ 4229245 w 6427177"/>
                <a:gd name="connsiteY69" fmla="*/ 246813 h 5819242"/>
                <a:gd name="connsiteX70" fmla="*/ 4163931 w 6427177"/>
                <a:gd name="connsiteY70" fmla="*/ 428242 h 5819242"/>
                <a:gd name="connsiteX71" fmla="*/ 4142159 w 6427177"/>
                <a:gd name="connsiteY71" fmla="*/ 537099 h 5819242"/>
                <a:gd name="connsiteX72" fmla="*/ 4142159 w 6427177"/>
                <a:gd name="connsiteY72" fmla="*/ 682242 h 5819242"/>
                <a:gd name="connsiteX73" fmla="*/ 4142159 w 6427177"/>
                <a:gd name="connsiteY73" fmla="*/ 769327 h 5819242"/>
                <a:gd name="connsiteX74" fmla="*/ 4171188 w 6427177"/>
                <a:gd name="connsiteY74" fmla="*/ 834642 h 5819242"/>
                <a:gd name="connsiteX75" fmla="*/ 4243759 w 6427177"/>
                <a:gd name="connsiteY75" fmla="*/ 863670 h 5819242"/>
                <a:gd name="connsiteX76" fmla="*/ 4359874 w 6427177"/>
                <a:gd name="connsiteY76" fmla="*/ 1030584 h 5819242"/>
                <a:gd name="connsiteX77" fmla="*/ 4432445 w 6427177"/>
                <a:gd name="connsiteY77" fmla="*/ 1103156 h 5819242"/>
                <a:gd name="connsiteX78" fmla="*/ 4541302 w 6427177"/>
                <a:gd name="connsiteY78" fmla="*/ 1095899 h 5819242"/>
                <a:gd name="connsiteX79" fmla="*/ 4650159 w 6427177"/>
                <a:gd name="connsiteY79" fmla="*/ 1124927 h 5819242"/>
                <a:gd name="connsiteX80" fmla="*/ 4671931 w 6427177"/>
                <a:gd name="connsiteY80" fmla="*/ 1124927 h 5819242"/>
                <a:gd name="connsiteX81" fmla="*/ 4722731 w 6427177"/>
                <a:gd name="connsiteY81" fmla="*/ 1146699 h 5819242"/>
                <a:gd name="connsiteX82" fmla="*/ 4780788 w 6427177"/>
                <a:gd name="connsiteY82" fmla="*/ 1139442 h 5819242"/>
                <a:gd name="connsiteX83" fmla="*/ 4817074 w 6427177"/>
                <a:gd name="connsiteY83" fmla="*/ 1204756 h 5819242"/>
                <a:gd name="connsiteX84" fmla="*/ 4802559 w 6427177"/>
                <a:gd name="connsiteY84" fmla="*/ 1320870 h 5819242"/>
                <a:gd name="connsiteX85" fmla="*/ 4780788 w 6427177"/>
                <a:gd name="connsiteY85" fmla="*/ 1422470 h 5819242"/>
                <a:gd name="connsiteX86" fmla="*/ 4737245 w 6427177"/>
                <a:gd name="connsiteY86" fmla="*/ 1705499 h 5819242"/>
                <a:gd name="connsiteX87" fmla="*/ 4729988 w 6427177"/>
                <a:gd name="connsiteY87" fmla="*/ 1865156 h 5819242"/>
                <a:gd name="connsiteX88" fmla="*/ 4664674 w 6427177"/>
                <a:gd name="connsiteY88" fmla="*/ 2148184 h 5819242"/>
                <a:gd name="connsiteX89" fmla="*/ 4628388 w 6427177"/>
                <a:gd name="connsiteY89" fmla="*/ 2670699 h 5819242"/>
                <a:gd name="connsiteX90" fmla="*/ 4606616 w 6427177"/>
                <a:gd name="connsiteY90" fmla="*/ 2990013 h 5819242"/>
                <a:gd name="connsiteX91" fmla="*/ 4584845 w 6427177"/>
                <a:gd name="connsiteY91" fmla="*/ 3425442 h 5819242"/>
                <a:gd name="connsiteX92" fmla="*/ 4584845 w 6427177"/>
                <a:gd name="connsiteY92" fmla="*/ 3541556 h 5819242"/>
                <a:gd name="connsiteX93" fmla="*/ 4599359 w 6427177"/>
                <a:gd name="connsiteY93" fmla="*/ 3693956 h 5819242"/>
                <a:gd name="connsiteX94" fmla="*/ 4613874 w 6427177"/>
                <a:gd name="connsiteY94" fmla="*/ 3947956 h 5819242"/>
                <a:gd name="connsiteX95" fmla="*/ 4599359 w 6427177"/>
                <a:gd name="connsiteY95" fmla="*/ 3955213 h 5819242"/>
                <a:gd name="connsiteX96" fmla="*/ 4541302 w 6427177"/>
                <a:gd name="connsiteY96" fmla="*/ 3991499 h 5819242"/>
                <a:gd name="connsiteX97" fmla="*/ 4454216 w 6427177"/>
                <a:gd name="connsiteY97" fmla="*/ 4020527 h 5819242"/>
                <a:gd name="connsiteX98" fmla="*/ 4388902 w 6427177"/>
                <a:gd name="connsiteY98" fmla="*/ 4006013 h 5819242"/>
                <a:gd name="connsiteX99" fmla="*/ 4338102 w 6427177"/>
                <a:gd name="connsiteY99" fmla="*/ 3984242 h 5819242"/>
                <a:gd name="connsiteX100" fmla="*/ 4105874 w 6427177"/>
                <a:gd name="connsiteY100" fmla="*/ 3926184 h 5819242"/>
                <a:gd name="connsiteX101" fmla="*/ 4040559 w 6427177"/>
                <a:gd name="connsiteY101" fmla="*/ 3904413 h 5819242"/>
                <a:gd name="connsiteX102" fmla="*/ 3902674 w 6427177"/>
                <a:gd name="connsiteY102" fmla="*/ 3882642 h 5819242"/>
                <a:gd name="connsiteX103" fmla="*/ 3822845 w 6427177"/>
                <a:gd name="connsiteY103" fmla="*/ 3875384 h 5819242"/>
                <a:gd name="connsiteX104" fmla="*/ 3648674 w 6427177"/>
                <a:gd name="connsiteY104" fmla="*/ 3831842 h 5819242"/>
                <a:gd name="connsiteX105" fmla="*/ 3583359 w 6427177"/>
                <a:gd name="connsiteY105" fmla="*/ 3831842 h 5819242"/>
                <a:gd name="connsiteX106" fmla="*/ 3387416 w 6427177"/>
                <a:gd name="connsiteY106" fmla="*/ 3788299 h 5819242"/>
                <a:gd name="connsiteX107" fmla="*/ 3126159 w 6427177"/>
                <a:gd name="connsiteY107" fmla="*/ 3773784 h 5819242"/>
                <a:gd name="connsiteX108" fmla="*/ 2995531 w 6427177"/>
                <a:gd name="connsiteY108" fmla="*/ 3744756 h 5819242"/>
                <a:gd name="connsiteX109" fmla="*/ 2922959 w 6427177"/>
                <a:gd name="connsiteY109" fmla="*/ 3701213 h 5819242"/>
                <a:gd name="connsiteX110" fmla="*/ 2821359 w 6427177"/>
                <a:gd name="connsiteY110" fmla="*/ 3679442 h 5819242"/>
                <a:gd name="connsiteX111" fmla="*/ 2792331 w 6427177"/>
                <a:gd name="connsiteY111" fmla="*/ 3664927 h 5819242"/>
                <a:gd name="connsiteX112" fmla="*/ 2748788 w 6427177"/>
                <a:gd name="connsiteY112" fmla="*/ 3672184 h 5819242"/>
                <a:gd name="connsiteX113" fmla="*/ 2712502 w 6427177"/>
                <a:gd name="connsiteY113" fmla="*/ 3737499 h 5819242"/>
                <a:gd name="connsiteX114" fmla="*/ 2668959 w 6427177"/>
                <a:gd name="connsiteY114" fmla="*/ 3781042 h 5819242"/>
                <a:gd name="connsiteX115" fmla="*/ 2581874 w 6427177"/>
                <a:gd name="connsiteY115" fmla="*/ 3998756 h 5819242"/>
                <a:gd name="connsiteX116" fmla="*/ 2516559 w 6427177"/>
                <a:gd name="connsiteY116" fmla="*/ 4064070 h 5819242"/>
                <a:gd name="connsiteX117" fmla="*/ 2465759 w 6427177"/>
                <a:gd name="connsiteY117" fmla="*/ 4165670 h 5819242"/>
                <a:gd name="connsiteX118" fmla="*/ 2443988 w 6427177"/>
                <a:gd name="connsiteY118" fmla="*/ 4194699 h 5819242"/>
                <a:gd name="connsiteX119" fmla="*/ 2407702 w 6427177"/>
                <a:gd name="connsiteY119" fmla="*/ 4260013 h 5819242"/>
                <a:gd name="connsiteX120" fmla="*/ 2378674 w 6427177"/>
                <a:gd name="connsiteY120" fmla="*/ 4318070 h 5819242"/>
                <a:gd name="connsiteX121" fmla="*/ 2226274 w 6427177"/>
                <a:gd name="connsiteY121" fmla="*/ 4310813 h 5819242"/>
                <a:gd name="connsiteX122" fmla="*/ 1877931 w 6427177"/>
                <a:gd name="connsiteY122" fmla="*/ 4318070 h 5819242"/>
                <a:gd name="connsiteX123" fmla="*/ 1689245 w 6427177"/>
                <a:gd name="connsiteY123" fmla="*/ 4325327 h 5819242"/>
                <a:gd name="connsiteX124" fmla="*/ 1558616 w 6427177"/>
                <a:gd name="connsiteY124" fmla="*/ 4347099 h 5819242"/>
                <a:gd name="connsiteX125" fmla="*/ 1406216 w 6427177"/>
                <a:gd name="connsiteY125" fmla="*/ 4354356 h 5819242"/>
                <a:gd name="connsiteX126" fmla="*/ 1181245 w 6427177"/>
                <a:gd name="connsiteY126" fmla="*/ 4361613 h 5819242"/>
                <a:gd name="connsiteX127" fmla="*/ 927245 w 6427177"/>
                <a:gd name="connsiteY127" fmla="*/ 4405156 h 5819242"/>
                <a:gd name="connsiteX128" fmla="*/ 854674 w 6427177"/>
                <a:gd name="connsiteY128" fmla="*/ 4405156 h 5819242"/>
                <a:gd name="connsiteX129" fmla="*/ 811131 w 6427177"/>
                <a:gd name="connsiteY129" fmla="*/ 4405156 h 5819242"/>
                <a:gd name="connsiteX130" fmla="*/ 731302 w 6427177"/>
                <a:gd name="connsiteY130" fmla="*/ 4412413 h 5819242"/>
                <a:gd name="connsiteX131" fmla="*/ 687759 w 6427177"/>
                <a:gd name="connsiteY131" fmla="*/ 4434184 h 5819242"/>
                <a:gd name="connsiteX132" fmla="*/ 695016 w 6427177"/>
                <a:gd name="connsiteY132" fmla="*/ 4586584 h 5819242"/>
                <a:gd name="connsiteX133" fmla="*/ 695016 w 6427177"/>
                <a:gd name="connsiteY133" fmla="*/ 4630127 h 5819242"/>
                <a:gd name="connsiteX134" fmla="*/ 687759 w 6427177"/>
                <a:gd name="connsiteY134" fmla="*/ 4869613 h 5819242"/>
                <a:gd name="connsiteX135" fmla="*/ 695016 w 6427177"/>
                <a:gd name="connsiteY135" fmla="*/ 4971213 h 5819242"/>
                <a:gd name="connsiteX136" fmla="*/ 695016 w 6427177"/>
                <a:gd name="connsiteY136" fmla="*/ 5080070 h 5819242"/>
                <a:gd name="connsiteX137" fmla="*/ 687759 w 6427177"/>
                <a:gd name="connsiteY137" fmla="*/ 5217956 h 5819242"/>
                <a:gd name="connsiteX138" fmla="*/ 695016 w 6427177"/>
                <a:gd name="connsiteY138" fmla="*/ 5326813 h 5819242"/>
                <a:gd name="connsiteX139" fmla="*/ 658731 w 6427177"/>
                <a:gd name="connsiteY139" fmla="*/ 5500984 h 5819242"/>
                <a:gd name="connsiteX140" fmla="*/ 673245 w 6427177"/>
                <a:gd name="connsiteY140" fmla="*/ 5609842 h 5819242"/>
                <a:gd name="connsiteX141" fmla="*/ 673245 w 6427177"/>
                <a:gd name="connsiteY141" fmla="*/ 5675156 h 5819242"/>
                <a:gd name="connsiteX142" fmla="*/ 673245 w 6427177"/>
                <a:gd name="connsiteY142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541730 w 6427177"/>
                <a:gd name="connsiteY30" fmla="*/ 5621397 h 5819242"/>
                <a:gd name="connsiteX31" fmla="*/ 5637131 w 6427177"/>
                <a:gd name="connsiteY31" fmla="*/ 5530013 h 5819242"/>
                <a:gd name="connsiteX32" fmla="*/ 5695188 w 6427177"/>
                <a:gd name="connsiteY32" fmla="*/ 5493727 h 5819242"/>
                <a:gd name="connsiteX33" fmla="*/ 5724216 w 6427177"/>
                <a:gd name="connsiteY33" fmla="*/ 5341327 h 5819242"/>
                <a:gd name="connsiteX34" fmla="*/ 5687931 w 6427177"/>
                <a:gd name="connsiteY34" fmla="*/ 5138127 h 5819242"/>
                <a:gd name="connsiteX35" fmla="*/ 5680674 w 6427177"/>
                <a:gd name="connsiteY35" fmla="*/ 4949442 h 5819242"/>
                <a:gd name="connsiteX36" fmla="*/ 5680674 w 6427177"/>
                <a:gd name="connsiteY36" fmla="*/ 4789784 h 5819242"/>
                <a:gd name="connsiteX37" fmla="*/ 5673416 w 6427177"/>
                <a:gd name="connsiteY37" fmla="*/ 4506756 h 5819242"/>
                <a:gd name="connsiteX38" fmla="*/ 5673416 w 6427177"/>
                <a:gd name="connsiteY38" fmla="*/ 4252756 h 5819242"/>
                <a:gd name="connsiteX39" fmla="*/ 5644388 w 6427177"/>
                <a:gd name="connsiteY39" fmla="*/ 4006013 h 5819242"/>
                <a:gd name="connsiteX40" fmla="*/ 5622616 w 6427177"/>
                <a:gd name="connsiteY40" fmla="*/ 3831842 h 5819242"/>
                <a:gd name="connsiteX41" fmla="*/ 5608102 w 6427177"/>
                <a:gd name="connsiteY41" fmla="*/ 3621384 h 5819242"/>
                <a:gd name="connsiteX42" fmla="*/ 5579074 w 6427177"/>
                <a:gd name="connsiteY42" fmla="*/ 3439956 h 5819242"/>
                <a:gd name="connsiteX43" fmla="*/ 5571816 w 6427177"/>
                <a:gd name="connsiteY43" fmla="*/ 3222242 h 5819242"/>
                <a:gd name="connsiteX44" fmla="*/ 5615359 w 6427177"/>
                <a:gd name="connsiteY44" fmla="*/ 3164184 h 5819242"/>
                <a:gd name="connsiteX45" fmla="*/ 5716959 w 6427177"/>
                <a:gd name="connsiteY45" fmla="*/ 3055327 h 5819242"/>
                <a:gd name="connsiteX46" fmla="*/ 5869359 w 6427177"/>
                <a:gd name="connsiteY46" fmla="*/ 2982756 h 5819242"/>
                <a:gd name="connsiteX47" fmla="*/ 5934674 w 6427177"/>
                <a:gd name="connsiteY47" fmla="*/ 2902927 h 5819242"/>
                <a:gd name="connsiteX48" fmla="*/ 6021759 w 6427177"/>
                <a:gd name="connsiteY48" fmla="*/ 2837613 h 5819242"/>
                <a:gd name="connsiteX49" fmla="*/ 6043531 w 6427177"/>
                <a:gd name="connsiteY49" fmla="*/ 2743270 h 5819242"/>
                <a:gd name="connsiteX50" fmla="*/ 6072559 w 6427177"/>
                <a:gd name="connsiteY50" fmla="*/ 2482013 h 5819242"/>
                <a:gd name="connsiteX51" fmla="*/ 6137874 w 6427177"/>
                <a:gd name="connsiteY51" fmla="*/ 2162699 h 5819242"/>
                <a:gd name="connsiteX52" fmla="*/ 6159645 w 6427177"/>
                <a:gd name="connsiteY52" fmla="*/ 1937727 h 5819242"/>
                <a:gd name="connsiteX53" fmla="*/ 6246731 w 6427177"/>
                <a:gd name="connsiteY53" fmla="*/ 1545842 h 5819242"/>
                <a:gd name="connsiteX54" fmla="*/ 6304788 w 6427177"/>
                <a:gd name="connsiteY54" fmla="*/ 1204756 h 5819242"/>
                <a:gd name="connsiteX55" fmla="*/ 6370102 w 6427177"/>
                <a:gd name="connsiteY55" fmla="*/ 965270 h 5819242"/>
                <a:gd name="connsiteX56" fmla="*/ 6399131 w 6427177"/>
                <a:gd name="connsiteY56" fmla="*/ 682242 h 5819242"/>
                <a:gd name="connsiteX57" fmla="*/ 6420902 w 6427177"/>
                <a:gd name="connsiteY57" fmla="*/ 551613 h 5819242"/>
                <a:gd name="connsiteX58" fmla="*/ 6420902 w 6427177"/>
                <a:gd name="connsiteY58" fmla="*/ 486299 h 5819242"/>
                <a:gd name="connsiteX59" fmla="*/ 6348331 w 6427177"/>
                <a:gd name="connsiteY59" fmla="*/ 457270 h 5819242"/>
                <a:gd name="connsiteX60" fmla="*/ 6253988 w 6427177"/>
                <a:gd name="connsiteY60" fmla="*/ 435499 h 5819242"/>
                <a:gd name="connsiteX61" fmla="*/ 6065302 w 6427177"/>
                <a:gd name="connsiteY61" fmla="*/ 391956 h 5819242"/>
                <a:gd name="connsiteX62" fmla="*/ 5883874 w 6427177"/>
                <a:gd name="connsiteY62" fmla="*/ 333899 h 5819242"/>
                <a:gd name="connsiteX63" fmla="*/ 5107359 w 6427177"/>
                <a:gd name="connsiteY63" fmla="*/ 174242 h 5819242"/>
                <a:gd name="connsiteX64" fmla="*/ 4933188 w 6427177"/>
                <a:gd name="connsiteY64" fmla="*/ 94413 h 5819242"/>
                <a:gd name="connsiteX65" fmla="*/ 4599359 w 6427177"/>
                <a:gd name="connsiteY65" fmla="*/ 29099 h 5819242"/>
                <a:gd name="connsiteX66" fmla="*/ 4519531 w 6427177"/>
                <a:gd name="connsiteY66" fmla="*/ 70 h 5819242"/>
                <a:gd name="connsiteX67" fmla="*/ 4381645 w 6427177"/>
                <a:gd name="connsiteY67" fmla="*/ 36356 h 5819242"/>
                <a:gd name="connsiteX68" fmla="*/ 4294559 w 6427177"/>
                <a:gd name="connsiteY68" fmla="*/ 159727 h 5819242"/>
                <a:gd name="connsiteX69" fmla="*/ 4229245 w 6427177"/>
                <a:gd name="connsiteY69" fmla="*/ 246813 h 5819242"/>
                <a:gd name="connsiteX70" fmla="*/ 4163931 w 6427177"/>
                <a:gd name="connsiteY70" fmla="*/ 428242 h 5819242"/>
                <a:gd name="connsiteX71" fmla="*/ 4142159 w 6427177"/>
                <a:gd name="connsiteY71" fmla="*/ 537099 h 5819242"/>
                <a:gd name="connsiteX72" fmla="*/ 4142159 w 6427177"/>
                <a:gd name="connsiteY72" fmla="*/ 682242 h 5819242"/>
                <a:gd name="connsiteX73" fmla="*/ 4142159 w 6427177"/>
                <a:gd name="connsiteY73" fmla="*/ 769327 h 5819242"/>
                <a:gd name="connsiteX74" fmla="*/ 4171188 w 6427177"/>
                <a:gd name="connsiteY74" fmla="*/ 834642 h 5819242"/>
                <a:gd name="connsiteX75" fmla="*/ 4243759 w 6427177"/>
                <a:gd name="connsiteY75" fmla="*/ 863670 h 5819242"/>
                <a:gd name="connsiteX76" fmla="*/ 4359874 w 6427177"/>
                <a:gd name="connsiteY76" fmla="*/ 1030584 h 5819242"/>
                <a:gd name="connsiteX77" fmla="*/ 4432445 w 6427177"/>
                <a:gd name="connsiteY77" fmla="*/ 1103156 h 5819242"/>
                <a:gd name="connsiteX78" fmla="*/ 4541302 w 6427177"/>
                <a:gd name="connsiteY78" fmla="*/ 1095899 h 5819242"/>
                <a:gd name="connsiteX79" fmla="*/ 4650159 w 6427177"/>
                <a:gd name="connsiteY79" fmla="*/ 1124927 h 5819242"/>
                <a:gd name="connsiteX80" fmla="*/ 4671931 w 6427177"/>
                <a:gd name="connsiteY80" fmla="*/ 1124927 h 5819242"/>
                <a:gd name="connsiteX81" fmla="*/ 4722731 w 6427177"/>
                <a:gd name="connsiteY81" fmla="*/ 1146699 h 5819242"/>
                <a:gd name="connsiteX82" fmla="*/ 4780788 w 6427177"/>
                <a:gd name="connsiteY82" fmla="*/ 1139442 h 5819242"/>
                <a:gd name="connsiteX83" fmla="*/ 4817074 w 6427177"/>
                <a:gd name="connsiteY83" fmla="*/ 1204756 h 5819242"/>
                <a:gd name="connsiteX84" fmla="*/ 4802559 w 6427177"/>
                <a:gd name="connsiteY84" fmla="*/ 1320870 h 5819242"/>
                <a:gd name="connsiteX85" fmla="*/ 4780788 w 6427177"/>
                <a:gd name="connsiteY85" fmla="*/ 1422470 h 5819242"/>
                <a:gd name="connsiteX86" fmla="*/ 4737245 w 6427177"/>
                <a:gd name="connsiteY86" fmla="*/ 1705499 h 5819242"/>
                <a:gd name="connsiteX87" fmla="*/ 4729988 w 6427177"/>
                <a:gd name="connsiteY87" fmla="*/ 1865156 h 5819242"/>
                <a:gd name="connsiteX88" fmla="*/ 4664674 w 6427177"/>
                <a:gd name="connsiteY88" fmla="*/ 2148184 h 5819242"/>
                <a:gd name="connsiteX89" fmla="*/ 4628388 w 6427177"/>
                <a:gd name="connsiteY89" fmla="*/ 2670699 h 5819242"/>
                <a:gd name="connsiteX90" fmla="*/ 4606616 w 6427177"/>
                <a:gd name="connsiteY90" fmla="*/ 2990013 h 5819242"/>
                <a:gd name="connsiteX91" fmla="*/ 4584845 w 6427177"/>
                <a:gd name="connsiteY91" fmla="*/ 3425442 h 5819242"/>
                <a:gd name="connsiteX92" fmla="*/ 4584845 w 6427177"/>
                <a:gd name="connsiteY92" fmla="*/ 3541556 h 5819242"/>
                <a:gd name="connsiteX93" fmla="*/ 4599359 w 6427177"/>
                <a:gd name="connsiteY93" fmla="*/ 3693956 h 5819242"/>
                <a:gd name="connsiteX94" fmla="*/ 4613874 w 6427177"/>
                <a:gd name="connsiteY94" fmla="*/ 3947956 h 5819242"/>
                <a:gd name="connsiteX95" fmla="*/ 4599359 w 6427177"/>
                <a:gd name="connsiteY95" fmla="*/ 3955213 h 5819242"/>
                <a:gd name="connsiteX96" fmla="*/ 4541302 w 6427177"/>
                <a:gd name="connsiteY96" fmla="*/ 3991499 h 5819242"/>
                <a:gd name="connsiteX97" fmla="*/ 4454216 w 6427177"/>
                <a:gd name="connsiteY97" fmla="*/ 4020527 h 5819242"/>
                <a:gd name="connsiteX98" fmla="*/ 4388902 w 6427177"/>
                <a:gd name="connsiteY98" fmla="*/ 4006013 h 5819242"/>
                <a:gd name="connsiteX99" fmla="*/ 4338102 w 6427177"/>
                <a:gd name="connsiteY99" fmla="*/ 3984242 h 5819242"/>
                <a:gd name="connsiteX100" fmla="*/ 4105874 w 6427177"/>
                <a:gd name="connsiteY100" fmla="*/ 3926184 h 5819242"/>
                <a:gd name="connsiteX101" fmla="*/ 4040559 w 6427177"/>
                <a:gd name="connsiteY101" fmla="*/ 3904413 h 5819242"/>
                <a:gd name="connsiteX102" fmla="*/ 3902674 w 6427177"/>
                <a:gd name="connsiteY102" fmla="*/ 3882642 h 5819242"/>
                <a:gd name="connsiteX103" fmla="*/ 3822845 w 6427177"/>
                <a:gd name="connsiteY103" fmla="*/ 3875384 h 5819242"/>
                <a:gd name="connsiteX104" fmla="*/ 3648674 w 6427177"/>
                <a:gd name="connsiteY104" fmla="*/ 3831842 h 5819242"/>
                <a:gd name="connsiteX105" fmla="*/ 3583359 w 6427177"/>
                <a:gd name="connsiteY105" fmla="*/ 3831842 h 5819242"/>
                <a:gd name="connsiteX106" fmla="*/ 3387416 w 6427177"/>
                <a:gd name="connsiteY106" fmla="*/ 3788299 h 5819242"/>
                <a:gd name="connsiteX107" fmla="*/ 3126159 w 6427177"/>
                <a:gd name="connsiteY107" fmla="*/ 3773784 h 5819242"/>
                <a:gd name="connsiteX108" fmla="*/ 2995531 w 6427177"/>
                <a:gd name="connsiteY108" fmla="*/ 3744756 h 5819242"/>
                <a:gd name="connsiteX109" fmla="*/ 2922959 w 6427177"/>
                <a:gd name="connsiteY109" fmla="*/ 3701213 h 5819242"/>
                <a:gd name="connsiteX110" fmla="*/ 2821359 w 6427177"/>
                <a:gd name="connsiteY110" fmla="*/ 3679442 h 5819242"/>
                <a:gd name="connsiteX111" fmla="*/ 2792331 w 6427177"/>
                <a:gd name="connsiteY111" fmla="*/ 3664927 h 5819242"/>
                <a:gd name="connsiteX112" fmla="*/ 2748788 w 6427177"/>
                <a:gd name="connsiteY112" fmla="*/ 3672184 h 5819242"/>
                <a:gd name="connsiteX113" fmla="*/ 2712502 w 6427177"/>
                <a:gd name="connsiteY113" fmla="*/ 3737499 h 5819242"/>
                <a:gd name="connsiteX114" fmla="*/ 2668959 w 6427177"/>
                <a:gd name="connsiteY114" fmla="*/ 3781042 h 5819242"/>
                <a:gd name="connsiteX115" fmla="*/ 2581874 w 6427177"/>
                <a:gd name="connsiteY115" fmla="*/ 3998756 h 5819242"/>
                <a:gd name="connsiteX116" fmla="*/ 2516559 w 6427177"/>
                <a:gd name="connsiteY116" fmla="*/ 4064070 h 5819242"/>
                <a:gd name="connsiteX117" fmla="*/ 2465759 w 6427177"/>
                <a:gd name="connsiteY117" fmla="*/ 4165670 h 5819242"/>
                <a:gd name="connsiteX118" fmla="*/ 2443988 w 6427177"/>
                <a:gd name="connsiteY118" fmla="*/ 4194699 h 5819242"/>
                <a:gd name="connsiteX119" fmla="*/ 2407702 w 6427177"/>
                <a:gd name="connsiteY119" fmla="*/ 4260013 h 5819242"/>
                <a:gd name="connsiteX120" fmla="*/ 2378674 w 6427177"/>
                <a:gd name="connsiteY120" fmla="*/ 4318070 h 5819242"/>
                <a:gd name="connsiteX121" fmla="*/ 2226274 w 6427177"/>
                <a:gd name="connsiteY121" fmla="*/ 4310813 h 5819242"/>
                <a:gd name="connsiteX122" fmla="*/ 1877931 w 6427177"/>
                <a:gd name="connsiteY122" fmla="*/ 4318070 h 5819242"/>
                <a:gd name="connsiteX123" fmla="*/ 1689245 w 6427177"/>
                <a:gd name="connsiteY123" fmla="*/ 4325327 h 5819242"/>
                <a:gd name="connsiteX124" fmla="*/ 1558616 w 6427177"/>
                <a:gd name="connsiteY124" fmla="*/ 4347099 h 5819242"/>
                <a:gd name="connsiteX125" fmla="*/ 1406216 w 6427177"/>
                <a:gd name="connsiteY125" fmla="*/ 4354356 h 5819242"/>
                <a:gd name="connsiteX126" fmla="*/ 1181245 w 6427177"/>
                <a:gd name="connsiteY126" fmla="*/ 4361613 h 5819242"/>
                <a:gd name="connsiteX127" fmla="*/ 927245 w 6427177"/>
                <a:gd name="connsiteY127" fmla="*/ 4405156 h 5819242"/>
                <a:gd name="connsiteX128" fmla="*/ 854674 w 6427177"/>
                <a:gd name="connsiteY128" fmla="*/ 4405156 h 5819242"/>
                <a:gd name="connsiteX129" fmla="*/ 811131 w 6427177"/>
                <a:gd name="connsiteY129" fmla="*/ 4405156 h 5819242"/>
                <a:gd name="connsiteX130" fmla="*/ 731302 w 6427177"/>
                <a:gd name="connsiteY130" fmla="*/ 4412413 h 5819242"/>
                <a:gd name="connsiteX131" fmla="*/ 687759 w 6427177"/>
                <a:gd name="connsiteY131" fmla="*/ 4434184 h 5819242"/>
                <a:gd name="connsiteX132" fmla="*/ 695016 w 6427177"/>
                <a:gd name="connsiteY132" fmla="*/ 4586584 h 5819242"/>
                <a:gd name="connsiteX133" fmla="*/ 695016 w 6427177"/>
                <a:gd name="connsiteY133" fmla="*/ 4630127 h 5819242"/>
                <a:gd name="connsiteX134" fmla="*/ 687759 w 6427177"/>
                <a:gd name="connsiteY134" fmla="*/ 4869613 h 5819242"/>
                <a:gd name="connsiteX135" fmla="*/ 695016 w 6427177"/>
                <a:gd name="connsiteY135" fmla="*/ 4971213 h 5819242"/>
                <a:gd name="connsiteX136" fmla="*/ 695016 w 6427177"/>
                <a:gd name="connsiteY136" fmla="*/ 5080070 h 5819242"/>
                <a:gd name="connsiteX137" fmla="*/ 687759 w 6427177"/>
                <a:gd name="connsiteY137" fmla="*/ 5217956 h 5819242"/>
                <a:gd name="connsiteX138" fmla="*/ 695016 w 6427177"/>
                <a:gd name="connsiteY138" fmla="*/ 5326813 h 5819242"/>
                <a:gd name="connsiteX139" fmla="*/ 658731 w 6427177"/>
                <a:gd name="connsiteY139" fmla="*/ 5500984 h 5819242"/>
                <a:gd name="connsiteX140" fmla="*/ 673245 w 6427177"/>
                <a:gd name="connsiteY140" fmla="*/ 5609842 h 5819242"/>
                <a:gd name="connsiteX141" fmla="*/ 673245 w 6427177"/>
                <a:gd name="connsiteY141" fmla="*/ 5675156 h 5819242"/>
                <a:gd name="connsiteX142" fmla="*/ 673245 w 6427177"/>
                <a:gd name="connsiteY142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541730 w 6427177"/>
                <a:gd name="connsiteY30" fmla="*/ 5621397 h 5819242"/>
                <a:gd name="connsiteX31" fmla="*/ 5695188 w 6427177"/>
                <a:gd name="connsiteY31" fmla="*/ 5493727 h 5819242"/>
                <a:gd name="connsiteX32" fmla="*/ 5724216 w 6427177"/>
                <a:gd name="connsiteY32" fmla="*/ 5341327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615359 w 6427177"/>
                <a:gd name="connsiteY43" fmla="*/ 3164184 h 5819242"/>
                <a:gd name="connsiteX44" fmla="*/ 5716959 w 6427177"/>
                <a:gd name="connsiteY44" fmla="*/ 3055327 h 5819242"/>
                <a:gd name="connsiteX45" fmla="*/ 5869359 w 6427177"/>
                <a:gd name="connsiteY45" fmla="*/ 2982756 h 5819242"/>
                <a:gd name="connsiteX46" fmla="*/ 5934674 w 6427177"/>
                <a:gd name="connsiteY46" fmla="*/ 2902927 h 5819242"/>
                <a:gd name="connsiteX47" fmla="*/ 6021759 w 6427177"/>
                <a:gd name="connsiteY47" fmla="*/ 2837613 h 5819242"/>
                <a:gd name="connsiteX48" fmla="*/ 6043531 w 6427177"/>
                <a:gd name="connsiteY48" fmla="*/ 2743270 h 5819242"/>
                <a:gd name="connsiteX49" fmla="*/ 6072559 w 6427177"/>
                <a:gd name="connsiteY49" fmla="*/ 2482013 h 5819242"/>
                <a:gd name="connsiteX50" fmla="*/ 6137874 w 6427177"/>
                <a:gd name="connsiteY50" fmla="*/ 2162699 h 5819242"/>
                <a:gd name="connsiteX51" fmla="*/ 6159645 w 6427177"/>
                <a:gd name="connsiteY51" fmla="*/ 1937727 h 5819242"/>
                <a:gd name="connsiteX52" fmla="*/ 6246731 w 6427177"/>
                <a:gd name="connsiteY52" fmla="*/ 1545842 h 5819242"/>
                <a:gd name="connsiteX53" fmla="*/ 6304788 w 6427177"/>
                <a:gd name="connsiteY53" fmla="*/ 1204756 h 5819242"/>
                <a:gd name="connsiteX54" fmla="*/ 6370102 w 6427177"/>
                <a:gd name="connsiteY54" fmla="*/ 965270 h 5819242"/>
                <a:gd name="connsiteX55" fmla="*/ 6399131 w 6427177"/>
                <a:gd name="connsiteY55" fmla="*/ 682242 h 5819242"/>
                <a:gd name="connsiteX56" fmla="*/ 6420902 w 6427177"/>
                <a:gd name="connsiteY56" fmla="*/ 551613 h 5819242"/>
                <a:gd name="connsiteX57" fmla="*/ 6420902 w 6427177"/>
                <a:gd name="connsiteY57" fmla="*/ 486299 h 5819242"/>
                <a:gd name="connsiteX58" fmla="*/ 6348331 w 6427177"/>
                <a:gd name="connsiteY58" fmla="*/ 457270 h 5819242"/>
                <a:gd name="connsiteX59" fmla="*/ 6253988 w 6427177"/>
                <a:gd name="connsiteY59" fmla="*/ 435499 h 5819242"/>
                <a:gd name="connsiteX60" fmla="*/ 6065302 w 6427177"/>
                <a:gd name="connsiteY60" fmla="*/ 391956 h 5819242"/>
                <a:gd name="connsiteX61" fmla="*/ 5883874 w 6427177"/>
                <a:gd name="connsiteY61" fmla="*/ 333899 h 5819242"/>
                <a:gd name="connsiteX62" fmla="*/ 5107359 w 6427177"/>
                <a:gd name="connsiteY62" fmla="*/ 174242 h 5819242"/>
                <a:gd name="connsiteX63" fmla="*/ 4933188 w 6427177"/>
                <a:gd name="connsiteY63" fmla="*/ 94413 h 5819242"/>
                <a:gd name="connsiteX64" fmla="*/ 4599359 w 6427177"/>
                <a:gd name="connsiteY64" fmla="*/ 29099 h 5819242"/>
                <a:gd name="connsiteX65" fmla="*/ 4519531 w 6427177"/>
                <a:gd name="connsiteY65" fmla="*/ 70 h 5819242"/>
                <a:gd name="connsiteX66" fmla="*/ 4381645 w 6427177"/>
                <a:gd name="connsiteY66" fmla="*/ 36356 h 5819242"/>
                <a:gd name="connsiteX67" fmla="*/ 4294559 w 6427177"/>
                <a:gd name="connsiteY67" fmla="*/ 159727 h 5819242"/>
                <a:gd name="connsiteX68" fmla="*/ 4229245 w 6427177"/>
                <a:gd name="connsiteY68" fmla="*/ 246813 h 5819242"/>
                <a:gd name="connsiteX69" fmla="*/ 4163931 w 6427177"/>
                <a:gd name="connsiteY69" fmla="*/ 428242 h 5819242"/>
                <a:gd name="connsiteX70" fmla="*/ 4142159 w 6427177"/>
                <a:gd name="connsiteY70" fmla="*/ 537099 h 5819242"/>
                <a:gd name="connsiteX71" fmla="*/ 4142159 w 6427177"/>
                <a:gd name="connsiteY71" fmla="*/ 682242 h 5819242"/>
                <a:gd name="connsiteX72" fmla="*/ 4142159 w 6427177"/>
                <a:gd name="connsiteY72" fmla="*/ 769327 h 5819242"/>
                <a:gd name="connsiteX73" fmla="*/ 4171188 w 6427177"/>
                <a:gd name="connsiteY73" fmla="*/ 834642 h 5819242"/>
                <a:gd name="connsiteX74" fmla="*/ 4243759 w 6427177"/>
                <a:gd name="connsiteY74" fmla="*/ 863670 h 5819242"/>
                <a:gd name="connsiteX75" fmla="*/ 4359874 w 6427177"/>
                <a:gd name="connsiteY75" fmla="*/ 1030584 h 5819242"/>
                <a:gd name="connsiteX76" fmla="*/ 4432445 w 6427177"/>
                <a:gd name="connsiteY76" fmla="*/ 1103156 h 5819242"/>
                <a:gd name="connsiteX77" fmla="*/ 4541302 w 6427177"/>
                <a:gd name="connsiteY77" fmla="*/ 1095899 h 5819242"/>
                <a:gd name="connsiteX78" fmla="*/ 4650159 w 6427177"/>
                <a:gd name="connsiteY78" fmla="*/ 1124927 h 5819242"/>
                <a:gd name="connsiteX79" fmla="*/ 4671931 w 6427177"/>
                <a:gd name="connsiteY79" fmla="*/ 1124927 h 5819242"/>
                <a:gd name="connsiteX80" fmla="*/ 4722731 w 6427177"/>
                <a:gd name="connsiteY80" fmla="*/ 1146699 h 5819242"/>
                <a:gd name="connsiteX81" fmla="*/ 4780788 w 6427177"/>
                <a:gd name="connsiteY81" fmla="*/ 1139442 h 5819242"/>
                <a:gd name="connsiteX82" fmla="*/ 4817074 w 6427177"/>
                <a:gd name="connsiteY82" fmla="*/ 1204756 h 5819242"/>
                <a:gd name="connsiteX83" fmla="*/ 4802559 w 6427177"/>
                <a:gd name="connsiteY83" fmla="*/ 1320870 h 5819242"/>
                <a:gd name="connsiteX84" fmla="*/ 4780788 w 6427177"/>
                <a:gd name="connsiteY84" fmla="*/ 1422470 h 5819242"/>
                <a:gd name="connsiteX85" fmla="*/ 4737245 w 6427177"/>
                <a:gd name="connsiteY85" fmla="*/ 1705499 h 5819242"/>
                <a:gd name="connsiteX86" fmla="*/ 4729988 w 6427177"/>
                <a:gd name="connsiteY86" fmla="*/ 1865156 h 5819242"/>
                <a:gd name="connsiteX87" fmla="*/ 4664674 w 6427177"/>
                <a:gd name="connsiteY87" fmla="*/ 2148184 h 5819242"/>
                <a:gd name="connsiteX88" fmla="*/ 4628388 w 6427177"/>
                <a:gd name="connsiteY88" fmla="*/ 2670699 h 5819242"/>
                <a:gd name="connsiteX89" fmla="*/ 4606616 w 6427177"/>
                <a:gd name="connsiteY89" fmla="*/ 2990013 h 5819242"/>
                <a:gd name="connsiteX90" fmla="*/ 4584845 w 6427177"/>
                <a:gd name="connsiteY90" fmla="*/ 3425442 h 5819242"/>
                <a:gd name="connsiteX91" fmla="*/ 4584845 w 6427177"/>
                <a:gd name="connsiteY91" fmla="*/ 3541556 h 5819242"/>
                <a:gd name="connsiteX92" fmla="*/ 4599359 w 6427177"/>
                <a:gd name="connsiteY92" fmla="*/ 3693956 h 5819242"/>
                <a:gd name="connsiteX93" fmla="*/ 4613874 w 6427177"/>
                <a:gd name="connsiteY93" fmla="*/ 3947956 h 5819242"/>
                <a:gd name="connsiteX94" fmla="*/ 4599359 w 6427177"/>
                <a:gd name="connsiteY94" fmla="*/ 3955213 h 5819242"/>
                <a:gd name="connsiteX95" fmla="*/ 4541302 w 6427177"/>
                <a:gd name="connsiteY95" fmla="*/ 3991499 h 5819242"/>
                <a:gd name="connsiteX96" fmla="*/ 4454216 w 6427177"/>
                <a:gd name="connsiteY96" fmla="*/ 4020527 h 5819242"/>
                <a:gd name="connsiteX97" fmla="*/ 4388902 w 6427177"/>
                <a:gd name="connsiteY97" fmla="*/ 4006013 h 5819242"/>
                <a:gd name="connsiteX98" fmla="*/ 4338102 w 6427177"/>
                <a:gd name="connsiteY98" fmla="*/ 3984242 h 5819242"/>
                <a:gd name="connsiteX99" fmla="*/ 4105874 w 6427177"/>
                <a:gd name="connsiteY99" fmla="*/ 3926184 h 5819242"/>
                <a:gd name="connsiteX100" fmla="*/ 4040559 w 6427177"/>
                <a:gd name="connsiteY100" fmla="*/ 3904413 h 5819242"/>
                <a:gd name="connsiteX101" fmla="*/ 3902674 w 6427177"/>
                <a:gd name="connsiteY101" fmla="*/ 3882642 h 5819242"/>
                <a:gd name="connsiteX102" fmla="*/ 3822845 w 6427177"/>
                <a:gd name="connsiteY102" fmla="*/ 3875384 h 5819242"/>
                <a:gd name="connsiteX103" fmla="*/ 3648674 w 6427177"/>
                <a:gd name="connsiteY103" fmla="*/ 3831842 h 5819242"/>
                <a:gd name="connsiteX104" fmla="*/ 3583359 w 6427177"/>
                <a:gd name="connsiteY104" fmla="*/ 3831842 h 5819242"/>
                <a:gd name="connsiteX105" fmla="*/ 3387416 w 6427177"/>
                <a:gd name="connsiteY105" fmla="*/ 3788299 h 5819242"/>
                <a:gd name="connsiteX106" fmla="*/ 3126159 w 6427177"/>
                <a:gd name="connsiteY106" fmla="*/ 3773784 h 5819242"/>
                <a:gd name="connsiteX107" fmla="*/ 2995531 w 6427177"/>
                <a:gd name="connsiteY107" fmla="*/ 3744756 h 5819242"/>
                <a:gd name="connsiteX108" fmla="*/ 2922959 w 6427177"/>
                <a:gd name="connsiteY108" fmla="*/ 3701213 h 5819242"/>
                <a:gd name="connsiteX109" fmla="*/ 2821359 w 6427177"/>
                <a:gd name="connsiteY109" fmla="*/ 3679442 h 5819242"/>
                <a:gd name="connsiteX110" fmla="*/ 2792331 w 6427177"/>
                <a:gd name="connsiteY110" fmla="*/ 3664927 h 5819242"/>
                <a:gd name="connsiteX111" fmla="*/ 2748788 w 6427177"/>
                <a:gd name="connsiteY111" fmla="*/ 3672184 h 5819242"/>
                <a:gd name="connsiteX112" fmla="*/ 2712502 w 6427177"/>
                <a:gd name="connsiteY112" fmla="*/ 3737499 h 5819242"/>
                <a:gd name="connsiteX113" fmla="*/ 2668959 w 6427177"/>
                <a:gd name="connsiteY113" fmla="*/ 3781042 h 5819242"/>
                <a:gd name="connsiteX114" fmla="*/ 2581874 w 6427177"/>
                <a:gd name="connsiteY114" fmla="*/ 3998756 h 5819242"/>
                <a:gd name="connsiteX115" fmla="*/ 2516559 w 6427177"/>
                <a:gd name="connsiteY115" fmla="*/ 4064070 h 5819242"/>
                <a:gd name="connsiteX116" fmla="*/ 2465759 w 6427177"/>
                <a:gd name="connsiteY116" fmla="*/ 4165670 h 5819242"/>
                <a:gd name="connsiteX117" fmla="*/ 2443988 w 6427177"/>
                <a:gd name="connsiteY117" fmla="*/ 4194699 h 5819242"/>
                <a:gd name="connsiteX118" fmla="*/ 2407702 w 6427177"/>
                <a:gd name="connsiteY118" fmla="*/ 4260013 h 5819242"/>
                <a:gd name="connsiteX119" fmla="*/ 2378674 w 6427177"/>
                <a:gd name="connsiteY119" fmla="*/ 4318070 h 5819242"/>
                <a:gd name="connsiteX120" fmla="*/ 2226274 w 6427177"/>
                <a:gd name="connsiteY120" fmla="*/ 4310813 h 5819242"/>
                <a:gd name="connsiteX121" fmla="*/ 1877931 w 6427177"/>
                <a:gd name="connsiteY121" fmla="*/ 4318070 h 5819242"/>
                <a:gd name="connsiteX122" fmla="*/ 1689245 w 6427177"/>
                <a:gd name="connsiteY122" fmla="*/ 4325327 h 5819242"/>
                <a:gd name="connsiteX123" fmla="*/ 1558616 w 6427177"/>
                <a:gd name="connsiteY123" fmla="*/ 4347099 h 5819242"/>
                <a:gd name="connsiteX124" fmla="*/ 1406216 w 6427177"/>
                <a:gd name="connsiteY124" fmla="*/ 4354356 h 5819242"/>
                <a:gd name="connsiteX125" fmla="*/ 1181245 w 6427177"/>
                <a:gd name="connsiteY125" fmla="*/ 4361613 h 5819242"/>
                <a:gd name="connsiteX126" fmla="*/ 927245 w 6427177"/>
                <a:gd name="connsiteY126" fmla="*/ 4405156 h 5819242"/>
                <a:gd name="connsiteX127" fmla="*/ 854674 w 6427177"/>
                <a:gd name="connsiteY127" fmla="*/ 4405156 h 5819242"/>
                <a:gd name="connsiteX128" fmla="*/ 811131 w 6427177"/>
                <a:gd name="connsiteY128" fmla="*/ 4405156 h 5819242"/>
                <a:gd name="connsiteX129" fmla="*/ 731302 w 6427177"/>
                <a:gd name="connsiteY129" fmla="*/ 4412413 h 5819242"/>
                <a:gd name="connsiteX130" fmla="*/ 687759 w 6427177"/>
                <a:gd name="connsiteY130" fmla="*/ 4434184 h 5819242"/>
                <a:gd name="connsiteX131" fmla="*/ 695016 w 6427177"/>
                <a:gd name="connsiteY131" fmla="*/ 4586584 h 5819242"/>
                <a:gd name="connsiteX132" fmla="*/ 695016 w 6427177"/>
                <a:gd name="connsiteY132" fmla="*/ 4630127 h 5819242"/>
                <a:gd name="connsiteX133" fmla="*/ 687759 w 6427177"/>
                <a:gd name="connsiteY133" fmla="*/ 4869613 h 5819242"/>
                <a:gd name="connsiteX134" fmla="*/ 695016 w 6427177"/>
                <a:gd name="connsiteY134" fmla="*/ 4971213 h 5819242"/>
                <a:gd name="connsiteX135" fmla="*/ 695016 w 6427177"/>
                <a:gd name="connsiteY135" fmla="*/ 5080070 h 5819242"/>
                <a:gd name="connsiteX136" fmla="*/ 687759 w 6427177"/>
                <a:gd name="connsiteY136" fmla="*/ 5217956 h 5819242"/>
                <a:gd name="connsiteX137" fmla="*/ 695016 w 6427177"/>
                <a:gd name="connsiteY137" fmla="*/ 5326813 h 5819242"/>
                <a:gd name="connsiteX138" fmla="*/ 658731 w 6427177"/>
                <a:gd name="connsiteY138" fmla="*/ 5500984 h 5819242"/>
                <a:gd name="connsiteX139" fmla="*/ 673245 w 6427177"/>
                <a:gd name="connsiteY139" fmla="*/ 5609842 h 5819242"/>
                <a:gd name="connsiteX140" fmla="*/ 673245 w 6427177"/>
                <a:gd name="connsiteY140" fmla="*/ 5675156 h 5819242"/>
                <a:gd name="connsiteX141" fmla="*/ 673245 w 6427177"/>
                <a:gd name="connsiteY141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95188 w 6427177"/>
                <a:gd name="connsiteY30" fmla="*/ 5493727 h 5819242"/>
                <a:gd name="connsiteX31" fmla="*/ 5724216 w 6427177"/>
                <a:gd name="connsiteY31" fmla="*/ 5341327 h 5819242"/>
                <a:gd name="connsiteX32" fmla="*/ 5687931 w 6427177"/>
                <a:gd name="connsiteY32" fmla="*/ 5138127 h 5819242"/>
                <a:gd name="connsiteX33" fmla="*/ 5680674 w 6427177"/>
                <a:gd name="connsiteY33" fmla="*/ 4949442 h 5819242"/>
                <a:gd name="connsiteX34" fmla="*/ 5680674 w 6427177"/>
                <a:gd name="connsiteY34" fmla="*/ 4789784 h 5819242"/>
                <a:gd name="connsiteX35" fmla="*/ 5673416 w 6427177"/>
                <a:gd name="connsiteY35" fmla="*/ 4506756 h 5819242"/>
                <a:gd name="connsiteX36" fmla="*/ 5673416 w 6427177"/>
                <a:gd name="connsiteY36" fmla="*/ 4252756 h 5819242"/>
                <a:gd name="connsiteX37" fmla="*/ 5644388 w 6427177"/>
                <a:gd name="connsiteY37" fmla="*/ 4006013 h 5819242"/>
                <a:gd name="connsiteX38" fmla="*/ 5622616 w 6427177"/>
                <a:gd name="connsiteY38" fmla="*/ 3831842 h 5819242"/>
                <a:gd name="connsiteX39" fmla="*/ 5608102 w 6427177"/>
                <a:gd name="connsiteY39" fmla="*/ 3621384 h 5819242"/>
                <a:gd name="connsiteX40" fmla="*/ 5579074 w 6427177"/>
                <a:gd name="connsiteY40" fmla="*/ 3439956 h 5819242"/>
                <a:gd name="connsiteX41" fmla="*/ 5571816 w 6427177"/>
                <a:gd name="connsiteY41" fmla="*/ 3222242 h 5819242"/>
                <a:gd name="connsiteX42" fmla="*/ 5615359 w 6427177"/>
                <a:gd name="connsiteY42" fmla="*/ 3164184 h 5819242"/>
                <a:gd name="connsiteX43" fmla="*/ 5716959 w 6427177"/>
                <a:gd name="connsiteY43" fmla="*/ 3055327 h 5819242"/>
                <a:gd name="connsiteX44" fmla="*/ 5869359 w 6427177"/>
                <a:gd name="connsiteY44" fmla="*/ 2982756 h 5819242"/>
                <a:gd name="connsiteX45" fmla="*/ 5934674 w 6427177"/>
                <a:gd name="connsiteY45" fmla="*/ 2902927 h 5819242"/>
                <a:gd name="connsiteX46" fmla="*/ 6021759 w 6427177"/>
                <a:gd name="connsiteY46" fmla="*/ 2837613 h 5819242"/>
                <a:gd name="connsiteX47" fmla="*/ 6043531 w 6427177"/>
                <a:gd name="connsiteY47" fmla="*/ 2743270 h 5819242"/>
                <a:gd name="connsiteX48" fmla="*/ 6072559 w 6427177"/>
                <a:gd name="connsiteY48" fmla="*/ 2482013 h 5819242"/>
                <a:gd name="connsiteX49" fmla="*/ 6137874 w 6427177"/>
                <a:gd name="connsiteY49" fmla="*/ 2162699 h 5819242"/>
                <a:gd name="connsiteX50" fmla="*/ 6159645 w 6427177"/>
                <a:gd name="connsiteY50" fmla="*/ 1937727 h 5819242"/>
                <a:gd name="connsiteX51" fmla="*/ 6246731 w 6427177"/>
                <a:gd name="connsiteY51" fmla="*/ 1545842 h 5819242"/>
                <a:gd name="connsiteX52" fmla="*/ 6304788 w 6427177"/>
                <a:gd name="connsiteY52" fmla="*/ 1204756 h 5819242"/>
                <a:gd name="connsiteX53" fmla="*/ 6370102 w 6427177"/>
                <a:gd name="connsiteY53" fmla="*/ 965270 h 5819242"/>
                <a:gd name="connsiteX54" fmla="*/ 6399131 w 6427177"/>
                <a:gd name="connsiteY54" fmla="*/ 682242 h 5819242"/>
                <a:gd name="connsiteX55" fmla="*/ 6420902 w 6427177"/>
                <a:gd name="connsiteY55" fmla="*/ 551613 h 5819242"/>
                <a:gd name="connsiteX56" fmla="*/ 6420902 w 6427177"/>
                <a:gd name="connsiteY56" fmla="*/ 486299 h 5819242"/>
                <a:gd name="connsiteX57" fmla="*/ 6348331 w 6427177"/>
                <a:gd name="connsiteY57" fmla="*/ 457270 h 5819242"/>
                <a:gd name="connsiteX58" fmla="*/ 6253988 w 6427177"/>
                <a:gd name="connsiteY58" fmla="*/ 435499 h 5819242"/>
                <a:gd name="connsiteX59" fmla="*/ 6065302 w 6427177"/>
                <a:gd name="connsiteY59" fmla="*/ 391956 h 5819242"/>
                <a:gd name="connsiteX60" fmla="*/ 5883874 w 6427177"/>
                <a:gd name="connsiteY60" fmla="*/ 333899 h 5819242"/>
                <a:gd name="connsiteX61" fmla="*/ 5107359 w 6427177"/>
                <a:gd name="connsiteY61" fmla="*/ 174242 h 5819242"/>
                <a:gd name="connsiteX62" fmla="*/ 4933188 w 6427177"/>
                <a:gd name="connsiteY62" fmla="*/ 94413 h 5819242"/>
                <a:gd name="connsiteX63" fmla="*/ 4599359 w 6427177"/>
                <a:gd name="connsiteY63" fmla="*/ 29099 h 5819242"/>
                <a:gd name="connsiteX64" fmla="*/ 4519531 w 6427177"/>
                <a:gd name="connsiteY64" fmla="*/ 70 h 5819242"/>
                <a:gd name="connsiteX65" fmla="*/ 4381645 w 6427177"/>
                <a:gd name="connsiteY65" fmla="*/ 36356 h 5819242"/>
                <a:gd name="connsiteX66" fmla="*/ 4294559 w 6427177"/>
                <a:gd name="connsiteY66" fmla="*/ 159727 h 5819242"/>
                <a:gd name="connsiteX67" fmla="*/ 4229245 w 6427177"/>
                <a:gd name="connsiteY67" fmla="*/ 246813 h 5819242"/>
                <a:gd name="connsiteX68" fmla="*/ 4163931 w 6427177"/>
                <a:gd name="connsiteY68" fmla="*/ 428242 h 5819242"/>
                <a:gd name="connsiteX69" fmla="*/ 4142159 w 6427177"/>
                <a:gd name="connsiteY69" fmla="*/ 537099 h 5819242"/>
                <a:gd name="connsiteX70" fmla="*/ 4142159 w 6427177"/>
                <a:gd name="connsiteY70" fmla="*/ 682242 h 5819242"/>
                <a:gd name="connsiteX71" fmla="*/ 4142159 w 6427177"/>
                <a:gd name="connsiteY71" fmla="*/ 769327 h 5819242"/>
                <a:gd name="connsiteX72" fmla="*/ 4171188 w 6427177"/>
                <a:gd name="connsiteY72" fmla="*/ 834642 h 5819242"/>
                <a:gd name="connsiteX73" fmla="*/ 4243759 w 6427177"/>
                <a:gd name="connsiteY73" fmla="*/ 863670 h 5819242"/>
                <a:gd name="connsiteX74" fmla="*/ 4359874 w 6427177"/>
                <a:gd name="connsiteY74" fmla="*/ 1030584 h 5819242"/>
                <a:gd name="connsiteX75" fmla="*/ 4432445 w 6427177"/>
                <a:gd name="connsiteY75" fmla="*/ 1103156 h 5819242"/>
                <a:gd name="connsiteX76" fmla="*/ 4541302 w 6427177"/>
                <a:gd name="connsiteY76" fmla="*/ 1095899 h 5819242"/>
                <a:gd name="connsiteX77" fmla="*/ 4650159 w 6427177"/>
                <a:gd name="connsiteY77" fmla="*/ 1124927 h 5819242"/>
                <a:gd name="connsiteX78" fmla="*/ 4671931 w 6427177"/>
                <a:gd name="connsiteY78" fmla="*/ 1124927 h 5819242"/>
                <a:gd name="connsiteX79" fmla="*/ 4722731 w 6427177"/>
                <a:gd name="connsiteY79" fmla="*/ 1146699 h 5819242"/>
                <a:gd name="connsiteX80" fmla="*/ 4780788 w 6427177"/>
                <a:gd name="connsiteY80" fmla="*/ 1139442 h 5819242"/>
                <a:gd name="connsiteX81" fmla="*/ 4817074 w 6427177"/>
                <a:gd name="connsiteY81" fmla="*/ 1204756 h 5819242"/>
                <a:gd name="connsiteX82" fmla="*/ 4802559 w 6427177"/>
                <a:gd name="connsiteY82" fmla="*/ 1320870 h 5819242"/>
                <a:gd name="connsiteX83" fmla="*/ 4780788 w 6427177"/>
                <a:gd name="connsiteY83" fmla="*/ 1422470 h 5819242"/>
                <a:gd name="connsiteX84" fmla="*/ 4737245 w 6427177"/>
                <a:gd name="connsiteY84" fmla="*/ 1705499 h 5819242"/>
                <a:gd name="connsiteX85" fmla="*/ 4729988 w 6427177"/>
                <a:gd name="connsiteY85" fmla="*/ 1865156 h 5819242"/>
                <a:gd name="connsiteX86" fmla="*/ 4664674 w 6427177"/>
                <a:gd name="connsiteY86" fmla="*/ 2148184 h 5819242"/>
                <a:gd name="connsiteX87" fmla="*/ 4628388 w 6427177"/>
                <a:gd name="connsiteY87" fmla="*/ 2670699 h 5819242"/>
                <a:gd name="connsiteX88" fmla="*/ 4606616 w 6427177"/>
                <a:gd name="connsiteY88" fmla="*/ 2990013 h 5819242"/>
                <a:gd name="connsiteX89" fmla="*/ 4584845 w 6427177"/>
                <a:gd name="connsiteY89" fmla="*/ 3425442 h 5819242"/>
                <a:gd name="connsiteX90" fmla="*/ 4584845 w 6427177"/>
                <a:gd name="connsiteY90" fmla="*/ 3541556 h 5819242"/>
                <a:gd name="connsiteX91" fmla="*/ 4599359 w 6427177"/>
                <a:gd name="connsiteY91" fmla="*/ 3693956 h 5819242"/>
                <a:gd name="connsiteX92" fmla="*/ 4613874 w 6427177"/>
                <a:gd name="connsiteY92" fmla="*/ 3947956 h 5819242"/>
                <a:gd name="connsiteX93" fmla="*/ 4599359 w 6427177"/>
                <a:gd name="connsiteY93" fmla="*/ 3955213 h 5819242"/>
                <a:gd name="connsiteX94" fmla="*/ 4541302 w 6427177"/>
                <a:gd name="connsiteY94" fmla="*/ 3991499 h 5819242"/>
                <a:gd name="connsiteX95" fmla="*/ 4454216 w 6427177"/>
                <a:gd name="connsiteY95" fmla="*/ 4020527 h 5819242"/>
                <a:gd name="connsiteX96" fmla="*/ 4388902 w 6427177"/>
                <a:gd name="connsiteY96" fmla="*/ 4006013 h 5819242"/>
                <a:gd name="connsiteX97" fmla="*/ 4338102 w 6427177"/>
                <a:gd name="connsiteY97" fmla="*/ 3984242 h 5819242"/>
                <a:gd name="connsiteX98" fmla="*/ 4105874 w 6427177"/>
                <a:gd name="connsiteY98" fmla="*/ 3926184 h 5819242"/>
                <a:gd name="connsiteX99" fmla="*/ 4040559 w 6427177"/>
                <a:gd name="connsiteY99" fmla="*/ 3904413 h 5819242"/>
                <a:gd name="connsiteX100" fmla="*/ 3902674 w 6427177"/>
                <a:gd name="connsiteY100" fmla="*/ 3882642 h 5819242"/>
                <a:gd name="connsiteX101" fmla="*/ 3822845 w 6427177"/>
                <a:gd name="connsiteY101" fmla="*/ 3875384 h 5819242"/>
                <a:gd name="connsiteX102" fmla="*/ 3648674 w 6427177"/>
                <a:gd name="connsiteY102" fmla="*/ 3831842 h 5819242"/>
                <a:gd name="connsiteX103" fmla="*/ 3583359 w 6427177"/>
                <a:gd name="connsiteY103" fmla="*/ 3831842 h 5819242"/>
                <a:gd name="connsiteX104" fmla="*/ 3387416 w 6427177"/>
                <a:gd name="connsiteY104" fmla="*/ 3788299 h 5819242"/>
                <a:gd name="connsiteX105" fmla="*/ 3126159 w 6427177"/>
                <a:gd name="connsiteY105" fmla="*/ 3773784 h 5819242"/>
                <a:gd name="connsiteX106" fmla="*/ 2995531 w 6427177"/>
                <a:gd name="connsiteY106" fmla="*/ 3744756 h 5819242"/>
                <a:gd name="connsiteX107" fmla="*/ 2922959 w 6427177"/>
                <a:gd name="connsiteY107" fmla="*/ 3701213 h 5819242"/>
                <a:gd name="connsiteX108" fmla="*/ 2821359 w 6427177"/>
                <a:gd name="connsiteY108" fmla="*/ 3679442 h 5819242"/>
                <a:gd name="connsiteX109" fmla="*/ 2792331 w 6427177"/>
                <a:gd name="connsiteY109" fmla="*/ 3664927 h 5819242"/>
                <a:gd name="connsiteX110" fmla="*/ 2748788 w 6427177"/>
                <a:gd name="connsiteY110" fmla="*/ 3672184 h 5819242"/>
                <a:gd name="connsiteX111" fmla="*/ 2712502 w 6427177"/>
                <a:gd name="connsiteY111" fmla="*/ 3737499 h 5819242"/>
                <a:gd name="connsiteX112" fmla="*/ 2668959 w 6427177"/>
                <a:gd name="connsiteY112" fmla="*/ 3781042 h 5819242"/>
                <a:gd name="connsiteX113" fmla="*/ 2581874 w 6427177"/>
                <a:gd name="connsiteY113" fmla="*/ 3998756 h 5819242"/>
                <a:gd name="connsiteX114" fmla="*/ 2516559 w 6427177"/>
                <a:gd name="connsiteY114" fmla="*/ 4064070 h 5819242"/>
                <a:gd name="connsiteX115" fmla="*/ 2465759 w 6427177"/>
                <a:gd name="connsiteY115" fmla="*/ 4165670 h 5819242"/>
                <a:gd name="connsiteX116" fmla="*/ 2443988 w 6427177"/>
                <a:gd name="connsiteY116" fmla="*/ 4194699 h 5819242"/>
                <a:gd name="connsiteX117" fmla="*/ 2407702 w 6427177"/>
                <a:gd name="connsiteY117" fmla="*/ 4260013 h 5819242"/>
                <a:gd name="connsiteX118" fmla="*/ 2378674 w 6427177"/>
                <a:gd name="connsiteY118" fmla="*/ 4318070 h 5819242"/>
                <a:gd name="connsiteX119" fmla="*/ 2226274 w 6427177"/>
                <a:gd name="connsiteY119" fmla="*/ 4310813 h 5819242"/>
                <a:gd name="connsiteX120" fmla="*/ 1877931 w 6427177"/>
                <a:gd name="connsiteY120" fmla="*/ 4318070 h 5819242"/>
                <a:gd name="connsiteX121" fmla="*/ 1689245 w 6427177"/>
                <a:gd name="connsiteY121" fmla="*/ 4325327 h 5819242"/>
                <a:gd name="connsiteX122" fmla="*/ 1558616 w 6427177"/>
                <a:gd name="connsiteY122" fmla="*/ 4347099 h 5819242"/>
                <a:gd name="connsiteX123" fmla="*/ 1406216 w 6427177"/>
                <a:gd name="connsiteY123" fmla="*/ 4354356 h 5819242"/>
                <a:gd name="connsiteX124" fmla="*/ 1181245 w 6427177"/>
                <a:gd name="connsiteY124" fmla="*/ 4361613 h 5819242"/>
                <a:gd name="connsiteX125" fmla="*/ 927245 w 6427177"/>
                <a:gd name="connsiteY125" fmla="*/ 4405156 h 5819242"/>
                <a:gd name="connsiteX126" fmla="*/ 854674 w 6427177"/>
                <a:gd name="connsiteY126" fmla="*/ 4405156 h 5819242"/>
                <a:gd name="connsiteX127" fmla="*/ 811131 w 6427177"/>
                <a:gd name="connsiteY127" fmla="*/ 4405156 h 5819242"/>
                <a:gd name="connsiteX128" fmla="*/ 731302 w 6427177"/>
                <a:gd name="connsiteY128" fmla="*/ 4412413 h 5819242"/>
                <a:gd name="connsiteX129" fmla="*/ 687759 w 6427177"/>
                <a:gd name="connsiteY129" fmla="*/ 4434184 h 5819242"/>
                <a:gd name="connsiteX130" fmla="*/ 695016 w 6427177"/>
                <a:gd name="connsiteY130" fmla="*/ 4586584 h 5819242"/>
                <a:gd name="connsiteX131" fmla="*/ 695016 w 6427177"/>
                <a:gd name="connsiteY131" fmla="*/ 4630127 h 5819242"/>
                <a:gd name="connsiteX132" fmla="*/ 687759 w 6427177"/>
                <a:gd name="connsiteY132" fmla="*/ 4869613 h 5819242"/>
                <a:gd name="connsiteX133" fmla="*/ 695016 w 6427177"/>
                <a:gd name="connsiteY133" fmla="*/ 4971213 h 5819242"/>
                <a:gd name="connsiteX134" fmla="*/ 695016 w 6427177"/>
                <a:gd name="connsiteY134" fmla="*/ 5080070 h 5819242"/>
                <a:gd name="connsiteX135" fmla="*/ 687759 w 6427177"/>
                <a:gd name="connsiteY135" fmla="*/ 5217956 h 5819242"/>
                <a:gd name="connsiteX136" fmla="*/ 695016 w 6427177"/>
                <a:gd name="connsiteY136" fmla="*/ 5326813 h 5819242"/>
                <a:gd name="connsiteX137" fmla="*/ 658731 w 6427177"/>
                <a:gd name="connsiteY137" fmla="*/ 5500984 h 5819242"/>
                <a:gd name="connsiteX138" fmla="*/ 673245 w 6427177"/>
                <a:gd name="connsiteY138" fmla="*/ 5609842 h 5819242"/>
                <a:gd name="connsiteX139" fmla="*/ 673245 w 6427177"/>
                <a:gd name="connsiteY139" fmla="*/ 5675156 h 5819242"/>
                <a:gd name="connsiteX140" fmla="*/ 673245 w 6427177"/>
                <a:gd name="connsiteY140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95188 w 6427177"/>
                <a:gd name="connsiteY30" fmla="*/ 5493727 h 5819242"/>
                <a:gd name="connsiteX31" fmla="*/ 5703502 w 6427177"/>
                <a:gd name="connsiteY31" fmla="*/ 5335409 h 5819242"/>
                <a:gd name="connsiteX32" fmla="*/ 5687931 w 6427177"/>
                <a:gd name="connsiteY32" fmla="*/ 5138127 h 5819242"/>
                <a:gd name="connsiteX33" fmla="*/ 5680674 w 6427177"/>
                <a:gd name="connsiteY33" fmla="*/ 4949442 h 5819242"/>
                <a:gd name="connsiteX34" fmla="*/ 5680674 w 6427177"/>
                <a:gd name="connsiteY34" fmla="*/ 4789784 h 5819242"/>
                <a:gd name="connsiteX35" fmla="*/ 5673416 w 6427177"/>
                <a:gd name="connsiteY35" fmla="*/ 4506756 h 5819242"/>
                <a:gd name="connsiteX36" fmla="*/ 5673416 w 6427177"/>
                <a:gd name="connsiteY36" fmla="*/ 4252756 h 5819242"/>
                <a:gd name="connsiteX37" fmla="*/ 5644388 w 6427177"/>
                <a:gd name="connsiteY37" fmla="*/ 4006013 h 5819242"/>
                <a:gd name="connsiteX38" fmla="*/ 5622616 w 6427177"/>
                <a:gd name="connsiteY38" fmla="*/ 3831842 h 5819242"/>
                <a:gd name="connsiteX39" fmla="*/ 5608102 w 6427177"/>
                <a:gd name="connsiteY39" fmla="*/ 3621384 h 5819242"/>
                <a:gd name="connsiteX40" fmla="*/ 5579074 w 6427177"/>
                <a:gd name="connsiteY40" fmla="*/ 3439956 h 5819242"/>
                <a:gd name="connsiteX41" fmla="*/ 5571816 w 6427177"/>
                <a:gd name="connsiteY41" fmla="*/ 3222242 h 5819242"/>
                <a:gd name="connsiteX42" fmla="*/ 5615359 w 6427177"/>
                <a:gd name="connsiteY42" fmla="*/ 3164184 h 5819242"/>
                <a:gd name="connsiteX43" fmla="*/ 5716959 w 6427177"/>
                <a:gd name="connsiteY43" fmla="*/ 3055327 h 5819242"/>
                <a:gd name="connsiteX44" fmla="*/ 5869359 w 6427177"/>
                <a:gd name="connsiteY44" fmla="*/ 2982756 h 5819242"/>
                <a:gd name="connsiteX45" fmla="*/ 5934674 w 6427177"/>
                <a:gd name="connsiteY45" fmla="*/ 2902927 h 5819242"/>
                <a:gd name="connsiteX46" fmla="*/ 6021759 w 6427177"/>
                <a:gd name="connsiteY46" fmla="*/ 2837613 h 5819242"/>
                <a:gd name="connsiteX47" fmla="*/ 6043531 w 6427177"/>
                <a:gd name="connsiteY47" fmla="*/ 2743270 h 5819242"/>
                <a:gd name="connsiteX48" fmla="*/ 6072559 w 6427177"/>
                <a:gd name="connsiteY48" fmla="*/ 2482013 h 5819242"/>
                <a:gd name="connsiteX49" fmla="*/ 6137874 w 6427177"/>
                <a:gd name="connsiteY49" fmla="*/ 2162699 h 5819242"/>
                <a:gd name="connsiteX50" fmla="*/ 6159645 w 6427177"/>
                <a:gd name="connsiteY50" fmla="*/ 1937727 h 5819242"/>
                <a:gd name="connsiteX51" fmla="*/ 6246731 w 6427177"/>
                <a:gd name="connsiteY51" fmla="*/ 1545842 h 5819242"/>
                <a:gd name="connsiteX52" fmla="*/ 6304788 w 6427177"/>
                <a:gd name="connsiteY52" fmla="*/ 1204756 h 5819242"/>
                <a:gd name="connsiteX53" fmla="*/ 6370102 w 6427177"/>
                <a:gd name="connsiteY53" fmla="*/ 965270 h 5819242"/>
                <a:gd name="connsiteX54" fmla="*/ 6399131 w 6427177"/>
                <a:gd name="connsiteY54" fmla="*/ 682242 h 5819242"/>
                <a:gd name="connsiteX55" fmla="*/ 6420902 w 6427177"/>
                <a:gd name="connsiteY55" fmla="*/ 551613 h 5819242"/>
                <a:gd name="connsiteX56" fmla="*/ 6420902 w 6427177"/>
                <a:gd name="connsiteY56" fmla="*/ 486299 h 5819242"/>
                <a:gd name="connsiteX57" fmla="*/ 6348331 w 6427177"/>
                <a:gd name="connsiteY57" fmla="*/ 457270 h 5819242"/>
                <a:gd name="connsiteX58" fmla="*/ 6253988 w 6427177"/>
                <a:gd name="connsiteY58" fmla="*/ 435499 h 5819242"/>
                <a:gd name="connsiteX59" fmla="*/ 6065302 w 6427177"/>
                <a:gd name="connsiteY59" fmla="*/ 391956 h 5819242"/>
                <a:gd name="connsiteX60" fmla="*/ 5883874 w 6427177"/>
                <a:gd name="connsiteY60" fmla="*/ 333899 h 5819242"/>
                <a:gd name="connsiteX61" fmla="*/ 5107359 w 6427177"/>
                <a:gd name="connsiteY61" fmla="*/ 174242 h 5819242"/>
                <a:gd name="connsiteX62" fmla="*/ 4933188 w 6427177"/>
                <a:gd name="connsiteY62" fmla="*/ 94413 h 5819242"/>
                <a:gd name="connsiteX63" fmla="*/ 4599359 w 6427177"/>
                <a:gd name="connsiteY63" fmla="*/ 29099 h 5819242"/>
                <a:gd name="connsiteX64" fmla="*/ 4519531 w 6427177"/>
                <a:gd name="connsiteY64" fmla="*/ 70 h 5819242"/>
                <a:gd name="connsiteX65" fmla="*/ 4381645 w 6427177"/>
                <a:gd name="connsiteY65" fmla="*/ 36356 h 5819242"/>
                <a:gd name="connsiteX66" fmla="*/ 4294559 w 6427177"/>
                <a:gd name="connsiteY66" fmla="*/ 159727 h 5819242"/>
                <a:gd name="connsiteX67" fmla="*/ 4229245 w 6427177"/>
                <a:gd name="connsiteY67" fmla="*/ 246813 h 5819242"/>
                <a:gd name="connsiteX68" fmla="*/ 4163931 w 6427177"/>
                <a:gd name="connsiteY68" fmla="*/ 428242 h 5819242"/>
                <a:gd name="connsiteX69" fmla="*/ 4142159 w 6427177"/>
                <a:gd name="connsiteY69" fmla="*/ 537099 h 5819242"/>
                <a:gd name="connsiteX70" fmla="*/ 4142159 w 6427177"/>
                <a:gd name="connsiteY70" fmla="*/ 682242 h 5819242"/>
                <a:gd name="connsiteX71" fmla="*/ 4142159 w 6427177"/>
                <a:gd name="connsiteY71" fmla="*/ 769327 h 5819242"/>
                <a:gd name="connsiteX72" fmla="*/ 4171188 w 6427177"/>
                <a:gd name="connsiteY72" fmla="*/ 834642 h 5819242"/>
                <a:gd name="connsiteX73" fmla="*/ 4243759 w 6427177"/>
                <a:gd name="connsiteY73" fmla="*/ 863670 h 5819242"/>
                <a:gd name="connsiteX74" fmla="*/ 4359874 w 6427177"/>
                <a:gd name="connsiteY74" fmla="*/ 1030584 h 5819242"/>
                <a:gd name="connsiteX75" fmla="*/ 4432445 w 6427177"/>
                <a:gd name="connsiteY75" fmla="*/ 1103156 h 5819242"/>
                <a:gd name="connsiteX76" fmla="*/ 4541302 w 6427177"/>
                <a:gd name="connsiteY76" fmla="*/ 1095899 h 5819242"/>
                <a:gd name="connsiteX77" fmla="*/ 4650159 w 6427177"/>
                <a:gd name="connsiteY77" fmla="*/ 1124927 h 5819242"/>
                <a:gd name="connsiteX78" fmla="*/ 4671931 w 6427177"/>
                <a:gd name="connsiteY78" fmla="*/ 1124927 h 5819242"/>
                <a:gd name="connsiteX79" fmla="*/ 4722731 w 6427177"/>
                <a:gd name="connsiteY79" fmla="*/ 1146699 h 5819242"/>
                <a:gd name="connsiteX80" fmla="*/ 4780788 w 6427177"/>
                <a:gd name="connsiteY80" fmla="*/ 1139442 h 5819242"/>
                <a:gd name="connsiteX81" fmla="*/ 4817074 w 6427177"/>
                <a:gd name="connsiteY81" fmla="*/ 1204756 h 5819242"/>
                <a:gd name="connsiteX82" fmla="*/ 4802559 w 6427177"/>
                <a:gd name="connsiteY82" fmla="*/ 1320870 h 5819242"/>
                <a:gd name="connsiteX83" fmla="*/ 4780788 w 6427177"/>
                <a:gd name="connsiteY83" fmla="*/ 1422470 h 5819242"/>
                <a:gd name="connsiteX84" fmla="*/ 4737245 w 6427177"/>
                <a:gd name="connsiteY84" fmla="*/ 1705499 h 5819242"/>
                <a:gd name="connsiteX85" fmla="*/ 4729988 w 6427177"/>
                <a:gd name="connsiteY85" fmla="*/ 1865156 h 5819242"/>
                <a:gd name="connsiteX86" fmla="*/ 4664674 w 6427177"/>
                <a:gd name="connsiteY86" fmla="*/ 2148184 h 5819242"/>
                <a:gd name="connsiteX87" fmla="*/ 4628388 w 6427177"/>
                <a:gd name="connsiteY87" fmla="*/ 2670699 h 5819242"/>
                <a:gd name="connsiteX88" fmla="*/ 4606616 w 6427177"/>
                <a:gd name="connsiteY88" fmla="*/ 2990013 h 5819242"/>
                <a:gd name="connsiteX89" fmla="*/ 4584845 w 6427177"/>
                <a:gd name="connsiteY89" fmla="*/ 3425442 h 5819242"/>
                <a:gd name="connsiteX90" fmla="*/ 4584845 w 6427177"/>
                <a:gd name="connsiteY90" fmla="*/ 3541556 h 5819242"/>
                <a:gd name="connsiteX91" fmla="*/ 4599359 w 6427177"/>
                <a:gd name="connsiteY91" fmla="*/ 3693956 h 5819242"/>
                <a:gd name="connsiteX92" fmla="*/ 4613874 w 6427177"/>
                <a:gd name="connsiteY92" fmla="*/ 3947956 h 5819242"/>
                <a:gd name="connsiteX93" fmla="*/ 4599359 w 6427177"/>
                <a:gd name="connsiteY93" fmla="*/ 3955213 h 5819242"/>
                <a:gd name="connsiteX94" fmla="*/ 4541302 w 6427177"/>
                <a:gd name="connsiteY94" fmla="*/ 3991499 h 5819242"/>
                <a:gd name="connsiteX95" fmla="*/ 4454216 w 6427177"/>
                <a:gd name="connsiteY95" fmla="*/ 4020527 h 5819242"/>
                <a:gd name="connsiteX96" fmla="*/ 4388902 w 6427177"/>
                <a:gd name="connsiteY96" fmla="*/ 4006013 h 5819242"/>
                <a:gd name="connsiteX97" fmla="*/ 4338102 w 6427177"/>
                <a:gd name="connsiteY97" fmla="*/ 3984242 h 5819242"/>
                <a:gd name="connsiteX98" fmla="*/ 4105874 w 6427177"/>
                <a:gd name="connsiteY98" fmla="*/ 3926184 h 5819242"/>
                <a:gd name="connsiteX99" fmla="*/ 4040559 w 6427177"/>
                <a:gd name="connsiteY99" fmla="*/ 3904413 h 5819242"/>
                <a:gd name="connsiteX100" fmla="*/ 3902674 w 6427177"/>
                <a:gd name="connsiteY100" fmla="*/ 3882642 h 5819242"/>
                <a:gd name="connsiteX101" fmla="*/ 3822845 w 6427177"/>
                <a:gd name="connsiteY101" fmla="*/ 3875384 h 5819242"/>
                <a:gd name="connsiteX102" fmla="*/ 3648674 w 6427177"/>
                <a:gd name="connsiteY102" fmla="*/ 3831842 h 5819242"/>
                <a:gd name="connsiteX103" fmla="*/ 3583359 w 6427177"/>
                <a:gd name="connsiteY103" fmla="*/ 3831842 h 5819242"/>
                <a:gd name="connsiteX104" fmla="*/ 3387416 w 6427177"/>
                <a:gd name="connsiteY104" fmla="*/ 3788299 h 5819242"/>
                <a:gd name="connsiteX105" fmla="*/ 3126159 w 6427177"/>
                <a:gd name="connsiteY105" fmla="*/ 3773784 h 5819242"/>
                <a:gd name="connsiteX106" fmla="*/ 2995531 w 6427177"/>
                <a:gd name="connsiteY106" fmla="*/ 3744756 h 5819242"/>
                <a:gd name="connsiteX107" fmla="*/ 2922959 w 6427177"/>
                <a:gd name="connsiteY107" fmla="*/ 3701213 h 5819242"/>
                <a:gd name="connsiteX108" fmla="*/ 2821359 w 6427177"/>
                <a:gd name="connsiteY108" fmla="*/ 3679442 h 5819242"/>
                <a:gd name="connsiteX109" fmla="*/ 2792331 w 6427177"/>
                <a:gd name="connsiteY109" fmla="*/ 3664927 h 5819242"/>
                <a:gd name="connsiteX110" fmla="*/ 2748788 w 6427177"/>
                <a:gd name="connsiteY110" fmla="*/ 3672184 h 5819242"/>
                <a:gd name="connsiteX111" fmla="*/ 2712502 w 6427177"/>
                <a:gd name="connsiteY111" fmla="*/ 3737499 h 5819242"/>
                <a:gd name="connsiteX112" fmla="*/ 2668959 w 6427177"/>
                <a:gd name="connsiteY112" fmla="*/ 3781042 h 5819242"/>
                <a:gd name="connsiteX113" fmla="*/ 2581874 w 6427177"/>
                <a:gd name="connsiteY113" fmla="*/ 3998756 h 5819242"/>
                <a:gd name="connsiteX114" fmla="*/ 2516559 w 6427177"/>
                <a:gd name="connsiteY114" fmla="*/ 4064070 h 5819242"/>
                <a:gd name="connsiteX115" fmla="*/ 2465759 w 6427177"/>
                <a:gd name="connsiteY115" fmla="*/ 4165670 h 5819242"/>
                <a:gd name="connsiteX116" fmla="*/ 2443988 w 6427177"/>
                <a:gd name="connsiteY116" fmla="*/ 4194699 h 5819242"/>
                <a:gd name="connsiteX117" fmla="*/ 2407702 w 6427177"/>
                <a:gd name="connsiteY117" fmla="*/ 4260013 h 5819242"/>
                <a:gd name="connsiteX118" fmla="*/ 2378674 w 6427177"/>
                <a:gd name="connsiteY118" fmla="*/ 4318070 h 5819242"/>
                <a:gd name="connsiteX119" fmla="*/ 2226274 w 6427177"/>
                <a:gd name="connsiteY119" fmla="*/ 4310813 h 5819242"/>
                <a:gd name="connsiteX120" fmla="*/ 1877931 w 6427177"/>
                <a:gd name="connsiteY120" fmla="*/ 4318070 h 5819242"/>
                <a:gd name="connsiteX121" fmla="*/ 1689245 w 6427177"/>
                <a:gd name="connsiteY121" fmla="*/ 4325327 h 5819242"/>
                <a:gd name="connsiteX122" fmla="*/ 1558616 w 6427177"/>
                <a:gd name="connsiteY122" fmla="*/ 4347099 h 5819242"/>
                <a:gd name="connsiteX123" fmla="*/ 1406216 w 6427177"/>
                <a:gd name="connsiteY123" fmla="*/ 4354356 h 5819242"/>
                <a:gd name="connsiteX124" fmla="*/ 1181245 w 6427177"/>
                <a:gd name="connsiteY124" fmla="*/ 4361613 h 5819242"/>
                <a:gd name="connsiteX125" fmla="*/ 927245 w 6427177"/>
                <a:gd name="connsiteY125" fmla="*/ 4405156 h 5819242"/>
                <a:gd name="connsiteX126" fmla="*/ 854674 w 6427177"/>
                <a:gd name="connsiteY126" fmla="*/ 4405156 h 5819242"/>
                <a:gd name="connsiteX127" fmla="*/ 811131 w 6427177"/>
                <a:gd name="connsiteY127" fmla="*/ 4405156 h 5819242"/>
                <a:gd name="connsiteX128" fmla="*/ 731302 w 6427177"/>
                <a:gd name="connsiteY128" fmla="*/ 4412413 h 5819242"/>
                <a:gd name="connsiteX129" fmla="*/ 687759 w 6427177"/>
                <a:gd name="connsiteY129" fmla="*/ 4434184 h 5819242"/>
                <a:gd name="connsiteX130" fmla="*/ 695016 w 6427177"/>
                <a:gd name="connsiteY130" fmla="*/ 4586584 h 5819242"/>
                <a:gd name="connsiteX131" fmla="*/ 695016 w 6427177"/>
                <a:gd name="connsiteY131" fmla="*/ 4630127 h 5819242"/>
                <a:gd name="connsiteX132" fmla="*/ 687759 w 6427177"/>
                <a:gd name="connsiteY132" fmla="*/ 4869613 h 5819242"/>
                <a:gd name="connsiteX133" fmla="*/ 695016 w 6427177"/>
                <a:gd name="connsiteY133" fmla="*/ 4971213 h 5819242"/>
                <a:gd name="connsiteX134" fmla="*/ 695016 w 6427177"/>
                <a:gd name="connsiteY134" fmla="*/ 5080070 h 5819242"/>
                <a:gd name="connsiteX135" fmla="*/ 687759 w 6427177"/>
                <a:gd name="connsiteY135" fmla="*/ 5217956 h 5819242"/>
                <a:gd name="connsiteX136" fmla="*/ 695016 w 6427177"/>
                <a:gd name="connsiteY136" fmla="*/ 5326813 h 5819242"/>
                <a:gd name="connsiteX137" fmla="*/ 658731 w 6427177"/>
                <a:gd name="connsiteY137" fmla="*/ 5500984 h 5819242"/>
                <a:gd name="connsiteX138" fmla="*/ 673245 w 6427177"/>
                <a:gd name="connsiteY138" fmla="*/ 5609842 h 5819242"/>
                <a:gd name="connsiteX139" fmla="*/ 673245 w 6427177"/>
                <a:gd name="connsiteY139" fmla="*/ 5675156 h 5819242"/>
                <a:gd name="connsiteX140" fmla="*/ 673245 w 6427177"/>
                <a:gd name="connsiteY140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80391 w 6427177"/>
                <a:gd name="connsiteY30" fmla="*/ 5487808 h 5819242"/>
                <a:gd name="connsiteX31" fmla="*/ 5703502 w 6427177"/>
                <a:gd name="connsiteY31" fmla="*/ 5335409 h 5819242"/>
                <a:gd name="connsiteX32" fmla="*/ 5687931 w 6427177"/>
                <a:gd name="connsiteY32" fmla="*/ 5138127 h 5819242"/>
                <a:gd name="connsiteX33" fmla="*/ 5680674 w 6427177"/>
                <a:gd name="connsiteY33" fmla="*/ 4949442 h 5819242"/>
                <a:gd name="connsiteX34" fmla="*/ 5680674 w 6427177"/>
                <a:gd name="connsiteY34" fmla="*/ 4789784 h 5819242"/>
                <a:gd name="connsiteX35" fmla="*/ 5673416 w 6427177"/>
                <a:gd name="connsiteY35" fmla="*/ 4506756 h 5819242"/>
                <a:gd name="connsiteX36" fmla="*/ 5673416 w 6427177"/>
                <a:gd name="connsiteY36" fmla="*/ 4252756 h 5819242"/>
                <a:gd name="connsiteX37" fmla="*/ 5644388 w 6427177"/>
                <a:gd name="connsiteY37" fmla="*/ 4006013 h 5819242"/>
                <a:gd name="connsiteX38" fmla="*/ 5622616 w 6427177"/>
                <a:gd name="connsiteY38" fmla="*/ 3831842 h 5819242"/>
                <a:gd name="connsiteX39" fmla="*/ 5608102 w 6427177"/>
                <a:gd name="connsiteY39" fmla="*/ 3621384 h 5819242"/>
                <a:gd name="connsiteX40" fmla="*/ 5579074 w 6427177"/>
                <a:gd name="connsiteY40" fmla="*/ 3439956 h 5819242"/>
                <a:gd name="connsiteX41" fmla="*/ 5571816 w 6427177"/>
                <a:gd name="connsiteY41" fmla="*/ 3222242 h 5819242"/>
                <a:gd name="connsiteX42" fmla="*/ 5615359 w 6427177"/>
                <a:gd name="connsiteY42" fmla="*/ 3164184 h 5819242"/>
                <a:gd name="connsiteX43" fmla="*/ 5716959 w 6427177"/>
                <a:gd name="connsiteY43" fmla="*/ 3055327 h 5819242"/>
                <a:gd name="connsiteX44" fmla="*/ 5869359 w 6427177"/>
                <a:gd name="connsiteY44" fmla="*/ 2982756 h 5819242"/>
                <a:gd name="connsiteX45" fmla="*/ 5934674 w 6427177"/>
                <a:gd name="connsiteY45" fmla="*/ 2902927 h 5819242"/>
                <a:gd name="connsiteX46" fmla="*/ 6021759 w 6427177"/>
                <a:gd name="connsiteY46" fmla="*/ 2837613 h 5819242"/>
                <a:gd name="connsiteX47" fmla="*/ 6043531 w 6427177"/>
                <a:gd name="connsiteY47" fmla="*/ 2743270 h 5819242"/>
                <a:gd name="connsiteX48" fmla="*/ 6072559 w 6427177"/>
                <a:gd name="connsiteY48" fmla="*/ 2482013 h 5819242"/>
                <a:gd name="connsiteX49" fmla="*/ 6137874 w 6427177"/>
                <a:gd name="connsiteY49" fmla="*/ 2162699 h 5819242"/>
                <a:gd name="connsiteX50" fmla="*/ 6159645 w 6427177"/>
                <a:gd name="connsiteY50" fmla="*/ 1937727 h 5819242"/>
                <a:gd name="connsiteX51" fmla="*/ 6246731 w 6427177"/>
                <a:gd name="connsiteY51" fmla="*/ 1545842 h 5819242"/>
                <a:gd name="connsiteX52" fmla="*/ 6304788 w 6427177"/>
                <a:gd name="connsiteY52" fmla="*/ 1204756 h 5819242"/>
                <a:gd name="connsiteX53" fmla="*/ 6370102 w 6427177"/>
                <a:gd name="connsiteY53" fmla="*/ 965270 h 5819242"/>
                <a:gd name="connsiteX54" fmla="*/ 6399131 w 6427177"/>
                <a:gd name="connsiteY54" fmla="*/ 682242 h 5819242"/>
                <a:gd name="connsiteX55" fmla="*/ 6420902 w 6427177"/>
                <a:gd name="connsiteY55" fmla="*/ 551613 h 5819242"/>
                <a:gd name="connsiteX56" fmla="*/ 6420902 w 6427177"/>
                <a:gd name="connsiteY56" fmla="*/ 486299 h 5819242"/>
                <a:gd name="connsiteX57" fmla="*/ 6348331 w 6427177"/>
                <a:gd name="connsiteY57" fmla="*/ 457270 h 5819242"/>
                <a:gd name="connsiteX58" fmla="*/ 6253988 w 6427177"/>
                <a:gd name="connsiteY58" fmla="*/ 435499 h 5819242"/>
                <a:gd name="connsiteX59" fmla="*/ 6065302 w 6427177"/>
                <a:gd name="connsiteY59" fmla="*/ 391956 h 5819242"/>
                <a:gd name="connsiteX60" fmla="*/ 5883874 w 6427177"/>
                <a:gd name="connsiteY60" fmla="*/ 333899 h 5819242"/>
                <a:gd name="connsiteX61" fmla="*/ 5107359 w 6427177"/>
                <a:gd name="connsiteY61" fmla="*/ 174242 h 5819242"/>
                <a:gd name="connsiteX62" fmla="*/ 4933188 w 6427177"/>
                <a:gd name="connsiteY62" fmla="*/ 94413 h 5819242"/>
                <a:gd name="connsiteX63" fmla="*/ 4599359 w 6427177"/>
                <a:gd name="connsiteY63" fmla="*/ 29099 h 5819242"/>
                <a:gd name="connsiteX64" fmla="*/ 4519531 w 6427177"/>
                <a:gd name="connsiteY64" fmla="*/ 70 h 5819242"/>
                <a:gd name="connsiteX65" fmla="*/ 4381645 w 6427177"/>
                <a:gd name="connsiteY65" fmla="*/ 36356 h 5819242"/>
                <a:gd name="connsiteX66" fmla="*/ 4294559 w 6427177"/>
                <a:gd name="connsiteY66" fmla="*/ 159727 h 5819242"/>
                <a:gd name="connsiteX67" fmla="*/ 4229245 w 6427177"/>
                <a:gd name="connsiteY67" fmla="*/ 246813 h 5819242"/>
                <a:gd name="connsiteX68" fmla="*/ 4163931 w 6427177"/>
                <a:gd name="connsiteY68" fmla="*/ 428242 h 5819242"/>
                <a:gd name="connsiteX69" fmla="*/ 4142159 w 6427177"/>
                <a:gd name="connsiteY69" fmla="*/ 537099 h 5819242"/>
                <a:gd name="connsiteX70" fmla="*/ 4142159 w 6427177"/>
                <a:gd name="connsiteY70" fmla="*/ 682242 h 5819242"/>
                <a:gd name="connsiteX71" fmla="*/ 4142159 w 6427177"/>
                <a:gd name="connsiteY71" fmla="*/ 769327 h 5819242"/>
                <a:gd name="connsiteX72" fmla="*/ 4171188 w 6427177"/>
                <a:gd name="connsiteY72" fmla="*/ 834642 h 5819242"/>
                <a:gd name="connsiteX73" fmla="*/ 4243759 w 6427177"/>
                <a:gd name="connsiteY73" fmla="*/ 863670 h 5819242"/>
                <a:gd name="connsiteX74" fmla="*/ 4359874 w 6427177"/>
                <a:gd name="connsiteY74" fmla="*/ 1030584 h 5819242"/>
                <a:gd name="connsiteX75" fmla="*/ 4432445 w 6427177"/>
                <a:gd name="connsiteY75" fmla="*/ 1103156 h 5819242"/>
                <a:gd name="connsiteX76" fmla="*/ 4541302 w 6427177"/>
                <a:gd name="connsiteY76" fmla="*/ 1095899 h 5819242"/>
                <a:gd name="connsiteX77" fmla="*/ 4650159 w 6427177"/>
                <a:gd name="connsiteY77" fmla="*/ 1124927 h 5819242"/>
                <a:gd name="connsiteX78" fmla="*/ 4671931 w 6427177"/>
                <a:gd name="connsiteY78" fmla="*/ 1124927 h 5819242"/>
                <a:gd name="connsiteX79" fmla="*/ 4722731 w 6427177"/>
                <a:gd name="connsiteY79" fmla="*/ 1146699 h 5819242"/>
                <a:gd name="connsiteX80" fmla="*/ 4780788 w 6427177"/>
                <a:gd name="connsiteY80" fmla="*/ 1139442 h 5819242"/>
                <a:gd name="connsiteX81" fmla="*/ 4817074 w 6427177"/>
                <a:gd name="connsiteY81" fmla="*/ 1204756 h 5819242"/>
                <a:gd name="connsiteX82" fmla="*/ 4802559 w 6427177"/>
                <a:gd name="connsiteY82" fmla="*/ 1320870 h 5819242"/>
                <a:gd name="connsiteX83" fmla="*/ 4780788 w 6427177"/>
                <a:gd name="connsiteY83" fmla="*/ 1422470 h 5819242"/>
                <a:gd name="connsiteX84" fmla="*/ 4737245 w 6427177"/>
                <a:gd name="connsiteY84" fmla="*/ 1705499 h 5819242"/>
                <a:gd name="connsiteX85" fmla="*/ 4729988 w 6427177"/>
                <a:gd name="connsiteY85" fmla="*/ 1865156 h 5819242"/>
                <a:gd name="connsiteX86" fmla="*/ 4664674 w 6427177"/>
                <a:gd name="connsiteY86" fmla="*/ 2148184 h 5819242"/>
                <a:gd name="connsiteX87" fmla="*/ 4628388 w 6427177"/>
                <a:gd name="connsiteY87" fmla="*/ 2670699 h 5819242"/>
                <a:gd name="connsiteX88" fmla="*/ 4606616 w 6427177"/>
                <a:gd name="connsiteY88" fmla="*/ 2990013 h 5819242"/>
                <a:gd name="connsiteX89" fmla="*/ 4584845 w 6427177"/>
                <a:gd name="connsiteY89" fmla="*/ 3425442 h 5819242"/>
                <a:gd name="connsiteX90" fmla="*/ 4584845 w 6427177"/>
                <a:gd name="connsiteY90" fmla="*/ 3541556 h 5819242"/>
                <a:gd name="connsiteX91" fmla="*/ 4599359 w 6427177"/>
                <a:gd name="connsiteY91" fmla="*/ 3693956 h 5819242"/>
                <a:gd name="connsiteX92" fmla="*/ 4613874 w 6427177"/>
                <a:gd name="connsiteY92" fmla="*/ 3947956 h 5819242"/>
                <a:gd name="connsiteX93" fmla="*/ 4599359 w 6427177"/>
                <a:gd name="connsiteY93" fmla="*/ 3955213 h 5819242"/>
                <a:gd name="connsiteX94" fmla="*/ 4541302 w 6427177"/>
                <a:gd name="connsiteY94" fmla="*/ 3991499 h 5819242"/>
                <a:gd name="connsiteX95" fmla="*/ 4454216 w 6427177"/>
                <a:gd name="connsiteY95" fmla="*/ 4020527 h 5819242"/>
                <a:gd name="connsiteX96" fmla="*/ 4388902 w 6427177"/>
                <a:gd name="connsiteY96" fmla="*/ 4006013 h 5819242"/>
                <a:gd name="connsiteX97" fmla="*/ 4338102 w 6427177"/>
                <a:gd name="connsiteY97" fmla="*/ 3984242 h 5819242"/>
                <a:gd name="connsiteX98" fmla="*/ 4105874 w 6427177"/>
                <a:gd name="connsiteY98" fmla="*/ 3926184 h 5819242"/>
                <a:gd name="connsiteX99" fmla="*/ 4040559 w 6427177"/>
                <a:gd name="connsiteY99" fmla="*/ 3904413 h 5819242"/>
                <a:gd name="connsiteX100" fmla="*/ 3902674 w 6427177"/>
                <a:gd name="connsiteY100" fmla="*/ 3882642 h 5819242"/>
                <a:gd name="connsiteX101" fmla="*/ 3822845 w 6427177"/>
                <a:gd name="connsiteY101" fmla="*/ 3875384 h 5819242"/>
                <a:gd name="connsiteX102" fmla="*/ 3648674 w 6427177"/>
                <a:gd name="connsiteY102" fmla="*/ 3831842 h 5819242"/>
                <a:gd name="connsiteX103" fmla="*/ 3583359 w 6427177"/>
                <a:gd name="connsiteY103" fmla="*/ 3831842 h 5819242"/>
                <a:gd name="connsiteX104" fmla="*/ 3387416 w 6427177"/>
                <a:gd name="connsiteY104" fmla="*/ 3788299 h 5819242"/>
                <a:gd name="connsiteX105" fmla="*/ 3126159 w 6427177"/>
                <a:gd name="connsiteY105" fmla="*/ 3773784 h 5819242"/>
                <a:gd name="connsiteX106" fmla="*/ 2995531 w 6427177"/>
                <a:gd name="connsiteY106" fmla="*/ 3744756 h 5819242"/>
                <a:gd name="connsiteX107" fmla="*/ 2922959 w 6427177"/>
                <a:gd name="connsiteY107" fmla="*/ 3701213 h 5819242"/>
                <a:gd name="connsiteX108" fmla="*/ 2821359 w 6427177"/>
                <a:gd name="connsiteY108" fmla="*/ 3679442 h 5819242"/>
                <a:gd name="connsiteX109" fmla="*/ 2792331 w 6427177"/>
                <a:gd name="connsiteY109" fmla="*/ 3664927 h 5819242"/>
                <a:gd name="connsiteX110" fmla="*/ 2748788 w 6427177"/>
                <a:gd name="connsiteY110" fmla="*/ 3672184 h 5819242"/>
                <a:gd name="connsiteX111" fmla="*/ 2712502 w 6427177"/>
                <a:gd name="connsiteY111" fmla="*/ 3737499 h 5819242"/>
                <a:gd name="connsiteX112" fmla="*/ 2668959 w 6427177"/>
                <a:gd name="connsiteY112" fmla="*/ 3781042 h 5819242"/>
                <a:gd name="connsiteX113" fmla="*/ 2581874 w 6427177"/>
                <a:gd name="connsiteY113" fmla="*/ 3998756 h 5819242"/>
                <a:gd name="connsiteX114" fmla="*/ 2516559 w 6427177"/>
                <a:gd name="connsiteY114" fmla="*/ 4064070 h 5819242"/>
                <a:gd name="connsiteX115" fmla="*/ 2465759 w 6427177"/>
                <a:gd name="connsiteY115" fmla="*/ 4165670 h 5819242"/>
                <a:gd name="connsiteX116" fmla="*/ 2443988 w 6427177"/>
                <a:gd name="connsiteY116" fmla="*/ 4194699 h 5819242"/>
                <a:gd name="connsiteX117" fmla="*/ 2407702 w 6427177"/>
                <a:gd name="connsiteY117" fmla="*/ 4260013 h 5819242"/>
                <a:gd name="connsiteX118" fmla="*/ 2378674 w 6427177"/>
                <a:gd name="connsiteY118" fmla="*/ 4318070 h 5819242"/>
                <a:gd name="connsiteX119" fmla="*/ 2226274 w 6427177"/>
                <a:gd name="connsiteY119" fmla="*/ 4310813 h 5819242"/>
                <a:gd name="connsiteX120" fmla="*/ 1877931 w 6427177"/>
                <a:gd name="connsiteY120" fmla="*/ 4318070 h 5819242"/>
                <a:gd name="connsiteX121" fmla="*/ 1689245 w 6427177"/>
                <a:gd name="connsiteY121" fmla="*/ 4325327 h 5819242"/>
                <a:gd name="connsiteX122" fmla="*/ 1558616 w 6427177"/>
                <a:gd name="connsiteY122" fmla="*/ 4347099 h 5819242"/>
                <a:gd name="connsiteX123" fmla="*/ 1406216 w 6427177"/>
                <a:gd name="connsiteY123" fmla="*/ 4354356 h 5819242"/>
                <a:gd name="connsiteX124" fmla="*/ 1181245 w 6427177"/>
                <a:gd name="connsiteY124" fmla="*/ 4361613 h 5819242"/>
                <a:gd name="connsiteX125" fmla="*/ 927245 w 6427177"/>
                <a:gd name="connsiteY125" fmla="*/ 4405156 h 5819242"/>
                <a:gd name="connsiteX126" fmla="*/ 854674 w 6427177"/>
                <a:gd name="connsiteY126" fmla="*/ 4405156 h 5819242"/>
                <a:gd name="connsiteX127" fmla="*/ 811131 w 6427177"/>
                <a:gd name="connsiteY127" fmla="*/ 4405156 h 5819242"/>
                <a:gd name="connsiteX128" fmla="*/ 731302 w 6427177"/>
                <a:gd name="connsiteY128" fmla="*/ 4412413 h 5819242"/>
                <a:gd name="connsiteX129" fmla="*/ 687759 w 6427177"/>
                <a:gd name="connsiteY129" fmla="*/ 4434184 h 5819242"/>
                <a:gd name="connsiteX130" fmla="*/ 695016 w 6427177"/>
                <a:gd name="connsiteY130" fmla="*/ 4586584 h 5819242"/>
                <a:gd name="connsiteX131" fmla="*/ 695016 w 6427177"/>
                <a:gd name="connsiteY131" fmla="*/ 4630127 h 5819242"/>
                <a:gd name="connsiteX132" fmla="*/ 687759 w 6427177"/>
                <a:gd name="connsiteY132" fmla="*/ 4869613 h 5819242"/>
                <a:gd name="connsiteX133" fmla="*/ 695016 w 6427177"/>
                <a:gd name="connsiteY133" fmla="*/ 4971213 h 5819242"/>
                <a:gd name="connsiteX134" fmla="*/ 695016 w 6427177"/>
                <a:gd name="connsiteY134" fmla="*/ 5080070 h 5819242"/>
                <a:gd name="connsiteX135" fmla="*/ 687759 w 6427177"/>
                <a:gd name="connsiteY135" fmla="*/ 5217956 h 5819242"/>
                <a:gd name="connsiteX136" fmla="*/ 695016 w 6427177"/>
                <a:gd name="connsiteY136" fmla="*/ 5326813 h 5819242"/>
                <a:gd name="connsiteX137" fmla="*/ 658731 w 6427177"/>
                <a:gd name="connsiteY137" fmla="*/ 5500984 h 5819242"/>
                <a:gd name="connsiteX138" fmla="*/ 673245 w 6427177"/>
                <a:gd name="connsiteY138" fmla="*/ 5609842 h 5819242"/>
                <a:gd name="connsiteX139" fmla="*/ 673245 w 6427177"/>
                <a:gd name="connsiteY139" fmla="*/ 5675156 h 5819242"/>
                <a:gd name="connsiteX140" fmla="*/ 673245 w 6427177"/>
                <a:gd name="connsiteY140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585065 w 6427177"/>
                <a:gd name="connsiteY30" fmla="*/ 5575388 h 5819242"/>
                <a:gd name="connsiteX31" fmla="*/ 5680391 w 6427177"/>
                <a:gd name="connsiteY31" fmla="*/ 5487808 h 5819242"/>
                <a:gd name="connsiteX32" fmla="*/ 5703502 w 6427177"/>
                <a:gd name="connsiteY32" fmla="*/ 5335409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615359 w 6427177"/>
                <a:gd name="connsiteY43" fmla="*/ 3164184 h 5819242"/>
                <a:gd name="connsiteX44" fmla="*/ 5716959 w 6427177"/>
                <a:gd name="connsiteY44" fmla="*/ 3055327 h 5819242"/>
                <a:gd name="connsiteX45" fmla="*/ 5869359 w 6427177"/>
                <a:gd name="connsiteY45" fmla="*/ 2982756 h 5819242"/>
                <a:gd name="connsiteX46" fmla="*/ 5934674 w 6427177"/>
                <a:gd name="connsiteY46" fmla="*/ 2902927 h 5819242"/>
                <a:gd name="connsiteX47" fmla="*/ 6021759 w 6427177"/>
                <a:gd name="connsiteY47" fmla="*/ 2837613 h 5819242"/>
                <a:gd name="connsiteX48" fmla="*/ 6043531 w 6427177"/>
                <a:gd name="connsiteY48" fmla="*/ 2743270 h 5819242"/>
                <a:gd name="connsiteX49" fmla="*/ 6072559 w 6427177"/>
                <a:gd name="connsiteY49" fmla="*/ 2482013 h 5819242"/>
                <a:gd name="connsiteX50" fmla="*/ 6137874 w 6427177"/>
                <a:gd name="connsiteY50" fmla="*/ 2162699 h 5819242"/>
                <a:gd name="connsiteX51" fmla="*/ 6159645 w 6427177"/>
                <a:gd name="connsiteY51" fmla="*/ 1937727 h 5819242"/>
                <a:gd name="connsiteX52" fmla="*/ 6246731 w 6427177"/>
                <a:gd name="connsiteY52" fmla="*/ 1545842 h 5819242"/>
                <a:gd name="connsiteX53" fmla="*/ 6304788 w 6427177"/>
                <a:gd name="connsiteY53" fmla="*/ 1204756 h 5819242"/>
                <a:gd name="connsiteX54" fmla="*/ 6370102 w 6427177"/>
                <a:gd name="connsiteY54" fmla="*/ 965270 h 5819242"/>
                <a:gd name="connsiteX55" fmla="*/ 6399131 w 6427177"/>
                <a:gd name="connsiteY55" fmla="*/ 682242 h 5819242"/>
                <a:gd name="connsiteX56" fmla="*/ 6420902 w 6427177"/>
                <a:gd name="connsiteY56" fmla="*/ 551613 h 5819242"/>
                <a:gd name="connsiteX57" fmla="*/ 6420902 w 6427177"/>
                <a:gd name="connsiteY57" fmla="*/ 486299 h 5819242"/>
                <a:gd name="connsiteX58" fmla="*/ 6348331 w 6427177"/>
                <a:gd name="connsiteY58" fmla="*/ 457270 h 5819242"/>
                <a:gd name="connsiteX59" fmla="*/ 6253988 w 6427177"/>
                <a:gd name="connsiteY59" fmla="*/ 435499 h 5819242"/>
                <a:gd name="connsiteX60" fmla="*/ 6065302 w 6427177"/>
                <a:gd name="connsiteY60" fmla="*/ 391956 h 5819242"/>
                <a:gd name="connsiteX61" fmla="*/ 5883874 w 6427177"/>
                <a:gd name="connsiteY61" fmla="*/ 333899 h 5819242"/>
                <a:gd name="connsiteX62" fmla="*/ 5107359 w 6427177"/>
                <a:gd name="connsiteY62" fmla="*/ 174242 h 5819242"/>
                <a:gd name="connsiteX63" fmla="*/ 4933188 w 6427177"/>
                <a:gd name="connsiteY63" fmla="*/ 94413 h 5819242"/>
                <a:gd name="connsiteX64" fmla="*/ 4599359 w 6427177"/>
                <a:gd name="connsiteY64" fmla="*/ 29099 h 5819242"/>
                <a:gd name="connsiteX65" fmla="*/ 4519531 w 6427177"/>
                <a:gd name="connsiteY65" fmla="*/ 70 h 5819242"/>
                <a:gd name="connsiteX66" fmla="*/ 4381645 w 6427177"/>
                <a:gd name="connsiteY66" fmla="*/ 36356 h 5819242"/>
                <a:gd name="connsiteX67" fmla="*/ 4294559 w 6427177"/>
                <a:gd name="connsiteY67" fmla="*/ 159727 h 5819242"/>
                <a:gd name="connsiteX68" fmla="*/ 4229245 w 6427177"/>
                <a:gd name="connsiteY68" fmla="*/ 246813 h 5819242"/>
                <a:gd name="connsiteX69" fmla="*/ 4163931 w 6427177"/>
                <a:gd name="connsiteY69" fmla="*/ 428242 h 5819242"/>
                <a:gd name="connsiteX70" fmla="*/ 4142159 w 6427177"/>
                <a:gd name="connsiteY70" fmla="*/ 537099 h 5819242"/>
                <a:gd name="connsiteX71" fmla="*/ 4142159 w 6427177"/>
                <a:gd name="connsiteY71" fmla="*/ 682242 h 5819242"/>
                <a:gd name="connsiteX72" fmla="*/ 4142159 w 6427177"/>
                <a:gd name="connsiteY72" fmla="*/ 769327 h 5819242"/>
                <a:gd name="connsiteX73" fmla="*/ 4171188 w 6427177"/>
                <a:gd name="connsiteY73" fmla="*/ 834642 h 5819242"/>
                <a:gd name="connsiteX74" fmla="*/ 4243759 w 6427177"/>
                <a:gd name="connsiteY74" fmla="*/ 863670 h 5819242"/>
                <a:gd name="connsiteX75" fmla="*/ 4359874 w 6427177"/>
                <a:gd name="connsiteY75" fmla="*/ 1030584 h 5819242"/>
                <a:gd name="connsiteX76" fmla="*/ 4432445 w 6427177"/>
                <a:gd name="connsiteY76" fmla="*/ 1103156 h 5819242"/>
                <a:gd name="connsiteX77" fmla="*/ 4541302 w 6427177"/>
                <a:gd name="connsiteY77" fmla="*/ 1095899 h 5819242"/>
                <a:gd name="connsiteX78" fmla="*/ 4650159 w 6427177"/>
                <a:gd name="connsiteY78" fmla="*/ 1124927 h 5819242"/>
                <a:gd name="connsiteX79" fmla="*/ 4671931 w 6427177"/>
                <a:gd name="connsiteY79" fmla="*/ 1124927 h 5819242"/>
                <a:gd name="connsiteX80" fmla="*/ 4722731 w 6427177"/>
                <a:gd name="connsiteY80" fmla="*/ 1146699 h 5819242"/>
                <a:gd name="connsiteX81" fmla="*/ 4780788 w 6427177"/>
                <a:gd name="connsiteY81" fmla="*/ 1139442 h 5819242"/>
                <a:gd name="connsiteX82" fmla="*/ 4817074 w 6427177"/>
                <a:gd name="connsiteY82" fmla="*/ 1204756 h 5819242"/>
                <a:gd name="connsiteX83" fmla="*/ 4802559 w 6427177"/>
                <a:gd name="connsiteY83" fmla="*/ 1320870 h 5819242"/>
                <a:gd name="connsiteX84" fmla="*/ 4780788 w 6427177"/>
                <a:gd name="connsiteY84" fmla="*/ 1422470 h 5819242"/>
                <a:gd name="connsiteX85" fmla="*/ 4737245 w 6427177"/>
                <a:gd name="connsiteY85" fmla="*/ 1705499 h 5819242"/>
                <a:gd name="connsiteX86" fmla="*/ 4729988 w 6427177"/>
                <a:gd name="connsiteY86" fmla="*/ 1865156 h 5819242"/>
                <a:gd name="connsiteX87" fmla="*/ 4664674 w 6427177"/>
                <a:gd name="connsiteY87" fmla="*/ 2148184 h 5819242"/>
                <a:gd name="connsiteX88" fmla="*/ 4628388 w 6427177"/>
                <a:gd name="connsiteY88" fmla="*/ 2670699 h 5819242"/>
                <a:gd name="connsiteX89" fmla="*/ 4606616 w 6427177"/>
                <a:gd name="connsiteY89" fmla="*/ 2990013 h 5819242"/>
                <a:gd name="connsiteX90" fmla="*/ 4584845 w 6427177"/>
                <a:gd name="connsiteY90" fmla="*/ 3425442 h 5819242"/>
                <a:gd name="connsiteX91" fmla="*/ 4584845 w 6427177"/>
                <a:gd name="connsiteY91" fmla="*/ 3541556 h 5819242"/>
                <a:gd name="connsiteX92" fmla="*/ 4599359 w 6427177"/>
                <a:gd name="connsiteY92" fmla="*/ 3693956 h 5819242"/>
                <a:gd name="connsiteX93" fmla="*/ 4613874 w 6427177"/>
                <a:gd name="connsiteY93" fmla="*/ 3947956 h 5819242"/>
                <a:gd name="connsiteX94" fmla="*/ 4599359 w 6427177"/>
                <a:gd name="connsiteY94" fmla="*/ 3955213 h 5819242"/>
                <a:gd name="connsiteX95" fmla="*/ 4541302 w 6427177"/>
                <a:gd name="connsiteY95" fmla="*/ 3991499 h 5819242"/>
                <a:gd name="connsiteX96" fmla="*/ 4454216 w 6427177"/>
                <a:gd name="connsiteY96" fmla="*/ 4020527 h 5819242"/>
                <a:gd name="connsiteX97" fmla="*/ 4388902 w 6427177"/>
                <a:gd name="connsiteY97" fmla="*/ 4006013 h 5819242"/>
                <a:gd name="connsiteX98" fmla="*/ 4338102 w 6427177"/>
                <a:gd name="connsiteY98" fmla="*/ 3984242 h 5819242"/>
                <a:gd name="connsiteX99" fmla="*/ 4105874 w 6427177"/>
                <a:gd name="connsiteY99" fmla="*/ 3926184 h 5819242"/>
                <a:gd name="connsiteX100" fmla="*/ 4040559 w 6427177"/>
                <a:gd name="connsiteY100" fmla="*/ 3904413 h 5819242"/>
                <a:gd name="connsiteX101" fmla="*/ 3902674 w 6427177"/>
                <a:gd name="connsiteY101" fmla="*/ 3882642 h 5819242"/>
                <a:gd name="connsiteX102" fmla="*/ 3822845 w 6427177"/>
                <a:gd name="connsiteY102" fmla="*/ 3875384 h 5819242"/>
                <a:gd name="connsiteX103" fmla="*/ 3648674 w 6427177"/>
                <a:gd name="connsiteY103" fmla="*/ 3831842 h 5819242"/>
                <a:gd name="connsiteX104" fmla="*/ 3583359 w 6427177"/>
                <a:gd name="connsiteY104" fmla="*/ 3831842 h 5819242"/>
                <a:gd name="connsiteX105" fmla="*/ 3387416 w 6427177"/>
                <a:gd name="connsiteY105" fmla="*/ 3788299 h 5819242"/>
                <a:gd name="connsiteX106" fmla="*/ 3126159 w 6427177"/>
                <a:gd name="connsiteY106" fmla="*/ 3773784 h 5819242"/>
                <a:gd name="connsiteX107" fmla="*/ 2995531 w 6427177"/>
                <a:gd name="connsiteY107" fmla="*/ 3744756 h 5819242"/>
                <a:gd name="connsiteX108" fmla="*/ 2922959 w 6427177"/>
                <a:gd name="connsiteY108" fmla="*/ 3701213 h 5819242"/>
                <a:gd name="connsiteX109" fmla="*/ 2821359 w 6427177"/>
                <a:gd name="connsiteY109" fmla="*/ 3679442 h 5819242"/>
                <a:gd name="connsiteX110" fmla="*/ 2792331 w 6427177"/>
                <a:gd name="connsiteY110" fmla="*/ 3664927 h 5819242"/>
                <a:gd name="connsiteX111" fmla="*/ 2748788 w 6427177"/>
                <a:gd name="connsiteY111" fmla="*/ 3672184 h 5819242"/>
                <a:gd name="connsiteX112" fmla="*/ 2712502 w 6427177"/>
                <a:gd name="connsiteY112" fmla="*/ 3737499 h 5819242"/>
                <a:gd name="connsiteX113" fmla="*/ 2668959 w 6427177"/>
                <a:gd name="connsiteY113" fmla="*/ 3781042 h 5819242"/>
                <a:gd name="connsiteX114" fmla="*/ 2581874 w 6427177"/>
                <a:gd name="connsiteY114" fmla="*/ 3998756 h 5819242"/>
                <a:gd name="connsiteX115" fmla="*/ 2516559 w 6427177"/>
                <a:gd name="connsiteY115" fmla="*/ 4064070 h 5819242"/>
                <a:gd name="connsiteX116" fmla="*/ 2465759 w 6427177"/>
                <a:gd name="connsiteY116" fmla="*/ 4165670 h 5819242"/>
                <a:gd name="connsiteX117" fmla="*/ 2443988 w 6427177"/>
                <a:gd name="connsiteY117" fmla="*/ 4194699 h 5819242"/>
                <a:gd name="connsiteX118" fmla="*/ 2407702 w 6427177"/>
                <a:gd name="connsiteY118" fmla="*/ 4260013 h 5819242"/>
                <a:gd name="connsiteX119" fmla="*/ 2378674 w 6427177"/>
                <a:gd name="connsiteY119" fmla="*/ 4318070 h 5819242"/>
                <a:gd name="connsiteX120" fmla="*/ 2226274 w 6427177"/>
                <a:gd name="connsiteY120" fmla="*/ 4310813 h 5819242"/>
                <a:gd name="connsiteX121" fmla="*/ 1877931 w 6427177"/>
                <a:gd name="connsiteY121" fmla="*/ 4318070 h 5819242"/>
                <a:gd name="connsiteX122" fmla="*/ 1689245 w 6427177"/>
                <a:gd name="connsiteY122" fmla="*/ 4325327 h 5819242"/>
                <a:gd name="connsiteX123" fmla="*/ 1558616 w 6427177"/>
                <a:gd name="connsiteY123" fmla="*/ 4347099 h 5819242"/>
                <a:gd name="connsiteX124" fmla="*/ 1406216 w 6427177"/>
                <a:gd name="connsiteY124" fmla="*/ 4354356 h 5819242"/>
                <a:gd name="connsiteX125" fmla="*/ 1181245 w 6427177"/>
                <a:gd name="connsiteY125" fmla="*/ 4361613 h 5819242"/>
                <a:gd name="connsiteX126" fmla="*/ 927245 w 6427177"/>
                <a:gd name="connsiteY126" fmla="*/ 4405156 h 5819242"/>
                <a:gd name="connsiteX127" fmla="*/ 854674 w 6427177"/>
                <a:gd name="connsiteY127" fmla="*/ 4405156 h 5819242"/>
                <a:gd name="connsiteX128" fmla="*/ 811131 w 6427177"/>
                <a:gd name="connsiteY128" fmla="*/ 4405156 h 5819242"/>
                <a:gd name="connsiteX129" fmla="*/ 731302 w 6427177"/>
                <a:gd name="connsiteY129" fmla="*/ 4412413 h 5819242"/>
                <a:gd name="connsiteX130" fmla="*/ 687759 w 6427177"/>
                <a:gd name="connsiteY130" fmla="*/ 4434184 h 5819242"/>
                <a:gd name="connsiteX131" fmla="*/ 695016 w 6427177"/>
                <a:gd name="connsiteY131" fmla="*/ 4586584 h 5819242"/>
                <a:gd name="connsiteX132" fmla="*/ 695016 w 6427177"/>
                <a:gd name="connsiteY132" fmla="*/ 4630127 h 5819242"/>
                <a:gd name="connsiteX133" fmla="*/ 687759 w 6427177"/>
                <a:gd name="connsiteY133" fmla="*/ 4869613 h 5819242"/>
                <a:gd name="connsiteX134" fmla="*/ 695016 w 6427177"/>
                <a:gd name="connsiteY134" fmla="*/ 4971213 h 5819242"/>
                <a:gd name="connsiteX135" fmla="*/ 695016 w 6427177"/>
                <a:gd name="connsiteY135" fmla="*/ 5080070 h 5819242"/>
                <a:gd name="connsiteX136" fmla="*/ 687759 w 6427177"/>
                <a:gd name="connsiteY136" fmla="*/ 5217956 h 5819242"/>
                <a:gd name="connsiteX137" fmla="*/ 695016 w 6427177"/>
                <a:gd name="connsiteY137" fmla="*/ 5326813 h 5819242"/>
                <a:gd name="connsiteX138" fmla="*/ 658731 w 6427177"/>
                <a:gd name="connsiteY138" fmla="*/ 5500984 h 5819242"/>
                <a:gd name="connsiteX139" fmla="*/ 673245 w 6427177"/>
                <a:gd name="connsiteY139" fmla="*/ 5609842 h 5819242"/>
                <a:gd name="connsiteX140" fmla="*/ 673245 w 6427177"/>
                <a:gd name="connsiteY140" fmla="*/ 5675156 h 5819242"/>
                <a:gd name="connsiteX141" fmla="*/ 673245 w 6427177"/>
                <a:gd name="connsiteY141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14657 w 6427177"/>
                <a:gd name="connsiteY30" fmla="*/ 5596103 h 5819242"/>
                <a:gd name="connsiteX31" fmla="*/ 5680391 w 6427177"/>
                <a:gd name="connsiteY31" fmla="*/ 5487808 h 5819242"/>
                <a:gd name="connsiteX32" fmla="*/ 5703502 w 6427177"/>
                <a:gd name="connsiteY32" fmla="*/ 5335409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615359 w 6427177"/>
                <a:gd name="connsiteY43" fmla="*/ 3164184 h 5819242"/>
                <a:gd name="connsiteX44" fmla="*/ 5716959 w 6427177"/>
                <a:gd name="connsiteY44" fmla="*/ 3055327 h 5819242"/>
                <a:gd name="connsiteX45" fmla="*/ 5869359 w 6427177"/>
                <a:gd name="connsiteY45" fmla="*/ 2982756 h 5819242"/>
                <a:gd name="connsiteX46" fmla="*/ 5934674 w 6427177"/>
                <a:gd name="connsiteY46" fmla="*/ 2902927 h 5819242"/>
                <a:gd name="connsiteX47" fmla="*/ 6021759 w 6427177"/>
                <a:gd name="connsiteY47" fmla="*/ 2837613 h 5819242"/>
                <a:gd name="connsiteX48" fmla="*/ 6043531 w 6427177"/>
                <a:gd name="connsiteY48" fmla="*/ 2743270 h 5819242"/>
                <a:gd name="connsiteX49" fmla="*/ 6072559 w 6427177"/>
                <a:gd name="connsiteY49" fmla="*/ 2482013 h 5819242"/>
                <a:gd name="connsiteX50" fmla="*/ 6137874 w 6427177"/>
                <a:gd name="connsiteY50" fmla="*/ 2162699 h 5819242"/>
                <a:gd name="connsiteX51" fmla="*/ 6159645 w 6427177"/>
                <a:gd name="connsiteY51" fmla="*/ 1937727 h 5819242"/>
                <a:gd name="connsiteX52" fmla="*/ 6246731 w 6427177"/>
                <a:gd name="connsiteY52" fmla="*/ 1545842 h 5819242"/>
                <a:gd name="connsiteX53" fmla="*/ 6304788 w 6427177"/>
                <a:gd name="connsiteY53" fmla="*/ 1204756 h 5819242"/>
                <a:gd name="connsiteX54" fmla="*/ 6370102 w 6427177"/>
                <a:gd name="connsiteY54" fmla="*/ 965270 h 5819242"/>
                <a:gd name="connsiteX55" fmla="*/ 6399131 w 6427177"/>
                <a:gd name="connsiteY55" fmla="*/ 682242 h 5819242"/>
                <a:gd name="connsiteX56" fmla="*/ 6420902 w 6427177"/>
                <a:gd name="connsiteY56" fmla="*/ 551613 h 5819242"/>
                <a:gd name="connsiteX57" fmla="*/ 6420902 w 6427177"/>
                <a:gd name="connsiteY57" fmla="*/ 486299 h 5819242"/>
                <a:gd name="connsiteX58" fmla="*/ 6348331 w 6427177"/>
                <a:gd name="connsiteY58" fmla="*/ 457270 h 5819242"/>
                <a:gd name="connsiteX59" fmla="*/ 6253988 w 6427177"/>
                <a:gd name="connsiteY59" fmla="*/ 435499 h 5819242"/>
                <a:gd name="connsiteX60" fmla="*/ 6065302 w 6427177"/>
                <a:gd name="connsiteY60" fmla="*/ 391956 h 5819242"/>
                <a:gd name="connsiteX61" fmla="*/ 5883874 w 6427177"/>
                <a:gd name="connsiteY61" fmla="*/ 333899 h 5819242"/>
                <a:gd name="connsiteX62" fmla="*/ 5107359 w 6427177"/>
                <a:gd name="connsiteY62" fmla="*/ 174242 h 5819242"/>
                <a:gd name="connsiteX63" fmla="*/ 4933188 w 6427177"/>
                <a:gd name="connsiteY63" fmla="*/ 94413 h 5819242"/>
                <a:gd name="connsiteX64" fmla="*/ 4599359 w 6427177"/>
                <a:gd name="connsiteY64" fmla="*/ 29099 h 5819242"/>
                <a:gd name="connsiteX65" fmla="*/ 4519531 w 6427177"/>
                <a:gd name="connsiteY65" fmla="*/ 70 h 5819242"/>
                <a:gd name="connsiteX66" fmla="*/ 4381645 w 6427177"/>
                <a:gd name="connsiteY66" fmla="*/ 36356 h 5819242"/>
                <a:gd name="connsiteX67" fmla="*/ 4294559 w 6427177"/>
                <a:gd name="connsiteY67" fmla="*/ 159727 h 5819242"/>
                <a:gd name="connsiteX68" fmla="*/ 4229245 w 6427177"/>
                <a:gd name="connsiteY68" fmla="*/ 246813 h 5819242"/>
                <a:gd name="connsiteX69" fmla="*/ 4163931 w 6427177"/>
                <a:gd name="connsiteY69" fmla="*/ 428242 h 5819242"/>
                <a:gd name="connsiteX70" fmla="*/ 4142159 w 6427177"/>
                <a:gd name="connsiteY70" fmla="*/ 537099 h 5819242"/>
                <a:gd name="connsiteX71" fmla="*/ 4142159 w 6427177"/>
                <a:gd name="connsiteY71" fmla="*/ 682242 h 5819242"/>
                <a:gd name="connsiteX72" fmla="*/ 4142159 w 6427177"/>
                <a:gd name="connsiteY72" fmla="*/ 769327 h 5819242"/>
                <a:gd name="connsiteX73" fmla="*/ 4171188 w 6427177"/>
                <a:gd name="connsiteY73" fmla="*/ 834642 h 5819242"/>
                <a:gd name="connsiteX74" fmla="*/ 4243759 w 6427177"/>
                <a:gd name="connsiteY74" fmla="*/ 863670 h 5819242"/>
                <a:gd name="connsiteX75" fmla="*/ 4359874 w 6427177"/>
                <a:gd name="connsiteY75" fmla="*/ 1030584 h 5819242"/>
                <a:gd name="connsiteX76" fmla="*/ 4432445 w 6427177"/>
                <a:gd name="connsiteY76" fmla="*/ 1103156 h 5819242"/>
                <a:gd name="connsiteX77" fmla="*/ 4541302 w 6427177"/>
                <a:gd name="connsiteY77" fmla="*/ 1095899 h 5819242"/>
                <a:gd name="connsiteX78" fmla="*/ 4650159 w 6427177"/>
                <a:gd name="connsiteY78" fmla="*/ 1124927 h 5819242"/>
                <a:gd name="connsiteX79" fmla="*/ 4671931 w 6427177"/>
                <a:gd name="connsiteY79" fmla="*/ 1124927 h 5819242"/>
                <a:gd name="connsiteX80" fmla="*/ 4722731 w 6427177"/>
                <a:gd name="connsiteY80" fmla="*/ 1146699 h 5819242"/>
                <a:gd name="connsiteX81" fmla="*/ 4780788 w 6427177"/>
                <a:gd name="connsiteY81" fmla="*/ 1139442 h 5819242"/>
                <a:gd name="connsiteX82" fmla="*/ 4817074 w 6427177"/>
                <a:gd name="connsiteY82" fmla="*/ 1204756 h 5819242"/>
                <a:gd name="connsiteX83" fmla="*/ 4802559 w 6427177"/>
                <a:gd name="connsiteY83" fmla="*/ 1320870 h 5819242"/>
                <a:gd name="connsiteX84" fmla="*/ 4780788 w 6427177"/>
                <a:gd name="connsiteY84" fmla="*/ 1422470 h 5819242"/>
                <a:gd name="connsiteX85" fmla="*/ 4737245 w 6427177"/>
                <a:gd name="connsiteY85" fmla="*/ 1705499 h 5819242"/>
                <a:gd name="connsiteX86" fmla="*/ 4729988 w 6427177"/>
                <a:gd name="connsiteY86" fmla="*/ 1865156 h 5819242"/>
                <a:gd name="connsiteX87" fmla="*/ 4664674 w 6427177"/>
                <a:gd name="connsiteY87" fmla="*/ 2148184 h 5819242"/>
                <a:gd name="connsiteX88" fmla="*/ 4628388 w 6427177"/>
                <a:gd name="connsiteY88" fmla="*/ 2670699 h 5819242"/>
                <a:gd name="connsiteX89" fmla="*/ 4606616 w 6427177"/>
                <a:gd name="connsiteY89" fmla="*/ 2990013 h 5819242"/>
                <a:gd name="connsiteX90" fmla="*/ 4584845 w 6427177"/>
                <a:gd name="connsiteY90" fmla="*/ 3425442 h 5819242"/>
                <a:gd name="connsiteX91" fmla="*/ 4584845 w 6427177"/>
                <a:gd name="connsiteY91" fmla="*/ 3541556 h 5819242"/>
                <a:gd name="connsiteX92" fmla="*/ 4599359 w 6427177"/>
                <a:gd name="connsiteY92" fmla="*/ 3693956 h 5819242"/>
                <a:gd name="connsiteX93" fmla="*/ 4613874 w 6427177"/>
                <a:gd name="connsiteY93" fmla="*/ 3947956 h 5819242"/>
                <a:gd name="connsiteX94" fmla="*/ 4599359 w 6427177"/>
                <a:gd name="connsiteY94" fmla="*/ 3955213 h 5819242"/>
                <a:gd name="connsiteX95" fmla="*/ 4541302 w 6427177"/>
                <a:gd name="connsiteY95" fmla="*/ 3991499 h 5819242"/>
                <a:gd name="connsiteX96" fmla="*/ 4454216 w 6427177"/>
                <a:gd name="connsiteY96" fmla="*/ 4020527 h 5819242"/>
                <a:gd name="connsiteX97" fmla="*/ 4388902 w 6427177"/>
                <a:gd name="connsiteY97" fmla="*/ 4006013 h 5819242"/>
                <a:gd name="connsiteX98" fmla="*/ 4338102 w 6427177"/>
                <a:gd name="connsiteY98" fmla="*/ 3984242 h 5819242"/>
                <a:gd name="connsiteX99" fmla="*/ 4105874 w 6427177"/>
                <a:gd name="connsiteY99" fmla="*/ 3926184 h 5819242"/>
                <a:gd name="connsiteX100" fmla="*/ 4040559 w 6427177"/>
                <a:gd name="connsiteY100" fmla="*/ 3904413 h 5819242"/>
                <a:gd name="connsiteX101" fmla="*/ 3902674 w 6427177"/>
                <a:gd name="connsiteY101" fmla="*/ 3882642 h 5819242"/>
                <a:gd name="connsiteX102" fmla="*/ 3822845 w 6427177"/>
                <a:gd name="connsiteY102" fmla="*/ 3875384 h 5819242"/>
                <a:gd name="connsiteX103" fmla="*/ 3648674 w 6427177"/>
                <a:gd name="connsiteY103" fmla="*/ 3831842 h 5819242"/>
                <a:gd name="connsiteX104" fmla="*/ 3583359 w 6427177"/>
                <a:gd name="connsiteY104" fmla="*/ 3831842 h 5819242"/>
                <a:gd name="connsiteX105" fmla="*/ 3387416 w 6427177"/>
                <a:gd name="connsiteY105" fmla="*/ 3788299 h 5819242"/>
                <a:gd name="connsiteX106" fmla="*/ 3126159 w 6427177"/>
                <a:gd name="connsiteY106" fmla="*/ 3773784 h 5819242"/>
                <a:gd name="connsiteX107" fmla="*/ 2995531 w 6427177"/>
                <a:gd name="connsiteY107" fmla="*/ 3744756 h 5819242"/>
                <a:gd name="connsiteX108" fmla="*/ 2922959 w 6427177"/>
                <a:gd name="connsiteY108" fmla="*/ 3701213 h 5819242"/>
                <a:gd name="connsiteX109" fmla="*/ 2821359 w 6427177"/>
                <a:gd name="connsiteY109" fmla="*/ 3679442 h 5819242"/>
                <a:gd name="connsiteX110" fmla="*/ 2792331 w 6427177"/>
                <a:gd name="connsiteY110" fmla="*/ 3664927 h 5819242"/>
                <a:gd name="connsiteX111" fmla="*/ 2748788 w 6427177"/>
                <a:gd name="connsiteY111" fmla="*/ 3672184 h 5819242"/>
                <a:gd name="connsiteX112" fmla="*/ 2712502 w 6427177"/>
                <a:gd name="connsiteY112" fmla="*/ 3737499 h 5819242"/>
                <a:gd name="connsiteX113" fmla="*/ 2668959 w 6427177"/>
                <a:gd name="connsiteY113" fmla="*/ 3781042 h 5819242"/>
                <a:gd name="connsiteX114" fmla="*/ 2581874 w 6427177"/>
                <a:gd name="connsiteY114" fmla="*/ 3998756 h 5819242"/>
                <a:gd name="connsiteX115" fmla="*/ 2516559 w 6427177"/>
                <a:gd name="connsiteY115" fmla="*/ 4064070 h 5819242"/>
                <a:gd name="connsiteX116" fmla="*/ 2465759 w 6427177"/>
                <a:gd name="connsiteY116" fmla="*/ 4165670 h 5819242"/>
                <a:gd name="connsiteX117" fmla="*/ 2443988 w 6427177"/>
                <a:gd name="connsiteY117" fmla="*/ 4194699 h 5819242"/>
                <a:gd name="connsiteX118" fmla="*/ 2407702 w 6427177"/>
                <a:gd name="connsiteY118" fmla="*/ 4260013 h 5819242"/>
                <a:gd name="connsiteX119" fmla="*/ 2378674 w 6427177"/>
                <a:gd name="connsiteY119" fmla="*/ 4318070 h 5819242"/>
                <a:gd name="connsiteX120" fmla="*/ 2226274 w 6427177"/>
                <a:gd name="connsiteY120" fmla="*/ 4310813 h 5819242"/>
                <a:gd name="connsiteX121" fmla="*/ 1877931 w 6427177"/>
                <a:gd name="connsiteY121" fmla="*/ 4318070 h 5819242"/>
                <a:gd name="connsiteX122" fmla="*/ 1689245 w 6427177"/>
                <a:gd name="connsiteY122" fmla="*/ 4325327 h 5819242"/>
                <a:gd name="connsiteX123" fmla="*/ 1558616 w 6427177"/>
                <a:gd name="connsiteY123" fmla="*/ 4347099 h 5819242"/>
                <a:gd name="connsiteX124" fmla="*/ 1406216 w 6427177"/>
                <a:gd name="connsiteY124" fmla="*/ 4354356 h 5819242"/>
                <a:gd name="connsiteX125" fmla="*/ 1181245 w 6427177"/>
                <a:gd name="connsiteY125" fmla="*/ 4361613 h 5819242"/>
                <a:gd name="connsiteX126" fmla="*/ 927245 w 6427177"/>
                <a:gd name="connsiteY126" fmla="*/ 4405156 h 5819242"/>
                <a:gd name="connsiteX127" fmla="*/ 854674 w 6427177"/>
                <a:gd name="connsiteY127" fmla="*/ 4405156 h 5819242"/>
                <a:gd name="connsiteX128" fmla="*/ 811131 w 6427177"/>
                <a:gd name="connsiteY128" fmla="*/ 4405156 h 5819242"/>
                <a:gd name="connsiteX129" fmla="*/ 731302 w 6427177"/>
                <a:gd name="connsiteY129" fmla="*/ 4412413 h 5819242"/>
                <a:gd name="connsiteX130" fmla="*/ 687759 w 6427177"/>
                <a:gd name="connsiteY130" fmla="*/ 4434184 h 5819242"/>
                <a:gd name="connsiteX131" fmla="*/ 695016 w 6427177"/>
                <a:gd name="connsiteY131" fmla="*/ 4586584 h 5819242"/>
                <a:gd name="connsiteX132" fmla="*/ 695016 w 6427177"/>
                <a:gd name="connsiteY132" fmla="*/ 4630127 h 5819242"/>
                <a:gd name="connsiteX133" fmla="*/ 687759 w 6427177"/>
                <a:gd name="connsiteY133" fmla="*/ 4869613 h 5819242"/>
                <a:gd name="connsiteX134" fmla="*/ 695016 w 6427177"/>
                <a:gd name="connsiteY134" fmla="*/ 4971213 h 5819242"/>
                <a:gd name="connsiteX135" fmla="*/ 695016 w 6427177"/>
                <a:gd name="connsiteY135" fmla="*/ 5080070 h 5819242"/>
                <a:gd name="connsiteX136" fmla="*/ 687759 w 6427177"/>
                <a:gd name="connsiteY136" fmla="*/ 5217956 h 5819242"/>
                <a:gd name="connsiteX137" fmla="*/ 695016 w 6427177"/>
                <a:gd name="connsiteY137" fmla="*/ 5326813 h 5819242"/>
                <a:gd name="connsiteX138" fmla="*/ 658731 w 6427177"/>
                <a:gd name="connsiteY138" fmla="*/ 5500984 h 5819242"/>
                <a:gd name="connsiteX139" fmla="*/ 673245 w 6427177"/>
                <a:gd name="connsiteY139" fmla="*/ 5609842 h 5819242"/>
                <a:gd name="connsiteX140" fmla="*/ 673245 w 6427177"/>
                <a:gd name="connsiteY140" fmla="*/ 5675156 h 5819242"/>
                <a:gd name="connsiteX141" fmla="*/ 673245 w 6427177"/>
                <a:gd name="connsiteY141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14657 w 6427177"/>
                <a:gd name="connsiteY30" fmla="*/ 5596103 h 5819242"/>
                <a:gd name="connsiteX31" fmla="*/ 5680391 w 6427177"/>
                <a:gd name="connsiteY31" fmla="*/ 5487808 h 5819242"/>
                <a:gd name="connsiteX32" fmla="*/ 5703502 w 6427177"/>
                <a:gd name="connsiteY32" fmla="*/ 5335409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716959 w 6427177"/>
                <a:gd name="connsiteY43" fmla="*/ 3055327 h 5819242"/>
                <a:gd name="connsiteX44" fmla="*/ 5869359 w 6427177"/>
                <a:gd name="connsiteY44" fmla="*/ 2982756 h 5819242"/>
                <a:gd name="connsiteX45" fmla="*/ 5934674 w 6427177"/>
                <a:gd name="connsiteY45" fmla="*/ 2902927 h 5819242"/>
                <a:gd name="connsiteX46" fmla="*/ 6021759 w 6427177"/>
                <a:gd name="connsiteY46" fmla="*/ 2837613 h 5819242"/>
                <a:gd name="connsiteX47" fmla="*/ 6043531 w 6427177"/>
                <a:gd name="connsiteY47" fmla="*/ 2743270 h 5819242"/>
                <a:gd name="connsiteX48" fmla="*/ 6072559 w 6427177"/>
                <a:gd name="connsiteY48" fmla="*/ 2482013 h 5819242"/>
                <a:gd name="connsiteX49" fmla="*/ 6137874 w 6427177"/>
                <a:gd name="connsiteY49" fmla="*/ 2162699 h 5819242"/>
                <a:gd name="connsiteX50" fmla="*/ 6159645 w 6427177"/>
                <a:gd name="connsiteY50" fmla="*/ 1937727 h 5819242"/>
                <a:gd name="connsiteX51" fmla="*/ 6246731 w 6427177"/>
                <a:gd name="connsiteY51" fmla="*/ 1545842 h 5819242"/>
                <a:gd name="connsiteX52" fmla="*/ 6304788 w 6427177"/>
                <a:gd name="connsiteY52" fmla="*/ 1204756 h 5819242"/>
                <a:gd name="connsiteX53" fmla="*/ 6370102 w 6427177"/>
                <a:gd name="connsiteY53" fmla="*/ 965270 h 5819242"/>
                <a:gd name="connsiteX54" fmla="*/ 6399131 w 6427177"/>
                <a:gd name="connsiteY54" fmla="*/ 682242 h 5819242"/>
                <a:gd name="connsiteX55" fmla="*/ 6420902 w 6427177"/>
                <a:gd name="connsiteY55" fmla="*/ 551613 h 5819242"/>
                <a:gd name="connsiteX56" fmla="*/ 6420902 w 6427177"/>
                <a:gd name="connsiteY56" fmla="*/ 486299 h 5819242"/>
                <a:gd name="connsiteX57" fmla="*/ 6348331 w 6427177"/>
                <a:gd name="connsiteY57" fmla="*/ 457270 h 5819242"/>
                <a:gd name="connsiteX58" fmla="*/ 6253988 w 6427177"/>
                <a:gd name="connsiteY58" fmla="*/ 435499 h 5819242"/>
                <a:gd name="connsiteX59" fmla="*/ 6065302 w 6427177"/>
                <a:gd name="connsiteY59" fmla="*/ 391956 h 5819242"/>
                <a:gd name="connsiteX60" fmla="*/ 5883874 w 6427177"/>
                <a:gd name="connsiteY60" fmla="*/ 333899 h 5819242"/>
                <a:gd name="connsiteX61" fmla="*/ 5107359 w 6427177"/>
                <a:gd name="connsiteY61" fmla="*/ 174242 h 5819242"/>
                <a:gd name="connsiteX62" fmla="*/ 4933188 w 6427177"/>
                <a:gd name="connsiteY62" fmla="*/ 94413 h 5819242"/>
                <a:gd name="connsiteX63" fmla="*/ 4599359 w 6427177"/>
                <a:gd name="connsiteY63" fmla="*/ 29099 h 5819242"/>
                <a:gd name="connsiteX64" fmla="*/ 4519531 w 6427177"/>
                <a:gd name="connsiteY64" fmla="*/ 70 h 5819242"/>
                <a:gd name="connsiteX65" fmla="*/ 4381645 w 6427177"/>
                <a:gd name="connsiteY65" fmla="*/ 36356 h 5819242"/>
                <a:gd name="connsiteX66" fmla="*/ 4294559 w 6427177"/>
                <a:gd name="connsiteY66" fmla="*/ 159727 h 5819242"/>
                <a:gd name="connsiteX67" fmla="*/ 4229245 w 6427177"/>
                <a:gd name="connsiteY67" fmla="*/ 246813 h 5819242"/>
                <a:gd name="connsiteX68" fmla="*/ 4163931 w 6427177"/>
                <a:gd name="connsiteY68" fmla="*/ 428242 h 5819242"/>
                <a:gd name="connsiteX69" fmla="*/ 4142159 w 6427177"/>
                <a:gd name="connsiteY69" fmla="*/ 537099 h 5819242"/>
                <a:gd name="connsiteX70" fmla="*/ 4142159 w 6427177"/>
                <a:gd name="connsiteY70" fmla="*/ 682242 h 5819242"/>
                <a:gd name="connsiteX71" fmla="*/ 4142159 w 6427177"/>
                <a:gd name="connsiteY71" fmla="*/ 769327 h 5819242"/>
                <a:gd name="connsiteX72" fmla="*/ 4171188 w 6427177"/>
                <a:gd name="connsiteY72" fmla="*/ 834642 h 5819242"/>
                <a:gd name="connsiteX73" fmla="*/ 4243759 w 6427177"/>
                <a:gd name="connsiteY73" fmla="*/ 863670 h 5819242"/>
                <a:gd name="connsiteX74" fmla="*/ 4359874 w 6427177"/>
                <a:gd name="connsiteY74" fmla="*/ 1030584 h 5819242"/>
                <a:gd name="connsiteX75" fmla="*/ 4432445 w 6427177"/>
                <a:gd name="connsiteY75" fmla="*/ 1103156 h 5819242"/>
                <a:gd name="connsiteX76" fmla="*/ 4541302 w 6427177"/>
                <a:gd name="connsiteY76" fmla="*/ 1095899 h 5819242"/>
                <a:gd name="connsiteX77" fmla="*/ 4650159 w 6427177"/>
                <a:gd name="connsiteY77" fmla="*/ 1124927 h 5819242"/>
                <a:gd name="connsiteX78" fmla="*/ 4671931 w 6427177"/>
                <a:gd name="connsiteY78" fmla="*/ 1124927 h 5819242"/>
                <a:gd name="connsiteX79" fmla="*/ 4722731 w 6427177"/>
                <a:gd name="connsiteY79" fmla="*/ 1146699 h 5819242"/>
                <a:gd name="connsiteX80" fmla="*/ 4780788 w 6427177"/>
                <a:gd name="connsiteY80" fmla="*/ 1139442 h 5819242"/>
                <a:gd name="connsiteX81" fmla="*/ 4817074 w 6427177"/>
                <a:gd name="connsiteY81" fmla="*/ 1204756 h 5819242"/>
                <a:gd name="connsiteX82" fmla="*/ 4802559 w 6427177"/>
                <a:gd name="connsiteY82" fmla="*/ 1320870 h 5819242"/>
                <a:gd name="connsiteX83" fmla="*/ 4780788 w 6427177"/>
                <a:gd name="connsiteY83" fmla="*/ 1422470 h 5819242"/>
                <a:gd name="connsiteX84" fmla="*/ 4737245 w 6427177"/>
                <a:gd name="connsiteY84" fmla="*/ 1705499 h 5819242"/>
                <a:gd name="connsiteX85" fmla="*/ 4729988 w 6427177"/>
                <a:gd name="connsiteY85" fmla="*/ 1865156 h 5819242"/>
                <a:gd name="connsiteX86" fmla="*/ 4664674 w 6427177"/>
                <a:gd name="connsiteY86" fmla="*/ 2148184 h 5819242"/>
                <a:gd name="connsiteX87" fmla="*/ 4628388 w 6427177"/>
                <a:gd name="connsiteY87" fmla="*/ 2670699 h 5819242"/>
                <a:gd name="connsiteX88" fmla="*/ 4606616 w 6427177"/>
                <a:gd name="connsiteY88" fmla="*/ 2990013 h 5819242"/>
                <a:gd name="connsiteX89" fmla="*/ 4584845 w 6427177"/>
                <a:gd name="connsiteY89" fmla="*/ 3425442 h 5819242"/>
                <a:gd name="connsiteX90" fmla="*/ 4584845 w 6427177"/>
                <a:gd name="connsiteY90" fmla="*/ 3541556 h 5819242"/>
                <a:gd name="connsiteX91" fmla="*/ 4599359 w 6427177"/>
                <a:gd name="connsiteY91" fmla="*/ 3693956 h 5819242"/>
                <a:gd name="connsiteX92" fmla="*/ 4613874 w 6427177"/>
                <a:gd name="connsiteY92" fmla="*/ 3947956 h 5819242"/>
                <a:gd name="connsiteX93" fmla="*/ 4599359 w 6427177"/>
                <a:gd name="connsiteY93" fmla="*/ 3955213 h 5819242"/>
                <a:gd name="connsiteX94" fmla="*/ 4541302 w 6427177"/>
                <a:gd name="connsiteY94" fmla="*/ 3991499 h 5819242"/>
                <a:gd name="connsiteX95" fmla="*/ 4454216 w 6427177"/>
                <a:gd name="connsiteY95" fmla="*/ 4020527 h 5819242"/>
                <a:gd name="connsiteX96" fmla="*/ 4388902 w 6427177"/>
                <a:gd name="connsiteY96" fmla="*/ 4006013 h 5819242"/>
                <a:gd name="connsiteX97" fmla="*/ 4338102 w 6427177"/>
                <a:gd name="connsiteY97" fmla="*/ 3984242 h 5819242"/>
                <a:gd name="connsiteX98" fmla="*/ 4105874 w 6427177"/>
                <a:gd name="connsiteY98" fmla="*/ 3926184 h 5819242"/>
                <a:gd name="connsiteX99" fmla="*/ 4040559 w 6427177"/>
                <a:gd name="connsiteY99" fmla="*/ 3904413 h 5819242"/>
                <a:gd name="connsiteX100" fmla="*/ 3902674 w 6427177"/>
                <a:gd name="connsiteY100" fmla="*/ 3882642 h 5819242"/>
                <a:gd name="connsiteX101" fmla="*/ 3822845 w 6427177"/>
                <a:gd name="connsiteY101" fmla="*/ 3875384 h 5819242"/>
                <a:gd name="connsiteX102" fmla="*/ 3648674 w 6427177"/>
                <a:gd name="connsiteY102" fmla="*/ 3831842 h 5819242"/>
                <a:gd name="connsiteX103" fmla="*/ 3583359 w 6427177"/>
                <a:gd name="connsiteY103" fmla="*/ 3831842 h 5819242"/>
                <a:gd name="connsiteX104" fmla="*/ 3387416 w 6427177"/>
                <a:gd name="connsiteY104" fmla="*/ 3788299 h 5819242"/>
                <a:gd name="connsiteX105" fmla="*/ 3126159 w 6427177"/>
                <a:gd name="connsiteY105" fmla="*/ 3773784 h 5819242"/>
                <a:gd name="connsiteX106" fmla="*/ 2995531 w 6427177"/>
                <a:gd name="connsiteY106" fmla="*/ 3744756 h 5819242"/>
                <a:gd name="connsiteX107" fmla="*/ 2922959 w 6427177"/>
                <a:gd name="connsiteY107" fmla="*/ 3701213 h 5819242"/>
                <a:gd name="connsiteX108" fmla="*/ 2821359 w 6427177"/>
                <a:gd name="connsiteY108" fmla="*/ 3679442 h 5819242"/>
                <a:gd name="connsiteX109" fmla="*/ 2792331 w 6427177"/>
                <a:gd name="connsiteY109" fmla="*/ 3664927 h 5819242"/>
                <a:gd name="connsiteX110" fmla="*/ 2748788 w 6427177"/>
                <a:gd name="connsiteY110" fmla="*/ 3672184 h 5819242"/>
                <a:gd name="connsiteX111" fmla="*/ 2712502 w 6427177"/>
                <a:gd name="connsiteY111" fmla="*/ 3737499 h 5819242"/>
                <a:gd name="connsiteX112" fmla="*/ 2668959 w 6427177"/>
                <a:gd name="connsiteY112" fmla="*/ 3781042 h 5819242"/>
                <a:gd name="connsiteX113" fmla="*/ 2581874 w 6427177"/>
                <a:gd name="connsiteY113" fmla="*/ 3998756 h 5819242"/>
                <a:gd name="connsiteX114" fmla="*/ 2516559 w 6427177"/>
                <a:gd name="connsiteY114" fmla="*/ 4064070 h 5819242"/>
                <a:gd name="connsiteX115" fmla="*/ 2465759 w 6427177"/>
                <a:gd name="connsiteY115" fmla="*/ 4165670 h 5819242"/>
                <a:gd name="connsiteX116" fmla="*/ 2443988 w 6427177"/>
                <a:gd name="connsiteY116" fmla="*/ 4194699 h 5819242"/>
                <a:gd name="connsiteX117" fmla="*/ 2407702 w 6427177"/>
                <a:gd name="connsiteY117" fmla="*/ 4260013 h 5819242"/>
                <a:gd name="connsiteX118" fmla="*/ 2378674 w 6427177"/>
                <a:gd name="connsiteY118" fmla="*/ 4318070 h 5819242"/>
                <a:gd name="connsiteX119" fmla="*/ 2226274 w 6427177"/>
                <a:gd name="connsiteY119" fmla="*/ 4310813 h 5819242"/>
                <a:gd name="connsiteX120" fmla="*/ 1877931 w 6427177"/>
                <a:gd name="connsiteY120" fmla="*/ 4318070 h 5819242"/>
                <a:gd name="connsiteX121" fmla="*/ 1689245 w 6427177"/>
                <a:gd name="connsiteY121" fmla="*/ 4325327 h 5819242"/>
                <a:gd name="connsiteX122" fmla="*/ 1558616 w 6427177"/>
                <a:gd name="connsiteY122" fmla="*/ 4347099 h 5819242"/>
                <a:gd name="connsiteX123" fmla="*/ 1406216 w 6427177"/>
                <a:gd name="connsiteY123" fmla="*/ 4354356 h 5819242"/>
                <a:gd name="connsiteX124" fmla="*/ 1181245 w 6427177"/>
                <a:gd name="connsiteY124" fmla="*/ 4361613 h 5819242"/>
                <a:gd name="connsiteX125" fmla="*/ 927245 w 6427177"/>
                <a:gd name="connsiteY125" fmla="*/ 4405156 h 5819242"/>
                <a:gd name="connsiteX126" fmla="*/ 854674 w 6427177"/>
                <a:gd name="connsiteY126" fmla="*/ 4405156 h 5819242"/>
                <a:gd name="connsiteX127" fmla="*/ 811131 w 6427177"/>
                <a:gd name="connsiteY127" fmla="*/ 4405156 h 5819242"/>
                <a:gd name="connsiteX128" fmla="*/ 731302 w 6427177"/>
                <a:gd name="connsiteY128" fmla="*/ 4412413 h 5819242"/>
                <a:gd name="connsiteX129" fmla="*/ 687759 w 6427177"/>
                <a:gd name="connsiteY129" fmla="*/ 4434184 h 5819242"/>
                <a:gd name="connsiteX130" fmla="*/ 695016 w 6427177"/>
                <a:gd name="connsiteY130" fmla="*/ 4586584 h 5819242"/>
                <a:gd name="connsiteX131" fmla="*/ 695016 w 6427177"/>
                <a:gd name="connsiteY131" fmla="*/ 4630127 h 5819242"/>
                <a:gd name="connsiteX132" fmla="*/ 687759 w 6427177"/>
                <a:gd name="connsiteY132" fmla="*/ 4869613 h 5819242"/>
                <a:gd name="connsiteX133" fmla="*/ 695016 w 6427177"/>
                <a:gd name="connsiteY133" fmla="*/ 4971213 h 5819242"/>
                <a:gd name="connsiteX134" fmla="*/ 695016 w 6427177"/>
                <a:gd name="connsiteY134" fmla="*/ 5080070 h 5819242"/>
                <a:gd name="connsiteX135" fmla="*/ 687759 w 6427177"/>
                <a:gd name="connsiteY135" fmla="*/ 5217956 h 5819242"/>
                <a:gd name="connsiteX136" fmla="*/ 695016 w 6427177"/>
                <a:gd name="connsiteY136" fmla="*/ 5326813 h 5819242"/>
                <a:gd name="connsiteX137" fmla="*/ 658731 w 6427177"/>
                <a:gd name="connsiteY137" fmla="*/ 5500984 h 5819242"/>
                <a:gd name="connsiteX138" fmla="*/ 673245 w 6427177"/>
                <a:gd name="connsiteY138" fmla="*/ 5609842 h 5819242"/>
                <a:gd name="connsiteX139" fmla="*/ 673245 w 6427177"/>
                <a:gd name="connsiteY139" fmla="*/ 5675156 h 5819242"/>
                <a:gd name="connsiteX140" fmla="*/ 673245 w 6427177"/>
                <a:gd name="connsiteY140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14657 w 6427177"/>
                <a:gd name="connsiteY30" fmla="*/ 5596103 h 5819242"/>
                <a:gd name="connsiteX31" fmla="*/ 5680391 w 6427177"/>
                <a:gd name="connsiteY31" fmla="*/ 5487808 h 5819242"/>
                <a:gd name="connsiteX32" fmla="*/ 5703502 w 6427177"/>
                <a:gd name="connsiteY32" fmla="*/ 5335409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716959 w 6427177"/>
                <a:gd name="connsiteY43" fmla="*/ 3055327 h 5819242"/>
                <a:gd name="connsiteX44" fmla="*/ 5934674 w 6427177"/>
                <a:gd name="connsiteY44" fmla="*/ 2902927 h 5819242"/>
                <a:gd name="connsiteX45" fmla="*/ 6021759 w 6427177"/>
                <a:gd name="connsiteY45" fmla="*/ 2837613 h 5819242"/>
                <a:gd name="connsiteX46" fmla="*/ 6043531 w 6427177"/>
                <a:gd name="connsiteY46" fmla="*/ 2743270 h 5819242"/>
                <a:gd name="connsiteX47" fmla="*/ 6072559 w 6427177"/>
                <a:gd name="connsiteY47" fmla="*/ 2482013 h 5819242"/>
                <a:gd name="connsiteX48" fmla="*/ 6137874 w 6427177"/>
                <a:gd name="connsiteY48" fmla="*/ 2162699 h 5819242"/>
                <a:gd name="connsiteX49" fmla="*/ 6159645 w 6427177"/>
                <a:gd name="connsiteY49" fmla="*/ 1937727 h 5819242"/>
                <a:gd name="connsiteX50" fmla="*/ 6246731 w 6427177"/>
                <a:gd name="connsiteY50" fmla="*/ 1545842 h 5819242"/>
                <a:gd name="connsiteX51" fmla="*/ 6304788 w 6427177"/>
                <a:gd name="connsiteY51" fmla="*/ 1204756 h 5819242"/>
                <a:gd name="connsiteX52" fmla="*/ 6370102 w 6427177"/>
                <a:gd name="connsiteY52" fmla="*/ 965270 h 5819242"/>
                <a:gd name="connsiteX53" fmla="*/ 6399131 w 6427177"/>
                <a:gd name="connsiteY53" fmla="*/ 682242 h 5819242"/>
                <a:gd name="connsiteX54" fmla="*/ 6420902 w 6427177"/>
                <a:gd name="connsiteY54" fmla="*/ 551613 h 5819242"/>
                <a:gd name="connsiteX55" fmla="*/ 6420902 w 6427177"/>
                <a:gd name="connsiteY55" fmla="*/ 486299 h 5819242"/>
                <a:gd name="connsiteX56" fmla="*/ 6348331 w 6427177"/>
                <a:gd name="connsiteY56" fmla="*/ 457270 h 5819242"/>
                <a:gd name="connsiteX57" fmla="*/ 6253988 w 6427177"/>
                <a:gd name="connsiteY57" fmla="*/ 435499 h 5819242"/>
                <a:gd name="connsiteX58" fmla="*/ 6065302 w 6427177"/>
                <a:gd name="connsiteY58" fmla="*/ 391956 h 5819242"/>
                <a:gd name="connsiteX59" fmla="*/ 5883874 w 6427177"/>
                <a:gd name="connsiteY59" fmla="*/ 333899 h 5819242"/>
                <a:gd name="connsiteX60" fmla="*/ 5107359 w 6427177"/>
                <a:gd name="connsiteY60" fmla="*/ 174242 h 5819242"/>
                <a:gd name="connsiteX61" fmla="*/ 4933188 w 6427177"/>
                <a:gd name="connsiteY61" fmla="*/ 94413 h 5819242"/>
                <a:gd name="connsiteX62" fmla="*/ 4599359 w 6427177"/>
                <a:gd name="connsiteY62" fmla="*/ 29099 h 5819242"/>
                <a:gd name="connsiteX63" fmla="*/ 4519531 w 6427177"/>
                <a:gd name="connsiteY63" fmla="*/ 70 h 5819242"/>
                <a:gd name="connsiteX64" fmla="*/ 4381645 w 6427177"/>
                <a:gd name="connsiteY64" fmla="*/ 36356 h 5819242"/>
                <a:gd name="connsiteX65" fmla="*/ 4294559 w 6427177"/>
                <a:gd name="connsiteY65" fmla="*/ 159727 h 5819242"/>
                <a:gd name="connsiteX66" fmla="*/ 4229245 w 6427177"/>
                <a:gd name="connsiteY66" fmla="*/ 246813 h 5819242"/>
                <a:gd name="connsiteX67" fmla="*/ 4163931 w 6427177"/>
                <a:gd name="connsiteY67" fmla="*/ 428242 h 5819242"/>
                <a:gd name="connsiteX68" fmla="*/ 4142159 w 6427177"/>
                <a:gd name="connsiteY68" fmla="*/ 537099 h 5819242"/>
                <a:gd name="connsiteX69" fmla="*/ 4142159 w 6427177"/>
                <a:gd name="connsiteY69" fmla="*/ 682242 h 5819242"/>
                <a:gd name="connsiteX70" fmla="*/ 4142159 w 6427177"/>
                <a:gd name="connsiteY70" fmla="*/ 769327 h 5819242"/>
                <a:gd name="connsiteX71" fmla="*/ 4171188 w 6427177"/>
                <a:gd name="connsiteY71" fmla="*/ 834642 h 5819242"/>
                <a:gd name="connsiteX72" fmla="*/ 4243759 w 6427177"/>
                <a:gd name="connsiteY72" fmla="*/ 863670 h 5819242"/>
                <a:gd name="connsiteX73" fmla="*/ 4359874 w 6427177"/>
                <a:gd name="connsiteY73" fmla="*/ 1030584 h 5819242"/>
                <a:gd name="connsiteX74" fmla="*/ 4432445 w 6427177"/>
                <a:gd name="connsiteY74" fmla="*/ 1103156 h 5819242"/>
                <a:gd name="connsiteX75" fmla="*/ 4541302 w 6427177"/>
                <a:gd name="connsiteY75" fmla="*/ 1095899 h 5819242"/>
                <a:gd name="connsiteX76" fmla="*/ 4650159 w 6427177"/>
                <a:gd name="connsiteY76" fmla="*/ 1124927 h 5819242"/>
                <a:gd name="connsiteX77" fmla="*/ 4671931 w 6427177"/>
                <a:gd name="connsiteY77" fmla="*/ 1124927 h 5819242"/>
                <a:gd name="connsiteX78" fmla="*/ 4722731 w 6427177"/>
                <a:gd name="connsiteY78" fmla="*/ 1146699 h 5819242"/>
                <a:gd name="connsiteX79" fmla="*/ 4780788 w 6427177"/>
                <a:gd name="connsiteY79" fmla="*/ 1139442 h 5819242"/>
                <a:gd name="connsiteX80" fmla="*/ 4817074 w 6427177"/>
                <a:gd name="connsiteY80" fmla="*/ 1204756 h 5819242"/>
                <a:gd name="connsiteX81" fmla="*/ 4802559 w 6427177"/>
                <a:gd name="connsiteY81" fmla="*/ 1320870 h 5819242"/>
                <a:gd name="connsiteX82" fmla="*/ 4780788 w 6427177"/>
                <a:gd name="connsiteY82" fmla="*/ 1422470 h 5819242"/>
                <a:gd name="connsiteX83" fmla="*/ 4737245 w 6427177"/>
                <a:gd name="connsiteY83" fmla="*/ 1705499 h 5819242"/>
                <a:gd name="connsiteX84" fmla="*/ 4729988 w 6427177"/>
                <a:gd name="connsiteY84" fmla="*/ 1865156 h 5819242"/>
                <a:gd name="connsiteX85" fmla="*/ 4664674 w 6427177"/>
                <a:gd name="connsiteY85" fmla="*/ 2148184 h 5819242"/>
                <a:gd name="connsiteX86" fmla="*/ 4628388 w 6427177"/>
                <a:gd name="connsiteY86" fmla="*/ 2670699 h 5819242"/>
                <a:gd name="connsiteX87" fmla="*/ 4606616 w 6427177"/>
                <a:gd name="connsiteY87" fmla="*/ 2990013 h 5819242"/>
                <a:gd name="connsiteX88" fmla="*/ 4584845 w 6427177"/>
                <a:gd name="connsiteY88" fmla="*/ 3425442 h 5819242"/>
                <a:gd name="connsiteX89" fmla="*/ 4584845 w 6427177"/>
                <a:gd name="connsiteY89" fmla="*/ 3541556 h 5819242"/>
                <a:gd name="connsiteX90" fmla="*/ 4599359 w 6427177"/>
                <a:gd name="connsiteY90" fmla="*/ 3693956 h 5819242"/>
                <a:gd name="connsiteX91" fmla="*/ 4613874 w 6427177"/>
                <a:gd name="connsiteY91" fmla="*/ 3947956 h 5819242"/>
                <a:gd name="connsiteX92" fmla="*/ 4599359 w 6427177"/>
                <a:gd name="connsiteY92" fmla="*/ 3955213 h 5819242"/>
                <a:gd name="connsiteX93" fmla="*/ 4541302 w 6427177"/>
                <a:gd name="connsiteY93" fmla="*/ 3991499 h 5819242"/>
                <a:gd name="connsiteX94" fmla="*/ 4454216 w 6427177"/>
                <a:gd name="connsiteY94" fmla="*/ 4020527 h 5819242"/>
                <a:gd name="connsiteX95" fmla="*/ 4388902 w 6427177"/>
                <a:gd name="connsiteY95" fmla="*/ 4006013 h 5819242"/>
                <a:gd name="connsiteX96" fmla="*/ 4338102 w 6427177"/>
                <a:gd name="connsiteY96" fmla="*/ 3984242 h 5819242"/>
                <a:gd name="connsiteX97" fmla="*/ 4105874 w 6427177"/>
                <a:gd name="connsiteY97" fmla="*/ 3926184 h 5819242"/>
                <a:gd name="connsiteX98" fmla="*/ 4040559 w 6427177"/>
                <a:gd name="connsiteY98" fmla="*/ 3904413 h 5819242"/>
                <a:gd name="connsiteX99" fmla="*/ 3902674 w 6427177"/>
                <a:gd name="connsiteY99" fmla="*/ 3882642 h 5819242"/>
                <a:gd name="connsiteX100" fmla="*/ 3822845 w 6427177"/>
                <a:gd name="connsiteY100" fmla="*/ 3875384 h 5819242"/>
                <a:gd name="connsiteX101" fmla="*/ 3648674 w 6427177"/>
                <a:gd name="connsiteY101" fmla="*/ 3831842 h 5819242"/>
                <a:gd name="connsiteX102" fmla="*/ 3583359 w 6427177"/>
                <a:gd name="connsiteY102" fmla="*/ 3831842 h 5819242"/>
                <a:gd name="connsiteX103" fmla="*/ 3387416 w 6427177"/>
                <a:gd name="connsiteY103" fmla="*/ 3788299 h 5819242"/>
                <a:gd name="connsiteX104" fmla="*/ 3126159 w 6427177"/>
                <a:gd name="connsiteY104" fmla="*/ 3773784 h 5819242"/>
                <a:gd name="connsiteX105" fmla="*/ 2995531 w 6427177"/>
                <a:gd name="connsiteY105" fmla="*/ 3744756 h 5819242"/>
                <a:gd name="connsiteX106" fmla="*/ 2922959 w 6427177"/>
                <a:gd name="connsiteY106" fmla="*/ 3701213 h 5819242"/>
                <a:gd name="connsiteX107" fmla="*/ 2821359 w 6427177"/>
                <a:gd name="connsiteY107" fmla="*/ 3679442 h 5819242"/>
                <a:gd name="connsiteX108" fmla="*/ 2792331 w 6427177"/>
                <a:gd name="connsiteY108" fmla="*/ 3664927 h 5819242"/>
                <a:gd name="connsiteX109" fmla="*/ 2748788 w 6427177"/>
                <a:gd name="connsiteY109" fmla="*/ 3672184 h 5819242"/>
                <a:gd name="connsiteX110" fmla="*/ 2712502 w 6427177"/>
                <a:gd name="connsiteY110" fmla="*/ 3737499 h 5819242"/>
                <a:gd name="connsiteX111" fmla="*/ 2668959 w 6427177"/>
                <a:gd name="connsiteY111" fmla="*/ 3781042 h 5819242"/>
                <a:gd name="connsiteX112" fmla="*/ 2581874 w 6427177"/>
                <a:gd name="connsiteY112" fmla="*/ 3998756 h 5819242"/>
                <a:gd name="connsiteX113" fmla="*/ 2516559 w 6427177"/>
                <a:gd name="connsiteY113" fmla="*/ 4064070 h 5819242"/>
                <a:gd name="connsiteX114" fmla="*/ 2465759 w 6427177"/>
                <a:gd name="connsiteY114" fmla="*/ 4165670 h 5819242"/>
                <a:gd name="connsiteX115" fmla="*/ 2443988 w 6427177"/>
                <a:gd name="connsiteY115" fmla="*/ 4194699 h 5819242"/>
                <a:gd name="connsiteX116" fmla="*/ 2407702 w 6427177"/>
                <a:gd name="connsiteY116" fmla="*/ 4260013 h 5819242"/>
                <a:gd name="connsiteX117" fmla="*/ 2378674 w 6427177"/>
                <a:gd name="connsiteY117" fmla="*/ 4318070 h 5819242"/>
                <a:gd name="connsiteX118" fmla="*/ 2226274 w 6427177"/>
                <a:gd name="connsiteY118" fmla="*/ 4310813 h 5819242"/>
                <a:gd name="connsiteX119" fmla="*/ 1877931 w 6427177"/>
                <a:gd name="connsiteY119" fmla="*/ 4318070 h 5819242"/>
                <a:gd name="connsiteX120" fmla="*/ 1689245 w 6427177"/>
                <a:gd name="connsiteY120" fmla="*/ 4325327 h 5819242"/>
                <a:gd name="connsiteX121" fmla="*/ 1558616 w 6427177"/>
                <a:gd name="connsiteY121" fmla="*/ 4347099 h 5819242"/>
                <a:gd name="connsiteX122" fmla="*/ 1406216 w 6427177"/>
                <a:gd name="connsiteY122" fmla="*/ 4354356 h 5819242"/>
                <a:gd name="connsiteX123" fmla="*/ 1181245 w 6427177"/>
                <a:gd name="connsiteY123" fmla="*/ 4361613 h 5819242"/>
                <a:gd name="connsiteX124" fmla="*/ 927245 w 6427177"/>
                <a:gd name="connsiteY124" fmla="*/ 4405156 h 5819242"/>
                <a:gd name="connsiteX125" fmla="*/ 854674 w 6427177"/>
                <a:gd name="connsiteY125" fmla="*/ 4405156 h 5819242"/>
                <a:gd name="connsiteX126" fmla="*/ 811131 w 6427177"/>
                <a:gd name="connsiteY126" fmla="*/ 4405156 h 5819242"/>
                <a:gd name="connsiteX127" fmla="*/ 731302 w 6427177"/>
                <a:gd name="connsiteY127" fmla="*/ 4412413 h 5819242"/>
                <a:gd name="connsiteX128" fmla="*/ 687759 w 6427177"/>
                <a:gd name="connsiteY128" fmla="*/ 4434184 h 5819242"/>
                <a:gd name="connsiteX129" fmla="*/ 695016 w 6427177"/>
                <a:gd name="connsiteY129" fmla="*/ 4586584 h 5819242"/>
                <a:gd name="connsiteX130" fmla="*/ 695016 w 6427177"/>
                <a:gd name="connsiteY130" fmla="*/ 4630127 h 5819242"/>
                <a:gd name="connsiteX131" fmla="*/ 687759 w 6427177"/>
                <a:gd name="connsiteY131" fmla="*/ 4869613 h 5819242"/>
                <a:gd name="connsiteX132" fmla="*/ 695016 w 6427177"/>
                <a:gd name="connsiteY132" fmla="*/ 4971213 h 5819242"/>
                <a:gd name="connsiteX133" fmla="*/ 695016 w 6427177"/>
                <a:gd name="connsiteY133" fmla="*/ 5080070 h 5819242"/>
                <a:gd name="connsiteX134" fmla="*/ 687759 w 6427177"/>
                <a:gd name="connsiteY134" fmla="*/ 5217956 h 5819242"/>
                <a:gd name="connsiteX135" fmla="*/ 695016 w 6427177"/>
                <a:gd name="connsiteY135" fmla="*/ 5326813 h 5819242"/>
                <a:gd name="connsiteX136" fmla="*/ 658731 w 6427177"/>
                <a:gd name="connsiteY136" fmla="*/ 5500984 h 5819242"/>
                <a:gd name="connsiteX137" fmla="*/ 673245 w 6427177"/>
                <a:gd name="connsiteY137" fmla="*/ 5609842 h 5819242"/>
                <a:gd name="connsiteX138" fmla="*/ 673245 w 6427177"/>
                <a:gd name="connsiteY138" fmla="*/ 5675156 h 5819242"/>
                <a:gd name="connsiteX139" fmla="*/ 673245 w 6427177"/>
                <a:gd name="connsiteY139" fmla="*/ 5718699 h 5819242"/>
                <a:gd name="connsiteX0" fmla="*/ 767588 w 6427177"/>
                <a:gd name="connsiteY0" fmla="*/ 3570584 h 5819242"/>
                <a:gd name="connsiteX1" fmla="*/ 658731 w 6427177"/>
                <a:gd name="connsiteY1" fmla="*/ 3556070 h 5819242"/>
                <a:gd name="connsiteX2" fmla="*/ 578902 w 6427177"/>
                <a:gd name="connsiteY2" fmla="*/ 3534299 h 5819242"/>
                <a:gd name="connsiteX3" fmla="*/ 491816 w 6427177"/>
                <a:gd name="connsiteY3" fmla="*/ 3512527 h 5819242"/>
                <a:gd name="connsiteX4" fmla="*/ 462788 w 6427177"/>
                <a:gd name="connsiteY4" fmla="*/ 3548813 h 5819242"/>
                <a:gd name="connsiteX5" fmla="*/ 462788 w 6427177"/>
                <a:gd name="connsiteY5" fmla="*/ 3548813 h 5819242"/>
                <a:gd name="connsiteX6" fmla="*/ 47135 w 6427177"/>
                <a:gd name="connsiteY6" fmla="*/ 5306493 h 5819242"/>
                <a:gd name="connsiteX7" fmla="*/ 50948 w 6427177"/>
                <a:gd name="connsiteY7" fmla="*/ 5696383 h 5819242"/>
                <a:gd name="connsiteX8" fmla="*/ 368445 w 6427177"/>
                <a:gd name="connsiteY8" fmla="*/ 5703822 h 5819242"/>
                <a:gd name="connsiteX9" fmla="*/ 542616 w 6427177"/>
                <a:gd name="connsiteY9" fmla="*/ 5711442 h 5819242"/>
                <a:gd name="connsiteX10" fmla="*/ 803874 w 6427177"/>
                <a:gd name="connsiteY10" fmla="*/ 5733213 h 5819242"/>
                <a:gd name="connsiteX11" fmla="*/ 1297359 w 6427177"/>
                <a:gd name="connsiteY11" fmla="*/ 5740470 h 5819242"/>
                <a:gd name="connsiteX12" fmla="*/ 1580388 w 6427177"/>
                <a:gd name="connsiteY12" fmla="*/ 5754984 h 5819242"/>
                <a:gd name="connsiteX13" fmla="*/ 1799441 w 6427177"/>
                <a:gd name="connsiteY13" fmla="*/ 5768442 h 5819242"/>
                <a:gd name="connsiteX14" fmla="*/ 2044845 w 6427177"/>
                <a:gd name="connsiteY14" fmla="*/ 5791552 h 5819242"/>
                <a:gd name="connsiteX15" fmla="*/ 2236772 w 6427177"/>
                <a:gd name="connsiteY15" fmla="*/ 5802544 h 5819242"/>
                <a:gd name="connsiteX16" fmla="*/ 2497747 w 6427177"/>
                <a:gd name="connsiteY16" fmla="*/ 5816282 h 5819242"/>
                <a:gd name="connsiteX17" fmla="*/ 2697988 w 6427177"/>
                <a:gd name="connsiteY17" fmla="*/ 5813042 h 5819242"/>
                <a:gd name="connsiteX18" fmla="*/ 2849331 w 6427177"/>
                <a:gd name="connsiteY18" fmla="*/ 5819242 h 5819242"/>
                <a:gd name="connsiteX19" fmla="*/ 3039074 w 6427177"/>
                <a:gd name="connsiteY19" fmla="*/ 5813042 h 5819242"/>
                <a:gd name="connsiteX20" fmla="*/ 3231001 w 6427177"/>
                <a:gd name="connsiteY20" fmla="*/ 5803107 h 5819242"/>
                <a:gd name="connsiteX21" fmla="*/ 3372902 w 6427177"/>
                <a:gd name="connsiteY21" fmla="*/ 5791270 h 5819242"/>
                <a:gd name="connsiteX22" fmla="*/ 3590617 w 6427177"/>
                <a:gd name="connsiteY22" fmla="*/ 5714401 h 5819242"/>
                <a:gd name="connsiteX23" fmla="*/ 3782050 w 6427177"/>
                <a:gd name="connsiteY23" fmla="*/ 5718699 h 5819242"/>
                <a:gd name="connsiteX24" fmla="*/ 4127645 w 6427177"/>
                <a:gd name="connsiteY24" fmla="*/ 5725956 h 5819242"/>
                <a:gd name="connsiteX25" fmla="*/ 4432445 w 6427177"/>
                <a:gd name="connsiteY25" fmla="*/ 5725956 h 5819242"/>
                <a:gd name="connsiteX26" fmla="*/ 4592102 w 6427177"/>
                <a:gd name="connsiteY26" fmla="*/ 5725956 h 5819242"/>
                <a:gd name="connsiteX27" fmla="*/ 4940445 w 6427177"/>
                <a:gd name="connsiteY27" fmla="*/ 5725956 h 5819242"/>
                <a:gd name="connsiteX28" fmla="*/ 5172674 w 6427177"/>
                <a:gd name="connsiteY28" fmla="*/ 5711442 h 5819242"/>
                <a:gd name="connsiteX29" fmla="*/ 5441188 w 6427177"/>
                <a:gd name="connsiteY29" fmla="*/ 5704184 h 5819242"/>
                <a:gd name="connsiteX30" fmla="*/ 5614657 w 6427177"/>
                <a:gd name="connsiteY30" fmla="*/ 5596103 h 5819242"/>
                <a:gd name="connsiteX31" fmla="*/ 5680391 w 6427177"/>
                <a:gd name="connsiteY31" fmla="*/ 5487808 h 5819242"/>
                <a:gd name="connsiteX32" fmla="*/ 5703502 w 6427177"/>
                <a:gd name="connsiteY32" fmla="*/ 5335409 h 5819242"/>
                <a:gd name="connsiteX33" fmla="*/ 5687931 w 6427177"/>
                <a:gd name="connsiteY33" fmla="*/ 5138127 h 5819242"/>
                <a:gd name="connsiteX34" fmla="*/ 5680674 w 6427177"/>
                <a:gd name="connsiteY34" fmla="*/ 4949442 h 5819242"/>
                <a:gd name="connsiteX35" fmla="*/ 5680674 w 6427177"/>
                <a:gd name="connsiteY35" fmla="*/ 4789784 h 5819242"/>
                <a:gd name="connsiteX36" fmla="*/ 5673416 w 6427177"/>
                <a:gd name="connsiteY36" fmla="*/ 4506756 h 5819242"/>
                <a:gd name="connsiteX37" fmla="*/ 5673416 w 6427177"/>
                <a:gd name="connsiteY37" fmla="*/ 4252756 h 5819242"/>
                <a:gd name="connsiteX38" fmla="*/ 5644388 w 6427177"/>
                <a:gd name="connsiteY38" fmla="*/ 4006013 h 5819242"/>
                <a:gd name="connsiteX39" fmla="*/ 5622616 w 6427177"/>
                <a:gd name="connsiteY39" fmla="*/ 3831842 h 5819242"/>
                <a:gd name="connsiteX40" fmla="*/ 5608102 w 6427177"/>
                <a:gd name="connsiteY40" fmla="*/ 3621384 h 5819242"/>
                <a:gd name="connsiteX41" fmla="*/ 5579074 w 6427177"/>
                <a:gd name="connsiteY41" fmla="*/ 3439956 h 5819242"/>
                <a:gd name="connsiteX42" fmla="*/ 5571816 w 6427177"/>
                <a:gd name="connsiteY42" fmla="*/ 3222242 h 5819242"/>
                <a:gd name="connsiteX43" fmla="*/ 5716959 w 6427177"/>
                <a:gd name="connsiteY43" fmla="*/ 3055327 h 5819242"/>
                <a:gd name="connsiteX44" fmla="*/ 5934674 w 6427177"/>
                <a:gd name="connsiteY44" fmla="*/ 2902927 h 5819242"/>
                <a:gd name="connsiteX45" fmla="*/ 6043531 w 6427177"/>
                <a:gd name="connsiteY45" fmla="*/ 2743270 h 5819242"/>
                <a:gd name="connsiteX46" fmla="*/ 6072559 w 6427177"/>
                <a:gd name="connsiteY46" fmla="*/ 2482013 h 5819242"/>
                <a:gd name="connsiteX47" fmla="*/ 6137874 w 6427177"/>
                <a:gd name="connsiteY47" fmla="*/ 2162699 h 5819242"/>
                <a:gd name="connsiteX48" fmla="*/ 6159645 w 6427177"/>
                <a:gd name="connsiteY48" fmla="*/ 1937727 h 5819242"/>
                <a:gd name="connsiteX49" fmla="*/ 6246731 w 6427177"/>
                <a:gd name="connsiteY49" fmla="*/ 1545842 h 5819242"/>
                <a:gd name="connsiteX50" fmla="*/ 6304788 w 6427177"/>
                <a:gd name="connsiteY50" fmla="*/ 1204756 h 5819242"/>
                <a:gd name="connsiteX51" fmla="*/ 6370102 w 6427177"/>
                <a:gd name="connsiteY51" fmla="*/ 965270 h 5819242"/>
                <a:gd name="connsiteX52" fmla="*/ 6399131 w 6427177"/>
                <a:gd name="connsiteY52" fmla="*/ 682242 h 5819242"/>
                <a:gd name="connsiteX53" fmla="*/ 6420902 w 6427177"/>
                <a:gd name="connsiteY53" fmla="*/ 551613 h 5819242"/>
                <a:gd name="connsiteX54" fmla="*/ 6420902 w 6427177"/>
                <a:gd name="connsiteY54" fmla="*/ 486299 h 5819242"/>
                <a:gd name="connsiteX55" fmla="*/ 6348331 w 6427177"/>
                <a:gd name="connsiteY55" fmla="*/ 457270 h 5819242"/>
                <a:gd name="connsiteX56" fmla="*/ 6253988 w 6427177"/>
                <a:gd name="connsiteY56" fmla="*/ 435499 h 5819242"/>
                <a:gd name="connsiteX57" fmla="*/ 6065302 w 6427177"/>
                <a:gd name="connsiteY57" fmla="*/ 391956 h 5819242"/>
                <a:gd name="connsiteX58" fmla="*/ 5883874 w 6427177"/>
                <a:gd name="connsiteY58" fmla="*/ 333899 h 5819242"/>
                <a:gd name="connsiteX59" fmla="*/ 5107359 w 6427177"/>
                <a:gd name="connsiteY59" fmla="*/ 174242 h 5819242"/>
                <a:gd name="connsiteX60" fmla="*/ 4933188 w 6427177"/>
                <a:gd name="connsiteY60" fmla="*/ 94413 h 5819242"/>
                <a:gd name="connsiteX61" fmla="*/ 4599359 w 6427177"/>
                <a:gd name="connsiteY61" fmla="*/ 29099 h 5819242"/>
                <a:gd name="connsiteX62" fmla="*/ 4519531 w 6427177"/>
                <a:gd name="connsiteY62" fmla="*/ 70 h 5819242"/>
                <a:gd name="connsiteX63" fmla="*/ 4381645 w 6427177"/>
                <a:gd name="connsiteY63" fmla="*/ 36356 h 5819242"/>
                <a:gd name="connsiteX64" fmla="*/ 4294559 w 6427177"/>
                <a:gd name="connsiteY64" fmla="*/ 159727 h 5819242"/>
                <a:gd name="connsiteX65" fmla="*/ 4229245 w 6427177"/>
                <a:gd name="connsiteY65" fmla="*/ 246813 h 5819242"/>
                <a:gd name="connsiteX66" fmla="*/ 4163931 w 6427177"/>
                <a:gd name="connsiteY66" fmla="*/ 428242 h 5819242"/>
                <a:gd name="connsiteX67" fmla="*/ 4142159 w 6427177"/>
                <a:gd name="connsiteY67" fmla="*/ 537099 h 5819242"/>
                <a:gd name="connsiteX68" fmla="*/ 4142159 w 6427177"/>
                <a:gd name="connsiteY68" fmla="*/ 682242 h 5819242"/>
                <a:gd name="connsiteX69" fmla="*/ 4142159 w 6427177"/>
                <a:gd name="connsiteY69" fmla="*/ 769327 h 5819242"/>
                <a:gd name="connsiteX70" fmla="*/ 4171188 w 6427177"/>
                <a:gd name="connsiteY70" fmla="*/ 834642 h 5819242"/>
                <a:gd name="connsiteX71" fmla="*/ 4243759 w 6427177"/>
                <a:gd name="connsiteY71" fmla="*/ 863670 h 5819242"/>
                <a:gd name="connsiteX72" fmla="*/ 4359874 w 6427177"/>
                <a:gd name="connsiteY72" fmla="*/ 1030584 h 5819242"/>
                <a:gd name="connsiteX73" fmla="*/ 4432445 w 6427177"/>
                <a:gd name="connsiteY73" fmla="*/ 1103156 h 5819242"/>
                <a:gd name="connsiteX74" fmla="*/ 4541302 w 6427177"/>
                <a:gd name="connsiteY74" fmla="*/ 1095899 h 5819242"/>
                <a:gd name="connsiteX75" fmla="*/ 4650159 w 6427177"/>
                <a:gd name="connsiteY75" fmla="*/ 1124927 h 5819242"/>
                <a:gd name="connsiteX76" fmla="*/ 4671931 w 6427177"/>
                <a:gd name="connsiteY76" fmla="*/ 1124927 h 5819242"/>
                <a:gd name="connsiteX77" fmla="*/ 4722731 w 6427177"/>
                <a:gd name="connsiteY77" fmla="*/ 1146699 h 5819242"/>
                <a:gd name="connsiteX78" fmla="*/ 4780788 w 6427177"/>
                <a:gd name="connsiteY78" fmla="*/ 1139442 h 5819242"/>
                <a:gd name="connsiteX79" fmla="*/ 4817074 w 6427177"/>
                <a:gd name="connsiteY79" fmla="*/ 1204756 h 5819242"/>
                <a:gd name="connsiteX80" fmla="*/ 4802559 w 6427177"/>
                <a:gd name="connsiteY80" fmla="*/ 1320870 h 5819242"/>
                <a:gd name="connsiteX81" fmla="*/ 4780788 w 6427177"/>
                <a:gd name="connsiteY81" fmla="*/ 1422470 h 5819242"/>
                <a:gd name="connsiteX82" fmla="*/ 4737245 w 6427177"/>
                <a:gd name="connsiteY82" fmla="*/ 1705499 h 5819242"/>
                <a:gd name="connsiteX83" fmla="*/ 4729988 w 6427177"/>
                <a:gd name="connsiteY83" fmla="*/ 1865156 h 5819242"/>
                <a:gd name="connsiteX84" fmla="*/ 4664674 w 6427177"/>
                <a:gd name="connsiteY84" fmla="*/ 2148184 h 5819242"/>
                <a:gd name="connsiteX85" fmla="*/ 4628388 w 6427177"/>
                <a:gd name="connsiteY85" fmla="*/ 2670699 h 5819242"/>
                <a:gd name="connsiteX86" fmla="*/ 4606616 w 6427177"/>
                <a:gd name="connsiteY86" fmla="*/ 2990013 h 5819242"/>
                <a:gd name="connsiteX87" fmla="*/ 4584845 w 6427177"/>
                <a:gd name="connsiteY87" fmla="*/ 3425442 h 5819242"/>
                <a:gd name="connsiteX88" fmla="*/ 4584845 w 6427177"/>
                <a:gd name="connsiteY88" fmla="*/ 3541556 h 5819242"/>
                <a:gd name="connsiteX89" fmla="*/ 4599359 w 6427177"/>
                <a:gd name="connsiteY89" fmla="*/ 3693956 h 5819242"/>
                <a:gd name="connsiteX90" fmla="*/ 4613874 w 6427177"/>
                <a:gd name="connsiteY90" fmla="*/ 3947956 h 5819242"/>
                <a:gd name="connsiteX91" fmla="*/ 4599359 w 6427177"/>
                <a:gd name="connsiteY91" fmla="*/ 3955213 h 5819242"/>
                <a:gd name="connsiteX92" fmla="*/ 4541302 w 6427177"/>
                <a:gd name="connsiteY92" fmla="*/ 3991499 h 5819242"/>
                <a:gd name="connsiteX93" fmla="*/ 4454216 w 6427177"/>
                <a:gd name="connsiteY93" fmla="*/ 4020527 h 5819242"/>
                <a:gd name="connsiteX94" fmla="*/ 4388902 w 6427177"/>
                <a:gd name="connsiteY94" fmla="*/ 4006013 h 5819242"/>
                <a:gd name="connsiteX95" fmla="*/ 4338102 w 6427177"/>
                <a:gd name="connsiteY95" fmla="*/ 3984242 h 5819242"/>
                <a:gd name="connsiteX96" fmla="*/ 4105874 w 6427177"/>
                <a:gd name="connsiteY96" fmla="*/ 3926184 h 5819242"/>
                <a:gd name="connsiteX97" fmla="*/ 4040559 w 6427177"/>
                <a:gd name="connsiteY97" fmla="*/ 3904413 h 5819242"/>
                <a:gd name="connsiteX98" fmla="*/ 3902674 w 6427177"/>
                <a:gd name="connsiteY98" fmla="*/ 3882642 h 5819242"/>
                <a:gd name="connsiteX99" fmla="*/ 3822845 w 6427177"/>
                <a:gd name="connsiteY99" fmla="*/ 3875384 h 5819242"/>
                <a:gd name="connsiteX100" fmla="*/ 3648674 w 6427177"/>
                <a:gd name="connsiteY100" fmla="*/ 3831842 h 5819242"/>
                <a:gd name="connsiteX101" fmla="*/ 3583359 w 6427177"/>
                <a:gd name="connsiteY101" fmla="*/ 3831842 h 5819242"/>
                <a:gd name="connsiteX102" fmla="*/ 3387416 w 6427177"/>
                <a:gd name="connsiteY102" fmla="*/ 3788299 h 5819242"/>
                <a:gd name="connsiteX103" fmla="*/ 3126159 w 6427177"/>
                <a:gd name="connsiteY103" fmla="*/ 3773784 h 5819242"/>
                <a:gd name="connsiteX104" fmla="*/ 2995531 w 6427177"/>
                <a:gd name="connsiteY104" fmla="*/ 3744756 h 5819242"/>
                <a:gd name="connsiteX105" fmla="*/ 2922959 w 6427177"/>
                <a:gd name="connsiteY105" fmla="*/ 3701213 h 5819242"/>
                <a:gd name="connsiteX106" fmla="*/ 2821359 w 6427177"/>
                <a:gd name="connsiteY106" fmla="*/ 3679442 h 5819242"/>
                <a:gd name="connsiteX107" fmla="*/ 2792331 w 6427177"/>
                <a:gd name="connsiteY107" fmla="*/ 3664927 h 5819242"/>
                <a:gd name="connsiteX108" fmla="*/ 2748788 w 6427177"/>
                <a:gd name="connsiteY108" fmla="*/ 3672184 h 5819242"/>
                <a:gd name="connsiteX109" fmla="*/ 2712502 w 6427177"/>
                <a:gd name="connsiteY109" fmla="*/ 3737499 h 5819242"/>
                <a:gd name="connsiteX110" fmla="*/ 2668959 w 6427177"/>
                <a:gd name="connsiteY110" fmla="*/ 3781042 h 5819242"/>
                <a:gd name="connsiteX111" fmla="*/ 2581874 w 6427177"/>
                <a:gd name="connsiteY111" fmla="*/ 3998756 h 5819242"/>
                <a:gd name="connsiteX112" fmla="*/ 2516559 w 6427177"/>
                <a:gd name="connsiteY112" fmla="*/ 4064070 h 5819242"/>
                <a:gd name="connsiteX113" fmla="*/ 2465759 w 6427177"/>
                <a:gd name="connsiteY113" fmla="*/ 4165670 h 5819242"/>
                <a:gd name="connsiteX114" fmla="*/ 2443988 w 6427177"/>
                <a:gd name="connsiteY114" fmla="*/ 4194699 h 5819242"/>
                <a:gd name="connsiteX115" fmla="*/ 2407702 w 6427177"/>
                <a:gd name="connsiteY115" fmla="*/ 4260013 h 5819242"/>
                <a:gd name="connsiteX116" fmla="*/ 2378674 w 6427177"/>
                <a:gd name="connsiteY116" fmla="*/ 4318070 h 5819242"/>
                <a:gd name="connsiteX117" fmla="*/ 2226274 w 6427177"/>
                <a:gd name="connsiteY117" fmla="*/ 4310813 h 5819242"/>
                <a:gd name="connsiteX118" fmla="*/ 1877931 w 6427177"/>
                <a:gd name="connsiteY118" fmla="*/ 4318070 h 5819242"/>
                <a:gd name="connsiteX119" fmla="*/ 1689245 w 6427177"/>
                <a:gd name="connsiteY119" fmla="*/ 4325327 h 5819242"/>
                <a:gd name="connsiteX120" fmla="*/ 1558616 w 6427177"/>
                <a:gd name="connsiteY120" fmla="*/ 4347099 h 5819242"/>
                <a:gd name="connsiteX121" fmla="*/ 1406216 w 6427177"/>
                <a:gd name="connsiteY121" fmla="*/ 4354356 h 5819242"/>
                <a:gd name="connsiteX122" fmla="*/ 1181245 w 6427177"/>
                <a:gd name="connsiteY122" fmla="*/ 4361613 h 5819242"/>
                <a:gd name="connsiteX123" fmla="*/ 927245 w 6427177"/>
                <a:gd name="connsiteY123" fmla="*/ 4405156 h 5819242"/>
                <a:gd name="connsiteX124" fmla="*/ 854674 w 6427177"/>
                <a:gd name="connsiteY124" fmla="*/ 4405156 h 5819242"/>
                <a:gd name="connsiteX125" fmla="*/ 811131 w 6427177"/>
                <a:gd name="connsiteY125" fmla="*/ 4405156 h 5819242"/>
                <a:gd name="connsiteX126" fmla="*/ 731302 w 6427177"/>
                <a:gd name="connsiteY126" fmla="*/ 4412413 h 5819242"/>
                <a:gd name="connsiteX127" fmla="*/ 687759 w 6427177"/>
                <a:gd name="connsiteY127" fmla="*/ 4434184 h 5819242"/>
                <a:gd name="connsiteX128" fmla="*/ 695016 w 6427177"/>
                <a:gd name="connsiteY128" fmla="*/ 4586584 h 5819242"/>
                <a:gd name="connsiteX129" fmla="*/ 695016 w 6427177"/>
                <a:gd name="connsiteY129" fmla="*/ 4630127 h 5819242"/>
                <a:gd name="connsiteX130" fmla="*/ 687759 w 6427177"/>
                <a:gd name="connsiteY130" fmla="*/ 4869613 h 5819242"/>
                <a:gd name="connsiteX131" fmla="*/ 695016 w 6427177"/>
                <a:gd name="connsiteY131" fmla="*/ 4971213 h 5819242"/>
                <a:gd name="connsiteX132" fmla="*/ 695016 w 6427177"/>
                <a:gd name="connsiteY132" fmla="*/ 5080070 h 5819242"/>
                <a:gd name="connsiteX133" fmla="*/ 687759 w 6427177"/>
                <a:gd name="connsiteY133" fmla="*/ 5217956 h 5819242"/>
                <a:gd name="connsiteX134" fmla="*/ 695016 w 6427177"/>
                <a:gd name="connsiteY134" fmla="*/ 5326813 h 5819242"/>
                <a:gd name="connsiteX135" fmla="*/ 658731 w 6427177"/>
                <a:gd name="connsiteY135" fmla="*/ 5500984 h 5819242"/>
                <a:gd name="connsiteX136" fmla="*/ 673245 w 6427177"/>
                <a:gd name="connsiteY136" fmla="*/ 5609842 h 5819242"/>
                <a:gd name="connsiteX137" fmla="*/ 673245 w 6427177"/>
                <a:gd name="connsiteY137" fmla="*/ 5675156 h 5819242"/>
                <a:gd name="connsiteX138" fmla="*/ 673245 w 6427177"/>
                <a:gd name="connsiteY138" fmla="*/ 5718699 h 5819242"/>
                <a:gd name="connsiteX0" fmla="*/ 767588 w 6422822"/>
                <a:gd name="connsiteY0" fmla="*/ 3570584 h 5819242"/>
                <a:gd name="connsiteX1" fmla="*/ 658731 w 6422822"/>
                <a:gd name="connsiteY1" fmla="*/ 3556070 h 5819242"/>
                <a:gd name="connsiteX2" fmla="*/ 578902 w 6422822"/>
                <a:gd name="connsiteY2" fmla="*/ 3534299 h 5819242"/>
                <a:gd name="connsiteX3" fmla="*/ 491816 w 6422822"/>
                <a:gd name="connsiteY3" fmla="*/ 3512527 h 5819242"/>
                <a:gd name="connsiteX4" fmla="*/ 462788 w 6422822"/>
                <a:gd name="connsiteY4" fmla="*/ 3548813 h 5819242"/>
                <a:gd name="connsiteX5" fmla="*/ 462788 w 6422822"/>
                <a:gd name="connsiteY5" fmla="*/ 3548813 h 5819242"/>
                <a:gd name="connsiteX6" fmla="*/ 47135 w 6422822"/>
                <a:gd name="connsiteY6" fmla="*/ 5306493 h 5819242"/>
                <a:gd name="connsiteX7" fmla="*/ 50948 w 6422822"/>
                <a:gd name="connsiteY7" fmla="*/ 5696383 h 5819242"/>
                <a:gd name="connsiteX8" fmla="*/ 368445 w 6422822"/>
                <a:gd name="connsiteY8" fmla="*/ 5703822 h 5819242"/>
                <a:gd name="connsiteX9" fmla="*/ 542616 w 6422822"/>
                <a:gd name="connsiteY9" fmla="*/ 5711442 h 5819242"/>
                <a:gd name="connsiteX10" fmla="*/ 803874 w 6422822"/>
                <a:gd name="connsiteY10" fmla="*/ 5733213 h 5819242"/>
                <a:gd name="connsiteX11" fmla="*/ 1297359 w 6422822"/>
                <a:gd name="connsiteY11" fmla="*/ 5740470 h 5819242"/>
                <a:gd name="connsiteX12" fmla="*/ 1580388 w 6422822"/>
                <a:gd name="connsiteY12" fmla="*/ 5754984 h 5819242"/>
                <a:gd name="connsiteX13" fmla="*/ 1799441 w 6422822"/>
                <a:gd name="connsiteY13" fmla="*/ 5768442 h 5819242"/>
                <a:gd name="connsiteX14" fmla="*/ 2044845 w 6422822"/>
                <a:gd name="connsiteY14" fmla="*/ 5791552 h 5819242"/>
                <a:gd name="connsiteX15" fmla="*/ 2236772 w 6422822"/>
                <a:gd name="connsiteY15" fmla="*/ 5802544 h 5819242"/>
                <a:gd name="connsiteX16" fmla="*/ 2497747 w 6422822"/>
                <a:gd name="connsiteY16" fmla="*/ 5816282 h 5819242"/>
                <a:gd name="connsiteX17" fmla="*/ 2697988 w 6422822"/>
                <a:gd name="connsiteY17" fmla="*/ 5813042 h 5819242"/>
                <a:gd name="connsiteX18" fmla="*/ 2849331 w 6422822"/>
                <a:gd name="connsiteY18" fmla="*/ 5819242 h 5819242"/>
                <a:gd name="connsiteX19" fmla="*/ 3039074 w 6422822"/>
                <a:gd name="connsiteY19" fmla="*/ 5813042 h 5819242"/>
                <a:gd name="connsiteX20" fmla="*/ 3231001 w 6422822"/>
                <a:gd name="connsiteY20" fmla="*/ 5803107 h 5819242"/>
                <a:gd name="connsiteX21" fmla="*/ 3372902 w 6422822"/>
                <a:gd name="connsiteY21" fmla="*/ 5791270 h 5819242"/>
                <a:gd name="connsiteX22" fmla="*/ 3590617 w 6422822"/>
                <a:gd name="connsiteY22" fmla="*/ 5714401 h 5819242"/>
                <a:gd name="connsiteX23" fmla="*/ 3782050 w 6422822"/>
                <a:gd name="connsiteY23" fmla="*/ 5718699 h 5819242"/>
                <a:gd name="connsiteX24" fmla="*/ 4127645 w 6422822"/>
                <a:gd name="connsiteY24" fmla="*/ 5725956 h 5819242"/>
                <a:gd name="connsiteX25" fmla="*/ 4432445 w 6422822"/>
                <a:gd name="connsiteY25" fmla="*/ 5725956 h 5819242"/>
                <a:gd name="connsiteX26" fmla="*/ 4592102 w 6422822"/>
                <a:gd name="connsiteY26" fmla="*/ 5725956 h 5819242"/>
                <a:gd name="connsiteX27" fmla="*/ 4940445 w 6422822"/>
                <a:gd name="connsiteY27" fmla="*/ 5725956 h 5819242"/>
                <a:gd name="connsiteX28" fmla="*/ 5172674 w 6422822"/>
                <a:gd name="connsiteY28" fmla="*/ 5711442 h 5819242"/>
                <a:gd name="connsiteX29" fmla="*/ 5441188 w 6422822"/>
                <a:gd name="connsiteY29" fmla="*/ 5704184 h 5819242"/>
                <a:gd name="connsiteX30" fmla="*/ 5614657 w 6422822"/>
                <a:gd name="connsiteY30" fmla="*/ 5596103 h 5819242"/>
                <a:gd name="connsiteX31" fmla="*/ 5680391 w 6422822"/>
                <a:gd name="connsiteY31" fmla="*/ 5487808 h 5819242"/>
                <a:gd name="connsiteX32" fmla="*/ 5703502 w 6422822"/>
                <a:gd name="connsiteY32" fmla="*/ 5335409 h 5819242"/>
                <a:gd name="connsiteX33" fmla="*/ 5687931 w 6422822"/>
                <a:gd name="connsiteY33" fmla="*/ 5138127 h 5819242"/>
                <a:gd name="connsiteX34" fmla="*/ 5680674 w 6422822"/>
                <a:gd name="connsiteY34" fmla="*/ 4949442 h 5819242"/>
                <a:gd name="connsiteX35" fmla="*/ 5680674 w 6422822"/>
                <a:gd name="connsiteY35" fmla="*/ 4789784 h 5819242"/>
                <a:gd name="connsiteX36" fmla="*/ 5673416 w 6422822"/>
                <a:gd name="connsiteY36" fmla="*/ 4506756 h 5819242"/>
                <a:gd name="connsiteX37" fmla="*/ 5673416 w 6422822"/>
                <a:gd name="connsiteY37" fmla="*/ 4252756 h 5819242"/>
                <a:gd name="connsiteX38" fmla="*/ 5644388 w 6422822"/>
                <a:gd name="connsiteY38" fmla="*/ 4006013 h 5819242"/>
                <a:gd name="connsiteX39" fmla="*/ 5622616 w 6422822"/>
                <a:gd name="connsiteY39" fmla="*/ 3831842 h 5819242"/>
                <a:gd name="connsiteX40" fmla="*/ 5608102 w 6422822"/>
                <a:gd name="connsiteY40" fmla="*/ 3621384 h 5819242"/>
                <a:gd name="connsiteX41" fmla="*/ 5579074 w 6422822"/>
                <a:gd name="connsiteY41" fmla="*/ 3439956 h 5819242"/>
                <a:gd name="connsiteX42" fmla="*/ 5571816 w 6422822"/>
                <a:gd name="connsiteY42" fmla="*/ 3222242 h 5819242"/>
                <a:gd name="connsiteX43" fmla="*/ 5716959 w 6422822"/>
                <a:gd name="connsiteY43" fmla="*/ 3055327 h 5819242"/>
                <a:gd name="connsiteX44" fmla="*/ 5934674 w 6422822"/>
                <a:gd name="connsiteY44" fmla="*/ 2902927 h 5819242"/>
                <a:gd name="connsiteX45" fmla="*/ 6043531 w 6422822"/>
                <a:gd name="connsiteY45" fmla="*/ 2743270 h 5819242"/>
                <a:gd name="connsiteX46" fmla="*/ 6072559 w 6422822"/>
                <a:gd name="connsiteY46" fmla="*/ 2482013 h 5819242"/>
                <a:gd name="connsiteX47" fmla="*/ 6137874 w 6422822"/>
                <a:gd name="connsiteY47" fmla="*/ 2162699 h 5819242"/>
                <a:gd name="connsiteX48" fmla="*/ 6159645 w 6422822"/>
                <a:gd name="connsiteY48" fmla="*/ 1937727 h 5819242"/>
                <a:gd name="connsiteX49" fmla="*/ 6246731 w 6422822"/>
                <a:gd name="connsiteY49" fmla="*/ 1545842 h 5819242"/>
                <a:gd name="connsiteX50" fmla="*/ 6304788 w 6422822"/>
                <a:gd name="connsiteY50" fmla="*/ 1204756 h 5819242"/>
                <a:gd name="connsiteX51" fmla="*/ 6370102 w 6422822"/>
                <a:gd name="connsiteY51" fmla="*/ 965270 h 5819242"/>
                <a:gd name="connsiteX52" fmla="*/ 6399131 w 6422822"/>
                <a:gd name="connsiteY52" fmla="*/ 682242 h 5819242"/>
                <a:gd name="connsiteX53" fmla="*/ 6420902 w 6422822"/>
                <a:gd name="connsiteY53" fmla="*/ 551613 h 5819242"/>
                <a:gd name="connsiteX54" fmla="*/ 6348331 w 6422822"/>
                <a:gd name="connsiteY54" fmla="*/ 457270 h 5819242"/>
                <a:gd name="connsiteX55" fmla="*/ 6253988 w 6422822"/>
                <a:gd name="connsiteY55" fmla="*/ 435499 h 5819242"/>
                <a:gd name="connsiteX56" fmla="*/ 6065302 w 6422822"/>
                <a:gd name="connsiteY56" fmla="*/ 391956 h 5819242"/>
                <a:gd name="connsiteX57" fmla="*/ 5883874 w 6422822"/>
                <a:gd name="connsiteY57" fmla="*/ 333899 h 5819242"/>
                <a:gd name="connsiteX58" fmla="*/ 5107359 w 6422822"/>
                <a:gd name="connsiteY58" fmla="*/ 174242 h 5819242"/>
                <a:gd name="connsiteX59" fmla="*/ 4933188 w 6422822"/>
                <a:gd name="connsiteY59" fmla="*/ 94413 h 5819242"/>
                <a:gd name="connsiteX60" fmla="*/ 4599359 w 6422822"/>
                <a:gd name="connsiteY60" fmla="*/ 29099 h 5819242"/>
                <a:gd name="connsiteX61" fmla="*/ 4519531 w 6422822"/>
                <a:gd name="connsiteY61" fmla="*/ 70 h 5819242"/>
                <a:gd name="connsiteX62" fmla="*/ 4381645 w 6422822"/>
                <a:gd name="connsiteY62" fmla="*/ 36356 h 5819242"/>
                <a:gd name="connsiteX63" fmla="*/ 4294559 w 6422822"/>
                <a:gd name="connsiteY63" fmla="*/ 159727 h 5819242"/>
                <a:gd name="connsiteX64" fmla="*/ 4229245 w 6422822"/>
                <a:gd name="connsiteY64" fmla="*/ 246813 h 5819242"/>
                <a:gd name="connsiteX65" fmla="*/ 4163931 w 6422822"/>
                <a:gd name="connsiteY65" fmla="*/ 428242 h 5819242"/>
                <a:gd name="connsiteX66" fmla="*/ 4142159 w 6422822"/>
                <a:gd name="connsiteY66" fmla="*/ 537099 h 5819242"/>
                <a:gd name="connsiteX67" fmla="*/ 4142159 w 6422822"/>
                <a:gd name="connsiteY67" fmla="*/ 682242 h 5819242"/>
                <a:gd name="connsiteX68" fmla="*/ 4142159 w 6422822"/>
                <a:gd name="connsiteY68" fmla="*/ 769327 h 5819242"/>
                <a:gd name="connsiteX69" fmla="*/ 4171188 w 6422822"/>
                <a:gd name="connsiteY69" fmla="*/ 834642 h 5819242"/>
                <a:gd name="connsiteX70" fmla="*/ 4243759 w 6422822"/>
                <a:gd name="connsiteY70" fmla="*/ 863670 h 5819242"/>
                <a:gd name="connsiteX71" fmla="*/ 4359874 w 6422822"/>
                <a:gd name="connsiteY71" fmla="*/ 1030584 h 5819242"/>
                <a:gd name="connsiteX72" fmla="*/ 4432445 w 6422822"/>
                <a:gd name="connsiteY72" fmla="*/ 1103156 h 5819242"/>
                <a:gd name="connsiteX73" fmla="*/ 4541302 w 6422822"/>
                <a:gd name="connsiteY73" fmla="*/ 1095899 h 5819242"/>
                <a:gd name="connsiteX74" fmla="*/ 4650159 w 6422822"/>
                <a:gd name="connsiteY74" fmla="*/ 1124927 h 5819242"/>
                <a:gd name="connsiteX75" fmla="*/ 4671931 w 6422822"/>
                <a:gd name="connsiteY75" fmla="*/ 1124927 h 5819242"/>
                <a:gd name="connsiteX76" fmla="*/ 4722731 w 6422822"/>
                <a:gd name="connsiteY76" fmla="*/ 1146699 h 5819242"/>
                <a:gd name="connsiteX77" fmla="*/ 4780788 w 6422822"/>
                <a:gd name="connsiteY77" fmla="*/ 1139442 h 5819242"/>
                <a:gd name="connsiteX78" fmla="*/ 4817074 w 6422822"/>
                <a:gd name="connsiteY78" fmla="*/ 1204756 h 5819242"/>
                <a:gd name="connsiteX79" fmla="*/ 4802559 w 6422822"/>
                <a:gd name="connsiteY79" fmla="*/ 1320870 h 5819242"/>
                <a:gd name="connsiteX80" fmla="*/ 4780788 w 6422822"/>
                <a:gd name="connsiteY80" fmla="*/ 1422470 h 5819242"/>
                <a:gd name="connsiteX81" fmla="*/ 4737245 w 6422822"/>
                <a:gd name="connsiteY81" fmla="*/ 1705499 h 5819242"/>
                <a:gd name="connsiteX82" fmla="*/ 4729988 w 6422822"/>
                <a:gd name="connsiteY82" fmla="*/ 1865156 h 5819242"/>
                <a:gd name="connsiteX83" fmla="*/ 4664674 w 6422822"/>
                <a:gd name="connsiteY83" fmla="*/ 2148184 h 5819242"/>
                <a:gd name="connsiteX84" fmla="*/ 4628388 w 6422822"/>
                <a:gd name="connsiteY84" fmla="*/ 2670699 h 5819242"/>
                <a:gd name="connsiteX85" fmla="*/ 4606616 w 6422822"/>
                <a:gd name="connsiteY85" fmla="*/ 2990013 h 5819242"/>
                <a:gd name="connsiteX86" fmla="*/ 4584845 w 6422822"/>
                <a:gd name="connsiteY86" fmla="*/ 3425442 h 5819242"/>
                <a:gd name="connsiteX87" fmla="*/ 4584845 w 6422822"/>
                <a:gd name="connsiteY87" fmla="*/ 3541556 h 5819242"/>
                <a:gd name="connsiteX88" fmla="*/ 4599359 w 6422822"/>
                <a:gd name="connsiteY88" fmla="*/ 3693956 h 5819242"/>
                <a:gd name="connsiteX89" fmla="*/ 4613874 w 6422822"/>
                <a:gd name="connsiteY89" fmla="*/ 3947956 h 5819242"/>
                <a:gd name="connsiteX90" fmla="*/ 4599359 w 6422822"/>
                <a:gd name="connsiteY90" fmla="*/ 3955213 h 5819242"/>
                <a:gd name="connsiteX91" fmla="*/ 4541302 w 6422822"/>
                <a:gd name="connsiteY91" fmla="*/ 3991499 h 5819242"/>
                <a:gd name="connsiteX92" fmla="*/ 4454216 w 6422822"/>
                <a:gd name="connsiteY92" fmla="*/ 4020527 h 5819242"/>
                <a:gd name="connsiteX93" fmla="*/ 4388902 w 6422822"/>
                <a:gd name="connsiteY93" fmla="*/ 4006013 h 5819242"/>
                <a:gd name="connsiteX94" fmla="*/ 4338102 w 6422822"/>
                <a:gd name="connsiteY94" fmla="*/ 3984242 h 5819242"/>
                <a:gd name="connsiteX95" fmla="*/ 4105874 w 6422822"/>
                <a:gd name="connsiteY95" fmla="*/ 3926184 h 5819242"/>
                <a:gd name="connsiteX96" fmla="*/ 4040559 w 6422822"/>
                <a:gd name="connsiteY96" fmla="*/ 3904413 h 5819242"/>
                <a:gd name="connsiteX97" fmla="*/ 3902674 w 6422822"/>
                <a:gd name="connsiteY97" fmla="*/ 3882642 h 5819242"/>
                <a:gd name="connsiteX98" fmla="*/ 3822845 w 6422822"/>
                <a:gd name="connsiteY98" fmla="*/ 3875384 h 5819242"/>
                <a:gd name="connsiteX99" fmla="*/ 3648674 w 6422822"/>
                <a:gd name="connsiteY99" fmla="*/ 3831842 h 5819242"/>
                <a:gd name="connsiteX100" fmla="*/ 3583359 w 6422822"/>
                <a:gd name="connsiteY100" fmla="*/ 3831842 h 5819242"/>
                <a:gd name="connsiteX101" fmla="*/ 3387416 w 6422822"/>
                <a:gd name="connsiteY101" fmla="*/ 3788299 h 5819242"/>
                <a:gd name="connsiteX102" fmla="*/ 3126159 w 6422822"/>
                <a:gd name="connsiteY102" fmla="*/ 3773784 h 5819242"/>
                <a:gd name="connsiteX103" fmla="*/ 2995531 w 6422822"/>
                <a:gd name="connsiteY103" fmla="*/ 3744756 h 5819242"/>
                <a:gd name="connsiteX104" fmla="*/ 2922959 w 6422822"/>
                <a:gd name="connsiteY104" fmla="*/ 3701213 h 5819242"/>
                <a:gd name="connsiteX105" fmla="*/ 2821359 w 6422822"/>
                <a:gd name="connsiteY105" fmla="*/ 3679442 h 5819242"/>
                <a:gd name="connsiteX106" fmla="*/ 2792331 w 6422822"/>
                <a:gd name="connsiteY106" fmla="*/ 3664927 h 5819242"/>
                <a:gd name="connsiteX107" fmla="*/ 2748788 w 6422822"/>
                <a:gd name="connsiteY107" fmla="*/ 3672184 h 5819242"/>
                <a:gd name="connsiteX108" fmla="*/ 2712502 w 6422822"/>
                <a:gd name="connsiteY108" fmla="*/ 3737499 h 5819242"/>
                <a:gd name="connsiteX109" fmla="*/ 2668959 w 6422822"/>
                <a:gd name="connsiteY109" fmla="*/ 3781042 h 5819242"/>
                <a:gd name="connsiteX110" fmla="*/ 2581874 w 6422822"/>
                <a:gd name="connsiteY110" fmla="*/ 3998756 h 5819242"/>
                <a:gd name="connsiteX111" fmla="*/ 2516559 w 6422822"/>
                <a:gd name="connsiteY111" fmla="*/ 4064070 h 5819242"/>
                <a:gd name="connsiteX112" fmla="*/ 2465759 w 6422822"/>
                <a:gd name="connsiteY112" fmla="*/ 4165670 h 5819242"/>
                <a:gd name="connsiteX113" fmla="*/ 2443988 w 6422822"/>
                <a:gd name="connsiteY113" fmla="*/ 4194699 h 5819242"/>
                <a:gd name="connsiteX114" fmla="*/ 2407702 w 6422822"/>
                <a:gd name="connsiteY114" fmla="*/ 4260013 h 5819242"/>
                <a:gd name="connsiteX115" fmla="*/ 2378674 w 6422822"/>
                <a:gd name="connsiteY115" fmla="*/ 4318070 h 5819242"/>
                <a:gd name="connsiteX116" fmla="*/ 2226274 w 6422822"/>
                <a:gd name="connsiteY116" fmla="*/ 4310813 h 5819242"/>
                <a:gd name="connsiteX117" fmla="*/ 1877931 w 6422822"/>
                <a:gd name="connsiteY117" fmla="*/ 4318070 h 5819242"/>
                <a:gd name="connsiteX118" fmla="*/ 1689245 w 6422822"/>
                <a:gd name="connsiteY118" fmla="*/ 4325327 h 5819242"/>
                <a:gd name="connsiteX119" fmla="*/ 1558616 w 6422822"/>
                <a:gd name="connsiteY119" fmla="*/ 4347099 h 5819242"/>
                <a:gd name="connsiteX120" fmla="*/ 1406216 w 6422822"/>
                <a:gd name="connsiteY120" fmla="*/ 4354356 h 5819242"/>
                <a:gd name="connsiteX121" fmla="*/ 1181245 w 6422822"/>
                <a:gd name="connsiteY121" fmla="*/ 4361613 h 5819242"/>
                <a:gd name="connsiteX122" fmla="*/ 927245 w 6422822"/>
                <a:gd name="connsiteY122" fmla="*/ 4405156 h 5819242"/>
                <a:gd name="connsiteX123" fmla="*/ 854674 w 6422822"/>
                <a:gd name="connsiteY123" fmla="*/ 4405156 h 5819242"/>
                <a:gd name="connsiteX124" fmla="*/ 811131 w 6422822"/>
                <a:gd name="connsiteY124" fmla="*/ 4405156 h 5819242"/>
                <a:gd name="connsiteX125" fmla="*/ 731302 w 6422822"/>
                <a:gd name="connsiteY125" fmla="*/ 4412413 h 5819242"/>
                <a:gd name="connsiteX126" fmla="*/ 687759 w 6422822"/>
                <a:gd name="connsiteY126" fmla="*/ 4434184 h 5819242"/>
                <a:gd name="connsiteX127" fmla="*/ 695016 w 6422822"/>
                <a:gd name="connsiteY127" fmla="*/ 4586584 h 5819242"/>
                <a:gd name="connsiteX128" fmla="*/ 695016 w 6422822"/>
                <a:gd name="connsiteY128" fmla="*/ 4630127 h 5819242"/>
                <a:gd name="connsiteX129" fmla="*/ 687759 w 6422822"/>
                <a:gd name="connsiteY129" fmla="*/ 4869613 h 5819242"/>
                <a:gd name="connsiteX130" fmla="*/ 695016 w 6422822"/>
                <a:gd name="connsiteY130" fmla="*/ 4971213 h 5819242"/>
                <a:gd name="connsiteX131" fmla="*/ 695016 w 6422822"/>
                <a:gd name="connsiteY131" fmla="*/ 5080070 h 5819242"/>
                <a:gd name="connsiteX132" fmla="*/ 687759 w 6422822"/>
                <a:gd name="connsiteY132" fmla="*/ 5217956 h 5819242"/>
                <a:gd name="connsiteX133" fmla="*/ 695016 w 6422822"/>
                <a:gd name="connsiteY133" fmla="*/ 5326813 h 5819242"/>
                <a:gd name="connsiteX134" fmla="*/ 658731 w 6422822"/>
                <a:gd name="connsiteY134" fmla="*/ 5500984 h 5819242"/>
                <a:gd name="connsiteX135" fmla="*/ 673245 w 6422822"/>
                <a:gd name="connsiteY135" fmla="*/ 5609842 h 5819242"/>
                <a:gd name="connsiteX136" fmla="*/ 673245 w 6422822"/>
                <a:gd name="connsiteY136" fmla="*/ 5675156 h 5819242"/>
                <a:gd name="connsiteX137" fmla="*/ 673245 w 6422822"/>
                <a:gd name="connsiteY137" fmla="*/ 5718699 h 5819242"/>
                <a:gd name="connsiteX0" fmla="*/ 767588 w 6428914"/>
                <a:gd name="connsiteY0" fmla="*/ 3570584 h 5819242"/>
                <a:gd name="connsiteX1" fmla="*/ 658731 w 6428914"/>
                <a:gd name="connsiteY1" fmla="*/ 3556070 h 5819242"/>
                <a:gd name="connsiteX2" fmla="*/ 578902 w 6428914"/>
                <a:gd name="connsiteY2" fmla="*/ 3534299 h 5819242"/>
                <a:gd name="connsiteX3" fmla="*/ 491816 w 6428914"/>
                <a:gd name="connsiteY3" fmla="*/ 3512527 h 5819242"/>
                <a:gd name="connsiteX4" fmla="*/ 462788 w 6428914"/>
                <a:gd name="connsiteY4" fmla="*/ 3548813 h 5819242"/>
                <a:gd name="connsiteX5" fmla="*/ 462788 w 6428914"/>
                <a:gd name="connsiteY5" fmla="*/ 3548813 h 5819242"/>
                <a:gd name="connsiteX6" fmla="*/ 47135 w 6428914"/>
                <a:gd name="connsiteY6" fmla="*/ 5306493 h 5819242"/>
                <a:gd name="connsiteX7" fmla="*/ 50948 w 6428914"/>
                <a:gd name="connsiteY7" fmla="*/ 5696383 h 5819242"/>
                <a:gd name="connsiteX8" fmla="*/ 368445 w 6428914"/>
                <a:gd name="connsiteY8" fmla="*/ 5703822 h 5819242"/>
                <a:gd name="connsiteX9" fmla="*/ 542616 w 6428914"/>
                <a:gd name="connsiteY9" fmla="*/ 5711442 h 5819242"/>
                <a:gd name="connsiteX10" fmla="*/ 803874 w 6428914"/>
                <a:gd name="connsiteY10" fmla="*/ 5733213 h 5819242"/>
                <a:gd name="connsiteX11" fmla="*/ 1297359 w 6428914"/>
                <a:gd name="connsiteY11" fmla="*/ 5740470 h 5819242"/>
                <a:gd name="connsiteX12" fmla="*/ 1580388 w 6428914"/>
                <a:gd name="connsiteY12" fmla="*/ 5754984 h 5819242"/>
                <a:gd name="connsiteX13" fmla="*/ 1799441 w 6428914"/>
                <a:gd name="connsiteY13" fmla="*/ 5768442 h 5819242"/>
                <a:gd name="connsiteX14" fmla="*/ 2044845 w 6428914"/>
                <a:gd name="connsiteY14" fmla="*/ 5791552 h 5819242"/>
                <a:gd name="connsiteX15" fmla="*/ 2236772 w 6428914"/>
                <a:gd name="connsiteY15" fmla="*/ 5802544 h 5819242"/>
                <a:gd name="connsiteX16" fmla="*/ 2497747 w 6428914"/>
                <a:gd name="connsiteY16" fmla="*/ 5816282 h 5819242"/>
                <a:gd name="connsiteX17" fmla="*/ 2697988 w 6428914"/>
                <a:gd name="connsiteY17" fmla="*/ 5813042 h 5819242"/>
                <a:gd name="connsiteX18" fmla="*/ 2849331 w 6428914"/>
                <a:gd name="connsiteY18" fmla="*/ 5819242 h 5819242"/>
                <a:gd name="connsiteX19" fmla="*/ 3039074 w 6428914"/>
                <a:gd name="connsiteY19" fmla="*/ 5813042 h 5819242"/>
                <a:gd name="connsiteX20" fmla="*/ 3231001 w 6428914"/>
                <a:gd name="connsiteY20" fmla="*/ 5803107 h 5819242"/>
                <a:gd name="connsiteX21" fmla="*/ 3372902 w 6428914"/>
                <a:gd name="connsiteY21" fmla="*/ 5791270 h 5819242"/>
                <a:gd name="connsiteX22" fmla="*/ 3590617 w 6428914"/>
                <a:gd name="connsiteY22" fmla="*/ 5714401 h 5819242"/>
                <a:gd name="connsiteX23" fmla="*/ 3782050 w 6428914"/>
                <a:gd name="connsiteY23" fmla="*/ 5718699 h 5819242"/>
                <a:gd name="connsiteX24" fmla="*/ 4127645 w 6428914"/>
                <a:gd name="connsiteY24" fmla="*/ 5725956 h 5819242"/>
                <a:gd name="connsiteX25" fmla="*/ 4432445 w 6428914"/>
                <a:gd name="connsiteY25" fmla="*/ 5725956 h 5819242"/>
                <a:gd name="connsiteX26" fmla="*/ 4592102 w 6428914"/>
                <a:gd name="connsiteY26" fmla="*/ 5725956 h 5819242"/>
                <a:gd name="connsiteX27" fmla="*/ 4940445 w 6428914"/>
                <a:gd name="connsiteY27" fmla="*/ 5725956 h 5819242"/>
                <a:gd name="connsiteX28" fmla="*/ 5172674 w 6428914"/>
                <a:gd name="connsiteY28" fmla="*/ 5711442 h 5819242"/>
                <a:gd name="connsiteX29" fmla="*/ 5441188 w 6428914"/>
                <a:gd name="connsiteY29" fmla="*/ 5704184 h 5819242"/>
                <a:gd name="connsiteX30" fmla="*/ 5614657 w 6428914"/>
                <a:gd name="connsiteY30" fmla="*/ 5596103 h 5819242"/>
                <a:gd name="connsiteX31" fmla="*/ 5680391 w 6428914"/>
                <a:gd name="connsiteY31" fmla="*/ 5487808 h 5819242"/>
                <a:gd name="connsiteX32" fmla="*/ 5703502 w 6428914"/>
                <a:gd name="connsiteY32" fmla="*/ 5335409 h 5819242"/>
                <a:gd name="connsiteX33" fmla="*/ 5687931 w 6428914"/>
                <a:gd name="connsiteY33" fmla="*/ 5138127 h 5819242"/>
                <a:gd name="connsiteX34" fmla="*/ 5680674 w 6428914"/>
                <a:gd name="connsiteY34" fmla="*/ 4949442 h 5819242"/>
                <a:gd name="connsiteX35" fmla="*/ 5680674 w 6428914"/>
                <a:gd name="connsiteY35" fmla="*/ 4789784 h 5819242"/>
                <a:gd name="connsiteX36" fmla="*/ 5673416 w 6428914"/>
                <a:gd name="connsiteY36" fmla="*/ 4506756 h 5819242"/>
                <a:gd name="connsiteX37" fmla="*/ 5673416 w 6428914"/>
                <a:gd name="connsiteY37" fmla="*/ 4252756 h 5819242"/>
                <a:gd name="connsiteX38" fmla="*/ 5644388 w 6428914"/>
                <a:gd name="connsiteY38" fmla="*/ 4006013 h 5819242"/>
                <a:gd name="connsiteX39" fmla="*/ 5622616 w 6428914"/>
                <a:gd name="connsiteY39" fmla="*/ 3831842 h 5819242"/>
                <a:gd name="connsiteX40" fmla="*/ 5608102 w 6428914"/>
                <a:gd name="connsiteY40" fmla="*/ 3621384 h 5819242"/>
                <a:gd name="connsiteX41" fmla="*/ 5579074 w 6428914"/>
                <a:gd name="connsiteY41" fmla="*/ 3439956 h 5819242"/>
                <a:gd name="connsiteX42" fmla="*/ 5571816 w 6428914"/>
                <a:gd name="connsiteY42" fmla="*/ 3222242 h 5819242"/>
                <a:gd name="connsiteX43" fmla="*/ 5716959 w 6428914"/>
                <a:gd name="connsiteY43" fmla="*/ 3055327 h 5819242"/>
                <a:gd name="connsiteX44" fmla="*/ 5934674 w 6428914"/>
                <a:gd name="connsiteY44" fmla="*/ 2902927 h 5819242"/>
                <a:gd name="connsiteX45" fmla="*/ 6043531 w 6428914"/>
                <a:gd name="connsiteY45" fmla="*/ 2743270 h 5819242"/>
                <a:gd name="connsiteX46" fmla="*/ 6072559 w 6428914"/>
                <a:gd name="connsiteY46" fmla="*/ 2482013 h 5819242"/>
                <a:gd name="connsiteX47" fmla="*/ 6137874 w 6428914"/>
                <a:gd name="connsiteY47" fmla="*/ 2162699 h 5819242"/>
                <a:gd name="connsiteX48" fmla="*/ 6159645 w 6428914"/>
                <a:gd name="connsiteY48" fmla="*/ 1937727 h 5819242"/>
                <a:gd name="connsiteX49" fmla="*/ 6246731 w 6428914"/>
                <a:gd name="connsiteY49" fmla="*/ 1545842 h 5819242"/>
                <a:gd name="connsiteX50" fmla="*/ 6304788 w 6428914"/>
                <a:gd name="connsiteY50" fmla="*/ 1204756 h 5819242"/>
                <a:gd name="connsiteX51" fmla="*/ 6370102 w 6428914"/>
                <a:gd name="connsiteY51" fmla="*/ 965270 h 5819242"/>
                <a:gd name="connsiteX52" fmla="*/ 6399131 w 6428914"/>
                <a:gd name="connsiteY52" fmla="*/ 682242 h 5819242"/>
                <a:gd name="connsiteX53" fmla="*/ 6420902 w 6428914"/>
                <a:gd name="connsiteY53" fmla="*/ 551613 h 5819242"/>
                <a:gd name="connsiteX54" fmla="*/ 6253988 w 6428914"/>
                <a:gd name="connsiteY54" fmla="*/ 435499 h 5819242"/>
                <a:gd name="connsiteX55" fmla="*/ 6065302 w 6428914"/>
                <a:gd name="connsiteY55" fmla="*/ 391956 h 5819242"/>
                <a:gd name="connsiteX56" fmla="*/ 5883874 w 6428914"/>
                <a:gd name="connsiteY56" fmla="*/ 333899 h 5819242"/>
                <a:gd name="connsiteX57" fmla="*/ 5107359 w 6428914"/>
                <a:gd name="connsiteY57" fmla="*/ 174242 h 5819242"/>
                <a:gd name="connsiteX58" fmla="*/ 4933188 w 6428914"/>
                <a:gd name="connsiteY58" fmla="*/ 94413 h 5819242"/>
                <a:gd name="connsiteX59" fmla="*/ 4599359 w 6428914"/>
                <a:gd name="connsiteY59" fmla="*/ 29099 h 5819242"/>
                <a:gd name="connsiteX60" fmla="*/ 4519531 w 6428914"/>
                <a:gd name="connsiteY60" fmla="*/ 70 h 5819242"/>
                <a:gd name="connsiteX61" fmla="*/ 4381645 w 6428914"/>
                <a:gd name="connsiteY61" fmla="*/ 36356 h 5819242"/>
                <a:gd name="connsiteX62" fmla="*/ 4294559 w 6428914"/>
                <a:gd name="connsiteY62" fmla="*/ 159727 h 5819242"/>
                <a:gd name="connsiteX63" fmla="*/ 4229245 w 6428914"/>
                <a:gd name="connsiteY63" fmla="*/ 246813 h 5819242"/>
                <a:gd name="connsiteX64" fmla="*/ 4163931 w 6428914"/>
                <a:gd name="connsiteY64" fmla="*/ 428242 h 5819242"/>
                <a:gd name="connsiteX65" fmla="*/ 4142159 w 6428914"/>
                <a:gd name="connsiteY65" fmla="*/ 537099 h 5819242"/>
                <a:gd name="connsiteX66" fmla="*/ 4142159 w 6428914"/>
                <a:gd name="connsiteY66" fmla="*/ 682242 h 5819242"/>
                <a:gd name="connsiteX67" fmla="*/ 4142159 w 6428914"/>
                <a:gd name="connsiteY67" fmla="*/ 769327 h 5819242"/>
                <a:gd name="connsiteX68" fmla="*/ 4171188 w 6428914"/>
                <a:gd name="connsiteY68" fmla="*/ 834642 h 5819242"/>
                <a:gd name="connsiteX69" fmla="*/ 4243759 w 6428914"/>
                <a:gd name="connsiteY69" fmla="*/ 863670 h 5819242"/>
                <a:gd name="connsiteX70" fmla="*/ 4359874 w 6428914"/>
                <a:gd name="connsiteY70" fmla="*/ 1030584 h 5819242"/>
                <a:gd name="connsiteX71" fmla="*/ 4432445 w 6428914"/>
                <a:gd name="connsiteY71" fmla="*/ 1103156 h 5819242"/>
                <a:gd name="connsiteX72" fmla="*/ 4541302 w 6428914"/>
                <a:gd name="connsiteY72" fmla="*/ 1095899 h 5819242"/>
                <a:gd name="connsiteX73" fmla="*/ 4650159 w 6428914"/>
                <a:gd name="connsiteY73" fmla="*/ 1124927 h 5819242"/>
                <a:gd name="connsiteX74" fmla="*/ 4671931 w 6428914"/>
                <a:gd name="connsiteY74" fmla="*/ 1124927 h 5819242"/>
                <a:gd name="connsiteX75" fmla="*/ 4722731 w 6428914"/>
                <a:gd name="connsiteY75" fmla="*/ 1146699 h 5819242"/>
                <a:gd name="connsiteX76" fmla="*/ 4780788 w 6428914"/>
                <a:gd name="connsiteY76" fmla="*/ 1139442 h 5819242"/>
                <a:gd name="connsiteX77" fmla="*/ 4817074 w 6428914"/>
                <a:gd name="connsiteY77" fmla="*/ 1204756 h 5819242"/>
                <a:gd name="connsiteX78" fmla="*/ 4802559 w 6428914"/>
                <a:gd name="connsiteY78" fmla="*/ 1320870 h 5819242"/>
                <a:gd name="connsiteX79" fmla="*/ 4780788 w 6428914"/>
                <a:gd name="connsiteY79" fmla="*/ 1422470 h 5819242"/>
                <a:gd name="connsiteX80" fmla="*/ 4737245 w 6428914"/>
                <a:gd name="connsiteY80" fmla="*/ 1705499 h 5819242"/>
                <a:gd name="connsiteX81" fmla="*/ 4729988 w 6428914"/>
                <a:gd name="connsiteY81" fmla="*/ 1865156 h 5819242"/>
                <a:gd name="connsiteX82" fmla="*/ 4664674 w 6428914"/>
                <a:gd name="connsiteY82" fmla="*/ 2148184 h 5819242"/>
                <a:gd name="connsiteX83" fmla="*/ 4628388 w 6428914"/>
                <a:gd name="connsiteY83" fmla="*/ 2670699 h 5819242"/>
                <a:gd name="connsiteX84" fmla="*/ 4606616 w 6428914"/>
                <a:gd name="connsiteY84" fmla="*/ 2990013 h 5819242"/>
                <a:gd name="connsiteX85" fmla="*/ 4584845 w 6428914"/>
                <a:gd name="connsiteY85" fmla="*/ 3425442 h 5819242"/>
                <a:gd name="connsiteX86" fmla="*/ 4584845 w 6428914"/>
                <a:gd name="connsiteY86" fmla="*/ 3541556 h 5819242"/>
                <a:gd name="connsiteX87" fmla="*/ 4599359 w 6428914"/>
                <a:gd name="connsiteY87" fmla="*/ 3693956 h 5819242"/>
                <a:gd name="connsiteX88" fmla="*/ 4613874 w 6428914"/>
                <a:gd name="connsiteY88" fmla="*/ 3947956 h 5819242"/>
                <a:gd name="connsiteX89" fmla="*/ 4599359 w 6428914"/>
                <a:gd name="connsiteY89" fmla="*/ 3955213 h 5819242"/>
                <a:gd name="connsiteX90" fmla="*/ 4541302 w 6428914"/>
                <a:gd name="connsiteY90" fmla="*/ 3991499 h 5819242"/>
                <a:gd name="connsiteX91" fmla="*/ 4454216 w 6428914"/>
                <a:gd name="connsiteY91" fmla="*/ 4020527 h 5819242"/>
                <a:gd name="connsiteX92" fmla="*/ 4388902 w 6428914"/>
                <a:gd name="connsiteY92" fmla="*/ 4006013 h 5819242"/>
                <a:gd name="connsiteX93" fmla="*/ 4338102 w 6428914"/>
                <a:gd name="connsiteY93" fmla="*/ 3984242 h 5819242"/>
                <a:gd name="connsiteX94" fmla="*/ 4105874 w 6428914"/>
                <a:gd name="connsiteY94" fmla="*/ 3926184 h 5819242"/>
                <a:gd name="connsiteX95" fmla="*/ 4040559 w 6428914"/>
                <a:gd name="connsiteY95" fmla="*/ 3904413 h 5819242"/>
                <a:gd name="connsiteX96" fmla="*/ 3902674 w 6428914"/>
                <a:gd name="connsiteY96" fmla="*/ 3882642 h 5819242"/>
                <a:gd name="connsiteX97" fmla="*/ 3822845 w 6428914"/>
                <a:gd name="connsiteY97" fmla="*/ 3875384 h 5819242"/>
                <a:gd name="connsiteX98" fmla="*/ 3648674 w 6428914"/>
                <a:gd name="connsiteY98" fmla="*/ 3831842 h 5819242"/>
                <a:gd name="connsiteX99" fmla="*/ 3583359 w 6428914"/>
                <a:gd name="connsiteY99" fmla="*/ 3831842 h 5819242"/>
                <a:gd name="connsiteX100" fmla="*/ 3387416 w 6428914"/>
                <a:gd name="connsiteY100" fmla="*/ 3788299 h 5819242"/>
                <a:gd name="connsiteX101" fmla="*/ 3126159 w 6428914"/>
                <a:gd name="connsiteY101" fmla="*/ 3773784 h 5819242"/>
                <a:gd name="connsiteX102" fmla="*/ 2995531 w 6428914"/>
                <a:gd name="connsiteY102" fmla="*/ 3744756 h 5819242"/>
                <a:gd name="connsiteX103" fmla="*/ 2922959 w 6428914"/>
                <a:gd name="connsiteY103" fmla="*/ 3701213 h 5819242"/>
                <a:gd name="connsiteX104" fmla="*/ 2821359 w 6428914"/>
                <a:gd name="connsiteY104" fmla="*/ 3679442 h 5819242"/>
                <a:gd name="connsiteX105" fmla="*/ 2792331 w 6428914"/>
                <a:gd name="connsiteY105" fmla="*/ 3664927 h 5819242"/>
                <a:gd name="connsiteX106" fmla="*/ 2748788 w 6428914"/>
                <a:gd name="connsiteY106" fmla="*/ 3672184 h 5819242"/>
                <a:gd name="connsiteX107" fmla="*/ 2712502 w 6428914"/>
                <a:gd name="connsiteY107" fmla="*/ 3737499 h 5819242"/>
                <a:gd name="connsiteX108" fmla="*/ 2668959 w 6428914"/>
                <a:gd name="connsiteY108" fmla="*/ 3781042 h 5819242"/>
                <a:gd name="connsiteX109" fmla="*/ 2581874 w 6428914"/>
                <a:gd name="connsiteY109" fmla="*/ 3998756 h 5819242"/>
                <a:gd name="connsiteX110" fmla="*/ 2516559 w 6428914"/>
                <a:gd name="connsiteY110" fmla="*/ 4064070 h 5819242"/>
                <a:gd name="connsiteX111" fmla="*/ 2465759 w 6428914"/>
                <a:gd name="connsiteY111" fmla="*/ 4165670 h 5819242"/>
                <a:gd name="connsiteX112" fmla="*/ 2443988 w 6428914"/>
                <a:gd name="connsiteY112" fmla="*/ 4194699 h 5819242"/>
                <a:gd name="connsiteX113" fmla="*/ 2407702 w 6428914"/>
                <a:gd name="connsiteY113" fmla="*/ 4260013 h 5819242"/>
                <a:gd name="connsiteX114" fmla="*/ 2378674 w 6428914"/>
                <a:gd name="connsiteY114" fmla="*/ 4318070 h 5819242"/>
                <a:gd name="connsiteX115" fmla="*/ 2226274 w 6428914"/>
                <a:gd name="connsiteY115" fmla="*/ 4310813 h 5819242"/>
                <a:gd name="connsiteX116" fmla="*/ 1877931 w 6428914"/>
                <a:gd name="connsiteY116" fmla="*/ 4318070 h 5819242"/>
                <a:gd name="connsiteX117" fmla="*/ 1689245 w 6428914"/>
                <a:gd name="connsiteY117" fmla="*/ 4325327 h 5819242"/>
                <a:gd name="connsiteX118" fmla="*/ 1558616 w 6428914"/>
                <a:gd name="connsiteY118" fmla="*/ 4347099 h 5819242"/>
                <a:gd name="connsiteX119" fmla="*/ 1406216 w 6428914"/>
                <a:gd name="connsiteY119" fmla="*/ 4354356 h 5819242"/>
                <a:gd name="connsiteX120" fmla="*/ 1181245 w 6428914"/>
                <a:gd name="connsiteY120" fmla="*/ 4361613 h 5819242"/>
                <a:gd name="connsiteX121" fmla="*/ 927245 w 6428914"/>
                <a:gd name="connsiteY121" fmla="*/ 4405156 h 5819242"/>
                <a:gd name="connsiteX122" fmla="*/ 854674 w 6428914"/>
                <a:gd name="connsiteY122" fmla="*/ 4405156 h 5819242"/>
                <a:gd name="connsiteX123" fmla="*/ 811131 w 6428914"/>
                <a:gd name="connsiteY123" fmla="*/ 4405156 h 5819242"/>
                <a:gd name="connsiteX124" fmla="*/ 731302 w 6428914"/>
                <a:gd name="connsiteY124" fmla="*/ 4412413 h 5819242"/>
                <a:gd name="connsiteX125" fmla="*/ 687759 w 6428914"/>
                <a:gd name="connsiteY125" fmla="*/ 4434184 h 5819242"/>
                <a:gd name="connsiteX126" fmla="*/ 695016 w 6428914"/>
                <a:gd name="connsiteY126" fmla="*/ 4586584 h 5819242"/>
                <a:gd name="connsiteX127" fmla="*/ 695016 w 6428914"/>
                <a:gd name="connsiteY127" fmla="*/ 4630127 h 5819242"/>
                <a:gd name="connsiteX128" fmla="*/ 687759 w 6428914"/>
                <a:gd name="connsiteY128" fmla="*/ 4869613 h 5819242"/>
                <a:gd name="connsiteX129" fmla="*/ 695016 w 6428914"/>
                <a:gd name="connsiteY129" fmla="*/ 4971213 h 5819242"/>
                <a:gd name="connsiteX130" fmla="*/ 695016 w 6428914"/>
                <a:gd name="connsiteY130" fmla="*/ 5080070 h 5819242"/>
                <a:gd name="connsiteX131" fmla="*/ 687759 w 6428914"/>
                <a:gd name="connsiteY131" fmla="*/ 5217956 h 5819242"/>
                <a:gd name="connsiteX132" fmla="*/ 695016 w 6428914"/>
                <a:gd name="connsiteY132" fmla="*/ 5326813 h 5819242"/>
                <a:gd name="connsiteX133" fmla="*/ 658731 w 6428914"/>
                <a:gd name="connsiteY133" fmla="*/ 5500984 h 5819242"/>
                <a:gd name="connsiteX134" fmla="*/ 673245 w 6428914"/>
                <a:gd name="connsiteY134" fmla="*/ 5609842 h 5819242"/>
                <a:gd name="connsiteX135" fmla="*/ 673245 w 6428914"/>
                <a:gd name="connsiteY135" fmla="*/ 5675156 h 5819242"/>
                <a:gd name="connsiteX136" fmla="*/ 673245 w 6428914"/>
                <a:gd name="connsiteY136" fmla="*/ 5718699 h 5819242"/>
                <a:gd name="connsiteX0" fmla="*/ 767588 w 6428914"/>
                <a:gd name="connsiteY0" fmla="*/ 3570584 h 5819242"/>
                <a:gd name="connsiteX1" fmla="*/ 658731 w 6428914"/>
                <a:gd name="connsiteY1" fmla="*/ 3556070 h 5819242"/>
                <a:gd name="connsiteX2" fmla="*/ 578902 w 6428914"/>
                <a:gd name="connsiteY2" fmla="*/ 3534299 h 5819242"/>
                <a:gd name="connsiteX3" fmla="*/ 491816 w 6428914"/>
                <a:gd name="connsiteY3" fmla="*/ 3512527 h 5819242"/>
                <a:gd name="connsiteX4" fmla="*/ 462788 w 6428914"/>
                <a:gd name="connsiteY4" fmla="*/ 3548813 h 5819242"/>
                <a:gd name="connsiteX5" fmla="*/ 462788 w 6428914"/>
                <a:gd name="connsiteY5" fmla="*/ 3548813 h 5819242"/>
                <a:gd name="connsiteX6" fmla="*/ 47135 w 6428914"/>
                <a:gd name="connsiteY6" fmla="*/ 5306493 h 5819242"/>
                <a:gd name="connsiteX7" fmla="*/ 50948 w 6428914"/>
                <a:gd name="connsiteY7" fmla="*/ 5696383 h 5819242"/>
                <a:gd name="connsiteX8" fmla="*/ 368445 w 6428914"/>
                <a:gd name="connsiteY8" fmla="*/ 5703822 h 5819242"/>
                <a:gd name="connsiteX9" fmla="*/ 542616 w 6428914"/>
                <a:gd name="connsiteY9" fmla="*/ 5711442 h 5819242"/>
                <a:gd name="connsiteX10" fmla="*/ 803874 w 6428914"/>
                <a:gd name="connsiteY10" fmla="*/ 5733213 h 5819242"/>
                <a:gd name="connsiteX11" fmla="*/ 1297359 w 6428914"/>
                <a:gd name="connsiteY11" fmla="*/ 5740470 h 5819242"/>
                <a:gd name="connsiteX12" fmla="*/ 1580388 w 6428914"/>
                <a:gd name="connsiteY12" fmla="*/ 5754984 h 5819242"/>
                <a:gd name="connsiteX13" fmla="*/ 1799441 w 6428914"/>
                <a:gd name="connsiteY13" fmla="*/ 5768442 h 5819242"/>
                <a:gd name="connsiteX14" fmla="*/ 2044845 w 6428914"/>
                <a:gd name="connsiteY14" fmla="*/ 5791552 h 5819242"/>
                <a:gd name="connsiteX15" fmla="*/ 2236772 w 6428914"/>
                <a:gd name="connsiteY15" fmla="*/ 5802544 h 5819242"/>
                <a:gd name="connsiteX16" fmla="*/ 2497747 w 6428914"/>
                <a:gd name="connsiteY16" fmla="*/ 5816282 h 5819242"/>
                <a:gd name="connsiteX17" fmla="*/ 2697988 w 6428914"/>
                <a:gd name="connsiteY17" fmla="*/ 5813042 h 5819242"/>
                <a:gd name="connsiteX18" fmla="*/ 2849331 w 6428914"/>
                <a:gd name="connsiteY18" fmla="*/ 5819242 h 5819242"/>
                <a:gd name="connsiteX19" fmla="*/ 3039074 w 6428914"/>
                <a:gd name="connsiteY19" fmla="*/ 5813042 h 5819242"/>
                <a:gd name="connsiteX20" fmla="*/ 3231001 w 6428914"/>
                <a:gd name="connsiteY20" fmla="*/ 5803107 h 5819242"/>
                <a:gd name="connsiteX21" fmla="*/ 3372902 w 6428914"/>
                <a:gd name="connsiteY21" fmla="*/ 5791270 h 5819242"/>
                <a:gd name="connsiteX22" fmla="*/ 3590617 w 6428914"/>
                <a:gd name="connsiteY22" fmla="*/ 5714401 h 5819242"/>
                <a:gd name="connsiteX23" fmla="*/ 3782050 w 6428914"/>
                <a:gd name="connsiteY23" fmla="*/ 5718699 h 5819242"/>
                <a:gd name="connsiteX24" fmla="*/ 4127645 w 6428914"/>
                <a:gd name="connsiteY24" fmla="*/ 5725956 h 5819242"/>
                <a:gd name="connsiteX25" fmla="*/ 4432445 w 6428914"/>
                <a:gd name="connsiteY25" fmla="*/ 5725956 h 5819242"/>
                <a:gd name="connsiteX26" fmla="*/ 4592102 w 6428914"/>
                <a:gd name="connsiteY26" fmla="*/ 5725956 h 5819242"/>
                <a:gd name="connsiteX27" fmla="*/ 4940445 w 6428914"/>
                <a:gd name="connsiteY27" fmla="*/ 5725956 h 5819242"/>
                <a:gd name="connsiteX28" fmla="*/ 5172674 w 6428914"/>
                <a:gd name="connsiteY28" fmla="*/ 5711442 h 5819242"/>
                <a:gd name="connsiteX29" fmla="*/ 5441188 w 6428914"/>
                <a:gd name="connsiteY29" fmla="*/ 5704184 h 5819242"/>
                <a:gd name="connsiteX30" fmla="*/ 5614657 w 6428914"/>
                <a:gd name="connsiteY30" fmla="*/ 5596103 h 5819242"/>
                <a:gd name="connsiteX31" fmla="*/ 5680391 w 6428914"/>
                <a:gd name="connsiteY31" fmla="*/ 5487808 h 5819242"/>
                <a:gd name="connsiteX32" fmla="*/ 5703502 w 6428914"/>
                <a:gd name="connsiteY32" fmla="*/ 5335409 h 5819242"/>
                <a:gd name="connsiteX33" fmla="*/ 5687931 w 6428914"/>
                <a:gd name="connsiteY33" fmla="*/ 5138127 h 5819242"/>
                <a:gd name="connsiteX34" fmla="*/ 5680674 w 6428914"/>
                <a:gd name="connsiteY34" fmla="*/ 4949442 h 5819242"/>
                <a:gd name="connsiteX35" fmla="*/ 5680674 w 6428914"/>
                <a:gd name="connsiteY35" fmla="*/ 4789784 h 5819242"/>
                <a:gd name="connsiteX36" fmla="*/ 5673416 w 6428914"/>
                <a:gd name="connsiteY36" fmla="*/ 4506756 h 5819242"/>
                <a:gd name="connsiteX37" fmla="*/ 5673416 w 6428914"/>
                <a:gd name="connsiteY37" fmla="*/ 4252756 h 5819242"/>
                <a:gd name="connsiteX38" fmla="*/ 5644388 w 6428914"/>
                <a:gd name="connsiteY38" fmla="*/ 4006013 h 5819242"/>
                <a:gd name="connsiteX39" fmla="*/ 5622616 w 6428914"/>
                <a:gd name="connsiteY39" fmla="*/ 3831842 h 5819242"/>
                <a:gd name="connsiteX40" fmla="*/ 5608102 w 6428914"/>
                <a:gd name="connsiteY40" fmla="*/ 3621384 h 5819242"/>
                <a:gd name="connsiteX41" fmla="*/ 5579074 w 6428914"/>
                <a:gd name="connsiteY41" fmla="*/ 3439956 h 5819242"/>
                <a:gd name="connsiteX42" fmla="*/ 5571816 w 6428914"/>
                <a:gd name="connsiteY42" fmla="*/ 3222242 h 5819242"/>
                <a:gd name="connsiteX43" fmla="*/ 5716959 w 6428914"/>
                <a:gd name="connsiteY43" fmla="*/ 3055327 h 5819242"/>
                <a:gd name="connsiteX44" fmla="*/ 5934674 w 6428914"/>
                <a:gd name="connsiteY44" fmla="*/ 2902927 h 5819242"/>
                <a:gd name="connsiteX45" fmla="*/ 6043531 w 6428914"/>
                <a:gd name="connsiteY45" fmla="*/ 2743270 h 5819242"/>
                <a:gd name="connsiteX46" fmla="*/ 6072559 w 6428914"/>
                <a:gd name="connsiteY46" fmla="*/ 2482013 h 5819242"/>
                <a:gd name="connsiteX47" fmla="*/ 6137874 w 6428914"/>
                <a:gd name="connsiteY47" fmla="*/ 2162699 h 5819242"/>
                <a:gd name="connsiteX48" fmla="*/ 6159645 w 6428914"/>
                <a:gd name="connsiteY48" fmla="*/ 1937727 h 5819242"/>
                <a:gd name="connsiteX49" fmla="*/ 6246731 w 6428914"/>
                <a:gd name="connsiteY49" fmla="*/ 1545842 h 5819242"/>
                <a:gd name="connsiteX50" fmla="*/ 6304788 w 6428914"/>
                <a:gd name="connsiteY50" fmla="*/ 1204756 h 5819242"/>
                <a:gd name="connsiteX51" fmla="*/ 6370102 w 6428914"/>
                <a:gd name="connsiteY51" fmla="*/ 965270 h 5819242"/>
                <a:gd name="connsiteX52" fmla="*/ 6399131 w 6428914"/>
                <a:gd name="connsiteY52" fmla="*/ 682242 h 5819242"/>
                <a:gd name="connsiteX53" fmla="*/ 6420902 w 6428914"/>
                <a:gd name="connsiteY53" fmla="*/ 551613 h 5819242"/>
                <a:gd name="connsiteX54" fmla="*/ 6253988 w 6428914"/>
                <a:gd name="connsiteY54" fmla="*/ 438458 h 5819242"/>
                <a:gd name="connsiteX55" fmla="*/ 6065302 w 6428914"/>
                <a:gd name="connsiteY55" fmla="*/ 391956 h 5819242"/>
                <a:gd name="connsiteX56" fmla="*/ 5883874 w 6428914"/>
                <a:gd name="connsiteY56" fmla="*/ 333899 h 5819242"/>
                <a:gd name="connsiteX57" fmla="*/ 5107359 w 6428914"/>
                <a:gd name="connsiteY57" fmla="*/ 174242 h 5819242"/>
                <a:gd name="connsiteX58" fmla="*/ 4933188 w 6428914"/>
                <a:gd name="connsiteY58" fmla="*/ 94413 h 5819242"/>
                <a:gd name="connsiteX59" fmla="*/ 4599359 w 6428914"/>
                <a:gd name="connsiteY59" fmla="*/ 29099 h 5819242"/>
                <a:gd name="connsiteX60" fmla="*/ 4519531 w 6428914"/>
                <a:gd name="connsiteY60" fmla="*/ 70 h 5819242"/>
                <a:gd name="connsiteX61" fmla="*/ 4381645 w 6428914"/>
                <a:gd name="connsiteY61" fmla="*/ 36356 h 5819242"/>
                <a:gd name="connsiteX62" fmla="*/ 4294559 w 6428914"/>
                <a:gd name="connsiteY62" fmla="*/ 159727 h 5819242"/>
                <a:gd name="connsiteX63" fmla="*/ 4229245 w 6428914"/>
                <a:gd name="connsiteY63" fmla="*/ 246813 h 5819242"/>
                <a:gd name="connsiteX64" fmla="*/ 4163931 w 6428914"/>
                <a:gd name="connsiteY64" fmla="*/ 428242 h 5819242"/>
                <a:gd name="connsiteX65" fmla="*/ 4142159 w 6428914"/>
                <a:gd name="connsiteY65" fmla="*/ 537099 h 5819242"/>
                <a:gd name="connsiteX66" fmla="*/ 4142159 w 6428914"/>
                <a:gd name="connsiteY66" fmla="*/ 682242 h 5819242"/>
                <a:gd name="connsiteX67" fmla="*/ 4142159 w 6428914"/>
                <a:gd name="connsiteY67" fmla="*/ 769327 h 5819242"/>
                <a:gd name="connsiteX68" fmla="*/ 4171188 w 6428914"/>
                <a:gd name="connsiteY68" fmla="*/ 834642 h 5819242"/>
                <a:gd name="connsiteX69" fmla="*/ 4243759 w 6428914"/>
                <a:gd name="connsiteY69" fmla="*/ 863670 h 5819242"/>
                <a:gd name="connsiteX70" fmla="*/ 4359874 w 6428914"/>
                <a:gd name="connsiteY70" fmla="*/ 1030584 h 5819242"/>
                <a:gd name="connsiteX71" fmla="*/ 4432445 w 6428914"/>
                <a:gd name="connsiteY71" fmla="*/ 1103156 h 5819242"/>
                <a:gd name="connsiteX72" fmla="*/ 4541302 w 6428914"/>
                <a:gd name="connsiteY72" fmla="*/ 1095899 h 5819242"/>
                <a:gd name="connsiteX73" fmla="*/ 4650159 w 6428914"/>
                <a:gd name="connsiteY73" fmla="*/ 1124927 h 5819242"/>
                <a:gd name="connsiteX74" fmla="*/ 4671931 w 6428914"/>
                <a:gd name="connsiteY74" fmla="*/ 1124927 h 5819242"/>
                <a:gd name="connsiteX75" fmla="*/ 4722731 w 6428914"/>
                <a:gd name="connsiteY75" fmla="*/ 1146699 h 5819242"/>
                <a:gd name="connsiteX76" fmla="*/ 4780788 w 6428914"/>
                <a:gd name="connsiteY76" fmla="*/ 1139442 h 5819242"/>
                <a:gd name="connsiteX77" fmla="*/ 4817074 w 6428914"/>
                <a:gd name="connsiteY77" fmla="*/ 1204756 h 5819242"/>
                <a:gd name="connsiteX78" fmla="*/ 4802559 w 6428914"/>
                <a:gd name="connsiteY78" fmla="*/ 1320870 h 5819242"/>
                <a:gd name="connsiteX79" fmla="*/ 4780788 w 6428914"/>
                <a:gd name="connsiteY79" fmla="*/ 1422470 h 5819242"/>
                <a:gd name="connsiteX80" fmla="*/ 4737245 w 6428914"/>
                <a:gd name="connsiteY80" fmla="*/ 1705499 h 5819242"/>
                <a:gd name="connsiteX81" fmla="*/ 4729988 w 6428914"/>
                <a:gd name="connsiteY81" fmla="*/ 1865156 h 5819242"/>
                <a:gd name="connsiteX82" fmla="*/ 4664674 w 6428914"/>
                <a:gd name="connsiteY82" fmla="*/ 2148184 h 5819242"/>
                <a:gd name="connsiteX83" fmla="*/ 4628388 w 6428914"/>
                <a:gd name="connsiteY83" fmla="*/ 2670699 h 5819242"/>
                <a:gd name="connsiteX84" fmla="*/ 4606616 w 6428914"/>
                <a:gd name="connsiteY84" fmla="*/ 2990013 h 5819242"/>
                <a:gd name="connsiteX85" fmla="*/ 4584845 w 6428914"/>
                <a:gd name="connsiteY85" fmla="*/ 3425442 h 5819242"/>
                <a:gd name="connsiteX86" fmla="*/ 4584845 w 6428914"/>
                <a:gd name="connsiteY86" fmla="*/ 3541556 h 5819242"/>
                <a:gd name="connsiteX87" fmla="*/ 4599359 w 6428914"/>
                <a:gd name="connsiteY87" fmla="*/ 3693956 h 5819242"/>
                <a:gd name="connsiteX88" fmla="*/ 4613874 w 6428914"/>
                <a:gd name="connsiteY88" fmla="*/ 3947956 h 5819242"/>
                <a:gd name="connsiteX89" fmla="*/ 4599359 w 6428914"/>
                <a:gd name="connsiteY89" fmla="*/ 3955213 h 5819242"/>
                <a:gd name="connsiteX90" fmla="*/ 4541302 w 6428914"/>
                <a:gd name="connsiteY90" fmla="*/ 3991499 h 5819242"/>
                <a:gd name="connsiteX91" fmla="*/ 4454216 w 6428914"/>
                <a:gd name="connsiteY91" fmla="*/ 4020527 h 5819242"/>
                <a:gd name="connsiteX92" fmla="*/ 4388902 w 6428914"/>
                <a:gd name="connsiteY92" fmla="*/ 4006013 h 5819242"/>
                <a:gd name="connsiteX93" fmla="*/ 4338102 w 6428914"/>
                <a:gd name="connsiteY93" fmla="*/ 3984242 h 5819242"/>
                <a:gd name="connsiteX94" fmla="*/ 4105874 w 6428914"/>
                <a:gd name="connsiteY94" fmla="*/ 3926184 h 5819242"/>
                <a:gd name="connsiteX95" fmla="*/ 4040559 w 6428914"/>
                <a:gd name="connsiteY95" fmla="*/ 3904413 h 5819242"/>
                <a:gd name="connsiteX96" fmla="*/ 3902674 w 6428914"/>
                <a:gd name="connsiteY96" fmla="*/ 3882642 h 5819242"/>
                <a:gd name="connsiteX97" fmla="*/ 3822845 w 6428914"/>
                <a:gd name="connsiteY97" fmla="*/ 3875384 h 5819242"/>
                <a:gd name="connsiteX98" fmla="*/ 3648674 w 6428914"/>
                <a:gd name="connsiteY98" fmla="*/ 3831842 h 5819242"/>
                <a:gd name="connsiteX99" fmla="*/ 3583359 w 6428914"/>
                <a:gd name="connsiteY99" fmla="*/ 3831842 h 5819242"/>
                <a:gd name="connsiteX100" fmla="*/ 3387416 w 6428914"/>
                <a:gd name="connsiteY100" fmla="*/ 3788299 h 5819242"/>
                <a:gd name="connsiteX101" fmla="*/ 3126159 w 6428914"/>
                <a:gd name="connsiteY101" fmla="*/ 3773784 h 5819242"/>
                <a:gd name="connsiteX102" fmla="*/ 2995531 w 6428914"/>
                <a:gd name="connsiteY102" fmla="*/ 3744756 h 5819242"/>
                <a:gd name="connsiteX103" fmla="*/ 2922959 w 6428914"/>
                <a:gd name="connsiteY103" fmla="*/ 3701213 h 5819242"/>
                <a:gd name="connsiteX104" fmla="*/ 2821359 w 6428914"/>
                <a:gd name="connsiteY104" fmla="*/ 3679442 h 5819242"/>
                <a:gd name="connsiteX105" fmla="*/ 2792331 w 6428914"/>
                <a:gd name="connsiteY105" fmla="*/ 3664927 h 5819242"/>
                <a:gd name="connsiteX106" fmla="*/ 2748788 w 6428914"/>
                <a:gd name="connsiteY106" fmla="*/ 3672184 h 5819242"/>
                <a:gd name="connsiteX107" fmla="*/ 2712502 w 6428914"/>
                <a:gd name="connsiteY107" fmla="*/ 3737499 h 5819242"/>
                <a:gd name="connsiteX108" fmla="*/ 2668959 w 6428914"/>
                <a:gd name="connsiteY108" fmla="*/ 3781042 h 5819242"/>
                <a:gd name="connsiteX109" fmla="*/ 2581874 w 6428914"/>
                <a:gd name="connsiteY109" fmla="*/ 3998756 h 5819242"/>
                <a:gd name="connsiteX110" fmla="*/ 2516559 w 6428914"/>
                <a:gd name="connsiteY110" fmla="*/ 4064070 h 5819242"/>
                <a:gd name="connsiteX111" fmla="*/ 2465759 w 6428914"/>
                <a:gd name="connsiteY111" fmla="*/ 4165670 h 5819242"/>
                <a:gd name="connsiteX112" fmla="*/ 2443988 w 6428914"/>
                <a:gd name="connsiteY112" fmla="*/ 4194699 h 5819242"/>
                <a:gd name="connsiteX113" fmla="*/ 2407702 w 6428914"/>
                <a:gd name="connsiteY113" fmla="*/ 4260013 h 5819242"/>
                <a:gd name="connsiteX114" fmla="*/ 2378674 w 6428914"/>
                <a:gd name="connsiteY114" fmla="*/ 4318070 h 5819242"/>
                <a:gd name="connsiteX115" fmla="*/ 2226274 w 6428914"/>
                <a:gd name="connsiteY115" fmla="*/ 4310813 h 5819242"/>
                <a:gd name="connsiteX116" fmla="*/ 1877931 w 6428914"/>
                <a:gd name="connsiteY116" fmla="*/ 4318070 h 5819242"/>
                <a:gd name="connsiteX117" fmla="*/ 1689245 w 6428914"/>
                <a:gd name="connsiteY117" fmla="*/ 4325327 h 5819242"/>
                <a:gd name="connsiteX118" fmla="*/ 1558616 w 6428914"/>
                <a:gd name="connsiteY118" fmla="*/ 4347099 h 5819242"/>
                <a:gd name="connsiteX119" fmla="*/ 1406216 w 6428914"/>
                <a:gd name="connsiteY119" fmla="*/ 4354356 h 5819242"/>
                <a:gd name="connsiteX120" fmla="*/ 1181245 w 6428914"/>
                <a:gd name="connsiteY120" fmla="*/ 4361613 h 5819242"/>
                <a:gd name="connsiteX121" fmla="*/ 927245 w 6428914"/>
                <a:gd name="connsiteY121" fmla="*/ 4405156 h 5819242"/>
                <a:gd name="connsiteX122" fmla="*/ 854674 w 6428914"/>
                <a:gd name="connsiteY122" fmla="*/ 4405156 h 5819242"/>
                <a:gd name="connsiteX123" fmla="*/ 811131 w 6428914"/>
                <a:gd name="connsiteY123" fmla="*/ 4405156 h 5819242"/>
                <a:gd name="connsiteX124" fmla="*/ 731302 w 6428914"/>
                <a:gd name="connsiteY124" fmla="*/ 4412413 h 5819242"/>
                <a:gd name="connsiteX125" fmla="*/ 687759 w 6428914"/>
                <a:gd name="connsiteY125" fmla="*/ 4434184 h 5819242"/>
                <a:gd name="connsiteX126" fmla="*/ 695016 w 6428914"/>
                <a:gd name="connsiteY126" fmla="*/ 4586584 h 5819242"/>
                <a:gd name="connsiteX127" fmla="*/ 695016 w 6428914"/>
                <a:gd name="connsiteY127" fmla="*/ 4630127 h 5819242"/>
                <a:gd name="connsiteX128" fmla="*/ 687759 w 6428914"/>
                <a:gd name="connsiteY128" fmla="*/ 4869613 h 5819242"/>
                <a:gd name="connsiteX129" fmla="*/ 695016 w 6428914"/>
                <a:gd name="connsiteY129" fmla="*/ 4971213 h 5819242"/>
                <a:gd name="connsiteX130" fmla="*/ 695016 w 6428914"/>
                <a:gd name="connsiteY130" fmla="*/ 5080070 h 5819242"/>
                <a:gd name="connsiteX131" fmla="*/ 687759 w 6428914"/>
                <a:gd name="connsiteY131" fmla="*/ 5217956 h 5819242"/>
                <a:gd name="connsiteX132" fmla="*/ 695016 w 6428914"/>
                <a:gd name="connsiteY132" fmla="*/ 5326813 h 5819242"/>
                <a:gd name="connsiteX133" fmla="*/ 658731 w 6428914"/>
                <a:gd name="connsiteY133" fmla="*/ 5500984 h 5819242"/>
                <a:gd name="connsiteX134" fmla="*/ 673245 w 6428914"/>
                <a:gd name="connsiteY134" fmla="*/ 5609842 h 5819242"/>
                <a:gd name="connsiteX135" fmla="*/ 673245 w 6428914"/>
                <a:gd name="connsiteY135" fmla="*/ 5675156 h 5819242"/>
                <a:gd name="connsiteX136" fmla="*/ 673245 w 6428914"/>
                <a:gd name="connsiteY136" fmla="*/ 5718699 h 5819242"/>
                <a:gd name="connsiteX0" fmla="*/ 767588 w 6433837"/>
                <a:gd name="connsiteY0" fmla="*/ 3570584 h 5819242"/>
                <a:gd name="connsiteX1" fmla="*/ 658731 w 6433837"/>
                <a:gd name="connsiteY1" fmla="*/ 3556070 h 5819242"/>
                <a:gd name="connsiteX2" fmla="*/ 578902 w 6433837"/>
                <a:gd name="connsiteY2" fmla="*/ 3534299 h 5819242"/>
                <a:gd name="connsiteX3" fmla="*/ 491816 w 6433837"/>
                <a:gd name="connsiteY3" fmla="*/ 3512527 h 5819242"/>
                <a:gd name="connsiteX4" fmla="*/ 462788 w 6433837"/>
                <a:gd name="connsiteY4" fmla="*/ 3548813 h 5819242"/>
                <a:gd name="connsiteX5" fmla="*/ 462788 w 6433837"/>
                <a:gd name="connsiteY5" fmla="*/ 3548813 h 5819242"/>
                <a:gd name="connsiteX6" fmla="*/ 47135 w 6433837"/>
                <a:gd name="connsiteY6" fmla="*/ 5306493 h 5819242"/>
                <a:gd name="connsiteX7" fmla="*/ 50948 w 6433837"/>
                <a:gd name="connsiteY7" fmla="*/ 5696383 h 5819242"/>
                <a:gd name="connsiteX8" fmla="*/ 368445 w 6433837"/>
                <a:gd name="connsiteY8" fmla="*/ 5703822 h 5819242"/>
                <a:gd name="connsiteX9" fmla="*/ 542616 w 6433837"/>
                <a:gd name="connsiteY9" fmla="*/ 5711442 h 5819242"/>
                <a:gd name="connsiteX10" fmla="*/ 803874 w 6433837"/>
                <a:gd name="connsiteY10" fmla="*/ 5733213 h 5819242"/>
                <a:gd name="connsiteX11" fmla="*/ 1297359 w 6433837"/>
                <a:gd name="connsiteY11" fmla="*/ 5740470 h 5819242"/>
                <a:gd name="connsiteX12" fmla="*/ 1580388 w 6433837"/>
                <a:gd name="connsiteY12" fmla="*/ 5754984 h 5819242"/>
                <a:gd name="connsiteX13" fmla="*/ 1799441 w 6433837"/>
                <a:gd name="connsiteY13" fmla="*/ 5768442 h 5819242"/>
                <a:gd name="connsiteX14" fmla="*/ 2044845 w 6433837"/>
                <a:gd name="connsiteY14" fmla="*/ 5791552 h 5819242"/>
                <a:gd name="connsiteX15" fmla="*/ 2236772 w 6433837"/>
                <a:gd name="connsiteY15" fmla="*/ 5802544 h 5819242"/>
                <a:gd name="connsiteX16" fmla="*/ 2497747 w 6433837"/>
                <a:gd name="connsiteY16" fmla="*/ 5816282 h 5819242"/>
                <a:gd name="connsiteX17" fmla="*/ 2697988 w 6433837"/>
                <a:gd name="connsiteY17" fmla="*/ 5813042 h 5819242"/>
                <a:gd name="connsiteX18" fmla="*/ 2849331 w 6433837"/>
                <a:gd name="connsiteY18" fmla="*/ 5819242 h 5819242"/>
                <a:gd name="connsiteX19" fmla="*/ 3039074 w 6433837"/>
                <a:gd name="connsiteY19" fmla="*/ 5813042 h 5819242"/>
                <a:gd name="connsiteX20" fmla="*/ 3231001 w 6433837"/>
                <a:gd name="connsiteY20" fmla="*/ 5803107 h 5819242"/>
                <a:gd name="connsiteX21" fmla="*/ 3372902 w 6433837"/>
                <a:gd name="connsiteY21" fmla="*/ 5791270 h 5819242"/>
                <a:gd name="connsiteX22" fmla="*/ 3590617 w 6433837"/>
                <a:gd name="connsiteY22" fmla="*/ 5714401 h 5819242"/>
                <a:gd name="connsiteX23" fmla="*/ 3782050 w 6433837"/>
                <a:gd name="connsiteY23" fmla="*/ 5718699 h 5819242"/>
                <a:gd name="connsiteX24" fmla="*/ 4127645 w 6433837"/>
                <a:gd name="connsiteY24" fmla="*/ 5725956 h 5819242"/>
                <a:gd name="connsiteX25" fmla="*/ 4432445 w 6433837"/>
                <a:gd name="connsiteY25" fmla="*/ 5725956 h 5819242"/>
                <a:gd name="connsiteX26" fmla="*/ 4592102 w 6433837"/>
                <a:gd name="connsiteY26" fmla="*/ 5725956 h 5819242"/>
                <a:gd name="connsiteX27" fmla="*/ 4940445 w 6433837"/>
                <a:gd name="connsiteY27" fmla="*/ 5725956 h 5819242"/>
                <a:gd name="connsiteX28" fmla="*/ 5172674 w 6433837"/>
                <a:gd name="connsiteY28" fmla="*/ 5711442 h 5819242"/>
                <a:gd name="connsiteX29" fmla="*/ 5441188 w 6433837"/>
                <a:gd name="connsiteY29" fmla="*/ 5704184 h 5819242"/>
                <a:gd name="connsiteX30" fmla="*/ 5614657 w 6433837"/>
                <a:gd name="connsiteY30" fmla="*/ 5596103 h 5819242"/>
                <a:gd name="connsiteX31" fmla="*/ 5680391 w 6433837"/>
                <a:gd name="connsiteY31" fmla="*/ 5487808 h 5819242"/>
                <a:gd name="connsiteX32" fmla="*/ 5703502 w 6433837"/>
                <a:gd name="connsiteY32" fmla="*/ 5335409 h 5819242"/>
                <a:gd name="connsiteX33" fmla="*/ 5687931 w 6433837"/>
                <a:gd name="connsiteY33" fmla="*/ 5138127 h 5819242"/>
                <a:gd name="connsiteX34" fmla="*/ 5680674 w 6433837"/>
                <a:gd name="connsiteY34" fmla="*/ 4949442 h 5819242"/>
                <a:gd name="connsiteX35" fmla="*/ 5680674 w 6433837"/>
                <a:gd name="connsiteY35" fmla="*/ 4789784 h 5819242"/>
                <a:gd name="connsiteX36" fmla="*/ 5673416 w 6433837"/>
                <a:gd name="connsiteY36" fmla="*/ 4506756 h 5819242"/>
                <a:gd name="connsiteX37" fmla="*/ 5673416 w 6433837"/>
                <a:gd name="connsiteY37" fmla="*/ 4252756 h 5819242"/>
                <a:gd name="connsiteX38" fmla="*/ 5644388 w 6433837"/>
                <a:gd name="connsiteY38" fmla="*/ 4006013 h 5819242"/>
                <a:gd name="connsiteX39" fmla="*/ 5622616 w 6433837"/>
                <a:gd name="connsiteY39" fmla="*/ 3831842 h 5819242"/>
                <a:gd name="connsiteX40" fmla="*/ 5608102 w 6433837"/>
                <a:gd name="connsiteY40" fmla="*/ 3621384 h 5819242"/>
                <a:gd name="connsiteX41" fmla="*/ 5579074 w 6433837"/>
                <a:gd name="connsiteY41" fmla="*/ 3439956 h 5819242"/>
                <a:gd name="connsiteX42" fmla="*/ 5571816 w 6433837"/>
                <a:gd name="connsiteY42" fmla="*/ 3222242 h 5819242"/>
                <a:gd name="connsiteX43" fmla="*/ 5716959 w 6433837"/>
                <a:gd name="connsiteY43" fmla="*/ 3055327 h 5819242"/>
                <a:gd name="connsiteX44" fmla="*/ 5934674 w 6433837"/>
                <a:gd name="connsiteY44" fmla="*/ 2902927 h 5819242"/>
                <a:gd name="connsiteX45" fmla="*/ 6043531 w 6433837"/>
                <a:gd name="connsiteY45" fmla="*/ 2743270 h 5819242"/>
                <a:gd name="connsiteX46" fmla="*/ 6072559 w 6433837"/>
                <a:gd name="connsiteY46" fmla="*/ 2482013 h 5819242"/>
                <a:gd name="connsiteX47" fmla="*/ 6137874 w 6433837"/>
                <a:gd name="connsiteY47" fmla="*/ 2162699 h 5819242"/>
                <a:gd name="connsiteX48" fmla="*/ 6159645 w 6433837"/>
                <a:gd name="connsiteY48" fmla="*/ 1937727 h 5819242"/>
                <a:gd name="connsiteX49" fmla="*/ 6246731 w 6433837"/>
                <a:gd name="connsiteY49" fmla="*/ 1545842 h 5819242"/>
                <a:gd name="connsiteX50" fmla="*/ 6304788 w 6433837"/>
                <a:gd name="connsiteY50" fmla="*/ 1204756 h 5819242"/>
                <a:gd name="connsiteX51" fmla="*/ 6370102 w 6433837"/>
                <a:gd name="connsiteY51" fmla="*/ 965270 h 5819242"/>
                <a:gd name="connsiteX52" fmla="*/ 6416886 w 6433837"/>
                <a:gd name="connsiteY52" fmla="*/ 682242 h 5819242"/>
                <a:gd name="connsiteX53" fmla="*/ 6420902 w 6433837"/>
                <a:gd name="connsiteY53" fmla="*/ 551613 h 5819242"/>
                <a:gd name="connsiteX54" fmla="*/ 6253988 w 6433837"/>
                <a:gd name="connsiteY54" fmla="*/ 438458 h 5819242"/>
                <a:gd name="connsiteX55" fmla="*/ 6065302 w 6433837"/>
                <a:gd name="connsiteY55" fmla="*/ 391956 h 5819242"/>
                <a:gd name="connsiteX56" fmla="*/ 5883874 w 6433837"/>
                <a:gd name="connsiteY56" fmla="*/ 333899 h 5819242"/>
                <a:gd name="connsiteX57" fmla="*/ 5107359 w 6433837"/>
                <a:gd name="connsiteY57" fmla="*/ 174242 h 5819242"/>
                <a:gd name="connsiteX58" fmla="*/ 4933188 w 6433837"/>
                <a:gd name="connsiteY58" fmla="*/ 94413 h 5819242"/>
                <a:gd name="connsiteX59" fmla="*/ 4599359 w 6433837"/>
                <a:gd name="connsiteY59" fmla="*/ 29099 h 5819242"/>
                <a:gd name="connsiteX60" fmla="*/ 4519531 w 6433837"/>
                <a:gd name="connsiteY60" fmla="*/ 70 h 5819242"/>
                <a:gd name="connsiteX61" fmla="*/ 4381645 w 6433837"/>
                <a:gd name="connsiteY61" fmla="*/ 36356 h 5819242"/>
                <a:gd name="connsiteX62" fmla="*/ 4294559 w 6433837"/>
                <a:gd name="connsiteY62" fmla="*/ 159727 h 5819242"/>
                <a:gd name="connsiteX63" fmla="*/ 4229245 w 6433837"/>
                <a:gd name="connsiteY63" fmla="*/ 246813 h 5819242"/>
                <a:gd name="connsiteX64" fmla="*/ 4163931 w 6433837"/>
                <a:gd name="connsiteY64" fmla="*/ 428242 h 5819242"/>
                <a:gd name="connsiteX65" fmla="*/ 4142159 w 6433837"/>
                <a:gd name="connsiteY65" fmla="*/ 537099 h 5819242"/>
                <a:gd name="connsiteX66" fmla="*/ 4142159 w 6433837"/>
                <a:gd name="connsiteY66" fmla="*/ 682242 h 5819242"/>
                <a:gd name="connsiteX67" fmla="*/ 4142159 w 6433837"/>
                <a:gd name="connsiteY67" fmla="*/ 769327 h 5819242"/>
                <a:gd name="connsiteX68" fmla="*/ 4171188 w 6433837"/>
                <a:gd name="connsiteY68" fmla="*/ 834642 h 5819242"/>
                <a:gd name="connsiteX69" fmla="*/ 4243759 w 6433837"/>
                <a:gd name="connsiteY69" fmla="*/ 863670 h 5819242"/>
                <a:gd name="connsiteX70" fmla="*/ 4359874 w 6433837"/>
                <a:gd name="connsiteY70" fmla="*/ 1030584 h 5819242"/>
                <a:gd name="connsiteX71" fmla="*/ 4432445 w 6433837"/>
                <a:gd name="connsiteY71" fmla="*/ 1103156 h 5819242"/>
                <a:gd name="connsiteX72" fmla="*/ 4541302 w 6433837"/>
                <a:gd name="connsiteY72" fmla="*/ 1095899 h 5819242"/>
                <a:gd name="connsiteX73" fmla="*/ 4650159 w 6433837"/>
                <a:gd name="connsiteY73" fmla="*/ 1124927 h 5819242"/>
                <a:gd name="connsiteX74" fmla="*/ 4671931 w 6433837"/>
                <a:gd name="connsiteY74" fmla="*/ 1124927 h 5819242"/>
                <a:gd name="connsiteX75" fmla="*/ 4722731 w 6433837"/>
                <a:gd name="connsiteY75" fmla="*/ 1146699 h 5819242"/>
                <a:gd name="connsiteX76" fmla="*/ 4780788 w 6433837"/>
                <a:gd name="connsiteY76" fmla="*/ 1139442 h 5819242"/>
                <a:gd name="connsiteX77" fmla="*/ 4817074 w 6433837"/>
                <a:gd name="connsiteY77" fmla="*/ 1204756 h 5819242"/>
                <a:gd name="connsiteX78" fmla="*/ 4802559 w 6433837"/>
                <a:gd name="connsiteY78" fmla="*/ 1320870 h 5819242"/>
                <a:gd name="connsiteX79" fmla="*/ 4780788 w 6433837"/>
                <a:gd name="connsiteY79" fmla="*/ 1422470 h 5819242"/>
                <a:gd name="connsiteX80" fmla="*/ 4737245 w 6433837"/>
                <a:gd name="connsiteY80" fmla="*/ 1705499 h 5819242"/>
                <a:gd name="connsiteX81" fmla="*/ 4729988 w 6433837"/>
                <a:gd name="connsiteY81" fmla="*/ 1865156 h 5819242"/>
                <a:gd name="connsiteX82" fmla="*/ 4664674 w 6433837"/>
                <a:gd name="connsiteY82" fmla="*/ 2148184 h 5819242"/>
                <a:gd name="connsiteX83" fmla="*/ 4628388 w 6433837"/>
                <a:gd name="connsiteY83" fmla="*/ 2670699 h 5819242"/>
                <a:gd name="connsiteX84" fmla="*/ 4606616 w 6433837"/>
                <a:gd name="connsiteY84" fmla="*/ 2990013 h 5819242"/>
                <a:gd name="connsiteX85" fmla="*/ 4584845 w 6433837"/>
                <a:gd name="connsiteY85" fmla="*/ 3425442 h 5819242"/>
                <a:gd name="connsiteX86" fmla="*/ 4584845 w 6433837"/>
                <a:gd name="connsiteY86" fmla="*/ 3541556 h 5819242"/>
                <a:gd name="connsiteX87" fmla="*/ 4599359 w 6433837"/>
                <a:gd name="connsiteY87" fmla="*/ 3693956 h 5819242"/>
                <a:gd name="connsiteX88" fmla="*/ 4613874 w 6433837"/>
                <a:gd name="connsiteY88" fmla="*/ 3947956 h 5819242"/>
                <a:gd name="connsiteX89" fmla="*/ 4599359 w 6433837"/>
                <a:gd name="connsiteY89" fmla="*/ 3955213 h 5819242"/>
                <a:gd name="connsiteX90" fmla="*/ 4541302 w 6433837"/>
                <a:gd name="connsiteY90" fmla="*/ 3991499 h 5819242"/>
                <a:gd name="connsiteX91" fmla="*/ 4454216 w 6433837"/>
                <a:gd name="connsiteY91" fmla="*/ 4020527 h 5819242"/>
                <a:gd name="connsiteX92" fmla="*/ 4388902 w 6433837"/>
                <a:gd name="connsiteY92" fmla="*/ 4006013 h 5819242"/>
                <a:gd name="connsiteX93" fmla="*/ 4338102 w 6433837"/>
                <a:gd name="connsiteY93" fmla="*/ 3984242 h 5819242"/>
                <a:gd name="connsiteX94" fmla="*/ 4105874 w 6433837"/>
                <a:gd name="connsiteY94" fmla="*/ 3926184 h 5819242"/>
                <a:gd name="connsiteX95" fmla="*/ 4040559 w 6433837"/>
                <a:gd name="connsiteY95" fmla="*/ 3904413 h 5819242"/>
                <a:gd name="connsiteX96" fmla="*/ 3902674 w 6433837"/>
                <a:gd name="connsiteY96" fmla="*/ 3882642 h 5819242"/>
                <a:gd name="connsiteX97" fmla="*/ 3822845 w 6433837"/>
                <a:gd name="connsiteY97" fmla="*/ 3875384 h 5819242"/>
                <a:gd name="connsiteX98" fmla="*/ 3648674 w 6433837"/>
                <a:gd name="connsiteY98" fmla="*/ 3831842 h 5819242"/>
                <a:gd name="connsiteX99" fmla="*/ 3583359 w 6433837"/>
                <a:gd name="connsiteY99" fmla="*/ 3831842 h 5819242"/>
                <a:gd name="connsiteX100" fmla="*/ 3387416 w 6433837"/>
                <a:gd name="connsiteY100" fmla="*/ 3788299 h 5819242"/>
                <a:gd name="connsiteX101" fmla="*/ 3126159 w 6433837"/>
                <a:gd name="connsiteY101" fmla="*/ 3773784 h 5819242"/>
                <a:gd name="connsiteX102" fmla="*/ 2995531 w 6433837"/>
                <a:gd name="connsiteY102" fmla="*/ 3744756 h 5819242"/>
                <a:gd name="connsiteX103" fmla="*/ 2922959 w 6433837"/>
                <a:gd name="connsiteY103" fmla="*/ 3701213 h 5819242"/>
                <a:gd name="connsiteX104" fmla="*/ 2821359 w 6433837"/>
                <a:gd name="connsiteY104" fmla="*/ 3679442 h 5819242"/>
                <a:gd name="connsiteX105" fmla="*/ 2792331 w 6433837"/>
                <a:gd name="connsiteY105" fmla="*/ 3664927 h 5819242"/>
                <a:gd name="connsiteX106" fmla="*/ 2748788 w 6433837"/>
                <a:gd name="connsiteY106" fmla="*/ 3672184 h 5819242"/>
                <a:gd name="connsiteX107" fmla="*/ 2712502 w 6433837"/>
                <a:gd name="connsiteY107" fmla="*/ 3737499 h 5819242"/>
                <a:gd name="connsiteX108" fmla="*/ 2668959 w 6433837"/>
                <a:gd name="connsiteY108" fmla="*/ 3781042 h 5819242"/>
                <a:gd name="connsiteX109" fmla="*/ 2581874 w 6433837"/>
                <a:gd name="connsiteY109" fmla="*/ 3998756 h 5819242"/>
                <a:gd name="connsiteX110" fmla="*/ 2516559 w 6433837"/>
                <a:gd name="connsiteY110" fmla="*/ 4064070 h 5819242"/>
                <a:gd name="connsiteX111" fmla="*/ 2465759 w 6433837"/>
                <a:gd name="connsiteY111" fmla="*/ 4165670 h 5819242"/>
                <a:gd name="connsiteX112" fmla="*/ 2443988 w 6433837"/>
                <a:gd name="connsiteY112" fmla="*/ 4194699 h 5819242"/>
                <a:gd name="connsiteX113" fmla="*/ 2407702 w 6433837"/>
                <a:gd name="connsiteY113" fmla="*/ 4260013 h 5819242"/>
                <a:gd name="connsiteX114" fmla="*/ 2378674 w 6433837"/>
                <a:gd name="connsiteY114" fmla="*/ 4318070 h 5819242"/>
                <a:gd name="connsiteX115" fmla="*/ 2226274 w 6433837"/>
                <a:gd name="connsiteY115" fmla="*/ 4310813 h 5819242"/>
                <a:gd name="connsiteX116" fmla="*/ 1877931 w 6433837"/>
                <a:gd name="connsiteY116" fmla="*/ 4318070 h 5819242"/>
                <a:gd name="connsiteX117" fmla="*/ 1689245 w 6433837"/>
                <a:gd name="connsiteY117" fmla="*/ 4325327 h 5819242"/>
                <a:gd name="connsiteX118" fmla="*/ 1558616 w 6433837"/>
                <a:gd name="connsiteY118" fmla="*/ 4347099 h 5819242"/>
                <a:gd name="connsiteX119" fmla="*/ 1406216 w 6433837"/>
                <a:gd name="connsiteY119" fmla="*/ 4354356 h 5819242"/>
                <a:gd name="connsiteX120" fmla="*/ 1181245 w 6433837"/>
                <a:gd name="connsiteY120" fmla="*/ 4361613 h 5819242"/>
                <a:gd name="connsiteX121" fmla="*/ 927245 w 6433837"/>
                <a:gd name="connsiteY121" fmla="*/ 4405156 h 5819242"/>
                <a:gd name="connsiteX122" fmla="*/ 854674 w 6433837"/>
                <a:gd name="connsiteY122" fmla="*/ 4405156 h 5819242"/>
                <a:gd name="connsiteX123" fmla="*/ 811131 w 6433837"/>
                <a:gd name="connsiteY123" fmla="*/ 4405156 h 5819242"/>
                <a:gd name="connsiteX124" fmla="*/ 731302 w 6433837"/>
                <a:gd name="connsiteY124" fmla="*/ 4412413 h 5819242"/>
                <a:gd name="connsiteX125" fmla="*/ 687759 w 6433837"/>
                <a:gd name="connsiteY125" fmla="*/ 4434184 h 5819242"/>
                <a:gd name="connsiteX126" fmla="*/ 695016 w 6433837"/>
                <a:gd name="connsiteY126" fmla="*/ 4586584 h 5819242"/>
                <a:gd name="connsiteX127" fmla="*/ 695016 w 6433837"/>
                <a:gd name="connsiteY127" fmla="*/ 4630127 h 5819242"/>
                <a:gd name="connsiteX128" fmla="*/ 687759 w 6433837"/>
                <a:gd name="connsiteY128" fmla="*/ 4869613 h 5819242"/>
                <a:gd name="connsiteX129" fmla="*/ 695016 w 6433837"/>
                <a:gd name="connsiteY129" fmla="*/ 4971213 h 5819242"/>
                <a:gd name="connsiteX130" fmla="*/ 695016 w 6433837"/>
                <a:gd name="connsiteY130" fmla="*/ 5080070 h 5819242"/>
                <a:gd name="connsiteX131" fmla="*/ 687759 w 6433837"/>
                <a:gd name="connsiteY131" fmla="*/ 5217956 h 5819242"/>
                <a:gd name="connsiteX132" fmla="*/ 695016 w 6433837"/>
                <a:gd name="connsiteY132" fmla="*/ 5326813 h 5819242"/>
                <a:gd name="connsiteX133" fmla="*/ 658731 w 6433837"/>
                <a:gd name="connsiteY133" fmla="*/ 5500984 h 5819242"/>
                <a:gd name="connsiteX134" fmla="*/ 673245 w 6433837"/>
                <a:gd name="connsiteY134" fmla="*/ 5609842 h 5819242"/>
                <a:gd name="connsiteX135" fmla="*/ 673245 w 6433837"/>
                <a:gd name="connsiteY135" fmla="*/ 5675156 h 5819242"/>
                <a:gd name="connsiteX136" fmla="*/ 673245 w 6433837"/>
                <a:gd name="connsiteY136" fmla="*/ 5718699 h 5819242"/>
                <a:gd name="connsiteX0" fmla="*/ 767588 w 6433837"/>
                <a:gd name="connsiteY0" fmla="*/ 3570584 h 5819242"/>
                <a:gd name="connsiteX1" fmla="*/ 658731 w 6433837"/>
                <a:gd name="connsiteY1" fmla="*/ 3556070 h 5819242"/>
                <a:gd name="connsiteX2" fmla="*/ 578902 w 6433837"/>
                <a:gd name="connsiteY2" fmla="*/ 3534299 h 5819242"/>
                <a:gd name="connsiteX3" fmla="*/ 491816 w 6433837"/>
                <a:gd name="connsiteY3" fmla="*/ 3512527 h 5819242"/>
                <a:gd name="connsiteX4" fmla="*/ 462788 w 6433837"/>
                <a:gd name="connsiteY4" fmla="*/ 3548813 h 5819242"/>
                <a:gd name="connsiteX5" fmla="*/ 462788 w 6433837"/>
                <a:gd name="connsiteY5" fmla="*/ 3548813 h 5819242"/>
                <a:gd name="connsiteX6" fmla="*/ 47135 w 6433837"/>
                <a:gd name="connsiteY6" fmla="*/ 5306493 h 5819242"/>
                <a:gd name="connsiteX7" fmla="*/ 50948 w 6433837"/>
                <a:gd name="connsiteY7" fmla="*/ 5696383 h 5819242"/>
                <a:gd name="connsiteX8" fmla="*/ 368445 w 6433837"/>
                <a:gd name="connsiteY8" fmla="*/ 5703822 h 5819242"/>
                <a:gd name="connsiteX9" fmla="*/ 542616 w 6433837"/>
                <a:gd name="connsiteY9" fmla="*/ 5711442 h 5819242"/>
                <a:gd name="connsiteX10" fmla="*/ 803874 w 6433837"/>
                <a:gd name="connsiteY10" fmla="*/ 5733213 h 5819242"/>
                <a:gd name="connsiteX11" fmla="*/ 1297359 w 6433837"/>
                <a:gd name="connsiteY11" fmla="*/ 5740470 h 5819242"/>
                <a:gd name="connsiteX12" fmla="*/ 1580388 w 6433837"/>
                <a:gd name="connsiteY12" fmla="*/ 5754984 h 5819242"/>
                <a:gd name="connsiteX13" fmla="*/ 1799441 w 6433837"/>
                <a:gd name="connsiteY13" fmla="*/ 5768442 h 5819242"/>
                <a:gd name="connsiteX14" fmla="*/ 2044845 w 6433837"/>
                <a:gd name="connsiteY14" fmla="*/ 5791552 h 5819242"/>
                <a:gd name="connsiteX15" fmla="*/ 2236772 w 6433837"/>
                <a:gd name="connsiteY15" fmla="*/ 5802544 h 5819242"/>
                <a:gd name="connsiteX16" fmla="*/ 2497747 w 6433837"/>
                <a:gd name="connsiteY16" fmla="*/ 5816282 h 5819242"/>
                <a:gd name="connsiteX17" fmla="*/ 2697988 w 6433837"/>
                <a:gd name="connsiteY17" fmla="*/ 5813042 h 5819242"/>
                <a:gd name="connsiteX18" fmla="*/ 2849331 w 6433837"/>
                <a:gd name="connsiteY18" fmla="*/ 5819242 h 5819242"/>
                <a:gd name="connsiteX19" fmla="*/ 3039074 w 6433837"/>
                <a:gd name="connsiteY19" fmla="*/ 5813042 h 5819242"/>
                <a:gd name="connsiteX20" fmla="*/ 3231001 w 6433837"/>
                <a:gd name="connsiteY20" fmla="*/ 5803107 h 5819242"/>
                <a:gd name="connsiteX21" fmla="*/ 3372902 w 6433837"/>
                <a:gd name="connsiteY21" fmla="*/ 5791270 h 5819242"/>
                <a:gd name="connsiteX22" fmla="*/ 3590617 w 6433837"/>
                <a:gd name="connsiteY22" fmla="*/ 5714401 h 5819242"/>
                <a:gd name="connsiteX23" fmla="*/ 3782050 w 6433837"/>
                <a:gd name="connsiteY23" fmla="*/ 5718699 h 5819242"/>
                <a:gd name="connsiteX24" fmla="*/ 4127645 w 6433837"/>
                <a:gd name="connsiteY24" fmla="*/ 5725956 h 5819242"/>
                <a:gd name="connsiteX25" fmla="*/ 4432445 w 6433837"/>
                <a:gd name="connsiteY25" fmla="*/ 5725956 h 5819242"/>
                <a:gd name="connsiteX26" fmla="*/ 4592102 w 6433837"/>
                <a:gd name="connsiteY26" fmla="*/ 5725956 h 5819242"/>
                <a:gd name="connsiteX27" fmla="*/ 4940445 w 6433837"/>
                <a:gd name="connsiteY27" fmla="*/ 5725956 h 5819242"/>
                <a:gd name="connsiteX28" fmla="*/ 5172674 w 6433837"/>
                <a:gd name="connsiteY28" fmla="*/ 5711442 h 5819242"/>
                <a:gd name="connsiteX29" fmla="*/ 5441188 w 6433837"/>
                <a:gd name="connsiteY29" fmla="*/ 5704184 h 5819242"/>
                <a:gd name="connsiteX30" fmla="*/ 5614657 w 6433837"/>
                <a:gd name="connsiteY30" fmla="*/ 5596103 h 5819242"/>
                <a:gd name="connsiteX31" fmla="*/ 5680391 w 6433837"/>
                <a:gd name="connsiteY31" fmla="*/ 5487808 h 5819242"/>
                <a:gd name="connsiteX32" fmla="*/ 5703502 w 6433837"/>
                <a:gd name="connsiteY32" fmla="*/ 5335409 h 5819242"/>
                <a:gd name="connsiteX33" fmla="*/ 5687931 w 6433837"/>
                <a:gd name="connsiteY33" fmla="*/ 5138127 h 5819242"/>
                <a:gd name="connsiteX34" fmla="*/ 5680674 w 6433837"/>
                <a:gd name="connsiteY34" fmla="*/ 4949442 h 5819242"/>
                <a:gd name="connsiteX35" fmla="*/ 5680674 w 6433837"/>
                <a:gd name="connsiteY35" fmla="*/ 4789784 h 5819242"/>
                <a:gd name="connsiteX36" fmla="*/ 5673416 w 6433837"/>
                <a:gd name="connsiteY36" fmla="*/ 4506756 h 5819242"/>
                <a:gd name="connsiteX37" fmla="*/ 5673416 w 6433837"/>
                <a:gd name="connsiteY37" fmla="*/ 4252756 h 5819242"/>
                <a:gd name="connsiteX38" fmla="*/ 5644388 w 6433837"/>
                <a:gd name="connsiteY38" fmla="*/ 4006013 h 5819242"/>
                <a:gd name="connsiteX39" fmla="*/ 5622616 w 6433837"/>
                <a:gd name="connsiteY39" fmla="*/ 3831842 h 5819242"/>
                <a:gd name="connsiteX40" fmla="*/ 5608102 w 6433837"/>
                <a:gd name="connsiteY40" fmla="*/ 3621384 h 5819242"/>
                <a:gd name="connsiteX41" fmla="*/ 5579074 w 6433837"/>
                <a:gd name="connsiteY41" fmla="*/ 3439956 h 5819242"/>
                <a:gd name="connsiteX42" fmla="*/ 5571816 w 6433837"/>
                <a:gd name="connsiteY42" fmla="*/ 3222242 h 5819242"/>
                <a:gd name="connsiteX43" fmla="*/ 5716959 w 6433837"/>
                <a:gd name="connsiteY43" fmla="*/ 3055327 h 5819242"/>
                <a:gd name="connsiteX44" fmla="*/ 5934674 w 6433837"/>
                <a:gd name="connsiteY44" fmla="*/ 2902927 h 5819242"/>
                <a:gd name="connsiteX45" fmla="*/ 6043531 w 6433837"/>
                <a:gd name="connsiteY45" fmla="*/ 2743270 h 5819242"/>
                <a:gd name="connsiteX46" fmla="*/ 6072559 w 6433837"/>
                <a:gd name="connsiteY46" fmla="*/ 2482013 h 5819242"/>
                <a:gd name="connsiteX47" fmla="*/ 6137874 w 6433837"/>
                <a:gd name="connsiteY47" fmla="*/ 2162699 h 5819242"/>
                <a:gd name="connsiteX48" fmla="*/ 6159645 w 6433837"/>
                <a:gd name="connsiteY48" fmla="*/ 1937727 h 5819242"/>
                <a:gd name="connsiteX49" fmla="*/ 6246731 w 6433837"/>
                <a:gd name="connsiteY49" fmla="*/ 1545842 h 5819242"/>
                <a:gd name="connsiteX50" fmla="*/ 6304788 w 6433837"/>
                <a:gd name="connsiteY50" fmla="*/ 1204756 h 5819242"/>
                <a:gd name="connsiteX51" fmla="*/ 6370102 w 6433837"/>
                <a:gd name="connsiteY51" fmla="*/ 965270 h 5819242"/>
                <a:gd name="connsiteX52" fmla="*/ 6416886 w 6433837"/>
                <a:gd name="connsiteY52" fmla="*/ 682242 h 5819242"/>
                <a:gd name="connsiteX53" fmla="*/ 6420902 w 6433837"/>
                <a:gd name="connsiteY53" fmla="*/ 551613 h 5819242"/>
                <a:gd name="connsiteX54" fmla="*/ 6253988 w 6433837"/>
                <a:gd name="connsiteY54" fmla="*/ 438458 h 5819242"/>
                <a:gd name="connsiteX55" fmla="*/ 6065302 w 6433837"/>
                <a:gd name="connsiteY55" fmla="*/ 391956 h 5819242"/>
                <a:gd name="connsiteX56" fmla="*/ 5883874 w 6433837"/>
                <a:gd name="connsiteY56" fmla="*/ 333899 h 5819242"/>
                <a:gd name="connsiteX57" fmla="*/ 5107359 w 6433837"/>
                <a:gd name="connsiteY57" fmla="*/ 174242 h 5819242"/>
                <a:gd name="connsiteX58" fmla="*/ 4933188 w 6433837"/>
                <a:gd name="connsiteY58" fmla="*/ 94413 h 5819242"/>
                <a:gd name="connsiteX59" fmla="*/ 4599359 w 6433837"/>
                <a:gd name="connsiteY59" fmla="*/ 29099 h 5819242"/>
                <a:gd name="connsiteX60" fmla="*/ 4519531 w 6433837"/>
                <a:gd name="connsiteY60" fmla="*/ 70 h 5819242"/>
                <a:gd name="connsiteX61" fmla="*/ 4381645 w 6433837"/>
                <a:gd name="connsiteY61" fmla="*/ 36356 h 5819242"/>
                <a:gd name="connsiteX62" fmla="*/ 4294559 w 6433837"/>
                <a:gd name="connsiteY62" fmla="*/ 159727 h 5819242"/>
                <a:gd name="connsiteX63" fmla="*/ 4229245 w 6433837"/>
                <a:gd name="connsiteY63" fmla="*/ 246813 h 5819242"/>
                <a:gd name="connsiteX64" fmla="*/ 4163931 w 6433837"/>
                <a:gd name="connsiteY64" fmla="*/ 428242 h 5819242"/>
                <a:gd name="connsiteX65" fmla="*/ 4142159 w 6433837"/>
                <a:gd name="connsiteY65" fmla="*/ 537099 h 5819242"/>
                <a:gd name="connsiteX66" fmla="*/ 4142159 w 6433837"/>
                <a:gd name="connsiteY66" fmla="*/ 682242 h 5819242"/>
                <a:gd name="connsiteX67" fmla="*/ 4142159 w 6433837"/>
                <a:gd name="connsiteY67" fmla="*/ 769327 h 5819242"/>
                <a:gd name="connsiteX68" fmla="*/ 4171188 w 6433837"/>
                <a:gd name="connsiteY68" fmla="*/ 834642 h 5819242"/>
                <a:gd name="connsiteX69" fmla="*/ 4243759 w 6433837"/>
                <a:gd name="connsiteY69" fmla="*/ 863670 h 5819242"/>
                <a:gd name="connsiteX70" fmla="*/ 4359874 w 6433837"/>
                <a:gd name="connsiteY70" fmla="*/ 1030584 h 5819242"/>
                <a:gd name="connsiteX71" fmla="*/ 4432445 w 6433837"/>
                <a:gd name="connsiteY71" fmla="*/ 1103156 h 5819242"/>
                <a:gd name="connsiteX72" fmla="*/ 4541302 w 6433837"/>
                <a:gd name="connsiteY72" fmla="*/ 1095899 h 5819242"/>
                <a:gd name="connsiteX73" fmla="*/ 4650159 w 6433837"/>
                <a:gd name="connsiteY73" fmla="*/ 1124927 h 5819242"/>
                <a:gd name="connsiteX74" fmla="*/ 4671931 w 6433837"/>
                <a:gd name="connsiteY74" fmla="*/ 1124927 h 5819242"/>
                <a:gd name="connsiteX75" fmla="*/ 4722731 w 6433837"/>
                <a:gd name="connsiteY75" fmla="*/ 1146699 h 5819242"/>
                <a:gd name="connsiteX76" fmla="*/ 4780788 w 6433837"/>
                <a:gd name="connsiteY76" fmla="*/ 1139442 h 5819242"/>
                <a:gd name="connsiteX77" fmla="*/ 4817074 w 6433837"/>
                <a:gd name="connsiteY77" fmla="*/ 1204756 h 5819242"/>
                <a:gd name="connsiteX78" fmla="*/ 4802559 w 6433837"/>
                <a:gd name="connsiteY78" fmla="*/ 1320870 h 5819242"/>
                <a:gd name="connsiteX79" fmla="*/ 4780788 w 6433837"/>
                <a:gd name="connsiteY79" fmla="*/ 1422470 h 5819242"/>
                <a:gd name="connsiteX80" fmla="*/ 4737245 w 6433837"/>
                <a:gd name="connsiteY80" fmla="*/ 1705499 h 5819242"/>
                <a:gd name="connsiteX81" fmla="*/ 4729988 w 6433837"/>
                <a:gd name="connsiteY81" fmla="*/ 1865156 h 5819242"/>
                <a:gd name="connsiteX82" fmla="*/ 4664674 w 6433837"/>
                <a:gd name="connsiteY82" fmla="*/ 2148184 h 5819242"/>
                <a:gd name="connsiteX83" fmla="*/ 4628388 w 6433837"/>
                <a:gd name="connsiteY83" fmla="*/ 2670699 h 5819242"/>
                <a:gd name="connsiteX84" fmla="*/ 4606616 w 6433837"/>
                <a:gd name="connsiteY84" fmla="*/ 2990013 h 5819242"/>
                <a:gd name="connsiteX85" fmla="*/ 4584845 w 6433837"/>
                <a:gd name="connsiteY85" fmla="*/ 3425442 h 5819242"/>
                <a:gd name="connsiteX86" fmla="*/ 4584845 w 6433837"/>
                <a:gd name="connsiteY86" fmla="*/ 3541556 h 5819242"/>
                <a:gd name="connsiteX87" fmla="*/ 4599359 w 6433837"/>
                <a:gd name="connsiteY87" fmla="*/ 3693956 h 5819242"/>
                <a:gd name="connsiteX88" fmla="*/ 4613874 w 6433837"/>
                <a:gd name="connsiteY88" fmla="*/ 3947956 h 5819242"/>
                <a:gd name="connsiteX89" fmla="*/ 4599359 w 6433837"/>
                <a:gd name="connsiteY89" fmla="*/ 3955213 h 5819242"/>
                <a:gd name="connsiteX90" fmla="*/ 4541302 w 6433837"/>
                <a:gd name="connsiteY90" fmla="*/ 3991499 h 5819242"/>
                <a:gd name="connsiteX91" fmla="*/ 4454216 w 6433837"/>
                <a:gd name="connsiteY91" fmla="*/ 4020527 h 5819242"/>
                <a:gd name="connsiteX92" fmla="*/ 4388902 w 6433837"/>
                <a:gd name="connsiteY92" fmla="*/ 4006013 h 5819242"/>
                <a:gd name="connsiteX93" fmla="*/ 4338102 w 6433837"/>
                <a:gd name="connsiteY93" fmla="*/ 3984242 h 5819242"/>
                <a:gd name="connsiteX94" fmla="*/ 4105874 w 6433837"/>
                <a:gd name="connsiteY94" fmla="*/ 3926184 h 5819242"/>
                <a:gd name="connsiteX95" fmla="*/ 4040559 w 6433837"/>
                <a:gd name="connsiteY95" fmla="*/ 3904413 h 5819242"/>
                <a:gd name="connsiteX96" fmla="*/ 3902674 w 6433837"/>
                <a:gd name="connsiteY96" fmla="*/ 3882642 h 5819242"/>
                <a:gd name="connsiteX97" fmla="*/ 3822845 w 6433837"/>
                <a:gd name="connsiteY97" fmla="*/ 3875384 h 5819242"/>
                <a:gd name="connsiteX98" fmla="*/ 3648674 w 6433837"/>
                <a:gd name="connsiteY98" fmla="*/ 3831842 h 5819242"/>
                <a:gd name="connsiteX99" fmla="*/ 3583359 w 6433837"/>
                <a:gd name="connsiteY99" fmla="*/ 3831842 h 5819242"/>
                <a:gd name="connsiteX100" fmla="*/ 3387416 w 6433837"/>
                <a:gd name="connsiteY100" fmla="*/ 3788299 h 5819242"/>
                <a:gd name="connsiteX101" fmla="*/ 3126159 w 6433837"/>
                <a:gd name="connsiteY101" fmla="*/ 3773784 h 5819242"/>
                <a:gd name="connsiteX102" fmla="*/ 2995531 w 6433837"/>
                <a:gd name="connsiteY102" fmla="*/ 3744756 h 5819242"/>
                <a:gd name="connsiteX103" fmla="*/ 2922959 w 6433837"/>
                <a:gd name="connsiteY103" fmla="*/ 3701213 h 5819242"/>
                <a:gd name="connsiteX104" fmla="*/ 2821359 w 6433837"/>
                <a:gd name="connsiteY104" fmla="*/ 3679442 h 5819242"/>
                <a:gd name="connsiteX105" fmla="*/ 2792331 w 6433837"/>
                <a:gd name="connsiteY105" fmla="*/ 3664927 h 5819242"/>
                <a:gd name="connsiteX106" fmla="*/ 2748788 w 6433837"/>
                <a:gd name="connsiteY106" fmla="*/ 3672184 h 5819242"/>
                <a:gd name="connsiteX107" fmla="*/ 2712502 w 6433837"/>
                <a:gd name="connsiteY107" fmla="*/ 3737499 h 5819242"/>
                <a:gd name="connsiteX108" fmla="*/ 2668959 w 6433837"/>
                <a:gd name="connsiteY108" fmla="*/ 3781042 h 5819242"/>
                <a:gd name="connsiteX109" fmla="*/ 2581874 w 6433837"/>
                <a:gd name="connsiteY109" fmla="*/ 3998756 h 5819242"/>
                <a:gd name="connsiteX110" fmla="*/ 2516559 w 6433837"/>
                <a:gd name="connsiteY110" fmla="*/ 4064070 h 5819242"/>
                <a:gd name="connsiteX111" fmla="*/ 2465759 w 6433837"/>
                <a:gd name="connsiteY111" fmla="*/ 4165670 h 5819242"/>
                <a:gd name="connsiteX112" fmla="*/ 2443988 w 6433837"/>
                <a:gd name="connsiteY112" fmla="*/ 4194699 h 5819242"/>
                <a:gd name="connsiteX113" fmla="*/ 2407702 w 6433837"/>
                <a:gd name="connsiteY113" fmla="*/ 4260013 h 5819242"/>
                <a:gd name="connsiteX114" fmla="*/ 2378674 w 6433837"/>
                <a:gd name="connsiteY114" fmla="*/ 4318070 h 5819242"/>
                <a:gd name="connsiteX115" fmla="*/ 2226274 w 6433837"/>
                <a:gd name="connsiteY115" fmla="*/ 4310813 h 5819242"/>
                <a:gd name="connsiteX116" fmla="*/ 1877931 w 6433837"/>
                <a:gd name="connsiteY116" fmla="*/ 4318070 h 5819242"/>
                <a:gd name="connsiteX117" fmla="*/ 1689245 w 6433837"/>
                <a:gd name="connsiteY117" fmla="*/ 4325327 h 5819242"/>
                <a:gd name="connsiteX118" fmla="*/ 1558616 w 6433837"/>
                <a:gd name="connsiteY118" fmla="*/ 4347099 h 5819242"/>
                <a:gd name="connsiteX119" fmla="*/ 1406216 w 6433837"/>
                <a:gd name="connsiteY119" fmla="*/ 4354356 h 5819242"/>
                <a:gd name="connsiteX120" fmla="*/ 1181245 w 6433837"/>
                <a:gd name="connsiteY120" fmla="*/ 4361613 h 5819242"/>
                <a:gd name="connsiteX121" fmla="*/ 927245 w 6433837"/>
                <a:gd name="connsiteY121" fmla="*/ 4405156 h 5819242"/>
                <a:gd name="connsiteX122" fmla="*/ 854674 w 6433837"/>
                <a:gd name="connsiteY122" fmla="*/ 4405156 h 5819242"/>
                <a:gd name="connsiteX123" fmla="*/ 811131 w 6433837"/>
                <a:gd name="connsiteY123" fmla="*/ 4405156 h 5819242"/>
                <a:gd name="connsiteX124" fmla="*/ 731302 w 6433837"/>
                <a:gd name="connsiteY124" fmla="*/ 4412413 h 5819242"/>
                <a:gd name="connsiteX125" fmla="*/ 687759 w 6433837"/>
                <a:gd name="connsiteY125" fmla="*/ 4434184 h 5819242"/>
                <a:gd name="connsiteX126" fmla="*/ 695016 w 6433837"/>
                <a:gd name="connsiteY126" fmla="*/ 4586584 h 5819242"/>
                <a:gd name="connsiteX127" fmla="*/ 695016 w 6433837"/>
                <a:gd name="connsiteY127" fmla="*/ 4630127 h 5819242"/>
                <a:gd name="connsiteX128" fmla="*/ 687759 w 6433837"/>
                <a:gd name="connsiteY128" fmla="*/ 4869613 h 5819242"/>
                <a:gd name="connsiteX129" fmla="*/ 695016 w 6433837"/>
                <a:gd name="connsiteY129" fmla="*/ 4971213 h 5819242"/>
                <a:gd name="connsiteX130" fmla="*/ 695016 w 6433837"/>
                <a:gd name="connsiteY130" fmla="*/ 5080070 h 5819242"/>
                <a:gd name="connsiteX131" fmla="*/ 687759 w 6433837"/>
                <a:gd name="connsiteY131" fmla="*/ 5217956 h 5819242"/>
                <a:gd name="connsiteX132" fmla="*/ 695016 w 6433837"/>
                <a:gd name="connsiteY132" fmla="*/ 5326813 h 5819242"/>
                <a:gd name="connsiteX133" fmla="*/ 658731 w 6433837"/>
                <a:gd name="connsiteY133" fmla="*/ 5500984 h 5819242"/>
                <a:gd name="connsiteX134" fmla="*/ 673245 w 6433837"/>
                <a:gd name="connsiteY134" fmla="*/ 5609842 h 5819242"/>
                <a:gd name="connsiteX135" fmla="*/ 673245 w 6433837"/>
                <a:gd name="connsiteY135" fmla="*/ 5675156 h 5819242"/>
                <a:gd name="connsiteX136" fmla="*/ 673245 w 6433837"/>
                <a:gd name="connsiteY136" fmla="*/ 5718699 h 5819242"/>
                <a:gd name="connsiteX0" fmla="*/ 767588 w 6426004"/>
                <a:gd name="connsiteY0" fmla="*/ 3570584 h 5819242"/>
                <a:gd name="connsiteX1" fmla="*/ 658731 w 6426004"/>
                <a:gd name="connsiteY1" fmla="*/ 3556070 h 5819242"/>
                <a:gd name="connsiteX2" fmla="*/ 578902 w 6426004"/>
                <a:gd name="connsiteY2" fmla="*/ 3534299 h 5819242"/>
                <a:gd name="connsiteX3" fmla="*/ 491816 w 6426004"/>
                <a:gd name="connsiteY3" fmla="*/ 3512527 h 5819242"/>
                <a:gd name="connsiteX4" fmla="*/ 462788 w 6426004"/>
                <a:gd name="connsiteY4" fmla="*/ 3548813 h 5819242"/>
                <a:gd name="connsiteX5" fmla="*/ 462788 w 6426004"/>
                <a:gd name="connsiteY5" fmla="*/ 3548813 h 5819242"/>
                <a:gd name="connsiteX6" fmla="*/ 47135 w 6426004"/>
                <a:gd name="connsiteY6" fmla="*/ 5306493 h 5819242"/>
                <a:gd name="connsiteX7" fmla="*/ 50948 w 6426004"/>
                <a:gd name="connsiteY7" fmla="*/ 5696383 h 5819242"/>
                <a:gd name="connsiteX8" fmla="*/ 368445 w 6426004"/>
                <a:gd name="connsiteY8" fmla="*/ 5703822 h 5819242"/>
                <a:gd name="connsiteX9" fmla="*/ 542616 w 6426004"/>
                <a:gd name="connsiteY9" fmla="*/ 5711442 h 5819242"/>
                <a:gd name="connsiteX10" fmla="*/ 803874 w 6426004"/>
                <a:gd name="connsiteY10" fmla="*/ 5733213 h 5819242"/>
                <a:gd name="connsiteX11" fmla="*/ 1297359 w 6426004"/>
                <a:gd name="connsiteY11" fmla="*/ 5740470 h 5819242"/>
                <a:gd name="connsiteX12" fmla="*/ 1580388 w 6426004"/>
                <a:gd name="connsiteY12" fmla="*/ 5754984 h 5819242"/>
                <a:gd name="connsiteX13" fmla="*/ 1799441 w 6426004"/>
                <a:gd name="connsiteY13" fmla="*/ 5768442 h 5819242"/>
                <a:gd name="connsiteX14" fmla="*/ 2044845 w 6426004"/>
                <a:gd name="connsiteY14" fmla="*/ 5791552 h 5819242"/>
                <a:gd name="connsiteX15" fmla="*/ 2236772 w 6426004"/>
                <a:gd name="connsiteY15" fmla="*/ 5802544 h 5819242"/>
                <a:gd name="connsiteX16" fmla="*/ 2497747 w 6426004"/>
                <a:gd name="connsiteY16" fmla="*/ 5816282 h 5819242"/>
                <a:gd name="connsiteX17" fmla="*/ 2697988 w 6426004"/>
                <a:gd name="connsiteY17" fmla="*/ 5813042 h 5819242"/>
                <a:gd name="connsiteX18" fmla="*/ 2849331 w 6426004"/>
                <a:gd name="connsiteY18" fmla="*/ 5819242 h 5819242"/>
                <a:gd name="connsiteX19" fmla="*/ 3039074 w 6426004"/>
                <a:gd name="connsiteY19" fmla="*/ 5813042 h 5819242"/>
                <a:gd name="connsiteX20" fmla="*/ 3231001 w 6426004"/>
                <a:gd name="connsiteY20" fmla="*/ 5803107 h 5819242"/>
                <a:gd name="connsiteX21" fmla="*/ 3372902 w 6426004"/>
                <a:gd name="connsiteY21" fmla="*/ 5791270 h 5819242"/>
                <a:gd name="connsiteX22" fmla="*/ 3590617 w 6426004"/>
                <a:gd name="connsiteY22" fmla="*/ 5714401 h 5819242"/>
                <a:gd name="connsiteX23" fmla="*/ 3782050 w 6426004"/>
                <a:gd name="connsiteY23" fmla="*/ 5718699 h 5819242"/>
                <a:gd name="connsiteX24" fmla="*/ 4127645 w 6426004"/>
                <a:gd name="connsiteY24" fmla="*/ 5725956 h 5819242"/>
                <a:gd name="connsiteX25" fmla="*/ 4432445 w 6426004"/>
                <a:gd name="connsiteY25" fmla="*/ 5725956 h 5819242"/>
                <a:gd name="connsiteX26" fmla="*/ 4592102 w 6426004"/>
                <a:gd name="connsiteY26" fmla="*/ 5725956 h 5819242"/>
                <a:gd name="connsiteX27" fmla="*/ 4940445 w 6426004"/>
                <a:gd name="connsiteY27" fmla="*/ 5725956 h 5819242"/>
                <a:gd name="connsiteX28" fmla="*/ 5172674 w 6426004"/>
                <a:gd name="connsiteY28" fmla="*/ 5711442 h 5819242"/>
                <a:gd name="connsiteX29" fmla="*/ 5441188 w 6426004"/>
                <a:gd name="connsiteY29" fmla="*/ 5704184 h 5819242"/>
                <a:gd name="connsiteX30" fmla="*/ 5614657 w 6426004"/>
                <a:gd name="connsiteY30" fmla="*/ 5596103 h 5819242"/>
                <a:gd name="connsiteX31" fmla="*/ 5680391 w 6426004"/>
                <a:gd name="connsiteY31" fmla="*/ 5487808 h 5819242"/>
                <a:gd name="connsiteX32" fmla="*/ 5703502 w 6426004"/>
                <a:gd name="connsiteY32" fmla="*/ 5335409 h 5819242"/>
                <a:gd name="connsiteX33" fmla="*/ 5687931 w 6426004"/>
                <a:gd name="connsiteY33" fmla="*/ 5138127 h 5819242"/>
                <a:gd name="connsiteX34" fmla="*/ 5680674 w 6426004"/>
                <a:gd name="connsiteY34" fmla="*/ 4949442 h 5819242"/>
                <a:gd name="connsiteX35" fmla="*/ 5680674 w 6426004"/>
                <a:gd name="connsiteY35" fmla="*/ 4789784 h 5819242"/>
                <a:gd name="connsiteX36" fmla="*/ 5673416 w 6426004"/>
                <a:gd name="connsiteY36" fmla="*/ 4506756 h 5819242"/>
                <a:gd name="connsiteX37" fmla="*/ 5673416 w 6426004"/>
                <a:gd name="connsiteY37" fmla="*/ 4252756 h 5819242"/>
                <a:gd name="connsiteX38" fmla="*/ 5644388 w 6426004"/>
                <a:gd name="connsiteY38" fmla="*/ 4006013 h 5819242"/>
                <a:gd name="connsiteX39" fmla="*/ 5622616 w 6426004"/>
                <a:gd name="connsiteY39" fmla="*/ 3831842 h 5819242"/>
                <a:gd name="connsiteX40" fmla="*/ 5608102 w 6426004"/>
                <a:gd name="connsiteY40" fmla="*/ 3621384 h 5819242"/>
                <a:gd name="connsiteX41" fmla="*/ 5579074 w 6426004"/>
                <a:gd name="connsiteY41" fmla="*/ 3439956 h 5819242"/>
                <a:gd name="connsiteX42" fmla="*/ 5571816 w 6426004"/>
                <a:gd name="connsiteY42" fmla="*/ 3222242 h 5819242"/>
                <a:gd name="connsiteX43" fmla="*/ 5716959 w 6426004"/>
                <a:gd name="connsiteY43" fmla="*/ 3055327 h 5819242"/>
                <a:gd name="connsiteX44" fmla="*/ 5934674 w 6426004"/>
                <a:gd name="connsiteY44" fmla="*/ 2902927 h 5819242"/>
                <a:gd name="connsiteX45" fmla="*/ 6043531 w 6426004"/>
                <a:gd name="connsiteY45" fmla="*/ 2743270 h 5819242"/>
                <a:gd name="connsiteX46" fmla="*/ 6072559 w 6426004"/>
                <a:gd name="connsiteY46" fmla="*/ 2482013 h 5819242"/>
                <a:gd name="connsiteX47" fmla="*/ 6137874 w 6426004"/>
                <a:gd name="connsiteY47" fmla="*/ 2162699 h 5819242"/>
                <a:gd name="connsiteX48" fmla="*/ 6159645 w 6426004"/>
                <a:gd name="connsiteY48" fmla="*/ 1937727 h 5819242"/>
                <a:gd name="connsiteX49" fmla="*/ 6246731 w 6426004"/>
                <a:gd name="connsiteY49" fmla="*/ 1545842 h 5819242"/>
                <a:gd name="connsiteX50" fmla="*/ 6304788 w 6426004"/>
                <a:gd name="connsiteY50" fmla="*/ 1204756 h 5819242"/>
                <a:gd name="connsiteX51" fmla="*/ 6370102 w 6426004"/>
                <a:gd name="connsiteY51" fmla="*/ 965270 h 5819242"/>
                <a:gd name="connsiteX52" fmla="*/ 6416886 w 6426004"/>
                <a:gd name="connsiteY52" fmla="*/ 682242 h 5819242"/>
                <a:gd name="connsiteX53" fmla="*/ 6420902 w 6426004"/>
                <a:gd name="connsiteY53" fmla="*/ 551613 h 5819242"/>
                <a:gd name="connsiteX54" fmla="*/ 6360382 w 6426004"/>
                <a:gd name="connsiteY54" fmla="*/ 503279 h 5819242"/>
                <a:gd name="connsiteX55" fmla="*/ 6253988 w 6426004"/>
                <a:gd name="connsiteY55" fmla="*/ 438458 h 5819242"/>
                <a:gd name="connsiteX56" fmla="*/ 6065302 w 6426004"/>
                <a:gd name="connsiteY56" fmla="*/ 391956 h 5819242"/>
                <a:gd name="connsiteX57" fmla="*/ 5883874 w 6426004"/>
                <a:gd name="connsiteY57" fmla="*/ 333899 h 5819242"/>
                <a:gd name="connsiteX58" fmla="*/ 5107359 w 6426004"/>
                <a:gd name="connsiteY58" fmla="*/ 174242 h 5819242"/>
                <a:gd name="connsiteX59" fmla="*/ 4933188 w 6426004"/>
                <a:gd name="connsiteY59" fmla="*/ 94413 h 5819242"/>
                <a:gd name="connsiteX60" fmla="*/ 4599359 w 6426004"/>
                <a:gd name="connsiteY60" fmla="*/ 29099 h 5819242"/>
                <a:gd name="connsiteX61" fmla="*/ 4519531 w 6426004"/>
                <a:gd name="connsiteY61" fmla="*/ 70 h 5819242"/>
                <a:gd name="connsiteX62" fmla="*/ 4381645 w 6426004"/>
                <a:gd name="connsiteY62" fmla="*/ 36356 h 5819242"/>
                <a:gd name="connsiteX63" fmla="*/ 4294559 w 6426004"/>
                <a:gd name="connsiteY63" fmla="*/ 159727 h 5819242"/>
                <a:gd name="connsiteX64" fmla="*/ 4229245 w 6426004"/>
                <a:gd name="connsiteY64" fmla="*/ 246813 h 5819242"/>
                <a:gd name="connsiteX65" fmla="*/ 4163931 w 6426004"/>
                <a:gd name="connsiteY65" fmla="*/ 428242 h 5819242"/>
                <a:gd name="connsiteX66" fmla="*/ 4142159 w 6426004"/>
                <a:gd name="connsiteY66" fmla="*/ 537099 h 5819242"/>
                <a:gd name="connsiteX67" fmla="*/ 4142159 w 6426004"/>
                <a:gd name="connsiteY67" fmla="*/ 682242 h 5819242"/>
                <a:gd name="connsiteX68" fmla="*/ 4142159 w 6426004"/>
                <a:gd name="connsiteY68" fmla="*/ 769327 h 5819242"/>
                <a:gd name="connsiteX69" fmla="*/ 4171188 w 6426004"/>
                <a:gd name="connsiteY69" fmla="*/ 834642 h 5819242"/>
                <a:gd name="connsiteX70" fmla="*/ 4243759 w 6426004"/>
                <a:gd name="connsiteY70" fmla="*/ 863670 h 5819242"/>
                <a:gd name="connsiteX71" fmla="*/ 4359874 w 6426004"/>
                <a:gd name="connsiteY71" fmla="*/ 1030584 h 5819242"/>
                <a:gd name="connsiteX72" fmla="*/ 4432445 w 6426004"/>
                <a:gd name="connsiteY72" fmla="*/ 1103156 h 5819242"/>
                <a:gd name="connsiteX73" fmla="*/ 4541302 w 6426004"/>
                <a:gd name="connsiteY73" fmla="*/ 1095899 h 5819242"/>
                <a:gd name="connsiteX74" fmla="*/ 4650159 w 6426004"/>
                <a:gd name="connsiteY74" fmla="*/ 1124927 h 5819242"/>
                <a:gd name="connsiteX75" fmla="*/ 4671931 w 6426004"/>
                <a:gd name="connsiteY75" fmla="*/ 1124927 h 5819242"/>
                <a:gd name="connsiteX76" fmla="*/ 4722731 w 6426004"/>
                <a:gd name="connsiteY76" fmla="*/ 1146699 h 5819242"/>
                <a:gd name="connsiteX77" fmla="*/ 4780788 w 6426004"/>
                <a:gd name="connsiteY77" fmla="*/ 1139442 h 5819242"/>
                <a:gd name="connsiteX78" fmla="*/ 4817074 w 6426004"/>
                <a:gd name="connsiteY78" fmla="*/ 1204756 h 5819242"/>
                <a:gd name="connsiteX79" fmla="*/ 4802559 w 6426004"/>
                <a:gd name="connsiteY79" fmla="*/ 1320870 h 5819242"/>
                <a:gd name="connsiteX80" fmla="*/ 4780788 w 6426004"/>
                <a:gd name="connsiteY80" fmla="*/ 1422470 h 5819242"/>
                <a:gd name="connsiteX81" fmla="*/ 4737245 w 6426004"/>
                <a:gd name="connsiteY81" fmla="*/ 1705499 h 5819242"/>
                <a:gd name="connsiteX82" fmla="*/ 4729988 w 6426004"/>
                <a:gd name="connsiteY82" fmla="*/ 1865156 h 5819242"/>
                <a:gd name="connsiteX83" fmla="*/ 4664674 w 6426004"/>
                <a:gd name="connsiteY83" fmla="*/ 2148184 h 5819242"/>
                <a:gd name="connsiteX84" fmla="*/ 4628388 w 6426004"/>
                <a:gd name="connsiteY84" fmla="*/ 2670699 h 5819242"/>
                <a:gd name="connsiteX85" fmla="*/ 4606616 w 6426004"/>
                <a:gd name="connsiteY85" fmla="*/ 2990013 h 5819242"/>
                <a:gd name="connsiteX86" fmla="*/ 4584845 w 6426004"/>
                <a:gd name="connsiteY86" fmla="*/ 3425442 h 5819242"/>
                <a:gd name="connsiteX87" fmla="*/ 4584845 w 6426004"/>
                <a:gd name="connsiteY87" fmla="*/ 3541556 h 5819242"/>
                <a:gd name="connsiteX88" fmla="*/ 4599359 w 6426004"/>
                <a:gd name="connsiteY88" fmla="*/ 3693956 h 5819242"/>
                <a:gd name="connsiteX89" fmla="*/ 4613874 w 6426004"/>
                <a:gd name="connsiteY89" fmla="*/ 3947956 h 5819242"/>
                <a:gd name="connsiteX90" fmla="*/ 4599359 w 6426004"/>
                <a:gd name="connsiteY90" fmla="*/ 3955213 h 5819242"/>
                <a:gd name="connsiteX91" fmla="*/ 4541302 w 6426004"/>
                <a:gd name="connsiteY91" fmla="*/ 3991499 h 5819242"/>
                <a:gd name="connsiteX92" fmla="*/ 4454216 w 6426004"/>
                <a:gd name="connsiteY92" fmla="*/ 4020527 h 5819242"/>
                <a:gd name="connsiteX93" fmla="*/ 4388902 w 6426004"/>
                <a:gd name="connsiteY93" fmla="*/ 4006013 h 5819242"/>
                <a:gd name="connsiteX94" fmla="*/ 4338102 w 6426004"/>
                <a:gd name="connsiteY94" fmla="*/ 3984242 h 5819242"/>
                <a:gd name="connsiteX95" fmla="*/ 4105874 w 6426004"/>
                <a:gd name="connsiteY95" fmla="*/ 3926184 h 5819242"/>
                <a:gd name="connsiteX96" fmla="*/ 4040559 w 6426004"/>
                <a:gd name="connsiteY96" fmla="*/ 3904413 h 5819242"/>
                <a:gd name="connsiteX97" fmla="*/ 3902674 w 6426004"/>
                <a:gd name="connsiteY97" fmla="*/ 3882642 h 5819242"/>
                <a:gd name="connsiteX98" fmla="*/ 3822845 w 6426004"/>
                <a:gd name="connsiteY98" fmla="*/ 3875384 h 5819242"/>
                <a:gd name="connsiteX99" fmla="*/ 3648674 w 6426004"/>
                <a:gd name="connsiteY99" fmla="*/ 3831842 h 5819242"/>
                <a:gd name="connsiteX100" fmla="*/ 3583359 w 6426004"/>
                <a:gd name="connsiteY100" fmla="*/ 3831842 h 5819242"/>
                <a:gd name="connsiteX101" fmla="*/ 3387416 w 6426004"/>
                <a:gd name="connsiteY101" fmla="*/ 3788299 h 5819242"/>
                <a:gd name="connsiteX102" fmla="*/ 3126159 w 6426004"/>
                <a:gd name="connsiteY102" fmla="*/ 3773784 h 5819242"/>
                <a:gd name="connsiteX103" fmla="*/ 2995531 w 6426004"/>
                <a:gd name="connsiteY103" fmla="*/ 3744756 h 5819242"/>
                <a:gd name="connsiteX104" fmla="*/ 2922959 w 6426004"/>
                <a:gd name="connsiteY104" fmla="*/ 3701213 h 5819242"/>
                <a:gd name="connsiteX105" fmla="*/ 2821359 w 6426004"/>
                <a:gd name="connsiteY105" fmla="*/ 3679442 h 5819242"/>
                <a:gd name="connsiteX106" fmla="*/ 2792331 w 6426004"/>
                <a:gd name="connsiteY106" fmla="*/ 3664927 h 5819242"/>
                <a:gd name="connsiteX107" fmla="*/ 2748788 w 6426004"/>
                <a:gd name="connsiteY107" fmla="*/ 3672184 h 5819242"/>
                <a:gd name="connsiteX108" fmla="*/ 2712502 w 6426004"/>
                <a:gd name="connsiteY108" fmla="*/ 3737499 h 5819242"/>
                <a:gd name="connsiteX109" fmla="*/ 2668959 w 6426004"/>
                <a:gd name="connsiteY109" fmla="*/ 3781042 h 5819242"/>
                <a:gd name="connsiteX110" fmla="*/ 2581874 w 6426004"/>
                <a:gd name="connsiteY110" fmla="*/ 3998756 h 5819242"/>
                <a:gd name="connsiteX111" fmla="*/ 2516559 w 6426004"/>
                <a:gd name="connsiteY111" fmla="*/ 4064070 h 5819242"/>
                <a:gd name="connsiteX112" fmla="*/ 2465759 w 6426004"/>
                <a:gd name="connsiteY112" fmla="*/ 4165670 h 5819242"/>
                <a:gd name="connsiteX113" fmla="*/ 2443988 w 6426004"/>
                <a:gd name="connsiteY113" fmla="*/ 4194699 h 5819242"/>
                <a:gd name="connsiteX114" fmla="*/ 2407702 w 6426004"/>
                <a:gd name="connsiteY114" fmla="*/ 4260013 h 5819242"/>
                <a:gd name="connsiteX115" fmla="*/ 2378674 w 6426004"/>
                <a:gd name="connsiteY115" fmla="*/ 4318070 h 5819242"/>
                <a:gd name="connsiteX116" fmla="*/ 2226274 w 6426004"/>
                <a:gd name="connsiteY116" fmla="*/ 4310813 h 5819242"/>
                <a:gd name="connsiteX117" fmla="*/ 1877931 w 6426004"/>
                <a:gd name="connsiteY117" fmla="*/ 4318070 h 5819242"/>
                <a:gd name="connsiteX118" fmla="*/ 1689245 w 6426004"/>
                <a:gd name="connsiteY118" fmla="*/ 4325327 h 5819242"/>
                <a:gd name="connsiteX119" fmla="*/ 1558616 w 6426004"/>
                <a:gd name="connsiteY119" fmla="*/ 4347099 h 5819242"/>
                <a:gd name="connsiteX120" fmla="*/ 1406216 w 6426004"/>
                <a:gd name="connsiteY120" fmla="*/ 4354356 h 5819242"/>
                <a:gd name="connsiteX121" fmla="*/ 1181245 w 6426004"/>
                <a:gd name="connsiteY121" fmla="*/ 4361613 h 5819242"/>
                <a:gd name="connsiteX122" fmla="*/ 927245 w 6426004"/>
                <a:gd name="connsiteY122" fmla="*/ 4405156 h 5819242"/>
                <a:gd name="connsiteX123" fmla="*/ 854674 w 6426004"/>
                <a:gd name="connsiteY123" fmla="*/ 4405156 h 5819242"/>
                <a:gd name="connsiteX124" fmla="*/ 811131 w 6426004"/>
                <a:gd name="connsiteY124" fmla="*/ 4405156 h 5819242"/>
                <a:gd name="connsiteX125" fmla="*/ 731302 w 6426004"/>
                <a:gd name="connsiteY125" fmla="*/ 4412413 h 5819242"/>
                <a:gd name="connsiteX126" fmla="*/ 687759 w 6426004"/>
                <a:gd name="connsiteY126" fmla="*/ 4434184 h 5819242"/>
                <a:gd name="connsiteX127" fmla="*/ 695016 w 6426004"/>
                <a:gd name="connsiteY127" fmla="*/ 4586584 h 5819242"/>
                <a:gd name="connsiteX128" fmla="*/ 695016 w 6426004"/>
                <a:gd name="connsiteY128" fmla="*/ 4630127 h 5819242"/>
                <a:gd name="connsiteX129" fmla="*/ 687759 w 6426004"/>
                <a:gd name="connsiteY129" fmla="*/ 4869613 h 5819242"/>
                <a:gd name="connsiteX130" fmla="*/ 695016 w 6426004"/>
                <a:gd name="connsiteY130" fmla="*/ 4971213 h 5819242"/>
                <a:gd name="connsiteX131" fmla="*/ 695016 w 6426004"/>
                <a:gd name="connsiteY131" fmla="*/ 5080070 h 5819242"/>
                <a:gd name="connsiteX132" fmla="*/ 687759 w 6426004"/>
                <a:gd name="connsiteY132" fmla="*/ 5217956 h 5819242"/>
                <a:gd name="connsiteX133" fmla="*/ 695016 w 6426004"/>
                <a:gd name="connsiteY133" fmla="*/ 5326813 h 5819242"/>
                <a:gd name="connsiteX134" fmla="*/ 658731 w 6426004"/>
                <a:gd name="connsiteY134" fmla="*/ 5500984 h 5819242"/>
                <a:gd name="connsiteX135" fmla="*/ 673245 w 6426004"/>
                <a:gd name="connsiteY135" fmla="*/ 5609842 h 5819242"/>
                <a:gd name="connsiteX136" fmla="*/ 673245 w 6426004"/>
                <a:gd name="connsiteY136" fmla="*/ 5675156 h 5819242"/>
                <a:gd name="connsiteX137" fmla="*/ 673245 w 6426004"/>
                <a:gd name="connsiteY137" fmla="*/ 5718699 h 5819242"/>
                <a:gd name="connsiteX0" fmla="*/ 767588 w 6426436"/>
                <a:gd name="connsiteY0" fmla="*/ 3570584 h 5819242"/>
                <a:gd name="connsiteX1" fmla="*/ 658731 w 6426436"/>
                <a:gd name="connsiteY1" fmla="*/ 3556070 h 5819242"/>
                <a:gd name="connsiteX2" fmla="*/ 578902 w 6426436"/>
                <a:gd name="connsiteY2" fmla="*/ 3534299 h 5819242"/>
                <a:gd name="connsiteX3" fmla="*/ 491816 w 6426436"/>
                <a:gd name="connsiteY3" fmla="*/ 3512527 h 5819242"/>
                <a:gd name="connsiteX4" fmla="*/ 462788 w 6426436"/>
                <a:gd name="connsiteY4" fmla="*/ 3548813 h 5819242"/>
                <a:gd name="connsiteX5" fmla="*/ 462788 w 6426436"/>
                <a:gd name="connsiteY5" fmla="*/ 3548813 h 5819242"/>
                <a:gd name="connsiteX6" fmla="*/ 47135 w 6426436"/>
                <a:gd name="connsiteY6" fmla="*/ 5306493 h 5819242"/>
                <a:gd name="connsiteX7" fmla="*/ 50948 w 6426436"/>
                <a:gd name="connsiteY7" fmla="*/ 5696383 h 5819242"/>
                <a:gd name="connsiteX8" fmla="*/ 368445 w 6426436"/>
                <a:gd name="connsiteY8" fmla="*/ 5703822 h 5819242"/>
                <a:gd name="connsiteX9" fmla="*/ 542616 w 6426436"/>
                <a:gd name="connsiteY9" fmla="*/ 5711442 h 5819242"/>
                <a:gd name="connsiteX10" fmla="*/ 803874 w 6426436"/>
                <a:gd name="connsiteY10" fmla="*/ 5733213 h 5819242"/>
                <a:gd name="connsiteX11" fmla="*/ 1297359 w 6426436"/>
                <a:gd name="connsiteY11" fmla="*/ 5740470 h 5819242"/>
                <a:gd name="connsiteX12" fmla="*/ 1580388 w 6426436"/>
                <a:gd name="connsiteY12" fmla="*/ 5754984 h 5819242"/>
                <a:gd name="connsiteX13" fmla="*/ 1799441 w 6426436"/>
                <a:gd name="connsiteY13" fmla="*/ 5768442 h 5819242"/>
                <a:gd name="connsiteX14" fmla="*/ 2044845 w 6426436"/>
                <a:gd name="connsiteY14" fmla="*/ 5791552 h 5819242"/>
                <a:gd name="connsiteX15" fmla="*/ 2236772 w 6426436"/>
                <a:gd name="connsiteY15" fmla="*/ 5802544 h 5819242"/>
                <a:gd name="connsiteX16" fmla="*/ 2497747 w 6426436"/>
                <a:gd name="connsiteY16" fmla="*/ 5816282 h 5819242"/>
                <a:gd name="connsiteX17" fmla="*/ 2697988 w 6426436"/>
                <a:gd name="connsiteY17" fmla="*/ 5813042 h 5819242"/>
                <a:gd name="connsiteX18" fmla="*/ 2849331 w 6426436"/>
                <a:gd name="connsiteY18" fmla="*/ 5819242 h 5819242"/>
                <a:gd name="connsiteX19" fmla="*/ 3039074 w 6426436"/>
                <a:gd name="connsiteY19" fmla="*/ 5813042 h 5819242"/>
                <a:gd name="connsiteX20" fmla="*/ 3231001 w 6426436"/>
                <a:gd name="connsiteY20" fmla="*/ 5803107 h 5819242"/>
                <a:gd name="connsiteX21" fmla="*/ 3372902 w 6426436"/>
                <a:gd name="connsiteY21" fmla="*/ 5791270 h 5819242"/>
                <a:gd name="connsiteX22" fmla="*/ 3590617 w 6426436"/>
                <a:gd name="connsiteY22" fmla="*/ 5714401 h 5819242"/>
                <a:gd name="connsiteX23" fmla="*/ 3782050 w 6426436"/>
                <a:gd name="connsiteY23" fmla="*/ 5718699 h 5819242"/>
                <a:gd name="connsiteX24" fmla="*/ 4127645 w 6426436"/>
                <a:gd name="connsiteY24" fmla="*/ 5725956 h 5819242"/>
                <a:gd name="connsiteX25" fmla="*/ 4432445 w 6426436"/>
                <a:gd name="connsiteY25" fmla="*/ 5725956 h 5819242"/>
                <a:gd name="connsiteX26" fmla="*/ 4592102 w 6426436"/>
                <a:gd name="connsiteY26" fmla="*/ 5725956 h 5819242"/>
                <a:gd name="connsiteX27" fmla="*/ 4940445 w 6426436"/>
                <a:gd name="connsiteY27" fmla="*/ 5725956 h 5819242"/>
                <a:gd name="connsiteX28" fmla="*/ 5172674 w 6426436"/>
                <a:gd name="connsiteY28" fmla="*/ 5711442 h 5819242"/>
                <a:gd name="connsiteX29" fmla="*/ 5441188 w 6426436"/>
                <a:gd name="connsiteY29" fmla="*/ 5704184 h 5819242"/>
                <a:gd name="connsiteX30" fmla="*/ 5614657 w 6426436"/>
                <a:gd name="connsiteY30" fmla="*/ 5596103 h 5819242"/>
                <a:gd name="connsiteX31" fmla="*/ 5680391 w 6426436"/>
                <a:gd name="connsiteY31" fmla="*/ 5487808 h 5819242"/>
                <a:gd name="connsiteX32" fmla="*/ 5703502 w 6426436"/>
                <a:gd name="connsiteY32" fmla="*/ 5335409 h 5819242"/>
                <a:gd name="connsiteX33" fmla="*/ 5687931 w 6426436"/>
                <a:gd name="connsiteY33" fmla="*/ 5138127 h 5819242"/>
                <a:gd name="connsiteX34" fmla="*/ 5680674 w 6426436"/>
                <a:gd name="connsiteY34" fmla="*/ 4949442 h 5819242"/>
                <a:gd name="connsiteX35" fmla="*/ 5680674 w 6426436"/>
                <a:gd name="connsiteY35" fmla="*/ 4789784 h 5819242"/>
                <a:gd name="connsiteX36" fmla="*/ 5673416 w 6426436"/>
                <a:gd name="connsiteY36" fmla="*/ 4506756 h 5819242"/>
                <a:gd name="connsiteX37" fmla="*/ 5673416 w 6426436"/>
                <a:gd name="connsiteY37" fmla="*/ 4252756 h 5819242"/>
                <a:gd name="connsiteX38" fmla="*/ 5644388 w 6426436"/>
                <a:gd name="connsiteY38" fmla="*/ 4006013 h 5819242"/>
                <a:gd name="connsiteX39" fmla="*/ 5622616 w 6426436"/>
                <a:gd name="connsiteY39" fmla="*/ 3831842 h 5819242"/>
                <a:gd name="connsiteX40" fmla="*/ 5608102 w 6426436"/>
                <a:gd name="connsiteY40" fmla="*/ 3621384 h 5819242"/>
                <a:gd name="connsiteX41" fmla="*/ 5579074 w 6426436"/>
                <a:gd name="connsiteY41" fmla="*/ 3439956 h 5819242"/>
                <a:gd name="connsiteX42" fmla="*/ 5571816 w 6426436"/>
                <a:gd name="connsiteY42" fmla="*/ 3222242 h 5819242"/>
                <a:gd name="connsiteX43" fmla="*/ 5716959 w 6426436"/>
                <a:gd name="connsiteY43" fmla="*/ 3055327 h 5819242"/>
                <a:gd name="connsiteX44" fmla="*/ 5934674 w 6426436"/>
                <a:gd name="connsiteY44" fmla="*/ 2902927 h 5819242"/>
                <a:gd name="connsiteX45" fmla="*/ 6043531 w 6426436"/>
                <a:gd name="connsiteY45" fmla="*/ 2743270 h 5819242"/>
                <a:gd name="connsiteX46" fmla="*/ 6072559 w 6426436"/>
                <a:gd name="connsiteY46" fmla="*/ 2482013 h 5819242"/>
                <a:gd name="connsiteX47" fmla="*/ 6137874 w 6426436"/>
                <a:gd name="connsiteY47" fmla="*/ 2162699 h 5819242"/>
                <a:gd name="connsiteX48" fmla="*/ 6159645 w 6426436"/>
                <a:gd name="connsiteY48" fmla="*/ 1937727 h 5819242"/>
                <a:gd name="connsiteX49" fmla="*/ 6246731 w 6426436"/>
                <a:gd name="connsiteY49" fmla="*/ 1545842 h 5819242"/>
                <a:gd name="connsiteX50" fmla="*/ 6304788 w 6426436"/>
                <a:gd name="connsiteY50" fmla="*/ 1204756 h 5819242"/>
                <a:gd name="connsiteX51" fmla="*/ 6370102 w 6426436"/>
                <a:gd name="connsiteY51" fmla="*/ 965270 h 5819242"/>
                <a:gd name="connsiteX52" fmla="*/ 6416886 w 6426436"/>
                <a:gd name="connsiteY52" fmla="*/ 682242 h 5819242"/>
                <a:gd name="connsiteX53" fmla="*/ 6420902 w 6426436"/>
                <a:gd name="connsiteY53" fmla="*/ 551613 h 5819242"/>
                <a:gd name="connsiteX54" fmla="*/ 6354464 w 6426436"/>
                <a:gd name="connsiteY54" fmla="*/ 473687 h 5819242"/>
                <a:gd name="connsiteX55" fmla="*/ 6253988 w 6426436"/>
                <a:gd name="connsiteY55" fmla="*/ 438458 h 5819242"/>
                <a:gd name="connsiteX56" fmla="*/ 6065302 w 6426436"/>
                <a:gd name="connsiteY56" fmla="*/ 391956 h 5819242"/>
                <a:gd name="connsiteX57" fmla="*/ 5883874 w 6426436"/>
                <a:gd name="connsiteY57" fmla="*/ 333899 h 5819242"/>
                <a:gd name="connsiteX58" fmla="*/ 5107359 w 6426436"/>
                <a:gd name="connsiteY58" fmla="*/ 174242 h 5819242"/>
                <a:gd name="connsiteX59" fmla="*/ 4933188 w 6426436"/>
                <a:gd name="connsiteY59" fmla="*/ 94413 h 5819242"/>
                <a:gd name="connsiteX60" fmla="*/ 4599359 w 6426436"/>
                <a:gd name="connsiteY60" fmla="*/ 29099 h 5819242"/>
                <a:gd name="connsiteX61" fmla="*/ 4519531 w 6426436"/>
                <a:gd name="connsiteY61" fmla="*/ 70 h 5819242"/>
                <a:gd name="connsiteX62" fmla="*/ 4381645 w 6426436"/>
                <a:gd name="connsiteY62" fmla="*/ 36356 h 5819242"/>
                <a:gd name="connsiteX63" fmla="*/ 4294559 w 6426436"/>
                <a:gd name="connsiteY63" fmla="*/ 159727 h 5819242"/>
                <a:gd name="connsiteX64" fmla="*/ 4229245 w 6426436"/>
                <a:gd name="connsiteY64" fmla="*/ 246813 h 5819242"/>
                <a:gd name="connsiteX65" fmla="*/ 4163931 w 6426436"/>
                <a:gd name="connsiteY65" fmla="*/ 428242 h 5819242"/>
                <a:gd name="connsiteX66" fmla="*/ 4142159 w 6426436"/>
                <a:gd name="connsiteY66" fmla="*/ 537099 h 5819242"/>
                <a:gd name="connsiteX67" fmla="*/ 4142159 w 6426436"/>
                <a:gd name="connsiteY67" fmla="*/ 682242 h 5819242"/>
                <a:gd name="connsiteX68" fmla="*/ 4142159 w 6426436"/>
                <a:gd name="connsiteY68" fmla="*/ 769327 h 5819242"/>
                <a:gd name="connsiteX69" fmla="*/ 4171188 w 6426436"/>
                <a:gd name="connsiteY69" fmla="*/ 834642 h 5819242"/>
                <a:gd name="connsiteX70" fmla="*/ 4243759 w 6426436"/>
                <a:gd name="connsiteY70" fmla="*/ 863670 h 5819242"/>
                <a:gd name="connsiteX71" fmla="*/ 4359874 w 6426436"/>
                <a:gd name="connsiteY71" fmla="*/ 1030584 h 5819242"/>
                <a:gd name="connsiteX72" fmla="*/ 4432445 w 6426436"/>
                <a:gd name="connsiteY72" fmla="*/ 1103156 h 5819242"/>
                <a:gd name="connsiteX73" fmla="*/ 4541302 w 6426436"/>
                <a:gd name="connsiteY73" fmla="*/ 1095899 h 5819242"/>
                <a:gd name="connsiteX74" fmla="*/ 4650159 w 6426436"/>
                <a:gd name="connsiteY74" fmla="*/ 1124927 h 5819242"/>
                <a:gd name="connsiteX75" fmla="*/ 4671931 w 6426436"/>
                <a:gd name="connsiteY75" fmla="*/ 1124927 h 5819242"/>
                <a:gd name="connsiteX76" fmla="*/ 4722731 w 6426436"/>
                <a:gd name="connsiteY76" fmla="*/ 1146699 h 5819242"/>
                <a:gd name="connsiteX77" fmla="*/ 4780788 w 6426436"/>
                <a:gd name="connsiteY77" fmla="*/ 1139442 h 5819242"/>
                <a:gd name="connsiteX78" fmla="*/ 4817074 w 6426436"/>
                <a:gd name="connsiteY78" fmla="*/ 1204756 h 5819242"/>
                <a:gd name="connsiteX79" fmla="*/ 4802559 w 6426436"/>
                <a:gd name="connsiteY79" fmla="*/ 1320870 h 5819242"/>
                <a:gd name="connsiteX80" fmla="*/ 4780788 w 6426436"/>
                <a:gd name="connsiteY80" fmla="*/ 1422470 h 5819242"/>
                <a:gd name="connsiteX81" fmla="*/ 4737245 w 6426436"/>
                <a:gd name="connsiteY81" fmla="*/ 1705499 h 5819242"/>
                <a:gd name="connsiteX82" fmla="*/ 4729988 w 6426436"/>
                <a:gd name="connsiteY82" fmla="*/ 1865156 h 5819242"/>
                <a:gd name="connsiteX83" fmla="*/ 4664674 w 6426436"/>
                <a:gd name="connsiteY83" fmla="*/ 2148184 h 5819242"/>
                <a:gd name="connsiteX84" fmla="*/ 4628388 w 6426436"/>
                <a:gd name="connsiteY84" fmla="*/ 2670699 h 5819242"/>
                <a:gd name="connsiteX85" fmla="*/ 4606616 w 6426436"/>
                <a:gd name="connsiteY85" fmla="*/ 2990013 h 5819242"/>
                <a:gd name="connsiteX86" fmla="*/ 4584845 w 6426436"/>
                <a:gd name="connsiteY86" fmla="*/ 3425442 h 5819242"/>
                <a:gd name="connsiteX87" fmla="*/ 4584845 w 6426436"/>
                <a:gd name="connsiteY87" fmla="*/ 3541556 h 5819242"/>
                <a:gd name="connsiteX88" fmla="*/ 4599359 w 6426436"/>
                <a:gd name="connsiteY88" fmla="*/ 3693956 h 5819242"/>
                <a:gd name="connsiteX89" fmla="*/ 4613874 w 6426436"/>
                <a:gd name="connsiteY89" fmla="*/ 3947956 h 5819242"/>
                <a:gd name="connsiteX90" fmla="*/ 4599359 w 6426436"/>
                <a:gd name="connsiteY90" fmla="*/ 3955213 h 5819242"/>
                <a:gd name="connsiteX91" fmla="*/ 4541302 w 6426436"/>
                <a:gd name="connsiteY91" fmla="*/ 3991499 h 5819242"/>
                <a:gd name="connsiteX92" fmla="*/ 4454216 w 6426436"/>
                <a:gd name="connsiteY92" fmla="*/ 4020527 h 5819242"/>
                <a:gd name="connsiteX93" fmla="*/ 4388902 w 6426436"/>
                <a:gd name="connsiteY93" fmla="*/ 4006013 h 5819242"/>
                <a:gd name="connsiteX94" fmla="*/ 4338102 w 6426436"/>
                <a:gd name="connsiteY94" fmla="*/ 3984242 h 5819242"/>
                <a:gd name="connsiteX95" fmla="*/ 4105874 w 6426436"/>
                <a:gd name="connsiteY95" fmla="*/ 3926184 h 5819242"/>
                <a:gd name="connsiteX96" fmla="*/ 4040559 w 6426436"/>
                <a:gd name="connsiteY96" fmla="*/ 3904413 h 5819242"/>
                <a:gd name="connsiteX97" fmla="*/ 3902674 w 6426436"/>
                <a:gd name="connsiteY97" fmla="*/ 3882642 h 5819242"/>
                <a:gd name="connsiteX98" fmla="*/ 3822845 w 6426436"/>
                <a:gd name="connsiteY98" fmla="*/ 3875384 h 5819242"/>
                <a:gd name="connsiteX99" fmla="*/ 3648674 w 6426436"/>
                <a:gd name="connsiteY99" fmla="*/ 3831842 h 5819242"/>
                <a:gd name="connsiteX100" fmla="*/ 3583359 w 6426436"/>
                <a:gd name="connsiteY100" fmla="*/ 3831842 h 5819242"/>
                <a:gd name="connsiteX101" fmla="*/ 3387416 w 6426436"/>
                <a:gd name="connsiteY101" fmla="*/ 3788299 h 5819242"/>
                <a:gd name="connsiteX102" fmla="*/ 3126159 w 6426436"/>
                <a:gd name="connsiteY102" fmla="*/ 3773784 h 5819242"/>
                <a:gd name="connsiteX103" fmla="*/ 2995531 w 6426436"/>
                <a:gd name="connsiteY103" fmla="*/ 3744756 h 5819242"/>
                <a:gd name="connsiteX104" fmla="*/ 2922959 w 6426436"/>
                <a:gd name="connsiteY104" fmla="*/ 3701213 h 5819242"/>
                <a:gd name="connsiteX105" fmla="*/ 2821359 w 6426436"/>
                <a:gd name="connsiteY105" fmla="*/ 3679442 h 5819242"/>
                <a:gd name="connsiteX106" fmla="*/ 2792331 w 6426436"/>
                <a:gd name="connsiteY106" fmla="*/ 3664927 h 5819242"/>
                <a:gd name="connsiteX107" fmla="*/ 2748788 w 6426436"/>
                <a:gd name="connsiteY107" fmla="*/ 3672184 h 5819242"/>
                <a:gd name="connsiteX108" fmla="*/ 2712502 w 6426436"/>
                <a:gd name="connsiteY108" fmla="*/ 3737499 h 5819242"/>
                <a:gd name="connsiteX109" fmla="*/ 2668959 w 6426436"/>
                <a:gd name="connsiteY109" fmla="*/ 3781042 h 5819242"/>
                <a:gd name="connsiteX110" fmla="*/ 2581874 w 6426436"/>
                <a:gd name="connsiteY110" fmla="*/ 3998756 h 5819242"/>
                <a:gd name="connsiteX111" fmla="*/ 2516559 w 6426436"/>
                <a:gd name="connsiteY111" fmla="*/ 4064070 h 5819242"/>
                <a:gd name="connsiteX112" fmla="*/ 2465759 w 6426436"/>
                <a:gd name="connsiteY112" fmla="*/ 4165670 h 5819242"/>
                <a:gd name="connsiteX113" fmla="*/ 2443988 w 6426436"/>
                <a:gd name="connsiteY113" fmla="*/ 4194699 h 5819242"/>
                <a:gd name="connsiteX114" fmla="*/ 2407702 w 6426436"/>
                <a:gd name="connsiteY114" fmla="*/ 4260013 h 5819242"/>
                <a:gd name="connsiteX115" fmla="*/ 2378674 w 6426436"/>
                <a:gd name="connsiteY115" fmla="*/ 4318070 h 5819242"/>
                <a:gd name="connsiteX116" fmla="*/ 2226274 w 6426436"/>
                <a:gd name="connsiteY116" fmla="*/ 4310813 h 5819242"/>
                <a:gd name="connsiteX117" fmla="*/ 1877931 w 6426436"/>
                <a:gd name="connsiteY117" fmla="*/ 4318070 h 5819242"/>
                <a:gd name="connsiteX118" fmla="*/ 1689245 w 6426436"/>
                <a:gd name="connsiteY118" fmla="*/ 4325327 h 5819242"/>
                <a:gd name="connsiteX119" fmla="*/ 1558616 w 6426436"/>
                <a:gd name="connsiteY119" fmla="*/ 4347099 h 5819242"/>
                <a:gd name="connsiteX120" fmla="*/ 1406216 w 6426436"/>
                <a:gd name="connsiteY120" fmla="*/ 4354356 h 5819242"/>
                <a:gd name="connsiteX121" fmla="*/ 1181245 w 6426436"/>
                <a:gd name="connsiteY121" fmla="*/ 4361613 h 5819242"/>
                <a:gd name="connsiteX122" fmla="*/ 927245 w 6426436"/>
                <a:gd name="connsiteY122" fmla="*/ 4405156 h 5819242"/>
                <a:gd name="connsiteX123" fmla="*/ 854674 w 6426436"/>
                <a:gd name="connsiteY123" fmla="*/ 4405156 h 5819242"/>
                <a:gd name="connsiteX124" fmla="*/ 811131 w 6426436"/>
                <a:gd name="connsiteY124" fmla="*/ 4405156 h 5819242"/>
                <a:gd name="connsiteX125" fmla="*/ 731302 w 6426436"/>
                <a:gd name="connsiteY125" fmla="*/ 4412413 h 5819242"/>
                <a:gd name="connsiteX126" fmla="*/ 687759 w 6426436"/>
                <a:gd name="connsiteY126" fmla="*/ 4434184 h 5819242"/>
                <a:gd name="connsiteX127" fmla="*/ 695016 w 6426436"/>
                <a:gd name="connsiteY127" fmla="*/ 4586584 h 5819242"/>
                <a:gd name="connsiteX128" fmla="*/ 695016 w 6426436"/>
                <a:gd name="connsiteY128" fmla="*/ 4630127 h 5819242"/>
                <a:gd name="connsiteX129" fmla="*/ 687759 w 6426436"/>
                <a:gd name="connsiteY129" fmla="*/ 4869613 h 5819242"/>
                <a:gd name="connsiteX130" fmla="*/ 695016 w 6426436"/>
                <a:gd name="connsiteY130" fmla="*/ 4971213 h 5819242"/>
                <a:gd name="connsiteX131" fmla="*/ 695016 w 6426436"/>
                <a:gd name="connsiteY131" fmla="*/ 5080070 h 5819242"/>
                <a:gd name="connsiteX132" fmla="*/ 687759 w 6426436"/>
                <a:gd name="connsiteY132" fmla="*/ 5217956 h 5819242"/>
                <a:gd name="connsiteX133" fmla="*/ 695016 w 6426436"/>
                <a:gd name="connsiteY133" fmla="*/ 5326813 h 5819242"/>
                <a:gd name="connsiteX134" fmla="*/ 658731 w 6426436"/>
                <a:gd name="connsiteY134" fmla="*/ 5500984 h 5819242"/>
                <a:gd name="connsiteX135" fmla="*/ 673245 w 6426436"/>
                <a:gd name="connsiteY135" fmla="*/ 5609842 h 5819242"/>
                <a:gd name="connsiteX136" fmla="*/ 673245 w 6426436"/>
                <a:gd name="connsiteY136" fmla="*/ 5675156 h 5819242"/>
                <a:gd name="connsiteX137" fmla="*/ 673245 w 6426436"/>
                <a:gd name="connsiteY137" fmla="*/ 5718699 h 5819242"/>
                <a:gd name="connsiteX0" fmla="*/ 767588 w 6426436"/>
                <a:gd name="connsiteY0" fmla="*/ 3570584 h 5819242"/>
                <a:gd name="connsiteX1" fmla="*/ 658731 w 6426436"/>
                <a:gd name="connsiteY1" fmla="*/ 3556070 h 5819242"/>
                <a:gd name="connsiteX2" fmla="*/ 578902 w 6426436"/>
                <a:gd name="connsiteY2" fmla="*/ 3534299 h 5819242"/>
                <a:gd name="connsiteX3" fmla="*/ 491816 w 6426436"/>
                <a:gd name="connsiteY3" fmla="*/ 3512527 h 5819242"/>
                <a:gd name="connsiteX4" fmla="*/ 462788 w 6426436"/>
                <a:gd name="connsiteY4" fmla="*/ 3548813 h 5819242"/>
                <a:gd name="connsiteX5" fmla="*/ 462788 w 6426436"/>
                <a:gd name="connsiteY5" fmla="*/ 3548813 h 5819242"/>
                <a:gd name="connsiteX6" fmla="*/ 47135 w 6426436"/>
                <a:gd name="connsiteY6" fmla="*/ 5306493 h 5819242"/>
                <a:gd name="connsiteX7" fmla="*/ 50948 w 6426436"/>
                <a:gd name="connsiteY7" fmla="*/ 5696383 h 5819242"/>
                <a:gd name="connsiteX8" fmla="*/ 368445 w 6426436"/>
                <a:gd name="connsiteY8" fmla="*/ 5703822 h 5819242"/>
                <a:gd name="connsiteX9" fmla="*/ 542616 w 6426436"/>
                <a:gd name="connsiteY9" fmla="*/ 5711442 h 5819242"/>
                <a:gd name="connsiteX10" fmla="*/ 803874 w 6426436"/>
                <a:gd name="connsiteY10" fmla="*/ 5733213 h 5819242"/>
                <a:gd name="connsiteX11" fmla="*/ 1297359 w 6426436"/>
                <a:gd name="connsiteY11" fmla="*/ 5740470 h 5819242"/>
                <a:gd name="connsiteX12" fmla="*/ 1580388 w 6426436"/>
                <a:gd name="connsiteY12" fmla="*/ 5754984 h 5819242"/>
                <a:gd name="connsiteX13" fmla="*/ 1799441 w 6426436"/>
                <a:gd name="connsiteY13" fmla="*/ 5768442 h 5819242"/>
                <a:gd name="connsiteX14" fmla="*/ 2044845 w 6426436"/>
                <a:gd name="connsiteY14" fmla="*/ 5791552 h 5819242"/>
                <a:gd name="connsiteX15" fmla="*/ 2236772 w 6426436"/>
                <a:gd name="connsiteY15" fmla="*/ 5802544 h 5819242"/>
                <a:gd name="connsiteX16" fmla="*/ 2497747 w 6426436"/>
                <a:gd name="connsiteY16" fmla="*/ 5816282 h 5819242"/>
                <a:gd name="connsiteX17" fmla="*/ 2697988 w 6426436"/>
                <a:gd name="connsiteY17" fmla="*/ 5813042 h 5819242"/>
                <a:gd name="connsiteX18" fmla="*/ 2849331 w 6426436"/>
                <a:gd name="connsiteY18" fmla="*/ 5819242 h 5819242"/>
                <a:gd name="connsiteX19" fmla="*/ 3039074 w 6426436"/>
                <a:gd name="connsiteY19" fmla="*/ 5813042 h 5819242"/>
                <a:gd name="connsiteX20" fmla="*/ 3231001 w 6426436"/>
                <a:gd name="connsiteY20" fmla="*/ 5803107 h 5819242"/>
                <a:gd name="connsiteX21" fmla="*/ 3372902 w 6426436"/>
                <a:gd name="connsiteY21" fmla="*/ 5791270 h 5819242"/>
                <a:gd name="connsiteX22" fmla="*/ 3590617 w 6426436"/>
                <a:gd name="connsiteY22" fmla="*/ 5714401 h 5819242"/>
                <a:gd name="connsiteX23" fmla="*/ 3782050 w 6426436"/>
                <a:gd name="connsiteY23" fmla="*/ 5718699 h 5819242"/>
                <a:gd name="connsiteX24" fmla="*/ 4127645 w 6426436"/>
                <a:gd name="connsiteY24" fmla="*/ 5725956 h 5819242"/>
                <a:gd name="connsiteX25" fmla="*/ 4432445 w 6426436"/>
                <a:gd name="connsiteY25" fmla="*/ 5725956 h 5819242"/>
                <a:gd name="connsiteX26" fmla="*/ 4592102 w 6426436"/>
                <a:gd name="connsiteY26" fmla="*/ 5725956 h 5819242"/>
                <a:gd name="connsiteX27" fmla="*/ 4940445 w 6426436"/>
                <a:gd name="connsiteY27" fmla="*/ 5725956 h 5819242"/>
                <a:gd name="connsiteX28" fmla="*/ 5172674 w 6426436"/>
                <a:gd name="connsiteY28" fmla="*/ 5711442 h 5819242"/>
                <a:gd name="connsiteX29" fmla="*/ 5441188 w 6426436"/>
                <a:gd name="connsiteY29" fmla="*/ 5704184 h 5819242"/>
                <a:gd name="connsiteX30" fmla="*/ 5614657 w 6426436"/>
                <a:gd name="connsiteY30" fmla="*/ 5596103 h 5819242"/>
                <a:gd name="connsiteX31" fmla="*/ 5680391 w 6426436"/>
                <a:gd name="connsiteY31" fmla="*/ 5487808 h 5819242"/>
                <a:gd name="connsiteX32" fmla="*/ 5703502 w 6426436"/>
                <a:gd name="connsiteY32" fmla="*/ 5335409 h 5819242"/>
                <a:gd name="connsiteX33" fmla="*/ 5687931 w 6426436"/>
                <a:gd name="connsiteY33" fmla="*/ 5138127 h 5819242"/>
                <a:gd name="connsiteX34" fmla="*/ 5680674 w 6426436"/>
                <a:gd name="connsiteY34" fmla="*/ 4949442 h 5819242"/>
                <a:gd name="connsiteX35" fmla="*/ 5680674 w 6426436"/>
                <a:gd name="connsiteY35" fmla="*/ 4789784 h 5819242"/>
                <a:gd name="connsiteX36" fmla="*/ 5673416 w 6426436"/>
                <a:gd name="connsiteY36" fmla="*/ 4506756 h 5819242"/>
                <a:gd name="connsiteX37" fmla="*/ 5673416 w 6426436"/>
                <a:gd name="connsiteY37" fmla="*/ 4252756 h 5819242"/>
                <a:gd name="connsiteX38" fmla="*/ 5644388 w 6426436"/>
                <a:gd name="connsiteY38" fmla="*/ 4006013 h 5819242"/>
                <a:gd name="connsiteX39" fmla="*/ 5622616 w 6426436"/>
                <a:gd name="connsiteY39" fmla="*/ 3831842 h 5819242"/>
                <a:gd name="connsiteX40" fmla="*/ 5608102 w 6426436"/>
                <a:gd name="connsiteY40" fmla="*/ 3621384 h 5819242"/>
                <a:gd name="connsiteX41" fmla="*/ 5579074 w 6426436"/>
                <a:gd name="connsiteY41" fmla="*/ 3439956 h 5819242"/>
                <a:gd name="connsiteX42" fmla="*/ 5571816 w 6426436"/>
                <a:gd name="connsiteY42" fmla="*/ 3222242 h 5819242"/>
                <a:gd name="connsiteX43" fmla="*/ 5716959 w 6426436"/>
                <a:gd name="connsiteY43" fmla="*/ 3055327 h 5819242"/>
                <a:gd name="connsiteX44" fmla="*/ 5934674 w 6426436"/>
                <a:gd name="connsiteY44" fmla="*/ 2902927 h 5819242"/>
                <a:gd name="connsiteX45" fmla="*/ 6043531 w 6426436"/>
                <a:gd name="connsiteY45" fmla="*/ 2743270 h 5819242"/>
                <a:gd name="connsiteX46" fmla="*/ 6072559 w 6426436"/>
                <a:gd name="connsiteY46" fmla="*/ 2482013 h 5819242"/>
                <a:gd name="connsiteX47" fmla="*/ 6137874 w 6426436"/>
                <a:gd name="connsiteY47" fmla="*/ 2162699 h 5819242"/>
                <a:gd name="connsiteX48" fmla="*/ 6159645 w 6426436"/>
                <a:gd name="connsiteY48" fmla="*/ 1937727 h 5819242"/>
                <a:gd name="connsiteX49" fmla="*/ 6246731 w 6426436"/>
                <a:gd name="connsiteY49" fmla="*/ 1545842 h 5819242"/>
                <a:gd name="connsiteX50" fmla="*/ 6304788 w 6426436"/>
                <a:gd name="connsiteY50" fmla="*/ 1204756 h 5819242"/>
                <a:gd name="connsiteX51" fmla="*/ 6370102 w 6426436"/>
                <a:gd name="connsiteY51" fmla="*/ 965270 h 5819242"/>
                <a:gd name="connsiteX52" fmla="*/ 6416886 w 6426436"/>
                <a:gd name="connsiteY52" fmla="*/ 682242 h 5819242"/>
                <a:gd name="connsiteX53" fmla="*/ 6420902 w 6426436"/>
                <a:gd name="connsiteY53" fmla="*/ 551613 h 5819242"/>
                <a:gd name="connsiteX54" fmla="*/ 6354464 w 6426436"/>
                <a:gd name="connsiteY54" fmla="*/ 473687 h 5819242"/>
                <a:gd name="connsiteX55" fmla="*/ 6253988 w 6426436"/>
                <a:gd name="connsiteY55" fmla="*/ 438458 h 5819242"/>
                <a:gd name="connsiteX56" fmla="*/ 6065302 w 6426436"/>
                <a:gd name="connsiteY56" fmla="*/ 391956 h 5819242"/>
                <a:gd name="connsiteX57" fmla="*/ 5883874 w 6426436"/>
                <a:gd name="connsiteY57" fmla="*/ 333899 h 5819242"/>
                <a:gd name="connsiteX58" fmla="*/ 5107359 w 6426436"/>
                <a:gd name="connsiteY58" fmla="*/ 174242 h 5819242"/>
                <a:gd name="connsiteX59" fmla="*/ 4933188 w 6426436"/>
                <a:gd name="connsiteY59" fmla="*/ 94413 h 5819242"/>
                <a:gd name="connsiteX60" fmla="*/ 4599359 w 6426436"/>
                <a:gd name="connsiteY60" fmla="*/ 29099 h 5819242"/>
                <a:gd name="connsiteX61" fmla="*/ 4519531 w 6426436"/>
                <a:gd name="connsiteY61" fmla="*/ 70 h 5819242"/>
                <a:gd name="connsiteX62" fmla="*/ 4381645 w 6426436"/>
                <a:gd name="connsiteY62" fmla="*/ 36356 h 5819242"/>
                <a:gd name="connsiteX63" fmla="*/ 4294559 w 6426436"/>
                <a:gd name="connsiteY63" fmla="*/ 159727 h 5819242"/>
                <a:gd name="connsiteX64" fmla="*/ 4229245 w 6426436"/>
                <a:gd name="connsiteY64" fmla="*/ 246813 h 5819242"/>
                <a:gd name="connsiteX65" fmla="*/ 4163931 w 6426436"/>
                <a:gd name="connsiteY65" fmla="*/ 428242 h 5819242"/>
                <a:gd name="connsiteX66" fmla="*/ 4142159 w 6426436"/>
                <a:gd name="connsiteY66" fmla="*/ 537099 h 5819242"/>
                <a:gd name="connsiteX67" fmla="*/ 4142159 w 6426436"/>
                <a:gd name="connsiteY67" fmla="*/ 682242 h 5819242"/>
                <a:gd name="connsiteX68" fmla="*/ 4142159 w 6426436"/>
                <a:gd name="connsiteY68" fmla="*/ 769327 h 5819242"/>
                <a:gd name="connsiteX69" fmla="*/ 4171188 w 6426436"/>
                <a:gd name="connsiteY69" fmla="*/ 834642 h 5819242"/>
                <a:gd name="connsiteX70" fmla="*/ 4243759 w 6426436"/>
                <a:gd name="connsiteY70" fmla="*/ 863670 h 5819242"/>
                <a:gd name="connsiteX71" fmla="*/ 4359874 w 6426436"/>
                <a:gd name="connsiteY71" fmla="*/ 1030584 h 5819242"/>
                <a:gd name="connsiteX72" fmla="*/ 4432445 w 6426436"/>
                <a:gd name="connsiteY72" fmla="*/ 1103156 h 5819242"/>
                <a:gd name="connsiteX73" fmla="*/ 4541302 w 6426436"/>
                <a:gd name="connsiteY73" fmla="*/ 1095899 h 5819242"/>
                <a:gd name="connsiteX74" fmla="*/ 4650159 w 6426436"/>
                <a:gd name="connsiteY74" fmla="*/ 1124927 h 5819242"/>
                <a:gd name="connsiteX75" fmla="*/ 4671931 w 6426436"/>
                <a:gd name="connsiteY75" fmla="*/ 1124927 h 5819242"/>
                <a:gd name="connsiteX76" fmla="*/ 4722731 w 6426436"/>
                <a:gd name="connsiteY76" fmla="*/ 1146699 h 5819242"/>
                <a:gd name="connsiteX77" fmla="*/ 4780788 w 6426436"/>
                <a:gd name="connsiteY77" fmla="*/ 1139442 h 5819242"/>
                <a:gd name="connsiteX78" fmla="*/ 4817074 w 6426436"/>
                <a:gd name="connsiteY78" fmla="*/ 1204756 h 5819242"/>
                <a:gd name="connsiteX79" fmla="*/ 4802559 w 6426436"/>
                <a:gd name="connsiteY79" fmla="*/ 1320870 h 5819242"/>
                <a:gd name="connsiteX80" fmla="*/ 4780788 w 6426436"/>
                <a:gd name="connsiteY80" fmla="*/ 1422470 h 5819242"/>
                <a:gd name="connsiteX81" fmla="*/ 4737245 w 6426436"/>
                <a:gd name="connsiteY81" fmla="*/ 1705499 h 5819242"/>
                <a:gd name="connsiteX82" fmla="*/ 4729988 w 6426436"/>
                <a:gd name="connsiteY82" fmla="*/ 1865156 h 5819242"/>
                <a:gd name="connsiteX83" fmla="*/ 4664674 w 6426436"/>
                <a:gd name="connsiteY83" fmla="*/ 2148184 h 5819242"/>
                <a:gd name="connsiteX84" fmla="*/ 4628388 w 6426436"/>
                <a:gd name="connsiteY84" fmla="*/ 2670699 h 5819242"/>
                <a:gd name="connsiteX85" fmla="*/ 4606616 w 6426436"/>
                <a:gd name="connsiteY85" fmla="*/ 2990013 h 5819242"/>
                <a:gd name="connsiteX86" fmla="*/ 4584845 w 6426436"/>
                <a:gd name="connsiteY86" fmla="*/ 3425442 h 5819242"/>
                <a:gd name="connsiteX87" fmla="*/ 4584845 w 6426436"/>
                <a:gd name="connsiteY87" fmla="*/ 3541556 h 5819242"/>
                <a:gd name="connsiteX88" fmla="*/ 4599359 w 6426436"/>
                <a:gd name="connsiteY88" fmla="*/ 3693956 h 5819242"/>
                <a:gd name="connsiteX89" fmla="*/ 4613874 w 6426436"/>
                <a:gd name="connsiteY89" fmla="*/ 3947956 h 5819242"/>
                <a:gd name="connsiteX90" fmla="*/ 4599359 w 6426436"/>
                <a:gd name="connsiteY90" fmla="*/ 3955213 h 5819242"/>
                <a:gd name="connsiteX91" fmla="*/ 4541302 w 6426436"/>
                <a:gd name="connsiteY91" fmla="*/ 3991499 h 5819242"/>
                <a:gd name="connsiteX92" fmla="*/ 4454216 w 6426436"/>
                <a:gd name="connsiteY92" fmla="*/ 4020527 h 5819242"/>
                <a:gd name="connsiteX93" fmla="*/ 4388902 w 6426436"/>
                <a:gd name="connsiteY93" fmla="*/ 4006013 h 5819242"/>
                <a:gd name="connsiteX94" fmla="*/ 4338102 w 6426436"/>
                <a:gd name="connsiteY94" fmla="*/ 3984242 h 5819242"/>
                <a:gd name="connsiteX95" fmla="*/ 4105874 w 6426436"/>
                <a:gd name="connsiteY95" fmla="*/ 3926184 h 5819242"/>
                <a:gd name="connsiteX96" fmla="*/ 4040559 w 6426436"/>
                <a:gd name="connsiteY96" fmla="*/ 3904413 h 5819242"/>
                <a:gd name="connsiteX97" fmla="*/ 3902674 w 6426436"/>
                <a:gd name="connsiteY97" fmla="*/ 3882642 h 5819242"/>
                <a:gd name="connsiteX98" fmla="*/ 3822845 w 6426436"/>
                <a:gd name="connsiteY98" fmla="*/ 3875384 h 5819242"/>
                <a:gd name="connsiteX99" fmla="*/ 3648674 w 6426436"/>
                <a:gd name="connsiteY99" fmla="*/ 3831842 h 5819242"/>
                <a:gd name="connsiteX100" fmla="*/ 3583359 w 6426436"/>
                <a:gd name="connsiteY100" fmla="*/ 3831842 h 5819242"/>
                <a:gd name="connsiteX101" fmla="*/ 3387416 w 6426436"/>
                <a:gd name="connsiteY101" fmla="*/ 3788299 h 5819242"/>
                <a:gd name="connsiteX102" fmla="*/ 3126159 w 6426436"/>
                <a:gd name="connsiteY102" fmla="*/ 3773784 h 5819242"/>
                <a:gd name="connsiteX103" fmla="*/ 2995531 w 6426436"/>
                <a:gd name="connsiteY103" fmla="*/ 3744756 h 5819242"/>
                <a:gd name="connsiteX104" fmla="*/ 2922959 w 6426436"/>
                <a:gd name="connsiteY104" fmla="*/ 3701213 h 5819242"/>
                <a:gd name="connsiteX105" fmla="*/ 2821359 w 6426436"/>
                <a:gd name="connsiteY105" fmla="*/ 3679442 h 5819242"/>
                <a:gd name="connsiteX106" fmla="*/ 2792331 w 6426436"/>
                <a:gd name="connsiteY106" fmla="*/ 3664927 h 5819242"/>
                <a:gd name="connsiteX107" fmla="*/ 2748788 w 6426436"/>
                <a:gd name="connsiteY107" fmla="*/ 3672184 h 5819242"/>
                <a:gd name="connsiteX108" fmla="*/ 2712502 w 6426436"/>
                <a:gd name="connsiteY108" fmla="*/ 3737499 h 5819242"/>
                <a:gd name="connsiteX109" fmla="*/ 2668959 w 6426436"/>
                <a:gd name="connsiteY109" fmla="*/ 3781042 h 5819242"/>
                <a:gd name="connsiteX110" fmla="*/ 2581874 w 6426436"/>
                <a:gd name="connsiteY110" fmla="*/ 3998756 h 5819242"/>
                <a:gd name="connsiteX111" fmla="*/ 2516559 w 6426436"/>
                <a:gd name="connsiteY111" fmla="*/ 4064070 h 5819242"/>
                <a:gd name="connsiteX112" fmla="*/ 2465759 w 6426436"/>
                <a:gd name="connsiteY112" fmla="*/ 4165670 h 5819242"/>
                <a:gd name="connsiteX113" fmla="*/ 2443988 w 6426436"/>
                <a:gd name="connsiteY113" fmla="*/ 4194699 h 5819242"/>
                <a:gd name="connsiteX114" fmla="*/ 2407702 w 6426436"/>
                <a:gd name="connsiteY114" fmla="*/ 4260013 h 5819242"/>
                <a:gd name="connsiteX115" fmla="*/ 2378674 w 6426436"/>
                <a:gd name="connsiteY115" fmla="*/ 4318070 h 5819242"/>
                <a:gd name="connsiteX116" fmla="*/ 2226274 w 6426436"/>
                <a:gd name="connsiteY116" fmla="*/ 4310813 h 5819242"/>
                <a:gd name="connsiteX117" fmla="*/ 1877931 w 6426436"/>
                <a:gd name="connsiteY117" fmla="*/ 4318070 h 5819242"/>
                <a:gd name="connsiteX118" fmla="*/ 1689245 w 6426436"/>
                <a:gd name="connsiteY118" fmla="*/ 4325327 h 5819242"/>
                <a:gd name="connsiteX119" fmla="*/ 1558616 w 6426436"/>
                <a:gd name="connsiteY119" fmla="*/ 4347099 h 5819242"/>
                <a:gd name="connsiteX120" fmla="*/ 1406216 w 6426436"/>
                <a:gd name="connsiteY120" fmla="*/ 4354356 h 5819242"/>
                <a:gd name="connsiteX121" fmla="*/ 1181245 w 6426436"/>
                <a:gd name="connsiteY121" fmla="*/ 4361613 h 5819242"/>
                <a:gd name="connsiteX122" fmla="*/ 927245 w 6426436"/>
                <a:gd name="connsiteY122" fmla="*/ 4405156 h 5819242"/>
                <a:gd name="connsiteX123" fmla="*/ 854674 w 6426436"/>
                <a:gd name="connsiteY123" fmla="*/ 4405156 h 5819242"/>
                <a:gd name="connsiteX124" fmla="*/ 811131 w 6426436"/>
                <a:gd name="connsiteY124" fmla="*/ 4405156 h 5819242"/>
                <a:gd name="connsiteX125" fmla="*/ 731302 w 6426436"/>
                <a:gd name="connsiteY125" fmla="*/ 4412413 h 5819242"/>
                <a:gd name="connsiteX126" fmla="*/ 687759 w 6426436"/>
                <a:gd name="connsiteY126" fmla="*/ 4434184 h 5819242"/>
                <a:gd name="connsiteX127" fmla="*/ 695016 w 6426436"/>
                <a:gd name="connsiteY127" fmla="*/ 4586584 h 5819242"/>
                <a:gd name="connsiteX128" fmla="*/ 695016 w 6426436"/>
                <a:gd name="connsiteY128" fmla="*/ 4630127 h 5819242"/>
                <a:gd name="connsiteX129" fmla="*/ 687759 w 6426436"/>
                <a:gd name="connsiteY129" fmla="*/ 4869613 h 5819242"/>
                <a:gd name="connsiteX130" fmla="*/ 695016 w 6426436"/>
                <a:gd name="connsiteY130" fmla="*/ 4971213 h 5819242"/>
                <a:gd name="connsiteX131" fmla="*/ 695016 w 6426436"/>
                <a:gd name="connsiteY131" fmla="*/ 5080070 h 5819242"/>
                <a:gd name="connsiteX132" fmla="*/ 687759 w 6426436"/>
                <a:gd name="connsiteY132" fmla="*/ 5217956 h 5819242"/>
                <a:gd name="connsiteX133" fmla="*/ 695016 w 6426436"/>
                <a:gd name="connsiteY133" fmla="*/ 5326813 h 5819242"/>
                <a:gd name="connsiteX134" fmla="*/ 658731 w 6426436"/>
                <a:gd name="connsiteY134" fmla="*/ 5500984 h 5819242"/>
                <a:gd name="connsiteX135" fmla="*/ 673245 w 6426436"/>
                <a:gd name="connsiteY135" fmla="*/ 5609842 h 5819242"/>
                <a:gd name="connsiteX136" fmla="*/ 673245 w 6426436"/>
                <a:gd name="connsiteY136" fmla="*/ 5675156 h 5819242"/>
                <a:gd name="connsiteX137" fmla="*/ 673245 w 6426436"/>
                <a:gd name="connsiteY137" fmla="*/ 5718699 h 5819242"/>
                <a:gd name="connsiteX0" fmla="*/ 767588 w 6426436"/>
                <a:gd name="connsiteY0" fmla="*/ 3570584 h 5819242"/>
                <a:gd name="connsiteX1" fmla="*/ 658731 w 6426436"/>
                <a:gd name="connsiteY1" fmla="*/ 3556070 h 5819242"/>
                <a:gd name="connsiteX2" fmla="*/ 578902 w 6426436"/>
                <a:gd name="connsiteY2" fmla="*/ 3534299 h 5819242"/>
                <a:gd name="connsiteX3" fmla="*/ 491816 w 6426436"/>
                <a:gd name="connsiteY3" fmla="*/ 3512527 h 5819242"/>
                <a:gd name="connsiteX4" fmla="*/ 462788 w 6426436"/>
                <a:gd name="connsiteY4" fmla="*/ 3548813 h 5819242"/>
                <a:gd name="connsiteX5" fmla="*/ 462788 w 6426436"/>
                <a:gd name="connsiteY5" fmla="*/ 3548813 h 5819242"/>
                <a:gd name="connsiteX6" fmla="*/ 47135 w 6426436"/>
                <a:gd name="connsiteY6" fmla="*/ 5306493 h 5819242"/>
                <a:gd name="connsiteX7" fmla="*/ 50948 w 6426436"/>
                <a:gd name="connsiteY7" fmla="*/ 5696383 h 5819242"/>
                <a:gd name="connsiteX8" fmla="*/ 368445 w 6426436"/>
                <a:gd name="connsiteY8" fmla="*/ 5703822 h 5819242"/>
                <a:gd name="connsiteX9" fmla="*/ 542616 w 6426436"/>
                <a:gd name="connsiteY9" fmla="*/ 5711442 h 5819242"/>
                <a:gd name="connsiteX10" fmla="*/ 803874 w 6426436"/>
                <a:gd name="connsiteY10" fmla="*/ 5733213 h 5819242"/>
                <a:gd name="connsiteX11" fmla="*/ 1297359 w 6426436"/>
                <a:gd name="connsiteY11" fmla="*/ 5740470 h 5819242"/>
                <a:gd name="connsiteX12" fmla="*/ 1580388 w 6426436"/>
                <a:gd name="connsiteY12" fmla="*/ 5754984 h 5819242"/>
                <a:gd name="connsiteX13" fmla="*/ 1799441 w 6426436"/>
                <a:gd name="connsiteY13" fmla="*/ 5768442 h 5819242"/>
                <a:gd name="connsiteX14" fmla="*/ 2044845 w 6426436"/>
                <a:gd name="connsiteY14" fmla="*/ 5791552 h 5819242"/>
                <a:gd name="connsiteX15" fmla="*/ 2236772 w 6426436"/>
                <a:gd name="connsiteY15" fmla="*/ 5802544 h 5819242"/>
                <a:gd name="connsiteX16" fmla="*/ 2497747 w 6426436"/>
                <a:gd name="connsiteY16" fmla="*/ 5816282 h 5819242"/>
                <a:gd name="connsiteX17" fmla="*/ 2697988 w 6426436"/>
                <a:gd name="connsiteY17" fmla="*/ 5813042 h 5819242"/>
                <a:gd name="connsiteX18" fmla="*/ 2849331 w 6426436"/>
                <a:gd name="connsiteY18" fmla="*/ 5819242 h 5819242"/>
                <a:gd name="connsiteX19" fmla="*/ 3039074 w 6426436"/>
                <a:gd name="connsiteY19" fmla="*/ 5813042 h 5819242"/>
                <a:gd name="connsiteX20" fmla="*/ 3231001 w 6426436"/>
                <a:gd name="connsiteY20" fmla="*/ 5803107 h 5819242"/>
                <a:gd name="connsiteX21" fmla="*/ 3372902 w 6426436"/>
                <a:gd name="connsiteY21" fmla="*/ 5791270 h 5819242"/>
                <a:gd name="connsiteX22" fmla="*/ 3590617 w 6426436"/>
                <a:gd name="connsiteY22" fmla="*/ 5714401 h 5819242"/>
                <a:gd name="connsiteX23" fmla="*/ 3782050 w 6426436"/>
                <a:gd name="connsiteY23" fmla="*/ 5718699 h 5819242"/>
                <a:gd name="connsiteX24" fmla="*/ 4127645 w 6426436"/>
                <a:gd name="connsiteY24" fmla="*/ 5725956 h 5819242"/>
                <a:gd name="connsiteX25" fmla="*/ 4432445 w 6426436"/>
                <a:gd name="connsiteY25" fmla="*/ 5725956 h 5819242"/>
                <a:gd name="connsiteX26" fmla="*/ 4592102 w 6426436"/>
                <a:gd name="connsiteY26" fmla="*/ 5725956 h 5819242"/>
                <a:gd name="connsiteX27" fmla="*/ 4940445 w 6426436"/>
                <a:gd name="connsiteY27" fmla="*/ 5725956 h 5819242"/>
                <a:gd name="connsiteX28" fmla="*/ 5172674 w 6426436"/>
                <a:gd name="connsiteY28" fmla="*/ 5711442 h 5819242"/>
                <a:gd name="connsiteX29" fmla="*/ 5441188 w 6426436"/>
                <a:gd name="connsiteY29" fmla="*/ 5704184 h 5819242"/>
                <a:gd name="connsiteX30" fmla="*/ 5614657 w 6426436"/>
                <a:gd name="connsiteY30" fmla="*/ 5596103 h 5819242"/>
                <a:gd name="connsiteX31" fmla="*/ 5680391 w 6426436"/>
                <a:gd name="connsiteY31" fmla="*/ 5487808 h 5819242"/>
                <a:gd name="connsiteX32" fmla="*/ 5703502 w 6426436"/>
                <a:gd name="connsiteY32" fmla="*/ 5335409 h 5819242"/>
                <a:gd name="connsiteX33" fmla="*/ 5687931 w 6426436"/>
                <a:gd name="connsiteY33" fmla="*/ 5138127 h 5819242"/>
                <a:gd name="connsiteX34" fmla="*/ 5680674 w 6426436"/>
                <a:gd name="connsiteY34" fmla="*/ 4949442 h 5819242"/>
                <a:gd name="connsiteX35" fmla="*/ 5680674 w 6426436"/>
                <a:gd name="connsiteY35" fmla="*/ 4789784 h 5819242"/>
                <a:gd name="connsiteX36" fmla="*/ 5673416 w 6426436"/>
                <a:gd name="connsiteY36" fmla="*/ 4506756 h 5819242"/>
                <a:gd name="connsiteX37" fmla="*/ 5673416 w 6426436"/>
                <a:gd name="connsiteY37" fmla="*/ 4252756 h 5819242"/>
                <a:gd name="connsiteX38" fmla="*/ 5644388 w 6426436"/>
                <a:gd name="connsiteY38" fmla="*/ 4006013 h 5819242"/>
                <a:gd name="connsiteX39" fmla="*/ 5622616 w 6426436"/>
                <a:gd name="connsiteY39" fmla="*/ 3831842 h 5819242"/>
                <a:gd name="connsiteX40" fmla="*/ 5608102 w 6426436"/>
                <a:gd name="connsiteY40" fmla="*/ 3621384 h 5819242"/>
                <a:gd name="connsiteX41" fmla="*/ 5579074 w 6426436"/>
                <a:gd name="connsiteY41" fmla="*/ 3439956 h 5819242"/>
                <a:gd name="connsiteX42" fmla="*/ 5571816 w 6426436"/>
                <a:gd name="connsiteY42" fmla="*/ 3222242 h 5819242"/>
                <a:gd name="connsiteX43" fmla="*/ 5716959 w 6426436"/>
                <a:gd name="connsiteY43" fmla="*/ 3055327 h 5819242"/>
                <a:gd name="connsiteX44" fmla="*/ 5934674 w 6426436"/>
                <a:gd name="connsiteY44" fmla="*/ 2902927 h 5819242"/>
                <a:gd name="connsiteX45" fmla="*/ 6043531 w 6426436"/>
                <a:gd name="connsiteY45" fmla="*/ 2743270 h 5819242"/>
                <a:gd name="connsiteX46" fmla="*/ 6072559 w 6426436"/>
                <a:gd name="connsiteY46" fmla="*/ 2482013 h 5819242"/>
                <a:gd name="connsiteX47" fmla="*/ 6137874 w 6426436"/>
                <a:gd name="connsiteY47" fmla="*/ 2162699 h 5819242"/>
                <a:gd name="connsiteX48" fmla="*/ 6159645 w 6426436"/>
                <a:gd name="connsiteY48" fmla="*/ 1937727 h 5819242"/>
                <a:gd name="connsiteX49" fmla="*/ 6246731 w 6426436"/>
                <a:gd name="connsiteY49" fmla="*/ 1545842 h 5819242"/>
                <a:gd name="connsiteX50" fmla="*/ 6304788 w 6426436"/>
                <a:gd name="connsiteY50" fmla="*/ 1204756 h 5819242"/>
                <a:gd name="connsiteX51" fmla="*/ 6370102 w 6426436"/>
                <a:gd name="connsiteY51" fmla="*/ 965270 h 5819242"/>
                <a:gd name="connsiteX52" fmla="*/ 6416886 w 6426436"/>
                <a:gd name="connsiteY52" fmla="*/ 682242 h 5819242"/>
                <a:gd name="connsiteX53" fmla="*/ 6420902 w 6426436"/>
                <a:gd name="connsiteY53" fmla="*/ 551613 h 5819242"/>
                <a:gd name="connsiteX54" fmla="*/ 6354464 w 6426436"/>
                <a:gd name="connsiteY54" fmla="*/ 473687 h 5819242"/>
                <a:gd name="connsiteX55" fmla="*/ 6253988 w 6426436"/>
                <a:gd name="connsiteY55" fmla="*/ 438458 h 5819242"/>
                <a:gd name="connsiteX56" fmla="*/ 6065302 w 6426436"/>
                <a:gd name="connsiteY56" fmla="*/ 391956 h 5819242"/>
                <a:gd name="connsiteX57" fmla="*/ 5883874 w 6426436"/>
                <a:gd name="connsiteY57" fmla="*/ 333899 h 5819242"/>
                <a:gd name="connsiteX58" fmla="*/ 5107359 w 6426436"/>
                <a:gd name="connsiteY58" fmla="*/ 174242 h 5819242"/>
                <a:gd name="connsiteX59" fmla="*/ 4933188 w 6426436"/>
                <a:gd name="connsiteY59" fmla="*/ 94413 h 5819242"/>
                <a:gd name="connsiteX60" fmla="*/ 4599359 w 6426436"/>
                <a:gd name="connsiteY60" fmla="*/ 29099 h 5819242"/>
                <a:gd name="connsiteX61" fmla="*/ 4519531 w 6426436"/>
                <a:gd name="connsiteY61" fmla="*/ 70 h 5819242"/>
                <a:gd name="connsiteX62" fmla="*/ 4381645 w 6426436"/>
                <a:gd name="connsiteY62" fmla="*/ 36356 h 5819242"/>
                <a:gd name="connsiteX63" fmla="*/ 4294559 w 6426436"/>
                <a:gd name="connsiteY63" fmla="*/ 159727 h 5819242"/>
                <a:gd name="connsiteX64" fmla="*/ 4229245 w 6426436"/>
                <a:gd name="connsiteY64" fmla="*/ 246813 h 5819242"/>
                <a:gd name="connsiteX65" fmla="*/ 4163931 w 6426436"/>
                <a:gd name="connsiteY65" fmla="*/ 428242 h 5819242"/>
                <a:gd name="connsiteX66" fmla="*/ 4142159 w 6426436"/>
                <a:gd name="connsiteY66" fmla="*/ 537099 h 5819242"/>
                <a:gd name="connsiteX67" fmla="*/ 4142159 w 6426436"/>
                <a:gd name="connsiteY67" fmla="*/ 682242 h 5819242"/>
                <a:gd name="connsiteX68" fmla="*/ 4142159 w 6426436"/>
                <a:gd name="connsiteY68" fmla="*/ 769327 h 5819242"/>
                <a:gd name="connsiteX69" fmla="*/ 4171188 w 6426436"/>
                <a:gd name="connsiteY69" fmla="*/ 834642 h 5819242"/>
                <a:gd name="connsiteX70" fmla="*/ 4243759 w 6426436"/>
                <a:gd name="connsiteY70" fmla="*/ 863670 h 5819242"/>
                <a:gd name="connsiteX71" fmla="*/ 4359874 w 6426436"/>
                <a:gd name="connsiteY71" fmla="*/ 1030584 h 5819242"/>
                <a:gd name="connsiteX72" fmla="*/ 4432445 w 6426436"/>
                <a:gd name="connsiteY72" fmla="*/ 1103156 h 5819242"/>
                <a:gd name="connsiteX73" fmla="*/ 4541302 w 6426436"/>
                <a:gd name="connsiteY73" fmla="*/ 1095899 h 5819242"/>
                <a:gd name="connsiteX74" fmla="*/ 4650159 w 6426436"/>
                <a:gd name="connsiteY74" fmla="*/ 1124927 h 5819242"/>
                <a:gd name="connsiteX75" fmla="*/ 4671931 w 6426436"/>
                <a:gd name="connsiteY75" fmla="*/ 1124927 h 5819242"/>
                <a:gd name="connsiteX76" fmla="*/ 4722731 w 6426436"/>
                <a:gd name="connsiteY76" fmla="*/ 1146699 h 5819242"/>
                <a:gd name="connsiteX77" fmla="*/ 4780788 w 6426436"/>
                <a:gd name="connsiteY77" fmla="*/ 1139442 h 5819242"/>
                <a:gd name="connsiteX78" fmla="*/ 4817074 w 6426436"/>
                <a:gd name="connsiteY78" fmla="*/ 1204756 h 5819242"/>
                <a:gd name="connsiteX79" fmla="*/ 4802559 w 6426436"/>
                <a:gd name="connsiteY79" fmla="*/ 1320870 h 5819242"/>
                <a:gd name="connsiteX80" fmla="*/ 4780788 w 6426436"/>
                <a:gd name="connsiteY80" fmla="*/ 1422470 h 5819242"/>
                <a:gd name="connsiteX81" fmla="*/ 4737245 w 6426436"/>
                <a:gd name="connsiteY81" fmla="*/ 1705499 h 5819242"/>
                <a:gd name="connsiteX82" fmla="*/ 4729988 w 6426436"/>
                <a:gd name="connsiteY82" fmla="*/ 1865156 h 5819242"/>
                <a:gd name="connsiteX83" fmla="*/ 4664674 w 6426436"/>
                <a:gd name="connsiteY83" fmla="*/ 2148184 h 5819242"/>
                <a:gd name="connsiteX84" fmla="*/ 4628388 w 6426436"/>
                <a:gd name="connsiteY84" fmla="*/ 2670699 h 5819242"/>
                <a:gd name="connsiteX85" fmla="*/ 4606616 w 6426436"/>
                <a:gd name="connsiteY85" fmla="*/ 2990013 h 5819242"/>
                <a:gd name="connsiteX86" fmla="*/ 4584845 w 6426436"/>
                <a:gd name="connsiteY86" fmla="*/ 3425442 h 5819242"/>
                <a:gd name="connsiteX87" fmla="*/ 4584845 w 6426436"/>
                <a:gd name="connsiteY87" fmla="*/ 3541556 h 5819242"/>
                <a:gd name="connsiteX88" fmla="*/ 4599359 w 6426436"/>
                <a:gd name="connsiteY88" fmla="*/ 3693956 h 5819242"/>
                <a:gd name="connsiteX89" fmla="*/ 4613874 w 6426436"/>
                <a:gd name="connsiteY89" fmla="*/ 3947956 h 5819242"/>
                <a:gd name="connsiteX90" fmla="*/ 4599359 w 6426436"/>
                <a:gd name="connsiteY90" fmla="*/ 3955213 h 5819242"/>
                <a:gd name="connsiteX91" fmla="*/ 4541302 w 6426436"/>
                <a:gd name="connsiteY91" fmla="*/ 3991499 h 5819242"/>
                <a:gd name="connsiteX92" fmla="*/ 4454216 w 6426436"/>
                <a:gd name="connsiteY92" fmla="*/ 4020527 h 5819242"/>
                <a:gd name="connsiteX93" fmla="*/ 4388902 w 6426436"/>
                <a:gd name="connsiteY93" fmla="*/ 4006013 h 5819242"/>
                <a:gd name="connsiteX94" fmla="*/ 4338102 w 6426436"/>
                <a:gd name="connsiteY94" fmla="*/ 3984242 h 5819242"/>
                <a:gd name="connsiteX95" fmla="*/ 4105874 w 6426436"/>
                <a:gd name="connsiteY95" fmla="*/ 3926184 h 5819242"/>
                <a:gd name="connsiteX96" fmla="*/ 4040559 w 6426436"/>
                <a:gd name="connsiteY96" fmla="*/ 3904413 h 5819242"/>
                <a:gd name="connsiteX97" fmla="*/ 3902674 w 6426436"/>
                <a:gd name="connsiteY97" fmla="*/ 3882642 h 5819242"/>
                <a:gd name="connsiteX98" fmla="*/ 3822845 w 6426436"/>
                <a:gd name="connsiteY98" fmla="*/ 3875384 h 5819242"/>
                <a:gd name="connsiteX99" fmla="*/ 3648674 w 6426436"/>
                <a:gd name="connsiteY99" fmla="*/ 3831842 h 5819242"/>
                <a:gd name="connsiteX100" fmla="*/ 3583359 w 6426436"/>
                <a:gd name="connsiteY100" fmla="*/ 3831842 h 5819242"/>
                <a:gd name="connsiteX101" fmla="*/ 3387416 w 6426436"/>
                <a:gd name="connsiteY101" fmla="*/ 3788299 h 5819242"/>
                <a:gd name="connsiteX102" fmla="*/ 3126159 w 6426436"/>
                <a:gd name="connsiteY102" fmla="*/ 3773784 h 5819242"/>
                <a:gd name="connsiteX103" fmla="*/ 2995531 w 6426436"/>
                <a:gd name="connsiteY103" fmla="*/ 3744756 h 5819242"/>
                <a:gd name="connsiteX104" fmla="*/ 2922959 w 6426436"/>
                <a:gd name="connsiteY104" fmla="*/ 3701213 h 5819242"/>
                <a:gd name="connsiteX105" fmla="*/ 2821359 w 6426436"/>
                <a:gd name="connsiteY105" fmla="*/ 3679442 h 5819242"/>
                <a:gd name="connsiteX106" fmla="*/ 2792331 w 6426436"/>
                <a:gd name="connsiteY106" fmla="*/ 3664927 h 5819242"/>
                <a:gd name="connsiteX107" fmla="*/ 2748788 w 6426436"/>
                <a:gd name="connsiteY107" fmla="*/ 3672184 h 5819242"/>
                <a:gd name="connsiteX108" fmla="*/ 2712502 w 6426436"/>
                <a:gd name="connsiteY108" fmla="*/ 3737499 h 5819242"/>
                <a:gd name="connsiteX109" fmla="*/ 2668959 w 6426436"/>
                <a:gd name="connsiteY109" fmla="*/ 3781042 h 5819242"/>
                <a:gd name="connsiteX110" fmla="*/ 2581874 w 6426436"/>
                <a:gd name="connsiteY110" fmla="*/ 3998756 h 5819242"/>
                <a:gd name="connsiteX111" fmla="*/ 2516559 w 6426436"/>
                <a:gd name="connsiteY111" fmla="*/ 4064070 h 5819242"/>
                <a:gd name="connsiteX112" fmla="*/ 2465759 w 6426436"/>
                <a:gd name="connsiteY112" fmla="*/ 4165670 h 5819242"/>
                <a:gd name="connsiteX113" fmla="*/ 2443988 w 6426436"/>
                <a:gd name="connsiteY113" fmla="*/ 4194699 h 5819242"/>
                <a:gd name="connsiteX114" fmla="*/ 2407702 w 6426436"/>
                <a:gd name="connsiteY114" fmla="*/ 4260013 h 5819242"/>
                <a:gd name="connsiteX115" fmla="*/ 2378674 w 6426436"/>
                <a:gd name="connsiteY115" fmla="*/ 4318070 h 5819242"/>
                <a:gd name="connsiteX116" fmla="*/ 2226274 w 6426436"/>
                <a:gd name="connsiteY116" fmla="*/ 4310813 h 5819242"/>
                <a:gd name="connsiteX117" fmla="*/ 1877931 w 6426436"/>
                <a:gd name="connsiteY117" fmla="*/ 4318070 h 5819242"/>
                <a:gd name="connsiteX118" fmla="*/ 1689245 w 6426436"/>
                <a:gd name="connsiteY118" fmla="*/ 4325327 h 5819242"/>
                <a:gd name="connsiteX119" fmla="*/ 1558616 w 6426436"/>
                <a:gd name="connsiteY119" fmla="*/ 4347099 h 5819242"/>
                <a:gd name="connsiteX120" fmla="*/ 1406216 w 6426436"/>
                <a:gd name="connsiteY120" fmla="*/ 4354356 h 5819242"/>
                <a:gd name="connsiteX121" fmla="*/ 1181245 w 6426436"/>
                <a:gd name="connsiteY121" fmla="*/ 4361613 h 5819242"/>
                <a:gd name="connsiteX122" fmla="*/ 927245 w 6426436"/>
                <a:gd name="connsiteY122" fmla="*/ 4405156 h 5819242"/>
                <a:gd name="connsiteX123" fmla="*/ 854674 w 6426436"/>
                <a:gd name="connsiteY123" fmla="*/ 4405156 h 5819242"/>
                <a:gd name="connsiteX124" fmla="*/ 811131 w 6426436"/>
                <a:gd name="connsiteY124" fmla="*/ 4405156 h 5819242"/>
                <a:gd name="connsiteX125" fmla="*/ 731302 w 6426436"/>
                <a:gd name="connsiteY125" fmla="*/ 4412413 h 5819242"/>
                <a:gd name="connsiteX126" fmla="*/ 687759 w 6426436"/>
                <a:gd name="connsiteY126" fmla="*/ 4434184 h 5819242"/>
                <a:gd name="connsiteX127" fmla="*/ 695016 w 6426436"/>
                <a:gd name="connsiteY127" fmla="*/ 4586584 h 5819242"/>
                <a:gd name="connsiteX128" fmla="*/ 695016 w 6426436"/>
                <a:gd name="connsiteY128" fmla="*/ 4630127 h 5819242"/>
                <a:gd name="connsiteX129" fmla="*/ 687759 w 6426436"/>
                <a:gd name="connsiteY129" fmla="*/ 4869613 h 5819242"/>
                <a:gd name="connsiteX130" fmla="*/ 695016 w 6426436"/>
                <a:gd name="connsiteY130" fmla="*/ 4971213 h 5819242"/>
                <a:gd name="connsiteX131" fmla="*/ 695016 w 6426436"/>
                <a:gd name="connsiteY131" fmla="*/ 5080070 h 5819242"/>
                <a:gd name="connsiteX132" fmla="*/ 687759 w 6426436"/>
                <a:gd name="connsiteY132" fmla="*/ 5217956 h 5819242"/>
                <a:gd name="connsiteX133" fmla="*/ 695016 w 6426436"/>
                <a:gd name="connsiteY133" fmla="*/ 5326813 h 5819242"/>
                <a:gd name="connsiteX134" fmla="*/ 658731 w 6426436"/>
                <a:gd name="connsiteY134" fmla="*/ 5500984 h 5819242"/>
                <a:gd name="connsiteX135" fmla="*/ 673245 w 6426436"/>
                <a:gd name="connsiteY135" fmla="*/ 5609842 h 5819242"/>
                <a:gd name="connsiteX136" fmla="*/ 673245 w 6426436"/>
                <a:gd name="connsiteY136" fmla="*/ 5675156 h 5819242"/>
                <a:gd name="connsiteX137" fmla="*/ 673245 w 6426436"/>
                <a:gd name="connsiteY137" fmla="*/ 5718699 h 5819242"/>
                <a:gd name="connsiteX0" fmla="*/ 767588 w 6424929"/>
                <a:gd name="connsiteY0" fmla="*/ 3570584 h 5819242"/>
                <a:gd name="connsiteX1" fmla="*/ 658731 w 6424929"/>
                <a:gd name="connsiteY1" fmla="*/ 3556070 h 5819242"/>
                <a:gd name="connsiteX2" fmla="*/ 578902 w 6424929"/>
                <a:gd name="connsiteY2" fmla="*/ 3534299 h 5819242"/>
                <a:gd name="connsiteX3" fmla="*/ 491816 w 6424929"/>
                <a:gd name="connsiteY3" fmla="*/ 3512527 h 5819242"/>
                <a:gd name="connsiteX4" fmla="*/ 462788 w 6424929"/>
                <a:gd name="connsiteY4" fmla="*/ 3548813 h 5819242"/>
                <a:gd name="connsiteX5" fmla="*/ 462788 w 6424929"/>
                <a:gd name="connsiteY5" fmla="*/ 3548813 h 5819242"/>
                <a:gd name="connsiteX6" fmla="*/ 47135 w 6424929"/>
                <a:gd name="connsiteY6" fmla="*/ 5306493 h 5819242"/>
                <a:gd name="connsiteX7" fmla="*/ 50948 w 6424929"/>
                <a:gd name="connsiteY7" fmla="*/ 5696383 h 5819242"/>
                <a:gd name="connsiteX8" fmla="*/ 368445 w 6424929"/>
                <a:gd name="connsiteY8" fmla="*/ 5703822 h 5819242"/>
                <a:gd name="connsiteX9" fmla="*/ 542616 w 6424929"/>
                <a:gd name="connsiteY9" fmla="*/ 5711442 h 5819242"/>
                <a:gd name="connsiteX10" fmla="*/ 803874 w 6424929"/>
                <a:gd name="connsiteY10" fmla="*/ 5733213 h 5819242"/>
                <a:gd name="connsiteX11" fmla="*/ 1297359 w 6424929"/>
                <a:gd name="connsiteY11" fmla="*/ 5740470 h 5819242"/>
                <a:gd name="connsiteX12" fmla="*/ 1580388 w 6424929"/>
                <a:gd name="connsiteY12" fmla="*/ 5754984 h 5819242"/>
                <a:gd name="connsiteX13" fmla="*/ 1799441 w 6424929"/>
                <a:gd name="connsiteY13" fmla="*/ 5768442 h 5819242"/>
                <a:gd name="connsiteX14" fmla="*/ 2044845 w 6424929"/>
                <a:gd name="connsiteY14" fmla="*/ 5791552 h 5819242"/>
                <a:gd name="connsiteX15" fmla="*/ 2236772 w 6424929"/>
                <a:gd name="connsiteY15" fmla="*/ 5802544 h 5819242"/>
                <a:gd name="connsiteX16" fmla="*/ 2497747 w 6424929"/>
                <a:gd name="connsiteY16" fmla="*/ 5816282 h 5819242"/>
                <a:gd name="connsiteX17" fmla="*/ 2697988 w 6424929"/>
                <a:gd name="connsiteY17" fmla="*/ 5813042 h 5819242"/>
                <a:gd name="connsiteX18" fmla="*/ 2849331 w 6424929"/>
                <a:gd name="connsiteY18" fmla="*/ 5819242 h 5819242"/>
                <a:gd name="connsiteX19" fmla="*/ 3039074 w 6424929"/>
                <a:gd name="connsiteY19" fmla="*/ 5813042 h 5819242"/>
                <a:gd name="connsiteX20" fmla="*/ 3231001 w 6424929"/>
                <a:gd name="connsiteY20" fmla="*/ 5803107 h 5819242"/>
                <a:gd name="connsiteX21" fmla="*/ 3372902 w 6424929"/>
                <a:gd name="connsiteY21" fmla="*/ 5791270 h 5819242"/>
                <a:gd name="connsiteX22" fmla="*/ 3590617 w 6424929"/>
                <a:gd name="connsiteY22" fmla="*/ 5714401 h 5819242"/>
                <a:gd name="connsiteX23" fmla="*/ 3782050 w 6424929"/>
                <a:gd name="connsiteY23" fmla="*/ 5718699 h 5819242"/>
                <a:gd name="connsiteX24" fmla="*/ 4127645 w 6424929"/>
                <a:gd name="connsiteY24" fmla="*/ 5725956 h 5819242"/>
                <a:gd name="connsiteX25" fmla="*/ 4432445 w 6424929"/>
                <a:gd name="connsiteY25" fmla="*/ 5725956 h 5819242"/>
                <a:gd name="connsiteX26" fmla="*/ 4592102 w 6424929"/>
                <a:gd name="connsiteY26" fmla="*/ 5725956 h 5819242"/>
                <a:gd name="connsiteX27" fmla="*/ 4940445 w 6424929"/>
                <a:gd name="connsiteY27" fmla="*/ 5725956 h 5819242"/>
                <a:gd name="connsiteX28" fmla="*/ 5172674 w 6424929"/>
                <a:gd name="connsiteY28" fmla="*/ 5711442 h 5819242"/>
                <a:gd name="connsiteX29" fmla="*/ 5441188 w 6424929"/>
                <a:gd name="connsiteY29" fmla="*/ 5704184 h 5819242"/>
                <a:gd name="connsiteX30" fmla="*/ 5614657 w 6424929"/>
                <a:gd name="connsiteY30" fmla="*/ 5596103 h 5819242"/>
                <a:gd name="connsiteX31" fmla="*/ 5680391 w 6424929"/>
                <a:gd name="connsiteY31" fmla="*/ 5487808 h 5819242"/>
                <a:gd name="connsiteX32" fmla="*/ 5703502 w 6424929"/>
                <a:gd name="connsiteY32" fmla="*/ 5335409 h 5819242"/>
                <a:gd name="connsiteX33" fmla="*/ 5687931 w 6424929"/>
                <a:gd name="connsiteY33" fmla="*/ 5138127 h 5819242"/>
                <a:gd name="connsiteX34" fmla="*/ 5680674 w 6424929"/>
                <a:gd name="connsiteY34" fmla="*/ 4949442 h 5819242"/>
                <a:gd name="connsiteX35" fmla="*/ 5680674 w 6424929"/>
                <a:gd name="connsiteY35" fmla="*/ 4789784 h 5819242"/>
                <a:gd name="connsiteX36" fmla="*/ 5673416 w 6424929"/>
                <a:gd name="connsiteY36" fmla="*/ 4506756 h 5819242"/>
                <a:gd name="connsiteX37" fmla="*/ 5673416 w 6424929"/>
                <a:gd name="connsiteY37" fmla="*/ 4252756 h 5819242"/>
                <a:gd name="connsiteX38" fmla="*/ 5644388 w 6424929"/>
                <a:gd name="connsiteY38" fmla="*/ 4006013 h 5819242"/>
                <a:gd name="connsiteX39" fmla="*/ 5622616 w 6424929"/>
                <a:gd name="connsiteY39" fmla="*/ 3831842 h 5819242"/>
                <a:gd name="connsiteX40" fmla="*/ 5608102 w 6424929"/>
                <a:gd name="connsiteY40" fmla="*/ 3621384 h 5819242"/>
                <a:gd name="connsiteX41" fmla="*/ 5579074 w 6424929"/>
                <a:gd name="connsiteY41" fmla="*/ 3439956 h 5819242"/>
                <a:gd name="connsiteX42" fmla="*/ 5571816 w 6424929"/>
                <a:gd name="connsiteY42" fmla="*/ 3222242 h 5819242"/>
                <a:gd name="connsiteX43" fmla="*/ 5716959 w 6424929"/>
                <a:gd name="connsiteY43" fmla="*/ 3055327 h 5819242"/>
                <a:gd name="connsiteX44" fmla="*/ 5934674 w 6424929"/>
                <a:gd name="connsiteY44" fmla="*/ 2902927 h 5819242"/>
                <a:gd name="connsiteX45" fmla="*/ 6043531 w 6424929"/>
                <a:gd name="connsiteY45" fmla="*/ 2743270 h 5819242"/>
                <a:gd name="connsiteX46" fmla="*/ 6072559 w 6424929"/>
                <a:gd name="connsiteY46" fmla="*/ 2482013 h 5819242"/>
                <a:gd name="connsiteX47" fmla="*/ 6137874 w 6424929"/>
                <a:gd name="connsiteY47" fmla="*/ 2162699 h 5819242"/>
                <a:gd name="connsiteX48" fmla="*/ 6159645 w 6424929"/>
                <a:gd name="connsiteY48" fmla="*/ 1937727 h 5819242"/>
                <a:gd name="connsiteX49" fmla="*/ 6246731 w 6424929"/>
                <a:gd name="connsiteY49" fmla="*/ 1545842 h 5819242"/>
                <a:gd name="connsiteX50" fmla="*/ 6304788 w 6424929"/>
                <a:gd name="connsiteY50" fmla="*/ 1204756 h 5819242"/>
                <a:gd name="connsiteX51" fmla="*/ 6370102 w 6424929"/>
                <a:gd name="connsiteY51" fmla="*/ 965270 h 5819242"/>
                <a:gd name="connsiteX52" fmla="*/ 6416886 w 6424929"/>
                <a:gd name="connsiteY52" fmla="*/ 682242 h 5819242"/>
                <a:gd name="connsiteX53" fmla="*/ 6420902 w 6424929"/>
                <a:gd name="connsiteY53" fmla="*/ 551613 h 5819242"/>
                <a:gd name="connsiteX54" fmla="*/ 6375179 w 6424929"/>
                <a:gd name="connsiteY54" fmla="*/ 473687 h 5819242"/>
                <a:gd name="connsiteX55" fmla="*/ 6253988 w 6424929"/>
                <a:gd name="connsiteY55" fmla="*/ 438458 h 5819242"/>
                <a:gd name="connsiteX56" fmla="*/ 6065302 w 6424929"/>
                <a:gd name="connsiteY56" fmla="*/ 391956 h 5819242"/>
                <a:gd name="connsiteX57" fmla="*/ 5883874 w 6424929"/>
                <a:gd name="connsiteY57" fmla="*/ 333899 h 5819242"/>
                <a:gd name="connsiteX58" fmla="*/ 5107359 w 6424929"/>
                <a:gd name="connsiteY58" fmla="*/ 174242 h 5819242"/>
                <a:gd name="connsiteX59" fmla="*/ 4933188 w 6424929"/>
                <a:gd name="connsiteY59" fmla="*/ 94413 h 5819242"/>
                <a:gd name="connsiteX60" fmla="*/ 4599359 w 6424929"/>
                <a:gd name="connsiteY60" fmla="*/ 29099 h 5819242"/>
                <a:gd name="connsiteX61" fmla="*/ 4519531 w 6424929"/>
                <a:gd name="connsiteY61" fmla="*/ 70 h 5819242"/>
                <a:gd name="connsiteX62" fmla="*/ 4381645 w 6424929"/>
                <a:gd name="connsiteY62" fmla="*/ 36356 h 5819242"/>
                <a:gd name="connsiteX63" fmla="*/ 4294559 w 6424929"/>
                <a:gd name="connsiteY63" fmla="*/ 159727 h 5819242"/>
                <a:gd name="connsiteX64" fmla="*/ 4229245 w 6424929"/>
                <a:gd name="connsiteY64" fmla="*/ 246813 h 5819242"/>
                <a:gd name="connsiteX65" fmla="*/ 4163931 w 6424929"/>
                <a:gd name="connsiteY65" fmla="*/ 428242 h 5819242"/>
                <a:gd name="connsiteX66" fmla="*/ 4142159 w 6424929"/>
                <a:gd name="connsiteY66" fmla="*/ 537099 h 5819242"/>
                <a:gd name="connsiteX67" fmla="*/ 4142159 w 6424929"/>
                <a:gd name="connsiteY67" fmla="*/ 682242 h 5819242"/>
                <a:gd name="connsiteX68" fmla="*/ 4142159 w 6424929"/>
                <a:gd name="connsiteY68" fmla="*/ 769327 h 5819242"/>
                <a:gd name="connsiteX69" fmla="*/ 4171188 w 6424929"/>
                <a:gd name="connsiteY69" fmla="*/ 834642 h 5819242"/>
                <a:gd name="connsiteX70" fmla="*/ 4243759 w 6424929"/>
                <a:gd name="connsiteY70" fmla="*/ 863670 h 5819242"/>
                <a:gd name="connsiteX71" fmla="*/ 4359874 w 6424929"/>
                <a:gd name="connsiteY71" fmla="*/ 1030584 h 5819242"/>
                <a:gd name="connsiteX72" fmla="*/ 4432445 w 6424929"/>
                <a:gd name="connsiteY72" fmla="*/ 1103156 h 5819242"/>
                <a:gd name="connsiteX73" fmla="*/ 4541302 w 6424929"/>
                <a:gd name="connsiteY73" fmla="*/ 1095899 h 5819242"/>
                <a:gd name="connsiteX74" fmla="*/ 4650159 w 6424929"/>
                <a:gd name="connsiteY74" fmla="*/ 1124927 h 5819242"/>
                <a:gd name="connsiteX75" fmla="*/ 4671931 w 6424929"/>
                <a:gd name="connsiteY75" fmla="*/ 1124927 h 5819242"/>
                <a:gd name="connsiteX76" fmla="*/ 4722731 w 6424929"/>
                <a:gd name="connsiteY76" fmla="*/ 1146699 h 5819242"/>
                <a:gd name="connsiteX77" fmla="*/ 4780788 w 6424929"/>
                <a:gd name="connsiteY77" fmla="*/ 1139442 h 5819242"/>
                <a:gd name="connsiteX78" fmla="*/ 4817074 w 6424929"/>
                <a:gd name="connsiteY78" fmla="*/ 1204756 h 5819242"/>
                <a:gd name="connsiteX79" fmla="*/ 4802559 w 6424929"/>
                <a:gd name="connsiteY79" fmla="*/ 1320870 h 5819242"/>
                <a:gd name="connsiteX80" fmla="*/ 4780788 w 6424929"/>
                <a:gd name="connsiteY80" fmla="*/ 1422470 h 5819242"/>
                <a:gd name="connsiteX81" fmla="*/ 4737245 w 6424929"/>
                <a:gd name="connsiteY81" fmla="*/ 1705499 h 5819242"/>
                <a:gd name="connsiteX82" fmla="*/ 4729988 w 6424929"/>
                <a:gd name="connsiteY82" fmla="*/ 1865156 h 5819242"/>
                <a:gd name="connsiteX83" fmla="*/ 4664674 w 6424929"/>
                <a:gd name="connsiteY83" fmla="*/ 2148184 h 5819242"/>
                <a:gd name="connsiteX84" fmla="*/ 4628388 w 6424929"/>
                <a:gd name="connsiteY84" fmla="*/ 2670699 h 5819242"/>
                <a:gd name="connsiteX85" fmla="*/ 4606616 w 6424929"/>
                <a:gd name="connsiteY85" fmla="*/ 2990013 h 5819242"/>
                <a:gd name="connsiteX86" fmla="*/ 4584845 w 6424929"/>
                <a:gd name="connsiteY86" fmla="*/ 3425442 h 5819242"/>
                <a:gd name="connsiteX87" fmla="*/ 4584845 w 6424929"/>
                <a:gd name="connsiteY87" fmla="*/ 3541556 h 5819242"/>
                <a:gd name="connsiteX88" fmla="*/ 4599359 w 6424929"/>
                <a:gd name="connsiteY88" fmla="*/ 3693956 h 5819242"/>
                <a:gd name="connsiteX89" fmla="*/ 4613874 w 6424929"/>
                <a:gd name="connsiteY89" fmla="*/ 3947956 h 5819242"/>
                <a:gd name="connsiteX90" fmla="*/ 4599359 w 6424929"/>
                <a:gd name="connsiteY90" fmla="*/ 3955213 h 5819242"/>
                <a:gd name="connsiteX91" fmla="*/ 4541302 w 6424929"/>
                <a:gd name="connsiteY91" fmla="*/ 3991499 h 5819242"/>
                <a:gd name="connsiteX92" fmla="*/ 4454216 w 6424929"/>
                <a:gd name="connsiteY92" fmla="*/ 4020527 h 5819242"/>
                <a:gd name="connsiteX93" fmla="*/ 4388902 w 6424929"/>
                <a:gd name="connsiteY93" fmla="*/ 4006013 h 5819242"/>
                <a:gd name="connsiteX94" fmla="*/ 4338102 w 6424929"/>
                <a:gd name="connsiteY94" fmla="*/ 3984242 h 5819242"/>
                <a:gd name="connsiteX95" fmla="*/ 4105874 w 6424929"/>
                <a:gd name="connsiteY95" fmla="*/ 3926184 h 5819242"/>
                <a:gd name="connsiteX96" fmla="*/ 4040559 w 6424929"/>
                <a:gd name="connsiteY96" fmla="*/ 3904413 h 5819242"/>
                <a:gd name="connsiteX97" fmla="*/ 3902674 w 6424929"/>
                <a:gd name="connsiteY97" fmla="*/ 3882642 h 5819242"/>
                <a:gd name="connsiteX98" fmla="*/ 3822845 w 6424929"/>
                <a:gd name="connsiteY98" fmla="*/ 3875384 h 5819242"/>
                <a:gd name="connsiteX99" fmla="*/ 3648674 w 6424929"/>
                <a:gd name="connsiteY99" fmla="*/ 3831842 h 5819242"/>
                <a:gd name="connsiteX100" fmla="*/ 3583359 w 6424929"/>
                <a:gd name="connsiteY100" fmla="*/ 3831842 h 5819242"/>
                <a:gd name="connsiteX101" fmla="*/ 3387416 w 6424929"/>
                <a:gd name="connsiteY101" fmla="*/ 3788299 h 5819242"/>
                <a:gd name="connsiteX102" fmla="*/ 3126159 w 6424929"/>
                <a:gd name="connsiteY102" fmla="*/ 3773784 h 5819242"/>
                <a:gd name="connsiteX103" fmla="*/ 2995531 w 6424929"/>
                <a:gd name="connsiteY103" fmla="*/ 3744756 h 5819242"/>
                <a:gd name="connsiteX104" fmla="*/ 2922959 w 6424929"/>
                <a:gd name="connsiteY104" fmla="*/ 3701213 h 5819242"/>
                <a:gd name="connsiteX105" fmla="*/ 2821359 w 6424929"/>
                <a:gd name="connsiteY105" fmla="*/ 3679442 h 5819242"/>
                <a:gd name="connsiteX106" fmla="*/ 2792331 w 6424929"/>
                <a:gd name="connsiteY106" fmla="*/ 3664927 h 5819242"/>
                <a:gd name="connsiteX107" fmla="*/ 2748788 w 6424929"/>
                <a:gd name="connsiteY107" fmla="*/ 3672184 h 5819242"/>
                <a:gd name="connsiteX108" fmla="*/ 2712502 w 6424929"/>
                <a:gd name="connsiteY108" fmla="*/ 3737499 h 5819242"/>
                <a:gd name="connsiteX109" fmla="*/ 2668959 w 6424929"/>
                <a:gd name="connsiteY109" fmla="*/ 3781042 h 5819242"/>
                <a:gd name="connsiteX110" fmla="*/ 2581874 w 6424929"/>
                <a:gd name="connsiteY110" fmla="*/ 3998756 h 5819242"/>
                <a:gd name="connsiteX111" fmla="*/ 2516559 w 6424929"/>
                <a:gd name="connsiteY111" fmla="*/ 4064070 h 5819242"/>
                <a:gd name="connsiteX112" fmla="*/ 2465759 w 6424929"/>
                <a:gd name="connsiteY112" fmla="*/ 4165670 h 5819242"/>
                <a:gd name="connsiteX113" fmla="*/ 2443988 w 6424929"/>
                <a:gd name="connsiteY113" fmla="*/ 4194699 h 5819242"/>
                <a:gd name="connsiteX114" fmla="*/ 2407702 w 6424929"/>
                <a:gd name="connsiteY114" fmla="*/ 4260013 h 5819242"/>
                <a:gd name="connsiteX115" fmla="*/ 2378674 w 6424929"/>
                <a:gd name="connsiteY115" fmla="*/ 4318070 h 5819242"/>
                <a:gd name="connsiteX116" fmla="*/ 2226274 w 6424929"/>
                <a:gd name="connsiteY116" fmla="*/ 4310813 h 5819242"/>
                <a:gd name="connsiteX117" fmla="*/ 1877931 w 6424929"/>
                <a:gd name="connsiteY117" fmla="*/ 4318070 h 5819242"/>
                <a:gd name="connsiteX118" fmla="*/ 1689245 w 6424929"/>
                <a:gd name="connsiteY118" fmla="*/ 4325327 h 5819242"/>
                <a:gd name="connsiteX119" fmla="*/ 1558616 w 6424929"/>
                <a:gd name="connsiteY119" fmla="*/ 4347099 h 5819242"/>
                <a:gd name="connsiteX120" fmla="*/ 1406216 w 6424929"/>
                <a:gd name="connsiteY120" fmla="*/ 4354356 h 5819242"/>
                <a:gd name="connsiteX121" fmla="*/ 1181245 w 6424929"/>
                <a:gd name="connsiteY121" fmla="*/ 4361613 h 5819242"/>
                <a:gd name="connsiteX122" fmla="*/ 927245 w 6424929"/>
                <a:gd name="connsiteY122" fmla="*/ 4405156 h 5819242"/>
                <a:gd name="connsiteX123" fmla="*/ 854674 w 6424929"/>
                <a:gd name="connsiteY123" fmla="*/ 4405156 h 5819242"/>
                <a:gd name="connsiteX124" fmla="*/ 811131 w 6424929"/>
                <a:gd name="connsiteY124" fmla="*/ 4405156 h 5819242"/>
                <a:gd name="connsiteX125" fmla="*/ 731302 w 6424929"/>
                <a:gd name="connsiteY125" fmla="*/ 4412413 h 5819242"/>
                <a:gd name="connsiteX126" fmla="*/ 687759 w 6424929"/>
                <a:gd name="connsiteY126" fmla="*/ 4434184 h 5819242"/>
                <a:gd name="connsiteX127" fmla="*/ 695016 w 6424929"/>
                <a:gd name="connsiteY127" fmla="*/ 4586584 h 5819242"/>
                <a:gd name="connsiteX128" fmla="*/ 695016 w 6424929"/>
                <a:gd name="connsiteY128" fmla="*/ 4630127 h 5819242"/>
                <a:gd name="connsiteX129" fmla="*/ 687759 w 6424929"/>
                <a:gd name="connsiteY129" fmla="*/ 4869613 h 5819242"/>
                <a:gd name="connsiteX130" fmla="*/ 695016 w 6424929"/>
                <a:gd name="connsiteY130" fmla="*/ 4971213 h 5819242"/>
                <a:gd name="connsiteX131" fmla="*/ 695016 w 6424929"/>
                <a:gd name="connsiteY131" fmla="*/ 5080070 h 5819242"/>
                <a:gd name="connsiteX132" fmla="*/ 687759 w 6424929"/>
                <a:gd name="connsiteY132" fmla="*/ 5217956 h 5819242"/>
                <a:gd name="connsiteX133" fmla="*/ 695016 w 6424929"/>
                <a:gd name="connsiteY133" fmla="*/ 5326813 h 5819242"/>
                <a:gd name="connsiteX134" fmla="*/ 658731 w 6424929"/>
                <a:gd name="connsiteY134" fmla="*/ 5500984 h 5819242"/>
                <a:gd name="connsiteX135" fmla="*/ 673245 w 6424929"/>
                <a:gd name="connsiteY135" fmla="*/ 5609842 h 5819242"/>
                <a:gd name="connsiteX136" fmla="*/ 673245 w 6424929"/>
                <a:gd name="connsiteY136" fmla="*/ 5675156 h 5819242"/>
                <a:gd name="connsiteX137" fmla="*/ 673245 w 6424929"/>
                <a:gd name="connsiteY137" fmla="*/ 5718699 h 5819242"/>
                <a:gd name="connsiteX0" fmla="*/ 767588 w 6424929"/>
                <a:gd name="connsiteY0" fmla="*/ 3570584 h 5819242"/>
                <a:gd name="connsiteX1" fmla="*/ 658731 w 6424929"/>
                <a:gd name="connsiteY1" fmla="*/ 3556070 h 5819242"/>
                <a:gd name="connsiteX2" fmla="*/ 578902 w 6424929"/>
                <a:gd name="connsiteY2" fmla="*/ 3534299 h 5819242"/>
                <a:gd name="connsiteX3" fmla="*/ 491816 w 6424929"/>
                <a:gd name="connsiteY3" fmla="*/ 3512527 h 5819242"/>
                <a:gd name="connsiteX4" fmla="*/ 462788 w 6424929"/>
                <a:gd name="connsiteY4" fmla="*/ 3548813 h 5819242"/>
                <a:gd name="connsiteX5" fmla="*/ 462788 w 6424929"/>
                <a:gd name="connsiteY5" fmla="*/ 3548813 h 5819242"/>
                <a:gd name="connsiteX6" fmla="*/ 47135 w 6424929"/>
                <a:gd name="connsiteY6" fmla="*/ 5306493 h 5819242"/>
                <a:gd name="connsiteX7" fmla="*/ 50948 w 6424929"/>
                <a:gd name="connsiteY7" fmla="*/ 5696383 h 5819242"/>
                <a:gd name="connsiteX8" fmla="*/ 368445 w 6424929"/>
                <a:gd name="connsiteY8" fmla="*/ 5703822 h 5819242"/>
                <a:gd name="connsiteX9" fmla="*/ 542616 w 6424929"/>
                <a:gd name="connsiteY9" fmla="*/ 5711442 h 5819242"/>
                <a:gd name="connsiteX10" fmla="*/ 803874 w 6424929"/>
                <a:gd name="connsiteY10" fmla="*/ 5733213 h 5819242"/>
                <a:gd name="connsiteX11" fmla="*/ 1297359 w 6424929"/>
                <a:gd name="connsiteY11" fmla="*/ 5740470 h 5819242"/>
                <a:gd name="connsiteX12" fmla="*/ 1580388 w 6424929"/>
                <a:gd name="connsiteY12" fmla="*/ 5754984 h 5819242"/>
                <a:gd name="connsiteX13" fmla="*/ 1799441 w 6424929"/>
                <a:gd name="connsiteY13" fmla="*/ 5768442 h 5819242"/>
                <a:gd name="connsiteX14" fmla="*/ 2044845 w 6424929"/>
                <a:gd name="connsiteY14" fmla="*/ 5791552 h 5819242"/>
                <a:gd name="connsiteX15" fmla="*/ 2236772 w 6424929"/>
                <a:gd name="connsiteY15" fmla="*/ 5802544 h 5819242"/>
                <a:gd name="connsiteX16" fmla="*/ 2497747 w 6424929"/>
                <a:gd name="connsiteY16" fmla="*/ 5816282 h 5819242"/>
                <a:gd name="connsiteX17" fmla="*/ 2697988 w 6424929"/>
                <a:gd name="connsiteY17" fmla="*/ 5813042 h 5819242"/>
                <a:gd name="connsiteX18" fmla="*/ 2849331 w 6424929"/>
                <a:gd name="connsiteY18" fmla="*/ 5819242 h 5819242"/>
                <a:gd name="connsiteX19" fmla="*/ 3039074 w 6424929"/>
                <a:gd name="connsiteY19" fmla="*/ 5813042 h 5819242"/>
                <a:gd name="connsiteX20" fmla="*/ 3231001 w 6424929"/>
                <a:gd name="connsiteY20" fmla="*/ 5803107 h 5819242"/>
                <a:gd name="connsiteX21" fmla="*/ 3372902 w 6424929"/>
                <a:gd name="connsiteY21" fmla="*/ 5791270 h 5819242"/>
                <a:gd name="connsiteX22" fmla="*/ 3590617 w 6424929"/>
                <a:gd name="connsiteY22" fmla="*/ 5714401 h 5819242"/>
                <a:gd name="connsiteX23" fmla="*/ 3782050 w 6424929"/>
                <a:gd name="connsiteY23" fmla="*/ 5718699 h 5819242"/>
                <a:gd name="connsiteX24" fmla="*/ 4127645 w 6424929"/>
                <a:gd name="connsiteY24" fmla="*/ 5725956 h 5819242"/>
                <a:gd name="connsiteX25" fmla="*/ 4432445 w 6424929"/>
                <a:gd name="connsiteY25" fmla="*/ 5725956 h 5819242"/>
                <a:gd name="connsiteX26" fmla="*/ 4592102 w 6424929"/>
                <a:gd name="connsiteY26" fmla="*/ 5725956 h 5819242"/>
                <a:gd name="connsiteX27" fmla="*/ 4940445 w 6424929"/>
                <a:gd name="connsiteY27" fmla="*/ 5725956 h 5819242"/>
                <a:gd name="connsiteX28" fmla="*/ 5172674 w 6424929"/>
                <a:gd name="connsiteY28" fmla="*/ 5711442 h 5819242"/>
                <a:gd name="connsiteX29" fmla="*/ 5441188 w 6424929"/>
                <a:gd name="connsiteY29" fmla="*/ 5704184 h 5819242"/>
                <a:gd name="connsiteX30" fmla="*/ 5614657 w 6424929"/>
                <a:gd name="connsiteY30" fmla="*/ 5596103 h 5819242"/>
                <a:gd name="connsiteX31" fmla="*/ 5680391 w 6424929"/>
                <a:gd name="connsiteY31" fmla="*/ 5487808 h 5819242"/>
                <a:gd name="connsiteX32" fmla="*/ 5703502 w 6424929"/>
                <a:gd name="connsiteY32" fmla="*/ 5335409 h 5819242"/>
                <a:gd name="connsiteX33" fmla="*/ 5687931 w 6424929"/>
                <a:gd name="connsiteY33" fmla="*/ 5138127 h 5819242"/>
                <a:gd name="connsiteX34" fmla="*/ 5680674 w 6424929"/>
                <a:gd name="connsiteY34" fmla="*/ 4949442 h 5819242"/>
                <a:gd name="connsiteX35" fmla="*/ 5680674 w 6424929"/>
                <a:gd name="connsiteY35" fmla="*/ 4789784 h 5819242"/>
                <a:gd name="connsiteX36" fmla="*/ 5673416 w 6424929"/>
                <a:gd name="connsiteY36" fmla="*/ 4506756 h 5819242"/>
                <a:gd name="connsiteX37" fmla="*/ 5673416 w 6424929"/>
                <a:gd name="connsiteY37" fmla="*/ 4252756 h 5819242"/>
                <a:gd name="connsiteX38" fmla="*/ 5644388 w 6424929"/>
                <a:gd name="connsiteY38" fmla="*/ 4006013 h 5819242"/>
                <a:gd name="connsiteX39" fmla="*/ 5622616 w 6424929"/>
                <a:gd name="connsiteY39" fmla="*/ 3831842 h 5819242"/>
                <a:gd name="connsiteX40" fmla="*/ 5608102 w 6424929"/>
                <a:gd name="connsiteY40" fmla="*/ 3621384 h 5819242"/>
                <a:gd name="connsiteX41" fmla="*/ 5579074 w 6424929"/>
                <a:gd name="connsiteY41" fmla="*/ 3439956 h 5819242"/>
                <a:gd name="connsiteX42" fmla="*/ 5571816 w 6424929"/>
                <a:gd name="connsiteY42" fmla="*/ 3222242 h 5819242"/>
                <a:gd name="connsiteX43" fmla="*/ 5716959 w 6424929"/>
                <a:gd name="connsiteY43" fmla="*/ 3055327 h 5819242"/>
                <a:gd name="connsiteX44" fmla="*/ 5934674 w 6424929"/>
                <a:gd name="connsiteY44" fmla="*/ 2902927 h 5819242"/>
                <a:gd name="connsiteX45" fmla="*/ 6043531 w 6424929"/>
                <a:gd name="connsiteY45" fmla="*/ 2743270 h 5819242"/>
                <a:gd name="connsiteX46" fmla="*/ 6072559 w 6424929"/>
                <a:gd name="connsiteY46" fmla="*/ 2482013 h 5819242"/>
                <a:gd name="connsiteX47" fmla="*/ 6137874 w 6424929"/>
                <a:gd name="connsiteY47" fmla="*/ 2162699 h 5819242"/>
                <a:gd name="connsiteX48" fmla="*/ 6159645 w 6424929"/>
                <a:gd name="connsiteY48" fmla="*/ 1937727 h 5819242"/>
                <a:gd name="connsiteX49" fmla="*/ 6246731 w 6424929"/>
                <a:gd name="connsiteY49" fmla="*/ 1545842 h 5819242"/>
                <a:gd name="connsiteX50" fmla="*/ 6304788 w 6424929"/>
                <a:gd name="connsiteY50" fmla="*/ 1204756 h 5819242"/>
                <a:gd name="connsiteX51" fmla="*/ 6370102 w 6424929"/>
                <a:gd name="connsiteY51" fmla="*/ 965270 h 5819242"/>
                <a:gd name="connsiteX52" fmla="*/ 6416886 w 6424929"/>
                <a:gd name="connsiteY52" fmla="*/ 682242 h 5819242"/>
                <a:gd name="connsiteX53" fmla="*/ 6420902 w 6424929"/>
                <a:gd name="connsiteY53" fmla="*/ 551613 h 5819242"/>
                <a:gd name="connsiteX54" fmla="*/ 6375179 w 6424929"/>
                <a:gd name="connsiteY54" fmla="*/ 473687 h 5819242"/>
                <a:gd name="connsiteX55" fmla="*/ 6253988 w 6424929"/>
                <a:gd name="connsiteY55" fmla="*/ 438458 h 5819242"/>
                <a:gd name="connsiteX56" fmla="*/ 5883874 w 6424929"/>
                <a:gd name="connsiteY56" fmla="*/ 333899 h 5819242"/>
                <a:gd name="connsiteX57" fmla="*/ 5107359 w 6424929"/>
                <a:gd name="connsiteY57" fmla="*/ 174242 h 5819242"/>
                <a:gd name="connsiteX58" fmla="*/ 4933188 w 6424929"/>
                <a:gd name="connsiteY58" fmla="*/ 94413 h 5819242"/>
                <a:gd name="connsiteX59" fmla="*/ 4599359 w 6424929"/>
                <a:gd name="connsiteY59" fmla="*/ 29099 h 5819242"/>
                <a:gd name="connsiteX60" fmla="*/ 4519531 w 6424929"/>
                <a:gd name="connsiteY60" fmla="*/ 70 h 5819242"/>
                <a:gd name="connsiteX61" fmla="*/ 4381645 w 6424929"/>
                <a:gd name="connsiteY61" fmla="*/ 36356 h 5819242"/>
                <a:gd name="connsiteX62" fmla="*/ 4294559 w 6424929"/>
                <a:gd name="connsiteY62" fmla="*/ 159727 h 5819242"/>
                <a:gd name="connsiteX63" fmla="*/ 4229245 w 6424929"/>
                <a:gd name="connsiteY63" fmla="*/ 246813 h 5819242"/>
                <a:gd name="connsiteX64" fmla="*/ 4163931 w 6424929"/>
                <a:gd name="connsiteY64" fmla="*/ 428242 h 5819242"/>
                <a:gd name="connsiteX65" fmla="*/ 4142159 w 6424929"/>
                <a:gd name="connsiteY65" fmla="*/ 537099 h 5819242"/>
                <a:gd name="connsiteX66" fmla="*/ 4142159 w 6424929"/>
                <a:gd name="connsiteY66" fmla="*/ 682242 h 5819242"/>
                <a:gd name="connsiteX67" fmla="*/ 4142159 w 6424929"/>
                <a:gd name="connsiteY67" fmla="*/ 769327 h 5819242"/>
                <a:gd name="connsiteX68" fmla="*/ 4171188 w 6424929"/>
                <a:gd name="connsiteY68" fmla="*/ 834642 h 5819242"/>
                <a:gd name="connsiteX69" fmla="*/ 4243759 w 6424929"/>
                <a:gd name="connsiteY69" fmla="*/ 863670 h 5819242"/>
                <a:gd name="connsiteX70" fmla="*/ 4359874 w 6424929"/>
                <a:gd name="connsiteY70" fmla="*/ 1030584 h 5819242"/>
                <a:gd name="connsiteX71" fmla="*/ 4432445 w 6424929"/>
                <a:gd name="connsiteY71" fmla="*/ 1103156 h 5819242"/>
                <a:gd name="connsiteX72" fmla="*/ 4541302 w 6424929"/>
                <a:gd name="connsiteY72" fmla="*/ 1095899 h 5819242"/>
                <a:gd name="connsiteX73" fmla="*/ 4650159 w 6424929"/>
                <a:gd name="connsiteY73" fmla="*/ 1124927 h 5819242"/>
                <a:gd name="connsiteX74" fmla="*/ 4671931 w 6424929"/>
                <a:gd name="connsiteY74" fmla="*/ 1124927 h 5819242"/>
                <a:gd name="connsiteX75" fmla="*/ 4722731 w 6424929"/>
                <a:gd name="connsiteY75" fmla="*/ 1146699 h 5819242"/>
                <a:gd name="connsiteX76" fmla="*/ 4780788 w 6424929"/>
                <a:gd name="connsiteY76" fmla="*/ 1139442 h 5819242"/>
                <a:gd name="connsiteX77" fmla="*/ 4817074 w 6424929"/>
                <a:gd name="connsiteY77" fmla="*/ 1204756 h 5819242"/>
                <a:gd name="connsiteX78" fmla="*/ 4802559 w 6424929"/>
                <a:gd name="connsiteY78" fmla="*/ 1320870 h 5819242"/>
                <a:gd name="connsiteX79" fmla="*/ 4780788 w 6424929"/>
                <a:gd name="connsiteY79" fmla="*/ 1422470 h 5819242"/>
                <a:gd name="connsiteX80" fmla="*/ 4737245 w 6424929"/>
                <a:gd name="connsiteY80" fmla="*/ 1705499 h 5819242"/>
                <a:gd name="connsiteX81" fmla="*/ 4729988 w 6424929"/>
                <a:gd name="connsiteY81" fmla="*/ 1865156 h 5819242"/>
                <a:gd name="connsiteX82" fmla="*/ 4664674 w 6424929"/>
                <a:gd name="connsiteY82" fmla="*/ 2148184 h 5819242"/>
                <a:gd name="connsiteX83" fmla="*/ 4628388 w 6424929"/>
                <a:gd name="connsiteY83" fmla="*/ 2670699 h 5819242"/>
                <a:gd name="connsiteX84" fmla="*/ 4606616 w 6424929"/>
                <a:gd name="connsiteY84" fmla="*/ 2990013 h 5819242"/>
                <a:gd name="connsiteX85" fmla="*/ 4584845 w 6424929"/>
                <a:gd name="connsiteY85" fmla="*/ 3425442 h 5819242"/>
                <a:gd name="connsiteX86" fmla="*/ 4584845 w 6424929"/>
                <a:gd name="connsiteY86" fmla="*/ 3541556 h 5819242"/>
                <a:gd name="connsiteX87" fmla="*/ 4599359 w 6424929"/>
                <a:gd name="connsiteY87" fmla="*/ 3693956 h 5819242"/>
                <a:gd name="connsiteX88" fmla="*/ 4613874 w 6424929"/>
                <a:gd name="connsiteY88" fmla="*/ 3947956 h 5819242"/>
                <a:gd name="connsiteX89" fmla="*/ 4599359 w 6424929"/>
                <a:gd name="connsiteY89" fmla="*/ 3955213 h 5819242"/>
                <a:gd name="connsiteX90" fmla="*/ 4541302 w 6424929"/>
                <a:gd name="connsiteY90" fmla="*/ 3991499 h 5819242"/>
                <a:gd name="connsiteX91" fmla="*/ 4454216 w 6424929"/>
                <a:gd name="connsiteY91" fmla="*/ 4020527 h 5819242"/>
                <a:gd name="connsiteX92" fmla="*/ 4388902 w 6424929"/>
                <a:gd name="connsiteY92" fmla="*/ 4006013 h 5819242"/>
                <a:gd name="connsiteX93" fmla="*/ 4338102 w 6424929"/>
                <a:gd name="connsiteY93" fmla="*/ 3984242 h 5819242"/>
                <a:gd name="connsiteX94" fmla="*/ 4105874 w 6424929"/>
                <a:gd name="connsiteY94" fmla="*/ 3926184 h 5819242"/>
                <a:gd name="connsiteX95" fmla="*/ 4040559 w 6424929"/>
                <a:gd name="connsiteY95" fmla="*/ 3904413 h 5819242"/>
                <a:gd name="connsiteX96" fmla="*/ 3902674 w 6424929"/>
                <a:gd name="connsiteY96" fmla="*/ 3882642 h 5819242"/>
                <a:gd name="connsiteX97" fmla="*/ 3822845 w 6424929"/>
                <a:gd name="connsiteY97" fmla="*/ 3875384 h 5819242"/>
                <a:gd name="connsiteX98" fmla="*/ 3648674 w 6424929"/>
                <a:gd name="connsiteY98" fmla="*/ 3831842 h 5819242"/>
                <a:gd name="connsiteX99" fmla="*/ 3583359 w 6424929"/>
                <a:gd name="connsiteY99" fmla="*/ 3831842 h 5819242"/>
                <a:gd name="connsiteX100" fmla="*/ 3387416 w 6424929"/>
                <a:gd name="connsiteY100" fmla="*/ 3788299 h 5819242"/>
                <a:gd name="connsiteX101" fmla="*/ 3126159 w 6424929"/>
                <a:gd name="connsiteY101" fmla="*/ 3773784 h 5819242"/>
                <a:gd name="connsiteX102" fmla="*/ 2995531 w 6424929"/>
                <a:gd name="connsiteY102" fmla="*/ 3744756 h 5819242"/>
                <a:gd name="connsiteX103" fmla="*/ 2922959 w 6424929"/>
                <a:gd name="connsiteY103" fmla="*/ 3701213 h 5819242"/>
                <a:gd name="connsiteX104" fmla="*/ 2821359 w 6424929"/>
                <a:gd name="connsiteY104" fmla="*/ 3679442 h 5819242"/>
                <a:gd name="connsiteX105" fmla="*/ 2792331 w 6424929"/>
                <a:gd name="connsiteY105" fmla="*/ 3664927 h 5819242"/>
                <a:gd name="connsiteX106" fmla="*/ 2748788 w 6424929"/>
                <a:gd name="connsiteY106" fmla="*/ 3672184 h 5819242"/>
                <a:gd name="connsiteX107" fmla="*/ 2712502 w 6424929"/>
                <a:gd name="connsiteY107" fmla="*/ 3737499 h 5819242"/>
                <a:gd name="connsiteX108" fmla="*/ 2668959 w 6424929"/>
                <a:gd name="connsiteY108" fmla="*/ 3781042 h 5819242"/>
                <a:gd name="connsiteX109" fmla="*/ 2581874 w 6424929"/>
                <a:gd name="connsiteY109" fmla="*/ 3998756 h 5819242"/>
                <a:gd name="connsiteX110" fmla="*/ 2516559 w 6424929"/>
                <a:gd name="connsiteY110" fmla="*/ 4064070 h 5819242"/>
                <a:gd name="connsiteX111" fmla="*/ 2465759 w 6424929"/>
                <a:gd name="connsiteY111" fmla="*/ 4165670 h 5819242"/>
                <a:gd name="connsiteX112" fmla="*/ 2443988 w 6424929"/>
                <a:gd name="connsiteY112" fmla="*/ 4194699 h 5819242"/>
                <a:gd name="connsiteX113" fmla="*/ 2407702 w 6424929"/>
                <a:gd name="connsiteY113" fmla="*/ 4260013 h 5819242"/>
                <a:gd name="connsiteX114" fmla="*/ 2378674 w 6424929"/>
                <a:gd name="connsiteY114" fmla="*/ 4318070 h 5819242"/>
                <a:gd name="connsiteX115" fmla="*/ 2226274 w 6424929"/>
                <a:gd name="connsiteY115" fmla="*/ 4310813 h 5819242"/>
                <a:gd name="connsiteX116" fmla="*/ 1877931 w 6424929"/>
                <a:gd name="connsiteY116" fmla="*/ 4318070 h 5819242"/>
                <a:gd name="connsiteX117" fmla="*/ 1689245 w 6424929"/>
                <a:gd name="connsiteY117" fmla="*/ 4325327 h 5819242"/>
                <a:gd name="connsiteX118" fmla="*/ 1558616 w 6424929"/>
                <a:gd name="connsiteY118" fmla="*/ 4347099 h 5819242"/>
                <a:gd name="connsiteX119" fmla="*/ 1406216 w 6424929"/>
                <a:gd name="connsiteY119" fmla="*/ 4354356 h 5819242"/>
                <a:gd name="connsiteX120" fmla="*/ 1181245 w 6424929"/>
                <a:gd name="connsiteY120" fmla="*/ 4361613 h 5819242"/>
                <a:gd name="connsiteX121" fmla="*/ 927245 w 6424929"/>
                <a:gd name="connsiteY121" fmla="*/ 4405156 h 5819242"/>
                <a:gd name="connsiteX122" fmla="*/ 854674 w 6424929"/>
                <a:gd name="connsiteY122" fmla="*/ 4405156 h 5819242"/>
                <a:gd name="connsiteX123" fmla="*/ 811131 w 6424929"/>
                <a:gd name="connsiteY123" fmla="*/ 4405156 h 5819242"/>
                <a:gd name="connsiteX124" fmla="*/ 731302 w 6424929"/>
                <a:gd name="connsiteY124" fmla="*/ 4412413 h 5819242"/>
                <a:gd name="connsiteX125" fmla="*/ 687759 w 6424929"/>
                <a:gd name="connsiteY125" fmla="*/ 4434184 h 5819242"/>
                <a:gd name="connsiteX126" fmla="*/ 695016 w 6424929"/>
                <a:gd name="connsiteY126" fmla="*/ 4586584 h 5819242"/>
                <a:gd name="connsiteX127" fmla="*/ 695016 w 6424929"/>
                <a:gd name="connsiteY127" fmla="*/ 4630127 h 5819242"/>
                <a:gd name="connsiteX128" fmla="*/ 687759 w 6424929"/>
                <a:gd name="connsiteY128" fmla="*/ 4869613 h 5819242"/>
                <a:gd name="connsiteX129" fmla="*/ 695016 w 6424929"/>
                <a:gd name="connsiteY129" fmla="*/ 4971213 h 5819242"/>
                <a:gd name="connsiteX130" fmla="*/ 695016 w 6424929"/>
                <a:gd name="connsiteY130" fmla="*/ 5080070 h 5819242"/>
                <a:gd name="connsiteX131" fmla="*/ 687759 w 6424929"/>
                <a:gd name="connsiteY131" fmla="*/ 5217956 h 5819242"/>
                <a:gd name="connsiteX132" fmla="*/ 695016 w 6424929"/>
                <a:gd name="connsiteY132" fmla="*/ 5326813 h 5819242"/>
                <a:gd name="connsiteX133" fmla="*/ 658731 w 6424929"/>
                <a:gd name="connsiteY133" fmla="*/ 5500984 h 5819242"/>
                <a:gd name="connsiteX134" fmla="*/ 673245 w 6424929"/>
                <a:gd name="connsiteY134" fmla="*/ 5609842 h 5819242"/>
                <a:gd name="connsiteX135" fmla="*/ 673245 w 6424929"/>
                <a:gd name="connsiteY135" fmla="*/ 5675156 h 5819242"/>
                <a:gd name="connsiteX136" fmla="*/ 673245 w 6424929"/>
                <a:gd name="connsiteY136" fmla="*/ 5718699 h 5819242"/>
                <a:gd name="connsiteX0" fmla="*/ 767588 w 6424929"/>
                <a:gd name="connsiteY0" fmla="*/ 3570584 h 5819242"/>
                <a:gd name="connsiteX1" fmla="*/ 658731 w 6424929"/>
                <a:gd name="connsiteY1" fmla="*/ 3556070 h 5819242"/>
                <a:gd name="connsiteX2" fmla="*/ 578902 w 6424929"/>
                <a:gd name="connsiteY2" fmla="*/ 3534299 h 5819242"/>
                <a:gd name="connsiteX3" fmla="*/ 491816 w 6424929"/>
                <a:gd name="connsiteY3" fmla="*/ 3512527 h 5819242"/>
                <a:gd name="connsiteX4" fmla="*/ 462788 w 6424929"/>
                <a:gd name="connsiteY4" fmla="*/ 3548813 h 5819242"/>
                <a:gd name="connsiteX5" fmla="*/ 462788 w 6424929"/>
                <a:gd name="connsiteY5" fmla="*/ 3548813 h 5819242"/>
                <a:gd name="connsiteX6" fmla="*/ 47135 w 6424929"/>
                <a:gd name="connsiteY6" fmla="*/ 5306493 h 5819242"/>
                <a:gd name="connsiteX7" fmla="*/ 50948 w 6424929"/>
                <a:gd name="connsiteY7" fmla="*/ 5696383 h 5819242"/>
                <a:gd name="connsiteX8" fmla="*/ 368445 w 6424929"/>
                <a:gd name="connsiteY8" fmla="*/ 5703822 h 5819242"/>
                <a:gd name="connsiteX9" fmla="*/ 542616 w 6424929"/>
                <a:gd name="connsiteY9" fmla="*/ 5711442 h 5819242"/>
                <a:gd name="connsiteX10" fmla="*/ 803874 w 6424929"/>
                <a:gd name="connsiteY10" fmla="*/ 5733213 h 5819242"/>
                <a:gd name="connsiteX11" fmla="*/ 1297359 w 6424929"/>
                <a:gd name="connsiteY11" fmla="*/ 5740470 h 5819242"/>
                <a:gd name="connsiteX12" fmla="*/ 1580388 w 6424929"/>
                <a:gd name="connsiteY12" fmla="*/ 5754984 h 5819242"/>
                <a:gd name="connsiteX13" fmla="*/ 1799441 w 6424929"/>
                <a:gd name="connsiteY13" fmla="*/ 5768442 h 5819242"/>
                <a:gd name="connsiteX14" fmla="*/ 2044845 w 6424929"/>
                <a:gd name="connsiteY14" fmla="*/ 5791552 h 5819242"/>
                <a:gd name="connsiteX15" fmla="*/ 2236772 w 6424929"/>
                <a:gd name="connsiteY15" fmla="*/ 5802544 h 5819242"/>
                <a:gd name="connsiteX16" fmla="*/ 2497747 w 6424929"/>
                <a:gd name="connsiteY16" fmla="*/ 5816282 h 5819242"/>
                <a:gd name="connsiteX17" fmla="*/ 2697988 w 6424929"/>
                <a:gd name="connsiteY17" fmla="*/ 5813042 h 5819242"/>
                <a:gd name="connsiteX18" fmla="*/ 2849331 w 6424929"/>
                <a:gd name="connsiteY18" fmla="*/ 5819242 h 5819242"/>
                <a:gd name="connsiteX19" fmla="*/ 3039074 w 6424929"/>
                <a:gd name="connsiteY19" fmla="*/ 5813042 h 5819242"/>
                <a:gd name="connsiteX20" fmla="*/ 3231001 w 6424929"/>
                <a:gd name="connsiteY20" fmla="*/ 5803107 h 5819242"/>
                <a:gd name="connsiteX21" fmla="*/ 3372902 w 6424929"/>
                <a:gd name="connsiteY21" fmla="*/ 5791270 h 5819242"/>
                <a:gd name="connsiteX22" fmla="*/ 3590617 w 6424929"/>
                <a:gd name="connsiteY22" fmla="*/ 5714401 h 5819242"/>
                <a:gd name="connsiteX23" fmla="*/ 3782050 w 6424929"/>
                <a:gd name="connsiteY23" fmla="*/ 5718699 h 5819242"/>
                <a:gd name="connsiteX24" fmla="*/ 4127645 w 6424929"/>
                <a:gd name="connsiteY24" fmla="*/ 5725956 h 5819242"/>
                <a:gd name="connsiteX25" fmla="*/ 4432445 w 6424929"/>
                <a:gd name="connsiteY25" fmla="*/ 5725956 h 5819242"/>
                <a:gd name="connsiteX26" fmla="*/ 4592102 w 6424929"/>
                <a:gd name="connsiteY26" fmla="*/ 5725956 h 5819242"/>
                <a:gd name="connsiteX27" fmla="*/ 4940445 w 6424929"/>
                <a:gd name="connsiteY27" fmla="*/ 5725956 h 5819242"/>
                <a:gd name="connsiteX28" fmla="*/ 5172674 w 6424929"/>
                <a:gd name="connsiteY28" fmla="*/ 5711442 h 5819242"/>
                <a:gd name="connsiteX29" fmla="*/ 5441188 w 6424929"/>
                <a:gd name="connsiteY29" fmla="*/ 5704184 h 5819242"/>
                <a:gd name="connsiteX30" fmla="*/ 5614657 w 6424929"/>
                <a:gd name="connsiteY30" fmla="*/ 5596103 h 5819242"/>
                <a:gd name="connsiteX31" fmla="*/ 5680391 w 6424929"/>
                <a:gd name="connsiteY31" fmla="*/ 5487808 h 5819242"/>
                <a:gd name="connsiteX32" fmla="*/ 5703502 w 6424929"/>
                <a:gd name="connsiteY32" fmla="*/ 5335409 h 5819242"/>
                <a:gd name="connsiteX33" fmla="*/ 5687931 w 6424929"/>
                <a:gd name="connsiteY33" fmla="*/ 5138127 h 5819242"/>
                <a:gd name="connsiteX34" fmla="*/ 5680674 w 6424929"/>
                <a:gd name="connsiteY34" fmla="*/ 4949442 h 5819242"/>
                <a:gd name="connsiteX35" fmla="*/ 5680674 w 6424929"/>
                <a:gd name="connsiteY35" fmla="*/ 4789784 h 5819242"/>
                <a:gd name="connsiteX36" fmla="*/ 5673416 w 6424929"/>
                <a:gd name="connsiteY36" fmla="*/ 4506756 h 5819242"/>
                <a:gd name="connsiteX37" fmla="*/ 5673416 w 6424929"/>
                <a:gd name="connsiteY37" fmla="*/ 4252756 h 5819242"/>
                <a:gd name="connsiteX38" fmla="*/ 5644388 w 6424929"/>
                <a:gd name="connsiteY38" fmla="*/ 4006013 h 5819242"/>
                <a:gd name="connsiteX39" fmla="*/ 5622616 w 6424929"/>
                <a:gd name="connsiteY39" fmla="*/ 3831842 h 5819242"/>
                <a:gd name="connsiteX40" fmla="*/ 5608102 w 6424929"/>
                <a:gd name="connsiteY40" fmla="*/ 3621384 h 5819242"/>
                <a:gd name="connsiteX41" fmla="*/ 5579074 w 6424929"/>
                <a:gd name="connsiteY41" fmla="*/ 3439956 h 5819242"/>
                <a:gd name="connsiteX42" fmla="*/ 5571816 w 6424929"/>
                <a:gd name="connsiteY42" fmla="*/ 3222242 h 5819242"/>
                <a:gd name="connsiteX43" fmla="*/ 5716959 w 6424929"/>
                <a:gd name="connsiteY43" fmla="*/ 3055327 h 5819242"/>
                <a:gd name="connsiteX44" fmla="*/ 5934674 w 6424929"/>
                <a:gd name="connsiteY44" fmla="*/ 2902927 h 5819242"/>
                <a:gd name="connsiteX45" fmla="*/ 6043531 w 6424929"/>
                <a:gd name="connsiteY45" fmla="*/ 2743270 h 5819242"/>
                <a:gd name="connsiteX46" fmla="*/ 6072559 w 6424929"/>
                <a:gd name="connsiteY46" fmla="*/ 2482013 h 5819242"/>
                <a:gd name="connsiteX47" fmla="*/ 6137874 w 6424929"/>
                <a:gd name="connsiteY47" fmla="*/ 2162699 h 5819242"/>
                <a:gd name="connsiteX48" fmla="*/ 6159645 w 6424929"/>
                <a:gd name="connsiteY48" fmla="*/ 1937727 h 5819242"/>
                <a:gd name="connsiteX49" fmla="*/ 6246731 w 6424929"/>
                <a:gd name="connsiteY49" fmla="*/ 1545842 h 5819242"/>
                <a:gd name="connsiteX50" fmla="*/ 6304788 w 6424929"/>
                <a:gd name="connsiteY50" fmla="*/ 1204756 h 5819242"/>
                <a:gd name="connsiteX51" fmla="*/ 6370102 w 6424929"/>
                <a:gd name="connsiteY51" fmla="*/ 965270 h 5819242"/>
                <a:gd name="connsiteX52" fmla="*/ 6416886 w 6424929"/>
                <a:gd name="connsiteY52" fmla="*/ 682242 h 5819242"/>
                <a:gd name="connsiteX53" fmla="*/ 6420902 w 6424929"/>
                <a:gd name="connsiteY53" fmla="*/ 551613 h 5819242"/>
                <a:gd name="connsiteX54" fmla="*/ 6375179 w 6424929"/>
                <a:gd name="connsiteY54" fmla="*/ 473687 h 5819242"/>
                <a:gd name="connsiteX55" fmla="*/ 6253988 w 6424929"/>
                <a:gd name="connsiteY55" fmla="*/ 438458 h 5819242"/>
                <a:gd name="connsiteX56" fmla="*/ 5883874 w 6424929"/>
                <a:gd name="connsiteY56" fmla="*/ 333899 h 5819242"/>
                <a:gd name="connsiteX57" fmla="*/ 5110318 w 6424929"/>
                <a:gd name="connsiteY57" fmla="*/ 156486 h 5819242"/>
                <a:gd name="connsiteX58" fmla="*/ 4933188 w 6424929"/>
                <a:gd name="connsiteY58" fmla="*/ 94413 h 5819242"/>
                <a:gd name="connsiteX59" fmla="*/ 4599359 w 6424929"/>
                <a:gd name="connsiteY59" fmla="*/ 29099 h 5819242"/>
                <a:gd name="connsiteX60" fmla="*/ 4519531 w 6424929"/>
                <a:gd name="connsiteY60" fmla="*/ 70 h 5819242"/>
                <a:gd name="connsiteX61" fmla="*/ 4381645 w 6424929"/>
                <a:gd name="connsiteY61" fmla="*/ 36356 h 5819242"/>
                <a:gd name="connsiteX62" fmla="*/ 4294559 w 6424929"/>
                <a:gd name="connsiteY62" fmla="*/ 159727 h 5819242"/>
                <a:gd name="connsiteX63" fmla="*/ 4229245 w 6424929"/>
                <a:gd name="connsiteY63" fmla="*/ 246813 h 5819242"/>
                <a:gd name="connsiteX64" fmla="*/ 4163931 w 6424929"/>
                <a:gd name="connsiteY64" fmla="*/ 428242 h 5819242"/>
                <a:gd name="connsiteX65" fmla="*/ 4142159 w 6424929"/>
                <a:gd name="connsiteY65" fmla="*/ 537099 h 5819242"/>
                <a:gd name="connsiteX66" fmla="*/ 4142159 w 6424929"/>
                <a:gd name="connsiteY66" fmla="*/ 682242 h 5819242"/>
                <a:gd name="connsiteX67" fmla="*/ 4142159 w 6424929"/>
                <a:gd name="connsiteY67" fmla="*/ 769327 h 5819242"/>
                <a:gd name="connsiteX68" fmla="*/ 4171188 w 6424929"/>
                <a:gd name="connsiteY68" fmla="*/ 834642 h 5819242"/>
                <a:gd name="connsiteX69" fmla="*/ 4243759 w 6424929"/>
                <a:gd name="connsiteY69" fmla="*/ 863670 h 5819242"/>
                <a:gd name="connsiteX70" fmla="*/ 4359874 w 6424929"/>
                <a:gd name="connsiteY70" fmla="*/ 1030584 h 5819242"/>
                <a:gd name="connsiteX71" fmla="*/ 4432445 w 6424929"/>
                <a:gd name="connsiteY71" fmla="*/ 1103156 h 5819242"/>
                <a:gd name="connsiteX72" fmla="*/ 4541302 w 6424929"/>
                <a:gd name="connsiteY72" fmla="*/ 1095899 h 5819242"/>
                <a:gd name="connsiteX73" fmla="*/ 4650159 w 6424929"/>
                <a:gd name="connsiteY73" fmla="*/ 1124927 h 5819242"/>
                <a:gd name="connsiteX74" fmla="*/ 4671931 w 6424929"/>
                <a:gd name="connsiteY74" fmla="*/ 1124927 h 5819242"/>
                <a:gd name="connsiteX75" fmla="*/ 4722731 w 6424929"/>
                <a:gd name="connsiteY75" fmla="*/ 1146699 h 5819242"/>
                <a:gd name="connsiteX76" fmla="*/ 4780788 w 6424929"/>
                <a:gd name="connsiteY76" fmla="*/ 1139442 h 5819242"/>
                <a:gd name="connsiteX77" fmla="*/ 4817074 w 6424929"/>
                <a:gd name="connsiteY77" fmla="*/ 1204756 h 5819242"/>
                <a:gd name="connsiteX78" fmla="*/ 4802559 w 6424929"/>
                <a:gd name="connsiteY78" fmla="*/ 1320870 h 5819242"/>
                <a:gd name="connsiteX79" fmla="*/ 4780788 w 6424929"/>
                <a:gd name="connsiteY79" fmla="*/ 1422470 h 5819242"/>
                <a:gd name="connsiteX80" fmla="*/ 4737245 w 6424929"/>
                <a:gd name="connsiteY80" fmla="*/ 1705499 h 5819242"/>
                <a:gd name="connsiteX81" fmla="*/ 4729988 w 6424929"/>
                <a:gd name="connsiteY81" fmla="*/ 1865156 h 5819242"/>
                <a:gd name="connsiteX82" fmla="*/ 4664674 w 6424929"/>
                <a:gd name="connsiteY82" fmla="*/ 2148184 h 5819242"/>
                <a:gd name="connsiteX83" fmla="*/ 4628388 w 6424929"/>
                <a:gd name="connsiteY83" fmla="*/ 2670699 h 5819242"/>
                <a:gd name="connsiteX84" fmla="*/ 4606616 w 6424929"/>
                <a:gd name="connsiteY84" fmla="*/ 2990013 h 5819242"/>
                <a:gd name="connsiteX85" fmla="*/ 4584845 w 6424929"/>
                <a:gd name="connsiteY85" fmla="*/ 3425442 h 5819242"/>
                <a:gd name="connsiteX86" fmla="*/ 4584845 w 6424929"/>
                <a:gd name="connsiteY86" fmla="*/ 3541556 h 5819242"/>
                <a:gd name="connsiteX87" fmla="*/ 4599359 w 6424929"/>
                <a:gd name="connsiteY87" fmla="*/ 3693956 h 5819242"/>
                <a:gd name="connsiteX88" fmla="*/ 4613874 w 6424929"/>
                <a:gd name="connsiteY88" fmla="*/ 3947956 h 5819242"/>
                <a:gd name="connsiteX89" fmla="*/ 4599359 w 6424929"/>
                <a:gd name="connsiteY89" fmla="*/ 3955213 h 5819242"/>
                <a:gd name="connsiteX90" fmla="*/ 4541302 w 6424929"/>
                <a:gd name="connsiteY90" fmla="*/ 3991499 h 5819242"/>
                <a:gd name="connsiteX91" fmla="*/ 4454216 w 6424929"/>
                <a:gd name="connsiteY91" fmla="*/ 4020527 h 5819242"/>
                <a:gd name="connsiteX92" fmla="*/ 4388902 w 6424929"/>
                <a:gd name="connsiteY92" fmla="*/ 4006013 h 5819242"/>
                <a:gd name="connsiteX93" fmla="*/ 4338102 w 6424929"/>
                <a:gd name="connsiteY93" fmla="*/ 3984242 h 5819242"/>
                <a:gd name="connsiteX94" fmla="*/ 4105874 w 6424929"/>
                <a:gd name="connsiteY94" fmla="*/ 3926184 h 5819242"/>
                <a:gd name="connsiteX95" fmla="*/ 4040559 w 6424929"/>
                <a:gd name="connsiteY95" fmla="*/ 3904413 h 5819242"/>
                <a:gd name="connsiteX96" fmla="*/ 3902674 w 6424929"/>
                <a:gd name="connsiteY96" fmla="*/ 3882642 h 5819242"/>
                <a:gd name="connsiteX97" fmla="*/ 3822845 w 6424929"/>
                <a:gd name="connsiteY97" fmla="*/ 3875384 h 5819242"/>
                <a:gd name="connsiteX98" fmla="*/ 3648674 w 6424929"/>
                <a:gd name="connsiteY98" fmla="*/ 3831842 h 5819242"/>
                <a:gd name="connsiteX99" fmla="*/ 3583359 w 6424929"/>
                <a:gd name="connsiteY99" fmla="*/ 3831842 h 5819242"/>
                <a:gd name="connsiteX100" fmla="*/ 3387416 w 6424929"/>
                <a:gd name="connsiteY100" fmla="*/ 3788299 h 5819242"/>
                <a:gd name="connsiteX101" fmla="*/ 3126159 w 6424929"/>
                <a:gd name="connsiteY101" fmla="*/ 3773784 h 5819242"/>
                <a:gd name="connsiteX102" fmla="*/ 2995531 w 6424929"/>
                <a:gd name="connsiteY102" fmla="*/ 3744756 h 5819242"/>
                <a:gd name="connsiteX103" fmla="*/ 2922959 w 6424929"/>
                <a:gd name="connsiteY103" fmla="*/ 3701213 h 5819242"/>
                <a:gd name="connsiteX104" fmla="*/ 2821359 w 6424929"/>
                <a:gd name="connsiteY104" fmla="*/ 3679442 h 5819242"/>
                <a:gd name="connsiteX105" fmla="*/ 2792331 w 6424929"/>
                <a:gd name="connsiteY105" fmla="*/ 3664927 h 5819242"/>
                <a:gd name="connsiteX106" fmla="*/ 2748788 w 6424929"/>
                <a:gd name="connsiteY106" fmla="*/ 3672184 h 5819242"/>
                <a:gd name="connsiteX107" fmla="*/ 2712502 w 6424929"/>
                <a:gd name="connsiteY107" fmla="*/ 3737499 h 5819242"/>
                <a:gd name="connsiteX108" fmla="*/ 2668959 w 6424929"/>
                <a:gd name="connsiteY108" fmla="*/ 3781042 h 5819242"/>
                <a:gd name="connsiteX109" fmla="*/ 2581874 w 6424929"/>
                <a:gd name="connsiteY109" fmla="*/ 3998756 h 5819242"/>
                <a:gd name="connsiteX110" fmla="*/ 2516559 w 6424929"/>
                <a:gd name="connsiteY110" fmla="*/ 4064070 h 5819242"/>
                <a:gd name="connsiteX111" fmla="*/ 2465759 w 6424929"/>
                <a:gd name="connsiteY111" fmla="*/ 4165670 h 5819242"/>
                <a:gd name="connsiteX112" fmla="*/ 2443988 w 6424929"/>
                <a:gd name="connsiteY112" fmla="*/ 4194699 h 5819242"/>
                <a:gd name="connsiteX113" fmla="*/ 2407702 w 6424929"/>
                <a:gd name="connsiteY113" fmla="*/ 4260013 h 5819242"/>
                <a:gd name="connsiteX114" fmla="*/ 2378674 w 6424929"/>
                <a:gd name="connsiteY114" fmla="*/ 4318070 h 5819242"/>
                <a:gd name="connsiteX115" fmla="*/ 2226274 w 6424929"/>
                <a:gd name="connsiteY115" fmla="*/ 4310813 h 5819242"/>
                <a:gd name="connsiteX116" fmla="*/ 1877931 w 6424929"/>
                <a:gd name="connsiteY116" fmla="*/ 4318070 h 5819242"/>
                <a:gd name="connsiteX117" fmla="*/ 1689245 w 6424929"/>
                <a:gd name="connsiteY117" fmla="*/ 4325327 h 5819242"/>
                <a:gd name="connsiteX118" fmla="*/ 1558616 w 6424929"/>
                <a:gd name="connsiteY118" fmla="*/ 4347099 h 5819242"/>
                <a:gd name="connsiteX119" fmla="*/ 1406216 w 6424929"/>
                <a:gd name="connsiteY119" fmla="*/ 4354356 h 5819242"/>
                <a:gd name="connsiteX120" fmla="*/ 1181245 w 6424929"/>
                <a:gd name="connsiteY120" fmla="*/ 4361613 h 5819242"/>
                <a:gd name="connsiteX121" fmla="*/ 927245 w 6424929"/>
                <a:gd name="connsiteY121" fmla="*/ 4405156 h 5819242"/>
                <a:gd name="connsiteX122" fmla="*/ 854674 w 6424929"/>
                <a:gd name="connsiteY122" fmla="*/ 4405156 h 5819242"/>
                <a:gd name="connsiteX123" fmla="*/ 811131 w 6424929"/>
                <a:gd name="connsiteY123" fmla="*/ 4405156 h 5819242"/>
                <a:gd name="connsiteX124" fmla="*/ 731302 w 6424929"/>
                <a:gd name="connsiteY124" fmla="*/ 4412413 h 5819242"/>
                <a:gd name="connsiteX125" fmla="*/ 687759 w 6424929"/>
                <a:gd name="connsiteY125" fmla="*/ 4434184 h 5819242"/>
                <a:gd name="connsiteX126" fmla="*/ 695016 w 6424929"/>
                <a:gd name="connsiteY126" fmla="*/ 4586584 h 5819242"/>
                <a:gd name="connsiteX127" fmla="*/ 695016 w 6424929"/>
                <a:gd name="connsiteY127" fmla="*/ 4630127 h 5819242"/>
                <a:gd name="connsiteX128" fmla="*/ 687759 w 6424929"/>
                <a:gd name="connsiteY128" fmla="*/ 4869613 h 5819242"/>
                <a:gd name="connsiteX129" fmla="*/ 695016 w 6424929"/>
                <a:gd name="connsiteY129" fmla="*/ 4971213 h 5819242"/>
                <a:gd name="connsiteX130" fmla="*/ 695016 w 6424929"/>
                <a:gd name="connsiteY130" fmla="*/ 5080070 h 5819242"/>
                <a:gd name="connsiteX131" fmla="*/ 687759 w 6424929"/>
                <a:gd name="connsiteY131" fmla="*/ 5217956 h 5819242"/>
                <a:gd name="connsiteX132" fmla="*/ 695016 w 6424929"/>
                <a:gd name="connsiteY132" fmla="*/ 5326813 h 5819242"/>
                <a:gd name="connsiteX133" fmla="*/ 658731 w 6424929"/>
                <a:gd name="connsiteY133" fmla="*/ 5500984 h 5819242"/>
                <a:gd name="connsiteX134" fmla="*/ 673245 w 6424929"/>
                <a:gd name="connsiteY134" fmla="*/ 5609842 h 5819242"/>
                <a:gd name="connsiteX135" fmla="*/ 673245 w 6424929"/>
                <a:gd name="connsiteY135" fmla="*/ 5675156 h 5819242"/>
                <a:gd name="connsiteX136" fmla="*/ 673245 w 6424929"/>
                <a:gd name="connsiteY136" fmla="*/ 5718699 h 5819242"/>
                <a:gd name="connsiteX0" fmla="*/ 767588 w 6424929"/>
                <a:gd name="connsiteY0" fmla="*/ 3570584 h 5819242"/>
                <a:gd name="connsiteX1" fmla="*/ 658731 w 6424929"/>
                <a:gd name="connsiteY1" fmla="*/ 3556070 h 5819242"/>
                <a:gd name="connsiteX2" fmla="*/ 578902 w 6424929"/>
                <a:gd name="connsiteY2" fmla="*/ 3534299 h 5819242"/>
                <a:gd name="connsiteX3" fmla="*/ 491816 w 6424929"/>
                <a:gd name="connsiteY3" fmla="*/ 3512527 h 5819242"/>
                <a:gd name="connsiteX4" fmla="*/ 462788 w 6424929"/>
                <a:gd name="connsiteY4" fmla="*/ 3548813 h 5819242"/>
                <a:gd name="connsiteX5" fmla="*/ 462788 w 6424929"/>
                <a:gd name="connsiteY5" fmla="*/ 3548813 h 5819242"/>
                <a:gd name="connsiteX6" fmla="*/ 47135 w 6424929"/>
                <a:gd name="connsiteY6" fmla="*/ 5306493 h 5819242"/>
                <a:gd name="connsiteX7" fmla="*/ 50948 w 6424929"/>
                <a:gd name="connsiteY7" fmla="*/ 5696383 h 5819242"/>
                <a:gd name="connsiteX8" fmla="*/ 368445 w 6424929"/>
                <a:gd name="connsiteY8" fmla="*/ 5703822 h 5819242"/>
                <a:gd name="connsiteX9" fmla="*/ 542616 w 6424929"/>
                <a:gd name="connsiteY9" fmla="*/ 5711442 h 5819242"/>
                <a:gd name="connsiteX10" fmla="*/ 803874 w 6424929"/>
                <a:gd name="connsiteY10" fmla="*/ 5733213 h 5819242"/>
                <a:gd name="connsiteX11" fmla="*/ 1297359 w 6424929"/>
                <a:gd name="connsiteY11" fmla="*/ 5740470 h 5819242"/>
                <a:gd name="connsiteX12" fmla="*/ 1580388 w 6424929"/>
                <a:gd name="connsiteY12" fmla="*/ 5754984 h 5819242"/>
                <a:gd name="connsiteX13" fmla="*/ 1799441 w 6424929"/>
                <a:gd name="connsiteY13" fmla="*/ 5768442 h 5819242"/>
                <a:gd name="connsiteX14" fmla="*/ 2044845 w 6424929"/>
                <a:gd name="connsiteY14" fmla="*/ 5791552 h 5819242"/>
                <a:gd name="connsiteX15" fmla="*/ 2236772 w 6424929"/>
                <a:gd name="connsiteY15" fmla="*/ 5802544 h 5819242"/>
                <a:gd name="connsiteX16" fmla="*/ 2497747 w 6424929"/>
                <a:gd name="connsiteY16" fmla="*/ 5816282 h 5819242"/>
                <a:gd name="connsiteX17" fmla="*/ 2697988 w 6424929"/>
                <a:gd name="connsiteY17" fmla="*/ 5813042 h 5819242"/>
                <a:gd name="connsiteX18" fmla="*/ 2849331 w 6424929"/>
                <a:gd name="connsiteY18" fmla="*/ 5819242 h 5819242"/>
                <a:gd name="connsiteX19" fmla="*/ 3039074 w 6424929"/>
                <a:gd name="connsiteY19" fmla="*/ 5813042 h 5819242"/>
                <a:gd name="connsiteX20" fmla="*/ 3231001 w 6424929"/>
                <a:gd name="connsiteY20" fmla="*/ 5803107 h 5819242"/>
                <a:gd name="connsiteX21" fmla="*/ 3372902 w 6424929"/>
                <a:gd name="connsiteY21" fmla="*/ 5791270 h 5819242"/>
                <a:gd name="connsiteX22" fmla="*/ 3590617 w 6424929"/>
                <a:gd name="connsiteY22" fmla="*/ 5714401 h 5819242"/>
                <a:gd name="connsiteX23" fmla="*/ 3782050 w 6424929"/>
                <a:gd name="connsiteY23" fmla="*/ 5718699 h 5819242"/>
                <a:gd name="connsiteX24" fmla="*/ 4127645 w 6424929"/>
                <a:gd name="connsiteY24" fmla="*/ 5725956 h 5819242"/>
                <a:gd name="connsiteX25" fmla="*/ 4432445 w 6424929"/>
                <a:gd name="connsiteY25" fmla="*/ 5725956 h 5819242"/>
                <a:gd name="connsiteX26" fmla="*/ 4592102 w 6424929"/>
                <a:gd name="connsiteY26" fmla="*/ 5725956 h 5819242"/>
                <a:gd name="connsiteX27" fmla="*/ 4940445 w 6424929"/>
                <a:gd name="connsiteY27" fmla="*/ 5725956 h 5819242"/>
                <a:gd name="connsiteX28" fmla="*/ 5172674 w 6424929"/>
                <a:gd name="connsiteY28" fmla="*/ 5711442 h 5819242"/>
                <a:gd name="connsiteX29" fmla="*/ 5441188 w 6424929"/>
                <a:gd name="connsiteY29" fmla="*/ 5704184 h 5819242"/>
                <a:gd name="connsiteX30" fmla="*/ 5614657 w 6424929"/>
                <a:gd name="connsiteY30" fmla="*/ 5596103 h 5819242"/>
                <a:gd name="connsiteX31" fmla="*/ 5680391 w 6424929"/>
                <a:gd name="connsiteY31" fmla="*/ 5487808 h 5819242"/>
                <a:gd name="connsiteX32" fmla="*/ 5703502 w 6424929"/>
                <a:gd name="connsiteY32" fmla="*/ 5335409 h 5819242"/>
                <a:gd name="connsiteX33" fmla="*/ 5687931 w 6424929"/>
                <a:gd name="connsiteY33" fmla="*/ 5138127 h 5819242"/>
                <a:gd name="connsiteX34" fmla="*/ 5680674 w 6424929"/>
                <a:gd name="connsiteY34" fmla="*/ 4949442 h 5819242"/>
                <a:gd name="connsiteX35" fmla="*/ 5680674 w 6424929"/>
                <a:gd name="connsiteY35" fmla="*/ 4789784 h 5819242"/>
                <a:gd name="connsiteX36" fmla="*/ 5673416 w 6424929"/>
                <a:gd name="connsiteY36" fmla="*/ 4506756 h 5819242"/>
                <a:gd name="connsiteX37" fmla="*/ 5673416 w 6424929"/>
                <a:gd name="connsiteY37" fmla="*/ 4252756 h 5819242"/>
                <a:gd name="connsiteX38" fmla="*/ 5644388 w 6424929"/>
                <a:gd name="connsiteY38" fmla="*/ 4006013 h 5819242"/>
                <a:gd name="connsiteX39" fmla="*/ 5622616 w 6424929"/>
                <a:gd name="connsiteY39" fmla="*/ 3831842 h 5819242"/>
                <a:gd name="connsiteX40" fmla="*/ 5608102 w 6424929"/>
                <a:gd name="connsiteY40" fmla="*/ 3621384 h 5819242"/>
                <a:gd name="connsiteX41" fmla="*/ 5579074 w 6424929"/>
                <a:gd name="connsiteY41" fmla="*/ 3439956 h 5819242"/>
                <a:gd name="connsiteX42" fmla="*/ 5571816 w 6424929"/>
                <a:gd name="connsiteY42" fmla="*/ 3222242 h 5819242"/>
                <a:gd name="connsiteX43" fmla="*/ 5716959 w 6424929"/>
                <a:gd name="connsiteY43" fmla="*/ 3055327 h 5819242"/>
                <a:gd name="connsiteX44" fmla="*/ 5934674 w 6424929"/>
                <a:gd name="connsiteY44" fmla="*/ 2902927 h 5819242"/>
                <a:gd name="connsiteX45" fmla="*/ 6043531 w 6424929"/>
                <a:gd name="connsiteY45" fmla="*/ 2743270 h 5819242"/>
                <a:gd name="connsiteX46" fmla="*/ 6072559 w 6424929"/>
                <a:gd name="connsiteY46" fmla="*/ 2482013 h 5819242"/>
                <a:gd name="connsiteX47" fmla="*/ 6137874 w 6424929"/>
                <a:gd name="connsiteY47" fmla="*/ 2162699 h 5819242"/>
                <a:gd name="connsiteX48" fmla="*/ 6159645 w 6424929"/>
                <a:gd name="connsiteY48" fmla="*/ 1937727 h 5819242"/>
                <a:gd name="connsiteX49" fmla="*/ 6246731 w 6424929"/>
                <a:gd name="connsiteY49" fmla="*/ 1545842 h 5819242"/>
                <a:gd name="connsiteX50" fmla="*/ 6304788 w 6424929"/>
                <a:gd name="connsiteY50" fmla="*/ 1204756 h 5819242"/>
                <a:gd name="connsiteX51" fmla="*/ 6370102 w 6424929"/>
                <a:gd name="connsiteY51" fmla="*/ 965270 h 5819242"/>
                <a:gd name="connsiteX52" fmla="*/ 6416886 w 6424929"/>
                <a:gd name="connsiteY52" fmla="*/ 682242 h 5819242"/>
                <a:gd name="connsiteX53" fmla="*/ 6420902 w 6424929"/>
                <a:gd name="connsiteY53" fmla="*/ 551613 h 5819242"/>
                <a:gd name="connsiteX54" fmla="*/ 6375179 w 6424929"/>
                <a:gd name="connsiteY54" fmla="*/ 473687 h 5819242"/>
                <a:gd name="connsiteX55" fmla="*/ 6253988 w 6424929"/>
                <a:gd name="connsiteY55" fmla="*/ 438458 h 5819242"/>
                <a:gd name="connsiteX56" fmla="*/ 5883874 w 6424929"/>
                <a:gd name="connsiteY56" fmla="*/ 333899 h 5819242"/>
                <a:gd name="connsiteX57" fmla="*/ 5110318 w 6424929"/>
                <a:gd name="connsiteY57" fmla="*/ 147608 h 5819242"/>
                <a:gd name="connsiteX58" fmla="*/ 4933188 w 6424929"/>
                <a:gd name="connsiteY58" fmla="*/ 94413 h 5819242"/>
                <a:gd name="connsiteX59" fmla="*/ 4599359 w 6424929"/>
                <a:gd name="connsiteY59" fmla="*/ 29099 h 5819242"/>
                <a:gd name="connsiteX60" fmla="*/ 4519531 w 6424929"/>
                <a:gd name="connsiteY60" fmla="*/ 70 h 5819242"/>
                <a:gd name="connsiteX61" fmla="*/ 4381645 w 6424929"/>
                <a:gd name="connsiteY61" fmla="*/ 36356 h 5819242"/>
                <a:gd name="connsiteX62" fmla="*/ 4294559 w 6424929"/>
                <a:gd name="connsiteY62" fmla="*/ 159727 h 5819242"/>
                <a:gd name="connsiteX63" fmla="*/ 4229245 w 6424929"/>
                <a:gd name="connsiteY63" fmla="*/ 246813 h 5819242"/>
                <a:gd name="connsiteX64" fmla="*/ 4163931 w 6424929"/>
                <a:gd name="connsiteY64" fmla="*/ 428242 h 5819242"/>
                <a:gd name="connsiteX65" fmla="*/ 4142159 w 6424929"/>
                <a:gd name="connsiteY65" fmla="*/ 537099 h 5819242"/>
                <a:gd name="connsiteX66" fmla="*/ 4142159 w 6424929"/>
                <a:gd name="connsiteY66" fmla="*/ 682242 h 5819242"/>
                <a:gd name="connsiteX67" fmla="*/ 4142159 w 6424929"/>
                <a:gd name="connsiteY67" fmla="*/ 769327 h 5819242"/>
                <a:gd name="connsiteX68" fmla="*/ 4171188 w 6424929"/>
                <a:gd name="connsiteY68" fmla="*/ 834642 h 5819242"/>
                <a:gd name="connsiteX69" fmla="*/ 4243759 w 6424929"/>
                <a:gd name="connsiteY69" fmla="*/ 863670 h 5819242"/>
                <a:gd name="connsiteX70" fmla="*/ 4359874 w 6424929"/>
                <a:gd name="connsiteY70" fmla="*/ 1030584 h 5819242"/>
                <a:gd name="connsiteX71" fmla="*/ 4432445 w 6424929"/>
                <a:gd name="connsiteY71" fmla="*/ 1103156 h 5819242"/>
                <a:gd name="connsiteX72" fmla="*/ 4541302 w 6424929"/>
                <a:gd name="connsiteY72" fmla="*/ 1095899 h 5819242"/>
                <a:gd name="connsiteX73" fmla="*/ 4650159 w 6424929"/>
                <a:gd name="connsiteY73" fmla="*/ 1124927 h 5819242"/>
                <a:gd name="connsiteX74" fmla="*/ 4671931 w 6424929"/>
                <a:gd name="connsiteY74" fmla="*/ 1124927 h 5819242"/>
                <a:gd name="connsiteX75" fmla="*/ 4722731 w 6424929"/>
                <a:gd name="connsiteY75" fmla="*/ 1146699 h 5819242"/>
                <a:gd name="connsiteX76" fmla="*/ 4780788 w 6424929"/>
                <a:gd name="connsiteY76" fmla="*/ 1139442 h 5819242"/>
                <a:gd name="connsiteX77" fmla="*/ 4817074 w 6424929"/>
                <a:gd name="connsiteY77" fmla="*/ 1204756 h 5819242"/>
                <a:gd name="connsiteX78" fmla="*/ 4802559 w 6424929"/>
                <a:gd name="connsiteY78" fmla="*/ 1320870 h 5819242"/>
                <a:gd name="connsiteX79" fmla="*/ 4780788 w 6424929"/>
                <a:gd name="connsiteY79" fmla="*/ 1422470 h 5819242"/>
                <a:gd name="connsiteX80" fmla="*/ 4737245 w 6424929"/>
                <a:gd name="connsiteY80" fmla="*/ 1705499 h 5819242"/>
                <a:gd name="connsiteX81" fmla="*/ 4729988 w 6424929"/>
                <a:gd name="connsiteY81" fmla="*/ 1865156 h 5819242"/>
                <a:gd name="connsiteX82" fmla="*/ 4664674 w 6424929"/>
                <a:gd name="connsiteY82" fmla="*/ 2148184 h 5819242"/>
                <a:gd name="connsiteX83" fmla="*/ 4628388 w 6424929"/>
                <a:gd name="connsiteY83" fmla="*/ 2670699 h 5819242"/>
                <a:gd name="connsiteX84" fmla="*/ 4606616 w 6424929"/>
                <a:gd name="connsiteY84" fmla="*/ 2990013 h 5819242"/>
                <a:gd name="connsiteX85" fmla="*/ 4584845 w 6424929"/>
                <a:gd name="connsiteY85" fmla="*/ 3425442 h 5819242"/>
                <a:gd name="connsiteX86" fmla="*/ 4584845 w 6424929"/>
                <a:gd name="connsiteY86" fmla="*/ 3541556 h 5819242"/>
                <a:gd name="connsiteX87" fmla="*/ 4599359 w 6424929"/>
                <a:gd name="connsiteY87" fmla="*/ 3693956 h 5819242"/>
                <a:gd name="connsiteX88" fmla="*/ 4613874 w 6424929"/>
                <a:gd name="connsiteY88" fmla="*/ 3947956 h 5819242"/>
                <a:gd name="connsiteX89" fmla="*/ 4599359 w 6424929"/>
                <a:gd name="connsiteY89" fmla="*/ 3955213 h 5819242"/>
                <a:gd name="connsiteX90" fmla="*/ 4541302 w 6424929"/>
                <a:gd name="connsiteY90" fmla="*/ 3991499 h 5819242"/>
                <a:gd name="connsiteX91" fmla="*/ 4454216 w 6424929"/>
                <a:gd name="connsiteY91" fmla="*/ 4020527 h 5819242"/>
                <a:gd name="connsiteX92" fmla="*/ 4388902 w 6424929"/>
                <a:gd name="connsiteY92" fmla="*/ 4006013 h 5819242"/>
                <a:gd name="connsiteX93" fmla="*/ 4338102 w 6424929"/>
                <a:gd name="connsiteY93" fmla="*/ 3984242 h 5819242"/>
                <a:gd name="connsiteX94" fmla="*/ 4105874 w 6424929"/>
                <a:gd name="connsiteY94" fmla="*/ 3926184 h 5819242"/>
                <a:gd name="connsiteX95" fmla="*/ 4040559 w 6424929"/>
                <a:gd name="connsiteY95" fmla="*/ 3904413 h 5819242"/>
                <a:gd name="connsiteX96" fmla="*/ 3902674 w 6424929"/>
                <a:gd name="connsiteY96" fmla="*/ 3882642 h 5819242"/>
                <a:gd name="connsiteX97" fmla="*/ 3822845 w 6424929"/>
                <a:gd name="connsiteY97" fmla="*/ 3875384 h 5819242"/>
                <a:gd name="connsiteX98" fmla="*/ 3648674 w 6424929"/>
                <a:gd name="connsiteY98" fmla="*/ 3831842 h 5819242"/>
                <a:gd name="connsiteX99" fmla="*/ 3583359 w 6424929"/>
                <a:gd name="connsiteY99" fmla="*/ 3831842 h 5819242"/>
                <a:gd name="connsiteX100" fmla="*/ 3387416 w 6424929"/>
                <a:gd name="connsiteY100" fmla="*/ 3788299 h 5819242"/>
                <a:gd name="connsiteX101" fmla="*/ 3126159 w 6424929"/>
                <a:gd name="connsiteY101" fmla="*/ 3773784 h 5819242"/>
                <a:gd name="connsiteX102" fmla="*/ 2995531 w 6424929"/>
                <a:gd name="connsiteY102" fmla="*/ 3744756 h 5819242"/>
                <a:gd name="connsiteX103" fmla="*/ 2922959 w 6424929"/>
                <a:gd name="connsiteY103" fmla="*/ 3701213 h 5819242"/>
                <a:gd name="connsiteX104" fmla="*/ 2821359 w 6424929"/>
                <a:gd name="connsiteY104" fmla="*/ 3679442 h 5819242"/>
                <a:gd name="connsiteX105" fmla="*/ 2792331 w 6424929"/>
                <a:gd name="connsiteY105" fmla="*/ 3664927 h 5819242"/>
                <a:gd name="connsiteX106" fmla="*/ 2748788 w 6424929"/>
                <a:gd name="connsiteY106" fmla="*/ 3672184 h 5819242"/>
                <a:gd name="connsiteX107" fmla="*/ 2712502 w 6424929"/>
                <a:gd name="connsiteY107" fmla="*/ 3737499 h 5819242"/>
                <a:gd name="connsiteX108" fmla="*/ 2668959 w 6424929"/>
                <a:gd name="connsiteY108" fmla="*/ 3781042 h 5819242"/>
                <a:gd name="connsiteX109" fmla="*/ 2581874 w 6424929"/>
                <a:gd name="connsiteY109" fmla="*/ 3998756 h 5819242"/>
                <a:gd name="connsiteX110" fmla="*/ 2516559 w 6424929"/>
                <a:gd name="connsiteY110" fmla="*/ 4064070 h 5819242"/>
                <a:gd name="connsiteX111" fmla="*/ 2465759 w 6424929"/>
                <a:gd name="connsiteY111" fmla="*/ 4165670 h 5819242"/>
                <a:gd name="connsiteX112" fmla="*/ 2443988 w 6424929"/>
                <a:gd name="connsiteY112" fmla="*/ 4194699 h 5819242"/>
                <a:gd name="connsiteX113" fmla="*/ 2407702 w 6424929"/>
                <a:gd name="connsiteY113" fmla="*/ 4260013 h 5819242"/>
                <a:gd name="connsiteX114" fmla="*/ 2378674 w 6424929"/>
                <a:gd name="connsiteY114" fmla="*/ 4318070 h 5819242"/>
                <a:gd name="connsiteX115" fmla="*/ 2226274 w 6424929"/>
                <a:gd name="connsiteY115" fmla="*/ 4310813 h 5819242"/>
                <a:gd name="connsiteX116" fmla="*/ 1877931 w 6424929"/>
                <a:gd name="connsiteY116" fmla="*/ 4318070 h 5819242"/>
                <a:gd name="connsiteX117" fmla="*/ 1689245 w 6424929"/>
                <a:gd name="connsiteY117" fmla="*/ 4325327 h 5819242"/>
                <a:gd name="connsiteX118" fmla="*/ 1558616 w 6424929"/>
                <a:gd name="connsiteY118" fmla="*/ 4347099 h 5819242"/>
                <a:gd name="connsiteX119" fmla="*/ 1406216 w 6424929"/>
                <a:gd name="connsiteY119" fmla="*/ 4354356 h 5819242"/>
                <a:gd name="connsiteX120" fmla="*/ 1181245 w 6424929"/>
                <a:gd name="connsiteY120" fmla="*/ 4361613 h 5819242"/>
                <a:gd name="connsiteX121" fmla="*/ 927245 w 6424929"/>
                <a:gd name="connsiteY121" fmla="*/ 4405156 h 5819242"/>
                <a:gd name="connsiteX122" fmla="*/ 854674 w 6424929"/>
                <a:gd name="connsiteY122" fmla="*/ 4405156 h 5819242"/>
                <a:gd name="connsiteX123" fmla="*/ 811131 w 6424929"/>
                <a:gd name="connsiteY123" fmla="*/ 4405156 h 5819242"/>
                <a:gd name="connsiteX124" fmla="*/ 731302 w 6424929"/>
                <a:gd name="connsiteY124" fmla="*/ 4412413 h 5819242"/>
                <a:gd name="connsiteX125" fmla="*/ 687759 w 6424929"/>
                <a:gd name="connsiteY125" fmla="*/ 4434184 h 5819242"/>
                <a:gd name="connsiteX126" fmla="*/ 695016 w 6424929"/>
                <a:gd name="connsiteY126" fmla="*/ 4586584 h 5819242"/>
                <a:gd name="connsiteX127" fmla="*/ 695016 w 6424929"/>
                <a:gd name="connsiteY127" fmla="*/ 4630127 h 5819242"/>
                <a:gd name="connsiteX128" fmla="*/ 687759 w 6424929"/>
                <a:gd name="connsiteY128" fmla="*/ 4869613 h 5819242"/>
                <a:gd name="connsiteX129" fmla="*/ 695016 w 6424929"/>
                <a:gd name="connsiteY129" fmla="*/ 4971213 h 5819242"/>
                <a:gd name="connsiteX130" fmla="*/ 695016 w 6424929"/>
                <a:gd name="connsiteY130" fmla="*/ 5080070 h 5819242"/>
                <a:gd name="connsiteX131" fmla="*/ 687759 w 6424929"/>
                <a:gd name="connsiteY131" fmla="*/ 5217956 h 5819242"/>
                <a:gd name="connsiteX132" fmla="*/ 695016 w 6424929"/>
                <a:gd name="connsiteY132" fmla="*/ 5326813 h 5819242"/>
                <a:gd name="connsiteX133" fmla="*/ 658731 w 6424929"/>
                <a:gd name="connsiteY133" fmla="*/ 5500984 h 5819242"/>
                <a:gd name="connsiteX134" fmla="*/ 673245 w 6424929"/>
                <a:gd name="connsiteY134" fmla="*/ 5609842 h 5819242"/>
                <a:gd name="connsiteX135" fmla="*/ 673245 w 6424929"/>
                <a:gd name="connsiteY135" fmla="*/ 5675156 h 5819242"/>
                <a:gd name="connsiteX136" fmla="*/ 673245 w 6424929"/>
                <a:gd name="connsiteY136" fmla="*/ 5718699 h 5819242"/>
                <a:gd name="connsiteX0" fmla="*/ 767588 w 6424929"/>
                <a:gd name="connsiteY0" fmla="*/ 3570589 h 5819247"/>
                <a:gd name="connsiteX1" fmla="*/ 658731 w 6424929"/>
                <a:gd name="connsiteY1" fmla="*/ 3556075 h 5819247"/>
                <a:gd name="connsiteX2" fmla="*/ 578902 w 6424929"/>
                <a:gd name="connsiteY2" fmla="*/ 3534304 h 5819247"/>
                <a:gd name="connsiteX3" fmla="*/ 491816 w 6424929"/>
                <a:gd name="connsiteY3" fmla="*/ 3512532 h 5819247"/>
                <a:gd name="connsiteX4" fmla="*/ 462788 w 6424929"/>
                <a:gd name="connsiteY4" fmla="*/ 3548818 h 5819247"/>
                <a:gd name="connsiteX5" fmla="*/ 462788 w 6424929"/>
                <a:gd name="connsiteY5" fmla="*/ 3548818 h 5819247"/>
                <a:gd name="connsiteX6" fmla="*/ 47135 w 6424929"/>
                <a:gd name="connsiteY6" fmla="*/ 5306498 h 5819247"/>
                <a:gd name="connsiteX7" fmla="*/ 50948 w 6424929"/>
                <a:gd name="connsiteY7" fmla="*/ 5696388 h 5819247"/>
                <a:gd name="connsiteX8" fmla="*/ 368445 w 6424929"/>
                <a:gd name="connsiteY8" fmla="*/ 5703827 h 5819247"/>
                <a:gd name="connsiteX9" fmla="*/ 542616 w 6424929"/>
                <a:gd name="connsiteY9" fmla="*/ 5711447 h 5819247"/>
                <a:gd name="connsiteX10" fmla="*/ 803874 w 6424929"/>
                <a:gd name="connsiteY10" fmla="*/ 5733218 h 5819247"/>
                <a:gd name="connsiteX11" fmla="*/ 1297359 w 6424929"/>
                <a:gd name="connsiteY11" fmla="*/ 5740475 h 5819247"/>
                <a:gd name="connsiteX12" fmla="*/ 1580388 w 6424929"/>
                <a:gd name="connsiteY12" fmla="*/ 5754989 h 5819247"/>
                <a:gd name="connsiteX13" fmla="*/ 1799441 w 6424929"/>
                <a:gd name="connsiteY13" fmla="*/ 5768447 h 5819247"/>
                <a:gd name="connsiteX14" fmla="*/ 2044845 w 6424929"/>
                <a:gd name="connsiteY14" fmla="*/ 5791557 h 5819247"/>
                <a:gd name="connsiteX15" fmla="*/ 2236772 w 6424929"/>
                <a:gd name="connsiteY15" fmla="*/ 5802549 h 5819247"/>
                <a:gd name="connsiteX16" fmla="*/ 2497747 w 6424929"/>
                <a:gd name="connsiteY16" fmla="*/ 5816287 h 5819247"/>
                <a:gd name="connsiteX17" fmla="*/ 2697988 w 6424929"/>
                <a:gd name="connsiteY17" fmla="*/ 5813047 h 5819247"/>
                <a:gd name="connsiteX18" fmla="*/ 2849331 w 6424929"/>
                <a:gd name="connsiteY18" fmla="*/ 5819247 h 5819247"/>
                <a:gd name="connsiteX19" fmla="*/ 3039074 w 6424929"/>
                <a:gd name="connsiteY19" fmla="*/ 5813047 h 5819247"/>
                <a:gd name="connsiteX20" fmla="*/ 3231001 w 6424929"/>
                <a:gd name="connsiteY20" fmla="*/ 5803112 h 5819247"/>
                <a:gd name="connsiteX21" fmla="*/ 3372902 w 6424929"/>
                <a:gd name="connsiteY21" fmla="*/ 5791275 h 5819247"/>
                <a:gd name="connsiteX22" fmla="*/ 3590617 w 6424929"/>
                <a:gd name="connsiteY22" fmla="*/ 5714406 h 5819247"/>
                <a:gd name="connsiteX23" fmla="*/ 3782050 w 6424929"/>
                <a:gd name="connsiteY23" fmla="*/ 5718704 h 5819247"/>
                <a:gd name="connsiteX24" fmla="*/ 4127645 w 6424929"/>
                <a:gd name="connsiteY24" fmla="*/ 5725961 h 5819247"/>
                <a:gd name="connsiteX25" fmla="*/ 4432445 w 6424929"/>
                <a:gd name="connsiteY25" fmla="*/ 5725961 h 5819247"/>
                <a:gd name="connsiteX26" fmla="*/ 4592102 w 6424929"/>
                <a:gd name="connsiteY26" fmla="*/ 5725961 h 5819247"/>
                <a:gd name="connsiteX27" fmla="*/ 4940445 w 6424929"/>
                <a:gd name="connsiteY27" fmla="*/ 5725961 h 5819247"/>
                <a:gd name="connsiteX28" fmla="*/ 5172674 w 6424929"/>
                <a:gd name="connsiteY28" fmla="*/ 5711447 h 5819247"/>
                <a:gd name="connsiteX29" fmla="*/ 5441188 w 6424929"/>
                <a:gd name="connsiteY29" fmla="*/ 5704189 h 5819247"/>
                <a:gd name="connsiteX30" fmla="*/ 5614657 w 6424929"/>
                <a:gd name="connsiteY30" fmla="*/ 5596108 h 5819247"/>
                <a:gd name="connsiteX31" fmla="*/ 5680391 w 6424929"/>
                <a:gd name="connsiteY31" fmla="*/ 5487813 h 5819247"/>
                <a:gd name="connsiteX32" fmla="*/ 5703502 w 6424929"/>
                <a:gd name="connsiteY32" fmla="*/ 5335414 h 5819247"/>
                <a:gd name="connsiteX33" fmla="*/ 5687931 w 6424929"/>
                <a:gd name="connsiteY33" fmla="*/ 5138132 h 5819247"/>
                <a:gd name="connsiteX34" fmla="*/ 5680674 w 6424929"/>
                <a:gd name="connsiteY34" fmla="*/ 4949447 h 5819247"/>
                <a:gd name="connsiteX35" fmla="*/ 5680674 w 6424929"/>
                <a:gd name="connsiteY35" fmla="*/ 4789789 h 5819247"/>
                <a:gd name="connsiteX36" fmla="*/ 5673416 w 6424929"/>
                <a:gd name="connsiteY36" fmla="*/ 4506761 h 5819247"/>
                <a:gd name="connsiteX37" fmla="*/ 5673416 w 6424929"/>
                <a:gd name="connsiteY37" fmla="*/ 4252761 h 5819247"/>
                <a:gd name="connsiteX38" fmla="*/ 5644388 w 6424929"/>
                <a:gd name="connsiteY38" fmla="*/ 4006018 h 5819247"/>
                <a:gd name="connsiteX39" fmla="*/ 5622616 w 6424929"/>
                <a:gd name="connsiteY39" fmla="*/ 3831847 h 5819247"/>
                <a:gd name="connsiteX40" fmla="*/ 5608102 w 6424929"/>
                <a:gd name="connsiteY40" fmla="*/ 3621389 h 5819247"/>
                <a:gd name="connsiteX41" fmla="*/ 5579074 w 6424929"/>
                <a:gd name="connsiteY41" fmla="*/ 3439961 h 5819247"/>
                <a:gd name="connsiteX42" fmla="*/ 5571816 w 6424929"/>
                <a:gd name="connsiteY42" fmla="*/ 3222247 h 5819247"/>
                <a:gd name="connsiteX43" fmla="*/ 5716959 w 6424929"/>
                <a:gd name="connsiteY43" fmla="*/ 3055332 h 5819247"/>
                <a:gd name="connsiteX44" fmla="*/ 5934674 w 6424929"/>
                <a:gd name="connsiteY44" fmla="*/ 2902932 h 5819247"/>
                <a:gd name="connsiteX45" fmla="*/ 6043531 w 6424929"/>
                <a:gd name="connsiteY45" fmla="*/ 2743275 h 5819247"/>
                <a:gd name="connsiteX46" fmla="*/ 6072559 w 6424929"/>
                <a:gd name="connsiteY46" fmla="*/ 2482018 h 5819247"/>
                <a:gd name="connsiteX47" fmla="*/ 6137874 w 6424929"/>
                <a:gd name="connsiteY47" fmla="*/ 2162704 h 5819247"/>
                <a:gd name="connsiteX48" fmla="*/ 6159645 w 6424929"/>
                <a:gd name="connsiteY48" fmla="*/ 1937732 h 5819247"/>
                <a:gd name="connsiteX49" fmla="*/ 6246731 w 6424929"/>
                <a:gd name="connsiteY49" fmla="*/ 1545847 h 5819247"/>
                <a:gd name="connsiteX50" fmla="*/ 6304788 w 6424929"/>
                <a:gd name="connsiteY50" fmla="*/ 1204761 h 5819247"/>
                <a:gd name="connsiteX51" fmla="*/ 6370102 w 6424929"/>
                <a:gd name="connsiteY51" fmla="*/ 965275 h 5819247"/>
                <a:gd name="connsiteX52" fmla="*/ 6416886 w 6424929"/>
                <a:gd name="connsiteY52" fmla="*/ 682247 h 5819247"/>
                <a:gd name="connsiteX53" fmla="*/ 6420902 w 6424929"/>
                <a:gd name="connsiteY53" fmla="*/ 551618 h 5819247"/>
                <a:gd name="connsiteX54" fmla="*/ 6375179 w 6424929"/>
                <a:gd name="connsiteY54" fmla="*/ 473692 h 5819247"/>
                <a:gd name="connsiteX55" fmla="*/ 6253988 w 6424929"/>
                <a:gd name="connsiteY55" fmla="*/ 438463 h 5819247"/>
                <a:gd name="connsiteX56" fmla="*/ 5883874 w 6424929"/>
                <a:gd name="connsiteY56" fmla="*/ 333904 h 5819247"/>
                <a:gd name="connsiteX57" fmla="*/ 5110318 w 6424929"/>
                <a:gd name="connsiteY57" fmla="*/ 147613 h 5819247"/>
                <a:gd name="connsiteX58" fmla="*/ 4933188 w 6424929"/>
                <a:gd name="connsiteY58" fmla="*/ 100337 h 5819247"/>
                <a:gd name="connsiteX59" fmla="*/ 4599359 w 6424929"/>
                <a:gd name="connsiteY59" fmla="*/ 29104 h 5819247"/>
                <a:gd name="connsiteX60" fmla="*/ 4519531 w 6424929"/>
                <a:gd name="connsiteY60" fmla="*/ 75 h 5819247"/>
                <a:gd name="connsiteX61" fmla="*/ 4381645 w 6424929"/>
                <a:gd name="connsiteY61" fmla="*/ 36361 h 5819247"/>
                <a:gd name="connsiteX62" fmla="*/ 4294559 w 6424929"/>
                <a:gd name="connsiteY62" fmla="*/ 159732 h 5819247"/>
                <a:gd name="connsiteX63" fmla="*/ 4229245 w 6424929"/>
                <a:gd name="connsiteY63" fmla="*/ 246818 h 5819247"/>
                <a:gd name="connsiteX64" fmla="*/ 4163931 w 6424929"/>
                <a:gd name="connsiteY64" fmla="*/ 428247 h 5819247"/>
                <a:gd name="connsiteX65" fmla="*/ 4142159 w 6424929"/>
                <a:gd name="connsiteY65" fmla="*/ 537104 h 5819247"/>
                <a:gd name="connsiteX66" fmla="*/ 4142159 w 6424929"/>
                <a:gd name="connsiteY66" fmla="*/ 682247 h 5819247"/>
                <a:gd name="connsiteX67" fmla="*/ 4142159 w 6424929"/>
                <a:gd name="connsiteY67" fmla="*/ 769332 h 5819247"/>
                <a:gd name="connsiteX68" fmla="*/ 4171188 w 6424929"/>
                <a:gd name="connsiteY68" fmla="*/ 834647 h 5819247"/>
                <a:gd name="connsiteX69" fmla="*/ 4243759 w 6424929"/>
                <a:gd name="connsiteY69" fmla="*/ 863675 h 5819247"/>
                <a:gd name="connsiteX70" fmla="*/ 4359874 w 6424929"/>
                <a:gd name="connsiteY70" fmla="*/ 1030589 h 5819247"/>
                <a:gd name="connsiteX71" fmla="*/ 4432445 w 6424929"/>
                <a:gd name="connsiteY71" fmla="*/ 1103161 h 5819247"/>
                <a:gd name="connsiteX72" fmla="*/ 4541302 w 6424929"/>
                <a:gd name="connsiteY72" fmla="*/ 1095904 h 5819247"/>
                <a:gd name="connsiteX73" fmla="*/ 4650159 w 6424929"/>
                <a:gd name="connsiteY73" fmla="*/ 1124932 h 5819247"/>
                <a:gd name="connsiteX74" fmla="*/ 4671931 w 6424929"/>
                <a:gd name="connsiteY74" fmla="*/ 1124932 h 5819247"/>
                <a:gd name="connsiteX75" fmla="*/ 4722731 w 6424929"/>
                <a:gd name="connsiteY75" fmla="*/ 1146704 h 5819247"/>
                <a:gd name="connsiteX76" fmla="*/ 4780788 w 6424929"/>
                <a:gd name="connsiteY76" fmla="*/ 1139447 h 5819247"/>
                <a:gd name="connsiteX77" fmla="*/ 4817074 w 6424929"/>
                <a:gd name="connsiteY77" fmla="*/ 1204761 h 5819247"/>
                <a:gd name="connsiteX78" fmla="*/ 4802559 w 6424929"/>
                <a:gd name="connsiteY78" fmla="*/ 1320875 h 5819247"/>
                <a:gd name="connsiteX79" fmla="*/ 4780788 w 6424929"/>
                <a:gd name="connsiteY79" fmla="*/ 1422475 h 5819247"/>
                <a:gd name="connsiteX80" fmla="*/ 4737245 w 6424929"/>
                <a:gd name="connsiteY80" fmla="*/ 1705504 h 5819247"/>
                <a:gd name="connsiteX81" fmla="*/ 4729988 w 6424929"/>
                <a:gd name="connsiteY81" fmla="*/ 1865161 h 5819247"/>
                <a:gd name="connsiteX82" fmla="*/ 4664674 w 6424929"/>
                <a:gd name="connsiteY82" fmla="*/ 2148189 h 5819247"/>
                <a:gd name="connsiteX83" fmla="*/ 4628388 w 6424929"/>
                <a:gd name="connsiteY83" fmla="*/ 2670704 h 5819247"/>
                <a:gd name="connsiteX84" fmla="*/ 4606616 w 6424929"/>
                <a:gd name="connsiteY84" fmla="*/ 2990018 h 5819247"/>
                <a:gd name="connsiteX85" fmla="*/ 4584845 w 6424929"/>
                <a:gd name="connsiteY85" fmla="*/ 3425447 h 5819247"/>
                <a:gd name="connsiteX86" fmla="*/ 4584845 w 6424929"/>
                <a:gd name="connsiteY86" fmla="*/ 3541561 h 5819247"/>
                <a:gd name="connsiteX87" fmla="*/ 4599359 w 6424929"/>
                <a:gd name="connsiteY87" fmla="*/ 3693961 h 5819247"/>
                <a:gd name="connsiteX88" fmla="*/ 4613874 w 6424929"/>
                <a:gd name="connsiteY88" fmla="*/ 3947961 h 5819247"/>
                <a:gd name="connsiteX89" fmla="*/ 4599359 w 6424929"/>
                <a:gd name="connsiteY89" fmla="*/ 3955218 h 5819247"/>
                <a:gd name="connsiteX90" fmla="*/ 4541302 w 6424929"/>
                <a:gd name="connsiteY90" fmla="*/ 3991504 h 5819247"/>
                <a:gd name="connsiteX91" fmla="*/ 4454216 w 6424929"/>
                <a:gd name="connsiteY91" fmla="*/ 4020532 h 5819247"/>
                <a:gd name="connsiteX92" fmla="*/ 4388902 w 6424929"/>
                <a:gd name="connsiteY92" fmla="*/ 4006018 h 5819247"/>
                <a:gd name="connsiteX93" fmla="*/ 4338102 w 6424929"/>
                <a:gd name="connsiteY93" fmla="*/ 3984247 h 5819247"/>
                <a:gd name="connsiteX94" fmla="*/ 4105874 w 6424929"/>
                <a:gd name="connsiteY94" fmla="*/ 3926189 h 5819247"/>
                <a:gd name="connsiteX95" fmla="*/ 4040559 w 6424929"/>
                <a:gd name="connsiteY95" fmla="*/ 3904418 h 5819247"/>
                <a:gd name="connsiteX96" fmla="*/ 3902674 w 6424929"/>
                <a:gd name="connsiteY96" fmla="*/ 3882647 h 5819247"/>
                <a:gd name="connsiteX97" fmla="*/ 3822845 w 6424929"/>
                <a:gd name="connsiteY97" fmla="*/ 3875389 h 5819247"/>
                <a:gd name="connsiteX98" fmla="*/ 3648674 w 6424929"/>
                <a:gd name="connsiteY98" fmla="*/ 3831847 h 5819247"/>
                <a:gd name="connsiteX99" fmla="*/ 3583359 w 6424929"/>
                <a:gd name="connsiteY99" fmla="*/ 3831847 h 5819247"/>
                <a:gd name="connsiteX100" fmla="*/ 3387416 w 6424929"/>
                <a:gd name="connsiteY100" fmla="*/ 3788304 h 5819247"/>
                <a:gd name="connsiteX101" fmla="*/ 3126159 w 6424929"/>
                <a:gd name="connsiteY101" fmla="*/ 3773789 h 5819247"/>
                <a:gd name="connsiteX102" fmla="*/ 2995531 w 6424929"/>
                <a:gd name="connsiteY102" fmla="*/ 3744761 h 5819247"/>
                <a:gd name="connsiteX103" fmla="*/ 2922959 w 6424929"/>
                <a:gd name="connsiteY103" fmla="*/ 3701218 h 5819247"/>
                <a:gd name="connsiteX104" fmla="*/ 2821359 w 6424929"/>
                <a:gd name="connsiteY104" fmla="*/ 3679447 h 5819247"/>
                <a:gd name="connsiteX105" fmla="*/ 2792331 w 6424929"/>
                <a:gd name="connsiteY105" fmla="*/ 3664932 h 5819247"/>
                <a:gd name="connsiteX106" fmla="*/ 2748788 w 6424929"/>
                <a:gd name="connsiteY106" fmla="*/ 3672189 h 5819247"/>
                <a:gd name="connsiteX107" fmla="*/ 2712502 w 6424929"/>
                <a:gd name="connsiteY107" fmla="*/ 3737504 h 5819247"/>
                <a:gd name="connsiteX108" fmla="*/ 2668959 w 6424929"/>
                <a:gd name="connsiteY108" fmla="*/ 3781047 h 5819247"/>
                <a:gd name="connsiteX109" fmla="*/ 2581874 w 6424929"/>
                <a:gd name="connsiteY109" fmla="*/ 3998761 h 5819247"/>
                <a:gd name="connsiteX110" fmla="*/ 2516559 w 6424929"/>
                <a:gd name="connsiteY110" fmla="*/ 4064075 h 5819247"/>
                <a:gd name="connsiteX111" fmla="*/ 2465759 w 6424929"/>
                <a:gd name="connsiteY111" fmla="*/ 4165675 h 5819247"/>
                <a:gd name="connsiteX112" fmla="*/ 2443988 w 6424929"/>
                <a:gd name="connsiteY112" fmla="*/ 4194704 h 5819247"/>
                <a:gd name="connsiteX113" fmla="*/ 2407702 w 6424929"/>
                <a:gd name="connsiteY113" fmla="*/ 4260018 h 5819247"/>
                <a:gd name="connsiteX114" fmla="*/ 2378674 w 6424929"/>
                <a:gd name="connsiteY114" fmla="*/ 4318075 h 5819247"/>
                <a:gd name="connsiteX115" fmla="*/ 2226274 w 6424929"/>
                <a:gd name="connsiteY115" fmla="*/ 4310818 h 5819247"/>
                <a:gd name="connsiteX116" fmla="*/ 1877931 w 6424929"/>
                <a:gd name="connsiteY116" fmla="*/ 4318075 h 5819247"/>
                <a:gd name="connsiteX117" fmla="*/ 1689245 w 6424929"/>
                <a:gd name="connsiteY117" fmla="*/ 4325332 h 5819247"/>
                <a:gd name="connsiteX118" fmla="*/ 1558616 w 6424929"/>
                <a:gd name="connsiteY118" fmla="*/ 4347104 h 5819247"/>
                <a:gd name="connsiteX119" fmla="*/ 1406216 w 6424929"/>
                <a:gd name="connsiteY119" fmla="*/ 4354361 h 5819247"/>
                <a:gd name="connsiteX120" fmla="*/ 1181245 w 6424929"/>
                <a:gd name="connsiteY120" fmla="*/ 4361618 h 5819247"/>
                <a:gd name="connsiteX121" fmla="*/ 927245 w 6424929"/>
                <a:gd name="connsiteY121" fmla="*/ 4405161 h 5819247"/>
                <a:gd name="connsiteX122" fmla="*/ 854674 w 6424929"/>
                <a:gd name="connsiteY122" fmla="*/ 4405161 h 5819247"/>
                <a:gd name="connsiteX123" fmla="*/ 811131 w 6424929"/>
                <a:gd name="connsiteY123" fmla="*/ 4405161 h 5819247"/>
                <a:gd name="connsiteX124" fmla="*/ 731302 w 6424929"/>
                <a:gd name="connsiteY124" fmla="*/ 4412418 h 5819247"/>
                <a:gd name="connsiteX125" fmla="*/ 687759 w 6424929"/>
                <a:gd name="connsiteY125" fmla="*/ 4434189 h 5819247"/>
                <a:gd name="connsiteX126" fmla="*/ 695016 w 6424929"/>
                <a:gd name="connsiteY126" fmla="*/ 4586589 h 5819247"/>
                <a:gd name="connsiteX127" fmla="*/ 695016 w 6424929"/>
                <a:gd name="connsiteY127" fmla="*/ 4630132 h 5819247"/>
                <a:gd name="connsiteX128" fmla="*/ 687759 w 6424929"/>
                <a:gd name="connsiteY128" fmla="*/ 4869618 h 5819247"/>
                <a:gd name="connsiteX129" fmla="*/ 695016 w 6424929"/>
                <a:gd name="connsiteY129" fmla="*/ 4971218 h 5819247"/>
                <a:gd name="connsiteX130" fmla="*/ 695016 w 6424929"/>
                <a:gd name="connsiteY130" fmla="*/ 5080075 h 5819247"/>
                <a:gd name="connsiteX131" fmla="*/ 687759 w 6424929"/>
                <a:gd name="connsiteY131" fmla="*/ 5217961 h 5819247"/>
                <a:gd name="connsiteX132" fmla="*/ 695016 w 6424929"/>
                <a:gd name="connsiteY132" fmla="*/ 5326818 h 5819247"/>
                <a:gd name="connsiteX133" fmla="*/ 658731 w 6424929"/>
                <a:gd name="connsiteY133" fmla="*/ 5500989 h 5819247"/>
                <a:gd name="connsiteX134" fmla="*/ 673245 w 6424929"/>
                <a:gd name="connsiteY134" fmla="*/ 5609847 h 5819247"/>
                <a:gd name="connsiteX135" fmla="*/ 673245 w 6424929"/>
                <a:gd name="connsiteY135" fmla="*/ 5675161 h 5819247"/>
                <a:gd name="connsiteX136" fmla="*/ 673245 w 6424929"/>
                <a:gd name="connsiteY136" fmla="*/ 5718704 h 5819247"/>
                <a:gd name="connsiteX0" fmla="*/ 767588 w 6424929"/>
                <a:gd name="connsiteY0" fmla="*/ 3570600 h 5819258"/>
                <a:gd name="connsiteX1" fmla="*/ 658731 w 6424929"/>
                <a:gd name="connsiteY1" fmla="*/ 3556086 h 5819258"/>
                <a:gd name="connsiteX2" fmla="*/ 578902 w 6424929"/>
                <a:gd name="connsiteY2" fmla="*/ 3534315 h 5819258"/>
                <a:gd name="connsiteX3" fmla="*/ 491816 w 6424929"/>
                <a:gd name="connsiteY3" fmla="*/ 3512543 h 5819258"/>
                <a:gd name="connsiteX4" fmla="*/ 462788 w 6424929"/>
                <a:gd name="connsiteY4" fmla="*/ 3548829 h 5819258"/>
                <a:gd name="connsiteX5" fmla="*/ 462788 w 6424929"/>
                <a:gd name="connsiteY5" fmla="*/ 3548829 h 5819258"/>
                <a:gd name="connsiteX6" fmla="*/ 47135 w 6424929"/>
                <a:gd name="connsiteY6" fmla="*/ 5306509 h 5819258"/>
                <a:gd name="connsiteX7" fmla="*/ 50948 w 6424929"/>
                <a:gd name="connsiteY7" fmla="*/ 5696399 h 5819258"/>
                <a:gd name="connsiteX8" fmla="*/ 368445 w 6424929"/>
                <a:gd name="connsiteY8" fmla="*/ 5703838 h 5819258"/>
                <a:gd name="connsiteX9" fmla="*/ 542616 w 6424929"/>
                <a:gd name="connsiteY9" fmla="*/ 5711458 h 5819258"/>
                <a:gd name="connsiteX10" fmla="*/ 803874 w 6424929"/>
                <a:gd name="connsiteY10" fmla="*/ 5733229 h 5819258"/>
                <a:gd name="connsiteX11" fmla="*/ 1297359 w 6424929"/>
                <a:gd name="connsiteY11" fmla="*/ 5740486 h 5819258"/>
                <a:gd name="connsiteX12" fmla="*/ 1580388 w 6424929"/>
                <a:gd name="connsiteY12" fmla="*/ 5755000 h 5819258"/>
                <a:gd name="connsiteX13" fmla="*/ 1799441 w 6424929"/>
                <a:gd name="connsiteY13" fmla="*/ 5768458 h 5819258"/>
                <a:gd name="connsiteX14" fmla="*/ 2044845 w 6424929"/>
                <a:gd name="connsiteY14" fmla="*/ 5791568 h 5819258"/>
                <a:gd name="connsiteX15" fmla="*/ 2236772 w 6424929"/>
                <a:gd name="connsiteY15" fmla="*/ 5802560 h 5819258"/>
                <a:gd name="connsiteX16" fmla="*/ 2497747 w 6424929"/>
                <a:gd name="connsiteY16" fmla="*/ 5816298 h 5819258"/>
                <a:gd name="connsiteX17" fmla="*/ 2697988 w 6424929"/>
                <a:gd name="connsiteY17" fmla="*/ 5813058 h 5819258"/>
                <a:gd name="connsiteX18" fmla="*/ 2849331 w 6424929"/>
                <a:gd name="connsiteY18" fmla="*/ 5819258 h 5819258"/>
                <a:gd name="connsiteX19" fmla="*/ 3039074 w 6424929"/>
                <a:gd name="connsiteY19" fmla="*/ 5813058 h 5819258"/>
                <a:gd name="connsiteX20" fmla="*/ 3231001 w 6424929"/>
                <a:gd name="connsiteY20" fmla="*/ 5803123 h 5819258"/>
                <a:gd name="connsiteX21" fmla="*/ 3372902 w 6424929"/>
                <a:gd name="connsiteY21" fmla="*/ 5791286 h 5819258"/>
                <a:gd name="connsiteX22" fmla="*/ 3590617 w 6424929"/>
                <a:gd name="connsiteY22" fmla="*/ 5714417 h 5819258"/>
                <a:gd name="connsiteX23" fmla="*/ 3782050 w 6424929"/>
                <a:gd name="connsiteY23" fmla="*/ 5718715 h 5819258"/>
                <a:gd name="connsiteX24" fmla="*/ 4127645 w 6424929"/>
                <a:gd name="connsiteY24" fmla="*/ 5725972 h 5819258"/>
                <a:gd name="connsiteX25" fmla="*/ 4432445 w 6424929"/>
                <a:gd name="connsiteY25" fmla="*/ 5725972 h 5819258"/>
                <a:gd name="connsiteX26" fmla="*/ 4592102 w 6424929"/>
                <a:gd name="connsiteY26" fmla="*/ 5725972 h 5819258"/>
                <a:gd name="connsiteX27" fmla="*/ 4940445 w 6424929"/>
                <a:gd name="connsiteY27" fmla="*/ 5725972 h 5819258"/>
                <a:gd name="connsiteX28" fmla="*/ 5172674 w 6424929"/>
                <a:gd name="connsiteY28" fmla="*/ 5711458 h 5819258"/>
                <a:gd name="connsiteX29" fmla="*/ 5441188 w 6424929"/>
                <a:gd name="connsiteY29" fmla="*/ 5704200 h 5819258"/>
                <a:gd name="connsiteX30" fmla="*/ 5614657 w 6424929"/>
                <a:gd name="connsiteY30" fmla="*/ 5596119 h 5819258"/>
                <a:gd name="connsiteX31" fmla="*/ 5680391 w 6424929"/>
                <a:gd name="connsiteY31" fmla="*/ 5487824 h 5819258"/>
                <a:gd name="connsiteX32" fmla="*/ 5703502 w 6424929"/>
                <a:gd name="connsiteY32" fmla="*/ 5335425 h 5819258"/>
                <a:gd name="connsiteX33" fmla="*/ 5687931 w 6424929"/>
                <a:gd name="connsiteY33" fmla="*/ 5138143 h 5819258"/>
                <a:gd name="connsiteX34" fmla="*/ 5680674 w 6424929"/>
                <a:gd name="connsiteY34" fmla="*/ 4949458 h 5819258"/>
                <a:gd name="connsiteX35" fmla="*/ 5680674 w 6424929"/>
                <a:gd name="connsiteY35" fmla="*/ 4789800 h 5819258"/>
                <a:gd name="connsiteX36" fmla="*/ 5673416 w 6424929"/>
                <a:gd name="connsiteY36" fmla="*/ 4506772 h 5819258"/>
                <a:gd name="connsiteX37" fmla="*/ 5673416 w 6424929"/>
                <a:gd name="connsiteY37" fmla="*/ 4252772 h 5819258"/>
                <a:gd name="connsiteX38" fmla="*/ 5644388 w 6424929"/>
                <a:gd name="connsiteY38" fmla="*/ 4006029 h 5819258"/>
                <a:gd name="connsiteX39" fmla="*/ 5622616 w 6424929"/>
                <a:gd name="connsiteY39" fmla="*/ 3831858 h 5819258"/>
                <a:gd name="connsiteX40" fmla="*/ 5608102 w 6424929"/>
                <a:gd name="connsiteY40" fmla="*/ 3621400 h 5819258"/>
                <a:gd name="connsiteX41" fmla="*/ 5579074 w 6424929"/>
                <a:gd name="connsiteY41" fmla="*/ 3439972 h 5819258"/>
                <a:gd name="connsiteX42" fmla="*/ 5571816 w 6424929"/>
                <a:gd name="connsiteY42" fmla="*/ 3222258 h 5819258"/>
                <a:gd name="connsiteX43" fmla="*/ 5716959 w 6424929"/>
                <a:gd name="connsiteY43" fmla="*/ 3055343 h 5819258"/>
                <a:gd name="connsiteX44" fmla="*/ 5934674 w 6424929"/>
                <a:gd name="connsiteY44" fmla="*/ 2902943 h 5819258"/>
                <a:gd name="connsiteX45" fmla="*/ 6043531 w 6424929"/>
                <a:gd name="connsiteY45" fmla="*/ 2743286 h 5819258"/>
                <a:gd name="connsiteX46" fmla="*/ 6072559 w 6424929"/>
                <a:gd name="connsiteY46" fmla="*/ 2482029 h 5819258"/>
                <a:gd name="connsiteX47" fmla="*/ 6137874 w 6424929"/>
                <a:gd name="connsiteY47" fmla="*/ 2162715 h 5819258"/>
                <a:gd name="connsiteX48" fmla="*/ 6159645 w 6424929"/>
                <a:gd name="connsiteY48" fmla="*/ 1937743 h 5819258"/>
                <a:gd name="connsiteX49" fmla="*/ 6246731 w 6424929"/>
                <a:gd name="connsiteY49" fmla="*/ 1545858 h 5819258"/>
                <a:gd name="connsiteX50" fmla="*/ 6304788 w 6424929"/>
                <a:gd name="connsiteY50" fmla="*/ 1204772 h 5819258"/>
                <a:gd name="connsiteX51" fmla="*/ 6370102 w 6424929"/>
                <a:gd name="connsiteY51" fmla="*/ 965286 h 5819258"/>
                <a:gd name="connsiteX52" fmla="*/ 6416886 w 6424929"/>
                <a:gd name="connsiteY52" fmla="*/ 682258 h 5819258"/>
                <a:gd name="connsiteX53" fmla="*/ 6420902 w 6424929"/>
                <a:gd name="connsiteY53" fmla="*/ 551629 h 5819258"/>
                <a:gd name="connsiteX54" fmla="*/ 6375179 w 6424929"/>
                <a:gd name="connsiteY54" fmla="*/ 473703 h 5819258"/>
                <a:gd name="connsiteX55" fmla="*/ 6253988 w 6424929"/>
                <a:gd name="connsiteY55" fmla="*/ 438474 h 5819258"/>
                <a:gd name="connsiteX56" fmla="*/ 5883874 w 6424929"/>
                <a:gd name="connsiteY56" fmla="*/ 333915 h 5819258"/>
                <a:gd name="connsiteX57" fmla="*/ 5110318 w 6424929"/>
                <a:gd name="connsiteY57" fmla="*/ 147624 h 5819258"/>
                <a:gd name="connsiteX58" fmla="*/ 4933188 w 6424929"/>
                <a:gd name="connsiteY58" fmla="*/ 112185 h 5819258"/>
                <a:gd name="connsiteX59" fmla="*/ 4599359 w 6424929"/>
                <a:gd name="connsiteY59" fmla="*/ 29115 h 5819258"/>
                <a:gd name="connsiteX60" fmla="*/ 4519531 w 6424929"/>
                <a:gd name="connsiteY60" fmla="*/ 86 h 5819258"/>
                <a:gd name="connsiteX61" fmla="*/ 4381645 w 6424929"/>
                <a:gd name="connsiteY61" fmla="*/ 36372 h 5819258"/>
                <a:gd name="connsiteX62" fmla="*/ 4294559 w 6424929"/>
                <a:gd name="connsiteY62" fmla="*/ 159743 h 5819258"/>
                <a:gd name="connsiteX63" fmla="*/ 4229245 w 6424929"/>
                <a:gd name="connsiteY63" fmla="*/ 246829 h 5819258"/>
                <a:gd name="connsiteX64" fmla="*/ 4163931 w 6424929"/>
                <a:gd name="connsiteY64" fmla="*/ 428258 h 5819258"/>
                <a:gd name="connsiteX65" fmla="*/ 4142159 w 6424929"/>
                <a:gd name="connsiteY65" fmla="*/ 537115 h 5819258"/>
                <a:gd name="connsiteX66" fmla="*/ 4142159 w 6424929"/>
                <a:gd name="connsiteY66" fmla="*/ 682258 h 5819258"/>
                <a:gd name="connsiteX67" fmla="*/ 4142159 w 6424929"/>
                <a:gd name="connsiteY67" fmla="*/ 769343 h 5819258"/>
                <a:gd name="connsiteX68" fmla="*/ 4171188 w 6424929"/>
                <a:gd name="connsiteY68" fmla="*/ 834658 h 5819258"/>
                <a:gd name="connsiteX69" fmla="*/ 4243759 w 6424929"/>
                <a:gd name="connsiteY69" fmla="*/ 863686 h 5819258"/>
                <a:gd name="connsiteX70" fmla="*/ 4359874 w 6424929"/>
                <a:gd name="connsiteY70" fmla="*/ 1030600 h 5819258"/>
                <a:gd name="connsiteX71" fmla="*/ 4432445 w 6424929"/>
                <a:gd name="connsiteY71" fmla="*/ 1103172 h 5819258"/>
                <a:gd name="connsiteX72" fmla="*/ 4541302 w 6424929"/>
                <a:gd name="connsiteY72" fmla="*/ 1095915 h 5819258"/>
                <a:gd name="connsiteX73" fmla="*/ 4650159 w 6424929"/>
                <a:gd name="connsiteY73" fmla="*/ 1124943 h 5819258"/>
                <a:gd name="connsiteX74" fmla="*/ 4671931 w 6424929"/>
                <a:gd name="connsiteY74" fmla="*/ 1124943 h 5819258"/>
                <a:gd name="connsiteX75" fmla="*/ 4722731 w 6424929"/>
                <a:gd name="connsiteY75" fmla="*/ 1146715 h 5819258"/>
                <a:gd name="connsiteX76" fmla="*/ 4780788 w 6424929"/>
                <a:gd name="connsiteY76" fmla="*/ 1139458 h 5819258"/>
                <a:gd name="connsiteX77" fmla="*/ 4817074 w 6424929"/>
                <a:gd name="connsiteY77" fmla="*/ 1204772 h 5819258"/>
                <a:gd name="connsiteX78" fmla="*/ 4802559 w 6424929"/>
                <a:gd name="connsiteY78" fmla="*/ 1320886 h 5819258"/>
                <a:gd name="connsiteX79" fmla="*/ 4780788 w 6424929"/>
                <a:gd name="connsiteY79" fmla="*/ 1422486 h 5819258"/>
                <a:gd name="connsiteX80" fmla="*/ 4737245 w 6424929"/>
                <a:gd name="connsiteY80" fmla="*/ 1705515 h 5819258"/>
                <a:gd name="connsiteX81" fmla="*/ 4729988 w 6424929"/>
                <a:gd name="connsiteY81" fmla="*/ 1865172 h 5819258"/>
                <a:gd name="connsiteX82" fmla="*/ 4664674 w 6424929"/>
                <a:gd name="connsiteY82" fmla="*/ 2148200 h 5819258"/>
                <a:gd name="connsiteX83" fmla="*/ 4628388 w 6424929"/>
                <a:gd name="connsiteY83" fmla="*/ 2670715 h 5819258"/>
                <a:gd name="connsiteX84" fmla="*/ 4606616 w 6424929"/>
                <a:gd name="connsiteY84" fmla="*/ 2990029 h 5819258"/>
                <a:gd name="connsiteX85" fmla="*/ 4584845 w 6424929"/>
                <a:gd name="connsiteY85" fmla="*/ 3425458 h 5819258"/>
                <a:gd name="connsiteX86" fmla="*/ 4584845 w 6424929"/>
                <a:gd name="connsiteY86" fmla="*/ 3541572 h 5819258"/>
                <a:gd name="connsiteX87" fmla="*/ 4599359 w 6424929"/>
                <a:gd name="connsiteY87" fmla="*/ 3693972 h 5819258"/>
                <a:gd name="connsiteX88" fmla="*/ 4613874 w 6424929"/>
                <a:gd name="connsiteY88" fmla="*/ 3947972 h 5819258"/>
                <a:gd name="connsiteX89" fmla="*/ 4599359 w 6424929"/>
                <a:gd name="connsiteY89" fmla="*/ 3955229 h 5819258"/>
                <a:gd name="connsiteX90" fmla="*/ 4541302 w 6424929"/>
                <a:gd name="connsiteY90" fmla="*/ 3991515 h 5819258"/>
                <a:gd name="connsiteX91" fmla="*/ 4454216 w 6424929"/>
                <a:gd name="connsiteY91" fmla="*/ 4020543 h 5819258"/>
                <a:gd name="connsiteX92" fmla="*/ 4388902 w 6424929"/>
                <a:gd name="connsiteY92" fmla="*/ 4006029 h 5819258"/>
                <a:gd name="connsiteX93" fmla="*/ 4338102 w 6424929"/>
                <a:gd name="connsiteY93" fmla="*/ 3984258 h 5819258"/>
                <a:gd name="connsiteX94" fmla="*/ 4105874 w 6424929"/>
                <a:gd name="connsiteY94" fmla="*/ 3926200 h 5819258"/>
                <a:gd name="connsiteX95" fmla="*/ 4040559 w 6424929"/>
                <a:gd name="connsiteY95" fmla="*/ 3904429 h 5819258"/>
                <a:gd name="connsiteX96" fmla="*/ 3902674 w 6424929"/>
                <a:gd name="connsiteY96" fmla="*/ 3882658 h 5819258"/>
                <a:gd name="connsiteX97" fmla="*/ 3822845 w 6424929"/>
                <a:gd name="connsiteY97" fmla="*/ 3875400 h 5819258"/>
                <a:gd name="connsiteX98" fmla="*/ 3648674 w 6424929"/>
                <a:gd name="connsiteY98" fmla="*/ 3831858 h 5819258"/>
                <a:gd name="connsiteX99" fmla="*/ 3583359 w 6424929"/>
                <a:gd name="connsiteY99" fmla="*/ 3831858 h 5819258"/>
                <a:gd name="connsiteX100" fmla="*/ 3387416 w 6424929"/>
                <a:gd name="connsiteY100" fmla="*/ 3788315 h 5819258"/>
                <a:gd name="connsiteX101" fmla="*/ 3126159 w 6424929"/>
                <a:gd name="connsiteY101" fmla="*/ 3773800 h 5819258"/>
                <a:gd name="connsiteX102" fmla="*/ 2995531 w 6424929"/>
                <a:gd name="connsiteY102" fmla="*/ 3744772 h 5819258"/>
                <a:gd name="connsiteX103" fmla="*/ 2922959 w 6424929"/>
                <a:gd name="connsiteY103" fmla="*/ 3701229 h 5819258"/>
                <a:gd name="connsiteX104" fmla="*/ 2821359 w 6424929"/>
                <a:gd name="connsiteY104" fmla="*/ 3679458 h 5819258"/>
                <a:gd name="connsiteX105" fmla="*/ 2792331 w 6424929"/>
                <a:gd name="connsiteY105" fmla="*/ 3664943 h 5819258"/>
                <a:gd name="connsiteX106" fmla="*/ 2748788 w 6424929"/>
                <a:gd name="connsiteY106" fmla="*/ 3672200 h 5819258"/>
                <a:gd name="connsiteX107" fmla="*/ 2712502 w 6424929"/>
                <a:gd name="connsiteY107" fmla="*/ 3737515 h 5819258"/>
                <a:gd name="connsiteX108" fmla="*/ 2668959 w 6424929"/>
                <a:gd name="connsiteY108" fmla="*/ 3781058 h 5819258"/>
                <a:gd name="connsiteX109" fmla="*/ 2581874 w 6424929"/>
                <a:gd name="connsiteY109" fmla="*/ 3998772 h 5819258"/>
                <a:gd name="connsiteX110" fmla="*/ 2516559 w 6424929"/>
                <a:gd name="connsiteY110" fmla="*/ 4064086 h 5819258"/>
                <a:gd name="connsiteX111" fmla="*/ 2465759 w 6424929"/>
                <a:gd name="connsiteY111" fmla="*/ 4165686 h 5819258"/>
                <a:gd name="connsiteX112" fmla="*/ 2443988 w 6424929"/>
                <a:gd name="connsiteY112" fmla="*/ 4194715 h 5819258"/>
                <a:gd name="connsiteX113" fmla="*/ 2407702 w 6424929"/>
                <a:gd name="connsiteY113" fmla="*/ 4260029 h 5819258"/>
                <a:gd name="connsiteX114" fmla="*/ 2378674 w 6424929"/>
                <a:gd name="connsiteY114" fmla="*/ 4318086 h 5819258"/>
                <a:gd name="connsiteX115" fmla="*/ 2226274 w 6424929"/>
                <a:gd name="connsiteY115" fmla="*/ 4310829 h 5819258"/>
                <a:gd name="connsiteX116" fmla="*/ 1877931 w 6424929"/>
                <a:gd name="connsiteY116" fmla="*/ 4318086 h 5819258"/>
                <a:gd name="connsiteX117" fmla="*/ 1689245 w 6424929"/>
                <a:gd name="connsiteY117" fmla="*/ 4325343 h 5819258"/>
                <a:gd name="connsiteX118" fmla="*/ 1558616 w 6424929"/>
                <a:gd name="connsiteY118" fmla="*/ 4347115 h 5819258"/>
                <a:gd name="connsiteX119" fmla="*/ 1406216 w 6424929"/>
                <a:gd name="connsiteY119" fmla="*/ 4354372 h 5819258"/>
                <a:gd name="connsiteX120" fmla="*/ 1181245 w 6424929"/>
                <a:gd name="connsiteY120" fmla="*/ 4361629 h 5819258"/>
                <a:gd name="connsiteX121" fmla="*/ 927245 w 6424929"/>
                <a:gd name="connsiteY121" fmla="*/ 4405172 h 5819258"/>
                <a:gd name="connsiteX122" fmla="*/ 854674 w 6424929"/>
                <a:gd name="connsiteY122" fmla="*/ 4405172 h 5819258"/>
                <a:gd name="connsiteX123" fmla="*/ 811131 w 6424929"/>
                <a:gd name="connsiteY123" fmla="*/ 4405172 h 5819258"/>
                <a:gd name="connsiteX124" fmla="*/ 731302 w 6424929"/>
                <a:gd name="connsiteY124" fmla="*/ 4412429 h 5819258"/>
                <a:gd name="connsiteX125" fmla="*/ 687759 w 6424929"/>
                <a:gd name="connsiteY125" fmla="*/ 4434200 h 5819258"/>
                <a:gd name="connsiteX126" fmla="*/ 695016 w 6424929"/>
                <a:gd name="connsiteY126" fmla="*/ 4586600 h 5819258"/>
                <a:gd name="connsiteX127" fmla="*/ 695016 w 6424929"/>
                <a:gd name="connsiteY127" fmla="*/ 4630143 h 5819258"/>
                <a:gd name="connsiteX128" fmla="*/ 687759 w 6424929"/>
                <a:gd name="connsiteY128" fmla="*/ 4869629 h 5819258"/>
                <a:gd name="connsiteX129" fmla="*/ 695016 w 6424929"/>
                <a:gd name="connsiteY129" fmla="*/ 4971229 h 5819258"/>
                <a:gd name="connsiteX130" fmla="*/ 695016 w 6424929"/>
                <a:gd name="connsiteY130" fmla="*/ 5080086 h 5819258"/>
                <a:gd name="connsiteX131" fmla="*/ 687759 w 6424929"/>
                <a:gd name="connsiteY131" fmla="*/ 5217972 h 5819258"/>
                <a:gd name="connsiteX132" fmla="*/ 695016 w 6424929"/>
                <a:gd name="connsiteY132" fmla="*/ 5326829 h 5819258"/>
                <a:gd name="connsiteX133" fmla="*/ 658731 w 6424929"/>
                <a:gd name="connsiteY133" fmla="*/ 5501000 h 5819258"/>
                <a:gd name="connsiteX134" fmla="*/ 673245 w 6424929"/>
                <a:gd name="connsiteY134" fmla="*/ 5609858 h 5819258"/>
                <a:gd name="connsiteX135" fmla="*/ 673245 w 6424929"/>
                <a:gd name="connsiteY135" fmla="*/ 5675172 h 5819258"/>
                <a:gd name="connsiteX136" fmla="*/ 673245 w 6424929"/>
                <a:gd name="connsiteY136" fmla="*/ 5718715 h 5819258"/>
                <a:gd name="connsiteX0" fmla="*/ 767588 w 6424929"/>
                <a:gd name="connsiteY0" fmla="*/ 3570598 h 5819256"/>
                <a:gd name="connsiteX1" fmla="*/ 658731 w 6424929"/>
                <a:gd name="connsiteY1" fmla="*/ 3556084 h 5819256"/>
                <a:gd name="connsiteX2" fmla="*/ 578902 w 6424929"/>
                <a:gd name="connsiteY2" fmla="*/ 3534313 h 5819256"/>
                <a:gd name="connsiteX3" fmla="*/ 491816 w 6424929"/>
                <a:gd name="connsiteY3" fmla="*/ 3512541 h 5819256"/>
                <a:gd name="connsiteX4" fmla="*/ 462788 w 6424929"/>
                <a:gd name="connsiteY4" fmla="*/ 3548827 h 5819256"/>
                <a:gd name="connsiteX5" fmla="*/ 462788 w 6424929"/>
                <a:gd name="connsiteY5" fmla="*/ 3548827 h 5819256"/>
                <a:gd name="connsiteX6" fmla="*/ 47135 w 6424929"/>
                <a:gd name="connsiteY6" fmla="*/ 5306507 h 5819256"/>
                <a:gd name="connsiteX7" fmla="*/ 50948 w 6424929"/>
                <a:gd name="connsiteY7" fmla="*/ 5696397 h 5819256"/>
                <a:gd name="connsiteX8" fmla="*/ 368445 w 6424929"/>
                <a:gd name="connsiteY8" fmla="*/ 5703836 h 5819256"/>
                <a:gd name="connsiteX9" fmla="*/ 542616 w 6424929"/>
                <a:gd name="connsiteY9" fmla="*/ 5711456 h 5819256"/>
                <a:gd name="connsiteX10" fmla="*/ 803874 w 6424929"/>
                <a:gd name="connsiteY10" fmla="*/ 5733227 h 5819256"/>
                <a:gd name="connsiteX11" fmla="*/ 1297359 w 6424929"/>
                <a:gd name="connsiteY11" fmla="*/ 5740484 h 5819256"/>
                <a:gd name="connsiteX12" fmla="*/ 1580388 w 6424929"/>
                <a:gd name="connsiteY12" fmla="*/ 5754998 h 5819256"/>
                <a:gd name="connsiteX13" fmla="*/ 1799441 w 6424929"/>
                <a:gd name="connsiteY13" fmla="*/ 5768456 h 5819256"/>
                <a:gd name="connsiteX14" fmla="*/ 2044845 w 6424929"/>
                <a:gd name="connsiteY14" fmla="*/ 5791566 h 5819256"/>
                <a:gd name="connsiteX15" fmla="*/ 2236772 w 6424929"/>
                <a:gd name="connsiteY15" fmla="*/ 5802558 h 5819256"/>
                <a:gd name="connsiteX16" fmla="*/ 2497747 w 6424929"/>
                <a:gd name="connsiteY16" fmla="*/ 5816296 h 5819256"/>
                <a:gd name="connsiteX17" fmla="*/ 2697988 w 6424929"/>
                <a:gd name="connsiteY17" fmla="*/ 5813056 h 5819256"/>
                <a:gd name="connsiteX18" fmla="*/ 2849331 w 6424929"/>
                <a:gd name="connsiteY18" fmla="*/ 5819256 h 5819256"/>
                <a:gd name="connsiteX19" fmla="*/ 3039074 w 6424929"/>
                <a:gd name="connsiteY19" fmla="*/ 5813056 h 5819256"/>
                <a:gd name="connsiteX20" fmla="*/ 3231001 w 6424929"/>
                <a:gd name="connsiteY20" fmla="*/ 5803121 h 5819256"/>
                <a:gd name="connsiteX21" fmla="*/ 3372902 w 6424929"/>
                <a:gd name="connsiteY21" fmla="*/ 5791284 h 5819256"/>
                <a:gd name="connsiteX22" fmla="*/ 3590617 w 6424929"/>
                <a:gd name="connsiteY22" fmla="*/ 5714415 h 5819256"/>
                <a:gd name="connsiteX23" fmla="*/ 3782050 w 6424929"/>
                <a:gd name="connsiteY23" fmla="*/ 5718713 h 5819256"/>
                <a:gd name="connsiteX24" fmla="*/ 4127645 w 6424929"/>
                <a:gd name="connsiteY24" fmla="*/ 5725970 h 5819256"/>
                <a:gd name="connsiteX25" fmla="*/ 4432445 w 6424929"/>
                <a:gd name="connsiteY25" fmla="*/ 5725970 h 5819256"/>
                <a:gd name="connsiteX26" fmla="*/ 4592102 w 6424929"/>
                <a:gd name="connsiteY26" fmla="*/ 5725970 h 5819256"/>
                <a:gd name="connsiteX27" fmla="*/ 4940445 w 6424929"/>
                <a:gd name="connsiteY27" fmla="*/ 5725970 h 5819256"/>
                <a:gd name="connsiteX28" fmla="*/ 5172674 w 6424929"/>
                <a:gd name="connsiteY28" fmla="*/ 5711456 h 5819256"/>
                <a:gd name="connsiteX29" fmla="*/ 5441188 w 6424929"/>
                <a:gd name="connsiteY29" fmla="*/ 5704198 h 5819256"/>
                <a:gd name="connsiteX30" fmla="*/ 5614657 w 6424929"/>
                <a:gd name="connsiteY30" fmla="*/ 5596117 h 5819256"/>
                <a:gd name="connsiteX31" fmla="*/ 5680391 w 6424929"/>
                <a:gd name="connsiteY31" fmla="*/ 5487822 h 5819256"/>
                <a:gd name="connsiteX32" fmla="*/ 5703502 w 6424929"/>
                <a:gd name="connsiteY32" fmla="*/ 5335423 h 5819256"/>
                <a:gd name="connsiteX33" fmla="*/ 5687931 w 6424929"/>
                <a:gd name="connsiteY33" fmla="*/ 5138141 h 5819256"/>
                <a:gd name="connsiteX34" fmla="*/ 5680674 w 6424929"/>
                <a:gd name="connsiteY34" fmla="*/ 4949456 h 5819256"/>
                <a:gd name="connsiteX35" fmla="*/ 5680674 w 6424929"/>
                <a:gd name="connsiteY35" fmla="*/ 4789798 h 5819256"/>
                <a:gd name="connsiteX36" fmla="*/ 5673416 w 6424929"/>
                <a:gd name="connsiteY36" fmla="*/ 4506770 h 5819256"/>
                <a:gd name="connsiteX37" fmla="*/ 5673416 w 6424929"/>
                <a:gd name="connsiteY37" fmla="*/ 4252770 h 5819256"/>
                <a:gd name="connsiteX38" fmla="*/ 5644388 w 6424929"/>
                <a:gd name="connsiteY38" fmla="*/ 4006027 h 5819256"/>
                <a:gd name="connsiteX39" fmla="*/ 5622616 w 6424929"/>
                <a:gd name="connsiteY39" fmla="*/ 3831856 h 5819256"/>
                <a:gd name="connsiteX40" fmla="*/ 5608102 w 6424929"/>
                <a:gd name="connsiteY40" fmla="*/ 3621398 h 5819256"/>
                <a:gd name="connsiteX41" fmla="*/ 5579074 w 6424929"/>
                <a:gd name="connsiteY41" fmla="*/ 3439970 h 5819256"/>
                <a:gd name="connsiteX42" fmla="*/ 5571816 w 6424929"/>
                <a:gd name="connsiteY42" fmla="*/ 3222256 h 5819256"/>
                <a:gd name="connsiteX43" fmla="*/ 5716959 w 6424929"/>
                <a:gd name="connsiteY43" fmla="*/ 3055341 h 5819256"/>
                <a:gd name="connsiteX44" fmla="*/ 5934674 w 6424929"/>
                <a:gd name="connsiteY44" fmla="*/ 2902941 h 5819256"/>
                <a:gd name="connsiteX45" fmla="*/ 6043531 w 6424929"/>
                <a:gd name="connsiteY45" fmla="*/ 2743284 h 5819256"/>
                <a:gd name="connsiteX46" fmla="*/ 6072559 w 6424929"/>
                <a:gd name="connsiteY46" fmla="*/ 2482027 h 5819256"/>
                <a:gd name="connsiteX47" fmla="*/ 6137874 w 6424929"/>
                <a:gd name="connsiteY47" fmla="*/ 2162713 h 5819256"/>
                <a:gd name="connsiteX48" fmla="*/ 6159645 w 6424929"/>
                <a:gd name="connsiteY48" fmla="*/ 1937741 h 5819256"/>
                <a:gd name="connsiteX49" fmla="*/ 6246731 w 6424929"/>
                <a:gd name="connsiteY49" fmla="*/ 1545856 h 5819256"/>
                <a:gd name="connsiteX50" fmla="*/ 6304788 w 6424929"/>
                <a:gd name="connsiteY50" fmla="*/ 1204770 h 5819256"/>
                <a:gd name="connsiteX51" fmla="*/ 6370102 w 6424929"/>
                <a:gd name="connsiteY51" fmla="*/ 965284 h 5819256"/>
                <a:gd name="connsiteX52" fmla="*/ 6416886 w 6424929"/>
                <a:gd name="connsiteY52" fmla="*/ 682256 h 5819256"/>
                <a:gd name="connsiteX53" fmla="*/ 6420902 w 6424929"/>
                <a:gd name="connsiteY53" fmla="*/ 551627 h 5819256"/>
                <a:gd name="connsiteX54" fmla="*/ 6375179 w 6424929"/>
                <a:gd name="connsiteY54" fmla="*/ 473701 h 5819256"/>
                <a:gd name="connsiteX55" fmla="*/ 6253988 w 6424929"/>
                <a:gd name="connsiteY55" fmla="*/ 438472 h 5819256"/>
                <a:gd name="connsiteX56" fmla="*/ 5883874 w 6424929"/>
                <a:gd name="connsiteY56" fmla="*/ 333913 h 5819256"/>
                <a:gd name="connsiteX57" fmla="*/ 5110318 w 6424929"/>
                <a:gd name="connsiteY57" fmla="*/ 147622 h 5819256"/>
                <a:gd name="connsiteX58" fmla="*/ 4933188 w 6424929"/>
                <a:gd name="connsiteY58" fmla="*/ 109224 h 5819256"/>
                <a:gd name="connsiteX59" fmla="*/ 4599359 w 6424929"/>
                <a:gd name="connsiteY59" fmla="*/ 29113 h 5819256"/>
                <a:gd name="connsiteX60" fmla="*/ 4519531 w 6424929"/>
                <a:gd name="connsiteY60" fmla="*/ 84 h 5819256"/>
                <a:gd name="connsiteX61" fmla="*/ 4381645 w 6424929"/>
                <a:gd name="connsiteY61" fmla="*/ 36370 h 5819256"/>
                <a:gd name="connsiteX62" fmla="*/ 4294559 w 6424929"/>
                <a:gd name="connsiteY62" fmla="*/ 159741 h 5819256"/>
                <a:gd name="connsiteX63" fmla="*/ 4229245 w 6424929"/>
                <a:gd name="connsiteY63" fmla="*/ 246827 h 5819256"/>
                <a:gd name="connsiteX64" fmla="*/ 4163931 w 6424929"/>
                <a:gd name="connsiteY64" fmla="*/ 428256 h 5819256"/>
                <a:gd name="connsiteX65" fmla="*/ 4142159 w 6424929"/>
                <a:gd name="connsiteY65" fmla="*/ 537113 h 5819256"/>
                <a:gd name="connsiteX66" fmla="*/ 4142159 w 6424929"/>
                <a:gd name="connsiteY66" fmla="*/ 682256 h 5819256"/>
                <a:gd name="connsiteX67" fmla="*/ 4142159 w 6424929"/>
                <a:gd name="connsiteY67" fmla="*/ 769341 h 5819256"/>
                <a:gd name="connsiteX68" fmla="*/ 4171188 w 6424929"/>
                <a:gd name="connsiteY68" fmla="*/ 834656 h 5819256"/>
                <a:gd name="connsiteX69" fmla="*/ 4243759 w 6424929"/>
                <a:gd name="connsiteY69" fmla="*/ 863684 h 5819256"/>
                <a:gd name="connsiteX70" fmla="*/ 4359874 w 6424929"/>
                <a:gd name="connsiteY70" fmla="*/ 1030598 h 5819256"/>
                <a:gd name="connsiteX71" fmla="*/ 4432445 w 6424929"/>
                <a:gd name="connsiteY71" fmla="*/ 1103170 h 5819256"/>
                <a:gd name="connsiteX72" fmla="*/ 4541302 w 6424929"/>
                <a:gd name="connsiteY72" fmla="*/ 1095913 h 5819256"/>
                <a:gd name="connsiteX73" fmla="*/ 4650159 w 6424929"/>
                <a:gd name="connsiteY73" fmla="*/ 1124941 h 5819256"/>
                <a:gd name="connsiteX74" fmla="*/ 4671931 w 6424929"/>
                <a:gd name="connsiteY74" fmla="*/ 1124941 h 5819256"/>
                <a:gd name="connsiteX75" fmla="*/ 4722731 w 6424929"/>
                <a:gd name="connsiteY75" fmla="*/ 1146713 h 5819256"/>
                <a:gd name="connsiteX76" fmla="*/ 4780788 w 6424929"/>
                <a:gd name="connsiteY76" fmla="*/ 1139456 h 5819256"/>
                <a:gd name="connsiteX77" fmla="*/ 4817074 w 6424929"/>
                <a:gd name="connsiteY77" fmla="*/ 1204770 h 5819256"/>
                <a:gd name="connsiteX78" fmla="*/ 4802559 w 6424929"/>
                <a:gd name="connsiteY78" fmla="*/ 1320884 h 5819256"/>
                <a:gd name="connsiteX79" fmla="*/ 4780788 w 6424929"/>
                <a:gd name="connsiteY79" fmla="*/ 1422484 h 5819256"/>
                <a:gd name="connsiteX80" fmla="*/ 4737245 w 6424929"/>
                <a:gd name="connsiteY80" fmla="*/ 1705513 h 5819256"/>
                <a:gd name="connsiteX81" fmla="*/ 4729988 w 6424929"/>
                <a:gd name="connsiteY81" fmla="*/ 1865170 h 5819256"/>
                <a:gd name="connsiteX82" fmla="*/ 4664674 w 6424929"/>
                <a:gd name="connsiteY82" fmla="*/ 2148198 h 5819256"/>
                <a:gd name="connsiteX83" fmla="*/ 4628388 w 6424929"/>
                <a:gd name="connsiteY83" fmla="*/ 2670713 h 5819256"/>
                <a:gd name="connsiteX84" fmla="*/ 4606616 w 6424929"/>
                <a:gd name="connsiteY84" fmla="*/ 2990027 h 5819256"/>
                <a:gd name="connsiteX85" fmla="*/ 4584845 w 6424929"/>
                <a:gd name="connsiteY85" fmla="*/ 3425456 h 5819256"/>
                <a:gd name="connsiteX86" fmla="*/ 4584845 w 6424929"/>
                <a:gd name="connsiteY86" fmla="*/ 3541570 h 5819256"/>
                <a:gd name="connsiteX87" fmla="*/ 4599359 w 6424929"/>
                <a:gd name="connsiteY87" fmla="*/ 3693970 h 5819256"/>
                <a:gd name="connsiteX88" fmla="*/ 4613874 w 6424929"/>
                <a:gd name="connsiteY88" fmla="*/ 3947970 h 5819256"/>
                <a:gd name="connsiteX89" fmla="*/ 4599359 w 6424929"/>
                <a:gd name="connsiteY89" fmla="*/ 3955227 h 5819256"/>
                <a:gd name="connsiteX90" fmla="*/ 4541302 w 6424929"/>
                <a:gd name="connsiteY90" fmla="*/ 3991513 h 5819256"/>
                <a:gd name="connsiteX91" fmla="*/ 4454216 w 6424929"/>
                <a:gd name="connsiteY91" fmla="*/ 4020541 h 5819256"/>
                <a:gd name="connsiteX92" fmla="*/ 4388902 w 6424929"/>
                <a:gd name="connsiteY92" fmla="*/ 4006027 h 5819256"/>
                <a:gd name="connsiteX93" fmla="*/ 4338102 w 6424929"/>
                <a:gd name="connsiteY93" fmla="*/ 3984256 h 5819256"/>
                <a:gd name="connsiteX94" fmla="*/ 4105874 w 6424929"/>
                <a:gd name="connsiteY94" fmla="*/ 3926198 h 5819256"/>
                <a:gd name="connsiteX95" fmla="*/ 4040559 w 6424929"/>
                <a:gd name="connsiteY95" fmla="*/ 3904427 h 5819256"/>
                <a:gd name="connsiteX96" fmla="*/ 3902674 w 6424929"/>
                <a:gd name="connsiteY96" fmla="*/ 3882656 h 5819256"/>
                <a:gd name="connsiteX97" fmla="*/ 3822845 w 6424929"/>
                <a:gd name="connsiteY97" fmla="*/ 3875398 h 5819256"/>
                <a:gd name="connsiteX98" fmla="*/ 3648674 w 6424929"/>
                <a:gd name="connsiteY98" fmla="*/ 3831856 h 5819256"/>
                <a:gd name="connsiteX99" fmla="*/ 3583359 w 6424929"/>
                <a:gd name="connsiteY99" fmla="*/ 3831856 h 5819256"/>
                <a:gd name="connsiteX100" fmla="*/ 3387416 w 6424929"/>
                <a:gd name="connsiteY100" fmla="*/ 3788313 h 5819256"/>
                <a:gd name="connsiteX101" fmla="*/ 3126159 w 6424929"/>
                <a:gd name="connsiteY101" fmla="*/ 3773798 h 5819256"/>
                <a:gd name="connsiteX102" fmla="*/ 2995531 w 6424929"/>
                <a:gd name="connsiteY102" fmla="*/ 3744770 h 5819256"/>
                <a:gd name="connsiteX103" fmla="*/ 2922959 w 6424929"/>
                <a:gd name="connsiteY103" fmla="*/ 3701227 h 5819256"/>
                <a:gd name="connsiteX104" fmla="*/ 2821359 w 6424929"/>
                <a:gd name="connsiteY104" fmla="*/ 3679456 h 5819256"/>
                <a:gd name="connsiteX105" fmla="*/ 2792331 w 6424929"/>
                <a:gd name="connsiteY105" fmla="*/ 3664941 h 5819256"/>
                <a:gd name="connsiteX106" fmla="*/ 2748788 w 6424929"/>
                <a:gd name="connsiteY106" fmla="*/ 3672198 h 5819256"/>
                <a:gd name="connsiteX107" fmla="*/ 2712502 w 6424929"/>
                <a:gd name="connsiteY107" fmla="*/ 3737513 h 5819256"/>
                <a:gd name="connsiteX108" fmla="*/ 2668959 w 6424929"/>
                <a:gd name="connsiteY108" fmla="*/ 3781056 h 5819256"/>
                <a:gd name="connsiteX109" fmla="*/ 2581874 w 6424929"/>
                <a:gd name="connsiteY109" fmla="*/ 3998770 h 5819256"/>
                <a:gd name="connsiteX110" fmla="*/ 2516559 w 6424929"/>
                <a:gd name="connsiteY110" fmla="*/ 4064084 h 5819256"/>
                <a:gd name="connsiteX111" fmla="*/ 2465759 w 6424929"/>
                <a:gd name="connsiteY111" fmla="*/ 4165684 h 5819256"/>
                <a:gd name="connsiteX112" fmla="*/ 2443988 w 6424929"/>
                <a:gd name="connsiteY112" fmla="*/ 4194713 h 5819256"/>
                <a:gd name="connsiteX113" fmla="*/ 2407702 w 6424929"/>
                <a:gd name="connsiteY113" fmla="*/ 4260027 h 5819256"/>
                <a:gd name="connsiteX114" fmla="*/ 2378674 w 6424929"/>
                <a:gd name="connsiteY114" fmla="*/ 4318084 h 5819256"/>
                <a:gd name="connsiteX115" fmla="*/ 2226274 w 6424929"/>
                <a:gd name="connsiteY115" fmla="*/ 4310827 h 5819256"/>
                <a:gd name="connsiteX116" fmla="*/ 1877931 w 6424929"/>
                <a:gd name="connsiteY116" fmla="*/ 4318084 h 5819256"/>
                <a:gd name="connsiteX117" fmla="*/ 1689245 w 6424929"/>
                <a:gd name="connsiteY117" fmla="*/ 4325341 h 5819256"/>
                <a:gd name="connsiteX118" fmla="*/ 1558616 w 6424929"/>
                <a:gd name="connsiteY118" fmla="*/ 4347113 h 5819256"/>
                <a:gd name="connsiteX119" fmla="*/ 1406216 w 6424929"/>
                <a:gd name="connsiteY119" fmla="*/ 4354370 h 5819256"/>
                <a:gd name="connsiteX120" fmla="*/ 1181245 w 6424929"/>
                <a:gd name="connsiteY120" fmla="*/ 4361627 h 5819256"/>
                <a:gd name="connsiteX121" fmla="*/ 927245 w 6424929"/>
                <a:gd name="connsiteY121" fmla="*/ 4405170 h 5819256"/>
                <a:gd name="connsiteX122" fmla="*/ 854674 w 6424929"/>
                <a:gd name="connsiteY122" fmla="*/ 4405170 h 5819256"/>
                <a:gd name="connsiteX123" fmla="*/ 811131 w 6424929"/>
                <a:gd name="connsiteY123" fmla="*/ 4405170 h 5819256"/>
                <a:gd name="connsiteX124" fmla="*/ 731302 w 6424929"/>
                <a:gd name="connsiteY124" fmla="*/ 4412427 h 5819256"/>
                <a:gd name="connsiteX125" fmla="*/ 687759 w 6424929"/>
                <a:gd name="connsiteY125" fmla="*/ 4434198 h 5819256"/>
                <a:gd name="connsiteX126" fmla="*/ 695016 w 6424929"/>
                <a:gd name="connsiteY126" fmla="*/ 4586598 h 5819256"/>
                <a:gd name="connsiteX127" fmla="*/ 695016 w 6424929"/>
                <a:gd name="connsiteY127" fmla="*/ 4630141 h 5819256"/>
                <a:gd name="connsiteX128" fmla="*/ 687759 w 6424929"/>
                <a:gd name="connsiteY128" fmla="*/ 4869627 h 5819256"/>
                <a:gd name="connsiteX129" fmla="*/ 695016 w 6424929"/>
                <a:gd name="connsiteY129" fmla="*/ 4971227 h 5819256"/>
                <a:gd name="connsiteX130" fmla="*/ 695016 w 6424929"/>
                <a:gd name="connsiteY130" fmla="*/ 5080084 h 5819256"/>
                <a:gd name="connsiteX131" fmla="*/ 687759 w 6424929"/>
                <a:gd name="connsiteY131" fmla="*/ 5217970 h 5819256"/>
                <a:gd name="connsiteX132" fmla="*/ 695016 w 6424929"/>
                <a:gd name="connsiteY132" fmla="*/ 5326827 h 5819256"/>
                <a:gd name="connsiteX133" fmla="*/ 658731 w 6424929"/>
                <a:gd name="connsiteY133" fmla="*/ 5500998 h 5819256"/>
                <a:gd name="connsiteX134" fmla="*/ 673245 w 6424929"/>
                <a:gd name="connsiteY134" fmla="*/ 5609856 h 5819256"/>
                <a:gd name="connsiteX135" fmla="*/ 673245 w 6424929"/>
                <a:gd name="connsiteY135" fmla="*/ 5675170 h 5819256"/>
                <a:gd name="connsiteX136" fmla="*/ 673245 w 6424929"/>
                <a:gd name="connsiteY136" fmla="*/ 5718713 h 5819256"/>
                <a:gd name="connsiteX0" fmla="*/ 767588 w 6424929"/>
                <a:gd name="connsiteY0" fmla="*/ 3570598 h 5819256"/>
                <a:gd name="connsiteX1" fmla="*/ 658731 w 6424929"/>
                <a:gd name="connsiteY1" fmla="*/ 3556084 h 5819256"/>
                <a:gd name="connsiteX2" fmla="*/ 578902 w 6424929"/>
                <a:gd name="connsiteY2" fmla="*/ 3534313 h 5819256"/>
                <a:gd name="connsiteX3" fmla="*/ 491816 w 6424929"/>
                <a:gd name="connsiteY3" fmla="*/ 3512541 h 5819256"/>
                <a:gd name="connsiteX4" fmla="*/ 462788 w 6424929"/>
                <a:gd name="connsiteY4" fmla="*/ 3548827 h 5819256"/>
                <a:gd name="connsiteX5" fmla="*/ 462788 w 6424929"/>
                <a:gd name="connsiteY5" fmla="*/ 3548827 h 5819256"/>
                <a:gd name="connsiteX6" fmla="*/ 47135 w 6424929"/>
                <a:gd name="connsiteY6" fmla="*/ 5306507 h 5819256"/>
                <a:gd name="connsiteX7" fmla="*/ 50948 w 6424929"/>
                <a:gd name="connsiteY7" fmla="*/ 5696397 h 5819256"/>
                <a:gd name="connsiteX8" fmla="*/ 368445 w 6424929"/>
                <a:gd name="connsiteY8" fmla="*/ 5703836 h 5819256"/>
                <a:gd name="connsiteX9" fmla="*/ 542616 w 6424929"/>
                <a:gd name="connsiteY9" fmla="*/ 5711456 h 5819256"/>
                <a:gd name="connsiteX10" fmla="*/ 803874 w 6424929"/>
                <a:gd name="connsiteY10" fmla="*/ 5733227 h 5819256"/>
                <a:gd name="connsiteX11" fmla="*/ 1297359 w 6424929"/>
                <a:gd name="connsiteY11" fmla="*/ 5740484 h 5819256"/>
                <a:gd name="connsiteX12" fmla="*/ 1580388 w 6424929"/>
                <a:gd name="connsiteY12" fmla="*/ 5754998 h 5819256"/>
                <a:gd name="connsiteX13" fmla="*/ 1799441 w 6424929"/>
                <a:gd name="connsiteY13" fmla="*/ 5768456 h 5819256"/>
                <a:gd name="connsiteX14" fmla="*/ 2044845 w 6424929"/>
                <a:gd name="connsiteY14" fmla="*/ 5791566 h 5819256"/>
                <a:gd name="connsiteX15" fmla="*/ 2236772 w 6424929"/>
                <a:gd name="connsiteY15" fmla="*/ 5802558 h 5819256"/>
                <a:gd name="connsiteX16" fmla="*/ 2497747 w 6424929"/>
                <a:gd name="connsiteY16" fmla="*/ 5816296 h 5819256"/>
                <a:gd name="connsiteX17" fmla="*/ 2697988 w 6424929"/>
                <a:gd name="connsiteY17" fmla="*/ 5813056 h 5819256"/>
                <a:gd name="connsiteX18" fmla="*/ 2849331 w 6424929"/>
                <a:gd name="connsiteY18" fmla="*/ 5819256 h 5819256"/>
                <a:gd name="connsiteX19" fmla="*/ 3039074 w 6424929"/>
                <a:gd name="connsiteY19" fmla="*/ 5813056 h 5819256"/>
                <a:gd name="connsiteX20" fmla="*/ 3231001 w 6424929"/>
                <a:gd name="connsiteY20" fmla="*/ 5803121 h 5819256"/>
                <a:gd name="connsiteX21" fmla="*/ 3372902 w 6424929"/>
                <a:gd name="connsiteY21" fmla="*/ 5791284 h 5819256"/>
                <a:gd name="connsiteX22" fmla="*/ 3590617 w 6424929"/>
                <a:gd name="connsiteY22" fmla="*/ 5714415 h 5819256"/>
                <a:gd name="connsiteX23" fmla="*/ 3782050 w 6424929"/>
                <a:gd name="connsiteY23" fmla="*/ 5718713 h 5819256"/>
                <a:gd name="connsiteX24" fmla="*/ 4127645 w 6424929"/>
                <a:gd name="connsiteY24" fmla="*/ 5725970 h 5819256"/>
                <a:gd name="connsiteX25" fmla="*/ 4432445 w 6424929"/>
                <a:gd name="connsiteY25" fmla="*/ 5725970 h 5819256"/>
                <a:gd name="connsiteX26" fmla="*/ 4592102 w 6424929"/>
                <a:gd name="connsiteY26" fmla="*/ 5725970 h 5819256"/>
                <a:gd name="connsiteX27" fmla="*/ 4940445 w 6424929"/>
                <a:gd name="connsiteY27" fmla="*/ 5725970 h 5819256"/>
                <a:gd name="connsiteX28" fmla="*/ 5172674 w 6424929"/>
                <a:gd name="connsiteY28" fmla="*/ 5711456 h 5819256"/>
                <a:gd name="connsiteX29" fmla="*/ 5441188 w 6424929"/>
                <a:gd name="connsiteY29" fmla="*/ 5704198 h 5819256"/>
                <a:gd name="connsiteX30" fmla="*/ 5614657 w 6424929"/>
                <a:gd name="connsiteY30" fmla="*/ 5596117 h 5819256"/>
                <a:gd name="connsiteX31" fmla="*/ 5680391 w 6424929"/>
                <a:gd name="connsiteY31" fmla="*/ 5487822 h 5819256"/>
                <a:gd name="connsiteX32" fmla="*/ 5703502 w 6424929"/>
                <a:gd name="connsiteY32" fmla="*/ 5335423 h 5819256"/>
                <a:gd name="connsiteX33" fmla="*/ 5687931 w 6424929"/>
                <a:gd name="connsiteY33" fmla="*/ 5138141 h 5819256"/>
                <a:gd name="connsiteX34" fmla="*/ 5680674 w 6424929"/>
                <a:gd name="connsiteY34" fmla="*/ 4949456 h 5819256"/>
                <a:gd name="connsiteX35" fmla="*/ 5680674 w 6424929"/>
                <a:gd name="connsiteY35" fmla="*/ 4789798 h 5819256"/>
                <a:gd name="connsiteX36" fmla="*/ 5673416 w 6424929"/>
                <a:gd name="connsiteY36" fmla="*/ 4506770 h 5819256"/>
                <a:gd name="connsiteX37" fmla="*/ 5673416 w 6424929"/>
                <a:gd name="connsiteY37" fmla="*/ 4252770 h 5819256"/>
                <a:gd name="connsiteX38" fmla="*/ 5644388 w 6424929"/>
                <a:gd name="connsiteY38" fmla="*/ 4006027 h 5819256"/>
                <a:gd name="connsiteX39" fmla="*/ 5622616 w 6424929"/>
                <a:gd name="connsiteY39" fmla="*/ 3831856 h 5819256"/>
                <a:gd name="connsiteX40" fmla="*/ 5608102 w 6424929"/>
                <a:gd name="connsiteY40" fmla="*/ 3621398 h 5819256"/>
                <a:gd name="connsiteX41" fmla="*/ 5579074 w 6424929"/>
                <a:gd name="connsiteY41" fmla="*/ 3439970 h 5819256"/>
                <a:gd name="connsiteX42" fmla="*/ 5571816 w 6424929"/>
                <a:gd name="connsiteY42" fmla="*/ 3222256 h 5819256"/>
                <a:gd name="connsiteX43" fmla="*/ 5716959 w 6424929"/>
                <a:gd name="connsiteY43" fmla="*/ 3055341 h 5819256"/>
                <a:gd name="connsiteX44" fmla="*/ 5934674 w 6424929"/>
                <a:gd name="connsiteY44" fmla="*/ 2902941 h 5819256"/>
                <a:gd name="connsiteX45" fmla="*/ 6043531 w 6424929"/>
                <a:gd name="connsiteY45" fmla="*/ 2743284 h 5819256"/>
                <a:gd name="connsiteX46" fmla="*/ 6072559 w 6424929"/>
                <a:gd name="connsiteY46" fmla="*/ 2482027 h 5819256"/>
                <a:gd name="connsiteX47" fmla="*/ 6137874 w 6424929"/>
                <a:gd name="connsiteY47" fmla="*/ 2162713 h 5819256"/>
                <a:gd name="connsiteX48" fmla="*/ 6159645 w 6424929"/>
                <a:gd name="connsiteY48" fmla="*/ 1937741 h 5819256"/>
                <a:gd name="connsiteX49" fmla="*/ 6246731 w 6424929"/>
                <a:gd name="connsiteY49" fmla="*/ 1545856 h 5819256"/>
                <a:gd name="connsiteX50" fmla="*/ 6304788 w 6424929"/>
                <a:gd name="connsiteY50" fmla="*/ 1204770 h 5819256"/>
                <a:gd name="connsiteX51" fmla="*/ 6370102 w 6424929"/>
                <a:gd name="connsiteY51" fmla="*/ 965284 h 5819256"/>
                <a:gd name="connsiteX52" fmla="*/ 6416886 w 6424929"/>
                <a:gd name="connsiteY52" fmla="*/ 682256 h 5819256"/>
                <a:gd name="connsiteX53" fmla="*/ 6420902 w 6424929"/>
                <a:gd name="connsiteY53" fmla="*/ 551627 h 5819256"/>
                <a:gd name="connsiteX54" fmla="*/ 6375179 w 6424929"/>
                <a:gd name="connsiteY54" fmla="*/ 473701 h 5819256"/>
                <a:gd name="connsiteX55" fmla="*/ 6253988 w 6424929"/>
                <a:gd name="connsiteY55" fmla="*/ 438472 h 5819256"/>
                <a:gd name="connsiteX56" fmla="*/ 5883874 w 6424929"/>
                <a:gd name="connsiteY56" fmla="*/ 333913 h 5819256"/>
                <a:gd name="connsiteX57" fmla="*/ 5104400 w 6424929"/>
                <a:gd name="connsiteY57" fmla="*/ 156499 h 5819256"/>
                <a:gd name="connsiteX58" fmla="*/ 4933188 w 6424929"/>
                <a:gd name="connsiteY58" fmla="*/ 109224 h 5819256"/>
                <a:gd name="connsiteX59" fmla="*/ 4599359 w 6424929"/>
                <a:gd name="connsiteY59" fmla="*/ 29113 h 5819256"/>
                <a:gd name="connsiteX60" fmla="*/ 4519531 w 6424929"/>
                <a:gd name="connsiteY60" fmla="*/ 84 h 5819256"/>
                <a:gd name="connsiteX61" fmla="*/ 4381645 w 6424929"/>
                <a:gd name="connsiteY61" fmla="*/ 36370 h 5819256"/>
                <a:gd name="connsiteX62" fmla="*/ 4294559 w 6424929"/>
                <a:gd name="connsiteY62" fmla="*/ 159741 h 5819256"/>
                <a:gd name="connsiteX63" fmla="*/ 4229245 w 6424929"/>
                <a:gd name="connsiteY63" fmla="*/ 246827 h 5819256"/>
                <a:gd name="connsiteX64" fmla="*/ 4163931 w 6424929"/>
                <a:gd name="connsiteY64" fmla="*/ 428256 h 5819256"/>
                <a:gd name="connsiteX65" fmla="*/ 4142159 w 6424929"/>
                <a:gd name="connsiteY65" fmla="*/ 537113 h 5819256"/>
                <a:gd name="connsiteX66" fmla="*/ 4142159 w 6424929"/>
                <a:gd name="connsiteY66" fmla="*/ 682256 h 5819256"/>
                <a:gd name="connsiteX67" fmla="*/ 4142159 w 6424929"/>
                <a:gd name="connsiteY67" fmla="*/ 769341 h 5819256"/>
                <a:gd name="connsiteX68" fmla="*/ 4171188 w 6424929"/>
                <a:gd name="connsiteY68" fmla="*/ 834656 h 5819256"/>
                <a:gd name="connsiteX69" fmla="*/ 4243759 w 6424929"/>
                <a:gd name="connsiteY69" fmla="*/ 863684 h 5819256"/>
                <a:gd name="connsiteX70" fmla="*/ 4359874 w 6424929"/>
                <a:gd name="connsiteY70" fmla="*/ 1030598 h 5819256"/>
                <a:gd name="connsiteX71" fmla="*/ 4432445 w 6424929"/>
                <a:gd name="connsiteY71" fmla="*/ 1103170 h 5819256"/>
                <a:gd name="connsiteX72" fmla="*/ 4541302 w 6424929"/>
                <a:gd name="connsiteY72" fmla="*/ 1095913 h 5819256"/>
                <a:gd name="connsiteX73" fmla="*/ 4650159 w 6424929"/>
                <a:gd name="connsiteY73" fmla="*/ 1124941 h 5819256"/>
                <a:gd name="connsiteX74" fmla="*/ 4671931 w 6424929"/>
                <a:gd name="connsiteY74" fmla="*/ 1124941 h 5819256"/>
                <a:gd name="connsiteX75" fmla="*/ 4722731 w 6424929"/>
                <a:gd name="connsiteY75" fmla="*/ 1146713 h 5819256"/>
                <a:gd name="connsiteX76" fmla="*/ 4780788 w 6424929"/>
                <a:gd name="connsiteY76" fmla="*/ 1139456 h 5819256"/>
                <a:gd name="connsiteX77" fmla="*/ 4817074 w 6424929"/>
                <a:gd name="connsiteY77" fmla="*/ 1204770 h 5819256"/>
                <a:gd name="connsiteX78" fmla="*/ 4802559 w 6424929"/>
                <a:gd name="connsiteY78" fmla="*/ 1320884 h 5819256"/>
                <a:gd name="connsiteX79" fmla="*/ 4780788 w 6424929"/>
                <a:gd name="connsiteY79" fmla="*/ 1422484 h 5819256"/>
                <a:gd name="connsiteX80" fmla="*/ 4737245 w 6424929"/>
                <a:gd name="connsiteY80" fmla="*/ 1705513 h 5819256"/>
                <a:gd name="connsiteX81" fmla="*/ 4729988 w 6424929"/>
                <a:gd name="connsiteY81" fmla="*/ 1865170 h 5819256"/>
                <a:gd name="connsiteX82" fmla="*/ 4664674 w 6424929"/>
                <a:gd name="connsiteY82" fmla="*/ 2148198 h 5819256"/>
                <a:gd name="connsiteX83" fmla="*/ 4628388 w 6424929"/>
                <a:gd name="connsiteY83" fmla="*/ 2670713 h 5819256"/>
                <a:gd name="connsiteX84" fmla="*/ 4606616 w 6424929"/>
                <a:gd name="connsiteY84" fmla="*/ 2990027 h 5819256"/>
                <a:gd name="connsiteX85" fmla="*/ 4584845 w 6424929"/>
                <a:gd name="connsiteY85" fmla="*/ 3425456 h 5819256"/>
                <a:gd name="connsiteX86" fmla="*/ 4584845 w 6424929"/>
                <a:gd name="connsiteY86" fmla="*/ 3541570 h 5819256"/>
                <a:gd name="connsiteX87" fmla="*/ 4599359 w 6424929"/>
                <a:gd name="connsiteY87" fmla="*/ 3693970 h 5819256"/>
                <a:gd name="connsiteX88" fmla="*/ 4613874 w 6424929"/>
                <a:gd name="connsiteY88" fmla="*/ 3947970 h 5819256"/>
                <a:gd name="connsiteX89" fmla="*/ 4599359 w 6424929"/>
                <a:gd name="connsiteY89" fmla="*/ 3955227 h 5819256"/>
                <a:gd name="connsiteX90" fmla="*/ 4541302 w 6424929"/>
                <a:gd name="connsiteY90" fmla="*/ 3991513 h 5819256"/>
                <a:gd name="connsiteX91" fmla="*/ 4454216 w 6424929"/>
                <a:gd name="connsiteY91" fmla="*/ 4020541 h 5819256"/>
                <a:gd name="connsiteX92" fmla="*/ 4388902 w 6424929"/>
                <a:gd name="connsiteY92" fmla="*/ 4006027 h 5819256"/>
                <a:gd name="connsiteX93" fmla="*/ 4338102 w 6424929"/>
                <a:gd name="connsiteY93" fmla="*/ 3984256 h 5819256"/>
                <a:gd name="connsiteX94" fmla="*/ 4105874 w 6424929"/>
                <a:gd name="connsiteY94" fmla="*/ 3926198 h 5819256"/>
                <a:gd name="connsiteX95" fmla="*/ 4040559 w 6424929"/>
                <a:gd name="connsiteY95" fmla="*/ 3904427 h 5819256"/>
                <a:gd name="connsiteX96" fmla="*/ 3902674 w 6424929"/>
                <a:gd name="connsiteY96" fmla="*/ 3882656 h 5819256"/>
                <a:gd name="connsiteX97" fmla="*/ 3822845 w 6424929"/>
                <a:gd name="connsiteY97" fmla="*/ 3875398 h 5819256"/>
                <a:gd name="connsiteX98" fmla="*/ 3648674 w 6424929"/>
                <a:gd name="connsiteY98" fmla="*/ 3831856 h 5819256"/>
                <a:gd name="connsiteX99" fmla="*/ 3583359 w 6424929"/>
                <a:gd name="connsiteY99" fmla="*/ 3831856 h 5819256"/>
                <a:gd name="connsiteX100" fmla="*/ 3387416 w 6424929"/>
                <a:gd name="connsiteY100" fmla="*/ 3788313 h 5819256"/>
                <a:gd name="connsiteX101" fmla="*/ 3126159 w 6424929"/>
                <a:gd name="connsiteY101" fmla="*/ 3773798 h 5819256"/>
                <a:gd name="connsiteX102" fmla="*/ 2995531 w 6424929"/>
                <a:gd name="connsiteY102" fmla="*/ 3744770 h 5819256"/>
                <a:gd name="connsiteX103" fmla="*/ 2922959 w 6424929"/>
                <a:gd name="connsiteY103" fmla="*/ 3701227 h 5819256"/>
                <a:gd name="connsiteX104" fmla="*/ 2821359 w 6424929"/>
                <a:gd name="connsiteY104" fmla="*/ 3679456 h 5819256"/>
                <a:gd name="connsiteX105" fmla="*/ 2792331 w 6424929"/>
                <a:gd name="connsiteY105" fmla="*/ 3664941 h 5819256"/>
                <a:gd name="connsiteX106" fmla="*/ 2748788 w 6424929"/>
                <a:gd name="connsiteY106" fmla="*/ 3672198 h 5819256"/>
                <a:gd name="connsiteX107" fmla="*/ 2712502 w 6424929"/>
                <a:gd name="connsiteY107" fmla="*/ 3737513 h 5819256"/>
                <a:gd name="connsiteX108" fmla="*/ 2668959 w 6424929"/>
                <a:gd name="connsiteY108" fmla="*/ 3781056 h 5819256"/>
                <a:gd name="connsiteX109" fmla="*/ 2581874 w 6424929"/>
                <a:gd name="connsiteY109" fmla="*/ 3998770 h 5819256"/>
                <a:gd name="connsiteX110" fmla="*/ 2516559 w 6424929"/>
                <a:gd name="connsiteY110" fmla="*/ 4064084 h 5819256"/>
                <a:gd name="connsiteX111" fmla="*/ 2465759 w 6424929"/>
                <a:gd name="connsiteY111" fmla="*/ 4165684 h 5819256"/>
                <a:gd name="connsiteX112" fmla="*/ 2443988 w 6424929"/>
                <a:gd name="connsiteY112" fmla="*/ 4194713 h 5819256"/>
                <a:gd name="connsiteX113" fmla="*/ 2407702 w 6424929"/>
                <a:gd name="connsiteY113" fmla="*/ 4260027 h 5819256"/>
                <a:gd name="connsiteX114" fmla="*/ 2378674 w 6424929"/>
                <a:gd name="connsiteY114" fmla="*/ 4318084 h 5819256"/>
                <a:gd name="connsiteX115" fmla="*/ 2226274 w 6424929"/>
                <a:gd name="connsiteY115" fmla="*/ 4310827 h 5819256"/>
                <a:gd name="connsiteX116" fmla="*/ 1877931 w 6424929"/>
                <a:gd name="connsiteY116" fmla="*/ 4318084 h 5819256"/>
                <a:gd name="connsiteX117" fmla="*/ 1689245 w 6424929"/>
                <a:gd name="connsiteY117" fmla="*/ 4325341 h 5819256"/>
                <a:gd name="connsiteX118" fmla="*/ 1558616 w 6424929"/>
                <a:gd name="connsiteY118" fmla="*/ 4347113 h 5819256"/>
                <a:gd name="connsiteX119" fmla="*/ 1406216 w 6424929"/>
                <a:gd name="connsiteY119" fmla="*/ 4354370 h 5819256"/>
                <a:gd name="connsiteX120" fmla="*/ 1181245 w 6424929"/>
                <a:gd name="connsiteY120" fmla="*/ 4361627 h 5819256"/>
                <a:gd name="connsiteX121" fmla="*/ 927245 w 6424929"/>
                <a:gd name="connsiteY121" fmla="*/ 4405170 h 5819256"/>
                <a:gd name="connsiteX122" fmla="*/ 854674 w 6424929"/>
                <a:gd name="connsiteY122" fmla="*/ 4405170 h 5819256"/>
                <a:gd name="connsiteX123" fmla="*/ 811131 w 6424929"/>
                <a:gd name="connsiteY123" fmla="*/ 4405170 h 5819256"/>
                <a:gd name="connsiteX124" fmla="*/ 731302 w 6424929"/>
                <a:gd name="connsiteY124" fmla="*/ 4412427 h 5819256"/>
                <a:gd name="connsiteX125" fmla="*/ 687759 w 6424929"/>
                <a:gd name="connsiteY125" fmla="*/ 4434198 h 5819256"/>
                <a:gd name="connsiteX126" fmla="*/ 695016 w 6424929"/>
                <a:gd name="connsiteY126" fmla="*/ 4586598 h 5819256"/>
                <a:gd name="connsiteX127" fmla="*/ 695016 w 6424929"/>
                <a:gd name="connsiteY127" fmla="*/ 4630141 h 5819256"/>
                <a:gd name="connsiteX128" fmla="*/ 687759 w 6424929"/>
                <a:gd name="connsiteY128" fmla="*/ 4869627 h 5819256"/>
                <a:gd name="connsiteX129" fmla="*/ 695016 w 6424929"/>
                <a:gd name="connsiteY129" fmla="*/ 4971227 h 5819256"/>
                <a:gd name="connsiteX130" fmla="*/ 695016 w 6424929"/>
                <a:gd name="connsiteY130" fmla="*/ 5080084 h 5819256"/>
                <a:gd name="connsiteX131" fmla="*/ 687759 w 6424929"/>
                <a:gd name="connsiteY131" fmla="*/ 5217970 h 5819256"/>
                <a:gd name="connsiteX132" fmla="*/ 695016 w 6424929"/>
                <a:gd name="connsiteY132" fmla="*/ 5326827 h 5819256"/>
                <a:gd name="connsiteX133" fmla="*/ 658731 w 6424929"/>
                <a:gd name="connsiteY133" fmla="*/ 5500998 h 5819256"/>
                <a:gd name="connsiteX134" fmla="*/ 673245 w 6424929"/>
                <a:gd name="connsiteY134" fmla="*/ 5609856 h 5819256"/>
                <a:gd name="connsiteX135" fmla="*/ 673245 w 6424929"/>
                <a:gd name="connsiteY135" fmla="*/ 5675170 h 5819256"/>
                <a:gd name="connsiteX136" fmla="*/ 673245 w 6424929"/>
                <a:gd name="connsiteY136" fmla="*/ 5718713 h 5819256"/>
                <a:gd name="connsiteX0" fmla="*/ 767588 w 6424929"/>
                <a:gd name="connsiteY0" fmla="*/ 3570598 h 5819256"/>
                <a:gd name="connsiteX1" fmla="*/ 658731 w 6424929"/>
                <a:gd name="connsiteY1" fmla="*/ 3556084 h 5819256"/>
                <a:gd name="connsiteX2" fmla="*/ 578902 w 6424929"/>
                <a:gd name="connsiteY2" fmla="*/ 3534313 h 5819256"/>
                <a:gd name="connsiteX3" fmla="*/ 491816 w 6424929"/>
                <a:gd name="connsiteY3" fmla="*/ 3512541 h 5819256"/>
                <a:gd name="connsiteX4" fmla="*/ 462788 w 6424929"/>
                <a:gd name="connsiteY4" fmla="*/ 3548827 h 5819256"/>
                <a:gd name="connsiteX5" fmla="*/ 462788 w 6424929"/>
                <a:gd name="connsiteY5" fmla="*/ 3548827 h 5819256"/>
                <a:gd name="connsiteX6" fmla="*/ 47135 w 6424929"/>
                <a:gd name="connsiteY6" fmla="*/ 5306507 h 5819256"/>
                <a:gd name="connsiteX7" fmla="*/ 50948 w 6424929"/>
                <a:gd name="connsiteY7" fmla="*/ 5696397 h 5819256"/>
                <a:gd name="connsiteX8" fmla="*/ 368445 w 6424929"/>
                <a:gd name="connsiteY8" fmla="*/ 5703836 h 5819256"/>
                <a:gd name="connsiteX9" fmla="*/ 542616 w 6424929"/>
                <a:gd name="connsiteY9" fmla="*/ 5711456 h 5819256"/>
                <a:gd name="connsiteX10" fmla="*/ 803874 w 6424929"/>
                <a:gd name="connsiteY10" fmla="*/ 5733227 h 5819256"/>
                <a:gd name="connsiteX11" fmla="*/ 1297359 w 6424929"/>
                <a:gd name="connsiteY11" fmla="*/ 5740484 h 5819256"/>
                <a:gd name="connsiteX12" fmla="*/ 1580388 w 6424929"/>
                <a:gd name="connsiteY12" fmla="*/ 5754998 h 5819256"/>
                <a:gd name="connsiteX13" fmla="*/ 1799441 w 6424929"/>
                <a:gd name="connsiteY13" fmla="*/ 5768456 h 5819256"/>
                <a:gd name="connsiteX14" fmla="*/ 2044845 w 6424929"/>
                <a:gd name="connsiteY14" fmla="*/ 5791566 h 5819256"/>
                <a:gd name="connsiteX15" fmla="*/ 2236772 w 6424929"/>
                <a:gd name="connsiteY15" fmla="*/ 5802558 h 5819256"/>
                <a:gd name="connsiteX16" fmla="*/ 2497747 w 6424929"/>
                <a:gd name="connsiteY16" fmla="*/ 5816296 h 5819256"/>
                <a:gd name="connsiteX17" fmla="*/ 2697988 w 6424929"/>
                <a:gd name="connsiteY17" fmla="*/ 5813056 h 5819256"/>
                <a:gd name="connsiteX18" fmla="*/ 2849331 w 6424929"/>
                <a:gd name="connsiteY18" fmla="*/ 5819256 h 5819256"/>
                <a:gd name="connsiteX19" fmla="*/ 3039074 w 6424929"/>
                <a:gd name="connsiteY19" fmla="*/ 5813056 h 5819256"/>
                <a:gd name="connsiteX20" fmla="*/ 3231001 w 6424929"/>
                <a:gd name="connsiteY20" fmla="*/ 5803121 h 5819256"/>
                <a:gd name="connsiteX21" fmla="*/ 3372902 w 6424929"/>
                <a:gd name="connsiteY21" fmla="*/ 5791284 h 5819256"/>
                <a:gd name="connsiteX22" fmla="*/ 3590617 w 6424929"/>
                <a:gd name="connsiteY22" fmla="*/ 5714415 h 5819256"/>
                <a:gd name="connsiteX23" fmla="*/ 3782050 w 6424929"/>
                <a:gd name="connsiteY23" fmla="*/ 5718713 h 5819256"/>
                <a:gd name="connsiteX24" fmla="*/ 4127645 w 6424929"/>
                <a:gd name="connsiteY24" fmla="*/ 5725970 h 5819256"/>
                <a:gd name="connsiteX25" fmla="*/ 4432445 w 6424929"/>
                <a:gd name="connsiteY25" fmla="*/ 5725970 h 5819256"/>
                <a:gd name="connsiteX26" fmla="*/ 4592102 w 6424929"/>
                <a:gd name="connsiteY26" fmla="*/ 5725970 h 5819256"/>
                <a:gd name="connsiteX27" fmla="*/ 4940445 w 6424929"/>
                <a:gd name="connsiteY27" fmla="*/ 5725970 h 5819256"/>
                <a:gd name="connsiteX28" fmla="*/ 5172674 w 6424929"/>
                <a:gd name="connsiteY28" fmla="*/ 5711456 h 5819256"/>
                <a:gd name="connsiteX29" fmla="*/ 5441188 w 6424929"/>
                <a:gd name="connsiteY29" fmla="*/ 5704198 h 5819256"/>
                <a:gd name="connsiteX30" fmla="*/ 5614657 w 6424929"/>
                <a:gd name="connsiteY30" fmla="*/ 5596117 h 5819256"/>
                <a:gd name="connsiteX31" fmla="*/ 5680391 w 6424929"/>
                <a:gd name="connsiteY31" fmla="*/ 5487822 h 5819256"/>
                <a:gd name="connsiteX32" fmla="*/ 5703502 w 6424929"/>
                <a:gd name="connsiteY32" fmla="*/ 5335423 h 5819256"/>
                <a:gd name="connsiteX33" fmla="*/ 5687931 w 6424929"/>
                <a:gd name="connsiteY33" fmla="*/ 5138141 h 5819256"/>
                <a:gd name="connsiteX34" fmla="*/ 5680674 w 6424929"/>
                <a:gd name="connsiteY34" fmla="*/ 4949456 h 5819256"/>
                <a:gd name="connsiteX35" fmla="*/ 5680674 w 6424929"/>
                <a:gd name="connsiteY35" fmla="*/ 4789798 h 5819256"/>
                <a:gd name="connsiteX36" fmla="*/ 5673416 w 6424929"/>
                <a:gd name="connsiteY36" fmla="*/ 4506770 h 5819256"/>
                <a:gd name="connsiteX37" fmla="*/ 5673416 w 6424929"/>
                <a:gd name="connsiteY37" fmla="*/ 4252770 h 5819256"/>
                <a:gd name="connsiteX38" fmla="*/ 5644388 w 6424929"/>
                <a:gd name="connsiteY38" fmla="*/ 4006027 h 5819256"/>
                <a:gd name="connsiteX39" fmla="*/ 5622616 w 6424929"/>
                <a:gd name="connsiteY39" fmla="*/ 3831856 h 5819256"/>
                <a:gd name="connsiteX40" fmla="*/ 5608102 w 6424929"/>
                <a:gd name="connsiteY40" fmla="*/ 3621398 h 5819256"/>
                <a:gd name="connsiteX41" fmla="*/ 5579074 w 6424929"/>
                <a:gd name="connsiteY41" fmla="*/ 3439970 h 5819256"/>
                <a:gd name="connsiteX42" fmla="*/ 5571816 w 6424929"/>
                <a:gd name="connsiteY42" fmla="*/ 3222256 h 5819256"/>
                <a:gd name="connsiteX43" fmla="*/ 5716959 w 6424929"/>
                <a:gd name="connsiteY43" fmla="*/ 3055341 h 5819256"/>
                <a:gd name="connsiteX44" fmla="*/ 5934674 w 6424929"/>
                <a:gd name="connsiteY44" fmla="*/ 2902941 h 5819256"/>
                <a:gd name="connsiteX45" fmla="*/ 6043531 w 6424929"/>
                <a:gd name="connsiteY45" fmla="*/ 2743284 h 5819256"/>
                <a:gd name="connsiteX46" fmla="*/ 6072559 w 6424929"/>
                <a:gd name="connsiteY46" fmla="*/ 2482027 h 5819256"/>
                <a:gd name="connsiteX47" fmla="*/ 6137874 w 6424929"/>
                <a:gd name="connsiteY47" fmla="*/ 2162713 h 5819256"/>
                <a:gd name="connsiteX48" fmla="*/ 6159645 w 6424929"/>
                <a:gd name="connsiteY48" fmla="*/ 1937741 h 5819256"/>
                <a:gd name="connsiteX49" fmla="*/ 6246731 w 6424929"/>
                <a:gd name="connsiteY49" fmla="*/ 1545856 h 5819256"/>
                <a:gd name="connsiteX50" fmla="*/ 6304788 w 6424929"/>
                <a:gd name="connsiteY50" fmla="*/ 1204770 h 5819256"/>
                <a:gd name="connsiteX51" fmla="*/ 6370102 w 6424929"/>
                <a:gd name="connsiteY51" fmla="*/ 965284 h 5819256"/>
                <a:gd name="connsiteX52" fmla="*/ 6416886 w 6424929"/>
                <a:gd name="connsiteY52" fmla="*/ 682256 h 5819256"/>
                <a:gd name="connsiteX53" fmla="*/ 6420902 w 6424929"/>
                <a:gd name="connsiteY53" fmla="*/ 551627 h 5819256"/>
                <a:gd name="connsiteX54" fmla="*/ 6375179 w 6424929"/>
                <a:gd name="connsiteY54" fmla="*/ 473701 h 5819256"/>
                <a:gd name="connsiteX55" fmla="*/ 6253988 w 6424929"/>
                <a:gd name="connsiteY55" fmla="*/ 438472 h 5819256"/>
                <a:gd name="connsiteX56" fmla="*/ 5883874 w 6424929"/>
                <a:gd name="connsiteY56" fmla="*/ 333913 h 5819256"/>
                <a:gd name="connsiteX57" fmla="*/ 5104400 w 6424929"/>
                <a:gd name="connsiteY57" fmla="*/ 156499 h 5819256"/>
                <a:gd name="connsiteX58" fmla="*/ 4933188 w 6424929"/>
                <a:gd name="connsiteY58" fmla="*/ 109224 h 5819256"/>
                <a:gd name="connsiteX59" fmla="*/ 4599359 w 6424929"/>
                <a:gd name="connsiteY59" fmla="*/ 29113 h 5819256"/>
                <a:gd name="connsiteX60" fmla="*/ 4519531 w 6424929"/>
                <a:gd name="connsiteY60" fmla="*/ 84 h 5819256"/>
                <a:gd name="connsiteX61" fmla="*/ 4381645 w 6424929"/>
                <a:gd name="connsiteY61" fmla="*/ 36370 h 5819256"/>
                <a:gd name="connsiteX62" fmla="*/ 4294559 w 6424929"/>
                <a:gd name="connsiteY62" fmla="*/ 159741 h 5819256"/>
                <a:gd name="connsiteX63" fmla="*/ 4229245 w 6424929"/>
                <a:gd name="connsiteY63" fmla="*/ 246827 h 5819256"/>
                <a:gd name="connsiteX64" fmla="*/ 4163931 w 6424929"/>
                <a:gd name="connsiteY64" fmla="*/ 428256 h 5819256"/>
                <a:gd name="connsiteX65" fmla="*/ 4142159 w 6424929"/>
                <a:gd name="connsiteY65" fmla="*/ 537113 h 5819256"/>
                <a:gd name="connsiteX66" fmla="*/ 4142159 w 6424929"/>
                <a:gd name="connsiteY66" fmla="*/ 682256 h 5819256"/>
                <a:gd name="connsiteX67" fmla="*/ 4142159 w 6424929"/>
                <a:gd name="connsiteY67" fmla="*/ 769341 h 5819256"/>
                <a:gd name="connsiteX68" fmla="*/ 4171188 w 6424929"/>
                <a:gd name="connsiteY68" fmla="*/ 834656 h 5819256"/>
                <a:gd name="connsiteX69" fmla="*/ 4243759 w 6424929"/>
                <a:gd name="connsiteY69" fmla="*/ 863684 h 5819256"/>
                <a:gd name="connsiteX70" fmla="*/ 4359874 w 6424929"/>
                <a:gd name="connsiteY70" fmla="*/ 1030598 h 5819256"/>
                <a:gd name="connsiteX71" fmla="*/ 4432445 w 6424929"/>
                <a:gd name="connsiteY71" fmla="*/ 1103170 h 5819256"/>
                <a:gd name="connsiteX72" fmla="*/ 4541302 w 6424929"/>
                <a:gd name="connsiteY72" fmla="*/ 1095913 h 5819256"/>
                <a:gd name="connsiteX73" fmla="*/ 4650159 w 6424929"/>
                <a:gd name="connsiteY73" fmla="*/ 1124941 h 5819256"/>
                <a:gd name="connsiteX74" fmla="*/ 4671931 w 6424929"/>
                <a:gd name="connsiteY74" fmla="*/ 1124941 h 5819256"/>
                <a:gd name="connsiteX75" fmla="*/ 4722731 w 6424929"/>
                <a:gd name="connsiteY75" fmla="*/ 1146713 h 5819256"/>
                <a:gd name="connsiteX76" fmla="*/ 4780788 w 6424929"/>
                <a:gd name="connsiteY76" fmla="*/ 1139456 h 5819256"/>
                <a:gd name="connsiteX77" fmla="*/ 4817074 w 6424929"/>
                <a:gd name="connsiteY77" fmla="*/ 1204770 h 5819256"/>
                <a:gd name="connsiteX78" fmla="*/ 4802559 w 6424929"/>
                <a:gd name="connsiteY78" fmla="*/ 1320884 h 5819256"/>
                <a:gd name="connsiteX79" fmla="*/ 4780788 w 6424929"/>
                <a:gd name="connsiteY79" fmla="*/ 1422484 h 5819256"/>
                <a:gd name="connsiteX80" fmla="*/ 4737245 w 6424929"/>
                <a:gd name="connsiteY80" fmla="*/ 1705513 h 5819256"/>
                <a:gd name="connsiteX81" fmla="*/ 4729988 w 6424929"/>
                <a:gd name="connsiteY81" fmla="*/ 1865170 h 5819256"/>
                <a:gd name="connsiteX82" fmla="*/ 4664674 w 6424929"/>
                <a:gd name="connsiteY82" fmla="*/ 2148198 h 5819256"/>
                <a:gd name="connsiteX83" fmla="*/ 4628388 w 6424929"/>
                <a:gd name="connsiteY83" fmla="*/ 2670713 h 5819256"/>
                <a:gd name="connsiteX84" fmla="*/ 4606616 w 6424929"/>
                <a:gd name="connsiteY84" fmla="*/ 2990027 h 5819256"/>
                <a:gd name="connsiteX85" fmla="*/ 4584845 w 6424929"/>
                <a:gd name="connsiteY85" fmla="*/ 3425456 h 5819256"/>
                <a:gd name="connsiteX86" fmla="*/ 4584845 w 6424929"/>
                <a:gd name="connsiteY86" fmla="*/ 3541570 h 5819256"/>
                <a:gd name="connsiteX87" fmla="*/ 4599359 w 6424929"/>
                <a:gd name="connsiteY87" fmla="*/ 3693970 h 5819256"/>
                <a:gd name="connsiteX88" fmla="*/ 4613874 w 6424929"/>
                <a:gd name="connsiteY88" fmla="*/ 3947970 h 5819256"/>
                <a:gd name="connsiteX89" fmla="*/ 4599359 w 6424929"/>
                <a:gd name="connsiteY89" fmla="*/ 3955227 h 5819256"/>
                <a:gd name="connsiteX90" fmla="*/ 4541302 w 6424929"/>
                <a:gd name="connsiteY90" fmla="*/ 3991513 h 5819256"/>
                <a:gd name="connsiteX91" fmla="*/ 4454216 w 6424929"/>
                <a:gd name="connsiteY91" fmla="*/ 4020541 h 5819256"/>
                <a:gd name="connsiteX92" fmla="*/ 4388902 w 6424929"/>
                <a:gd name="connsiteY92" fmla="*/ 4006027 h 5819256"/>
                <a:gd name="connsiteX93" fmla="*/ 4338102 w 6424929"/>
                <a:gd name="connsiteY93" fmla="*/ 3984256 h 5819256"/>
                <a:gd name="connsiteX94" fmla="*/ 4105874 w 6424929"/>
                <a:gd name="connsiteY94" fmla="*/ 3926198 h 5819256"/>
                <a:gd name="connsiteX95" fmla="*/ 4040559 w 6424929"/>
                <a:gd name="connsiteY95" fmla="*/ 3904427 h 5819256"/>
                <a:gd name="connsiteX96" fmla="*/ 3902674 w 6424929"/>
                <a:gd name="connsiteY96" fmla="*/ 3882656 h 5819256"/>
                <a:gd name="connsiteX97" fmla="*/ 3822845 w 6424929"/>
                <a:gd name="connsiteY97" fmla="*/ 3875398 h 5819256"/>
                <a:gd name="connsiteX98" fmla="*/ 3648674 w 6424929"/>
                <a:gd name="connsiteY98" fmla="*/ 3831856 h 5819256"/>
                <a:gd name="connsiteX99" fmla="*/ 3583359 w 6424929"/>
                <a:gd name="connsiteY99" fmla="*/ 3831856 h 5819256"/>
                <a:gd name="connsiteX100" fmla="*/ 3387416 w 6424929"/>
                <a:gd name="connsiteY100" fmla="*/ 3788313 h 5819256"/>
                <a:gd name="connsiteX101" fmla="*/ 3126159 w 6424929"/>
                <a:gd name="connsiteY101" fmla="*/ 3773798 h 5819256"/>
                <a:gd name="connsiteX102" fmla="*/ 2995531 w 6424929"/>
                <a:gd name="connsiteY102" fmla="*/ 3744770 h 5819256"/>
                <a:gd name="connsiteX103" fmla="*/ 2922959 w 6424929"/>
                <a:gd name="connsiteY103" fmla="*/ 3701227 h 5819256"/>
                <a:gd name="connsiteX104" fmla="*/ 2821359 w 6424929"/>
                <a:gd name="connsiteY104" fmla="*/ 3679456 h 5819256"/>
                <a:gd name="connsiteX105" fmla="*/ 2792331 w 6424929"/>
                <a:gd name="connsiteY105" fmla="*/ 3664941 h 5819256"/>
                <a:gd name="connsiteX106" fmla="*/ 2748788 w 6424929"/>
                <a:gd name="connsiteY106" fmla="*/ 3672198 h 5819256"/>
                <a:gd name="connsiteX107" fmla="*/ 2712502 w 6424929"/>
                <a:gd name="connsiteY107" fmla="*/ 3737513 h 5819256"/>
                <a:gd name="connsiteX108" fmla="*/ 2668959 w 6424929"/>
                <a:gd name="connsiteY108" fmla="*/ 3781056 h 5819256"/>
                <a:gd name="connsiteX109" fmla="*/ 2581874 w 6424929"/>
                <a:gd name="connsiteY109" fmla="*/ 3998770 h 5819256"/>
                <a:gd name="connsiteX110" fmla="*/ 2516559 w 6424929"/>
                <a:gd name="connsiteY110" fmla="*/ 4064084 h 5819256"/>
                <a:gd name="connsiteX111" fmla="*/ 2465759 w 6424929"/>
                <a:gd name="connsiteY111" fmla="*/ 4165684 h 5819256"/>
                <a:gd name="connsiteX112" fmla="*/ 2443988 w 6424929"/>
                <a:gd name="connsiteY112" fmla="*/ 4194713 h 5819256"/>
                <a:gd name="connsiteX113" fmla="*/ 2407702 w 6424929"/>
                <a:gd name="connsiteY113" fmla="*/ 4260027 h 5819256"/>
                <a:gd name="connsiteX114" fmla="*/ 2378674 w 6424929"/>
                <a:gd name="connsiteY114" fmla="*/ 4318084 h 5819256"/>
                <a:gd name="connsiteX115" fmla="*/ 2226274 w 6424929"/>
                <a:gd name="connsiteY115" fmla="*/ 4310827 h 5819256"/>
                <a:gd name="connsiteX116" fmla="*/ 1877931 w 6424929"/>
                <a:gd name="connsiteY116" fmla="*/ 4318084 h 5819256"/>
                <a:gd name="connsiteX117" fmla="*/ 1689245 w 6424929"/>
                <a:gd name="connsiteY117" fmla="*/ 4325341 h 5819256"/>
                <a:gd name="connsiteX118" fmla="*/ 1558616 w 6424929"/>
                <a:gd name="connsiteY118" fmla="*/ 4347113 h 5819256"/>
                <a:gd name="connsiteX119" fmla="*/ 1406216 w 6424929"/>
                <a:gd name="connsiteY119" fmla="*/ 4354370 h 5819256"/>
                <a:gd name="connsiteX120" fmla="*/ 1181245 w 6424929"/>
                <a:gd name="connsiteY120" fmla="*/ 4361627 h 5819256"/>
                <a:gd name="connsiteX121" fmla="*/ 927245 w 6424929"/>
                <a:gd name="connsiteY121" fmla="*/ 4405170 h 5819256"/>
                <a:gd name="connsiteX122" fmla="*/ 854674 w 6424929"/>
                <a:gd name="connsiteY122" fmla="*/ 4405170 h 5819256"/>
                <a:gd name="connsiteX123" fmla="*/ 811131 w 6424929"/>
                <a:gd name="connsiteY123" fmla="*/ 4405170 h 5819256"/>
                <a:gd name="connsiteX124" fmla="*/ 731302 w 6424929"/>
                <a:gd name="connsiteY124" fmla="*/ 4412427 h 5819256"/>
                <a:gd name="connsiteX125" fmla="*/ 687759 w 6424929"/>
                <a:gd name="connsiteY125" fmla="*/ 4434198 h 5819256"/>
                <a:gd name="connsiteX126" fmla="*/ 695016 w 6424929"/>
                <a:gd name="connsiteY126" fmla="*/ 4586598 h 5819256"/>
                <a:gd name="connsiteX127" fmla="*/ 695016 w 6424929"/>
                <a:gd name="connsiteY127" fmla="*/ 4630141 h 5819256"/>
                <a:gd name="connsiteX128" fmla="*/ 687759 w 6424929"/>
                <a:gd name="connsiteY128" fmla="*/ 4869627 h 5819256"/>
                <a:gd name="connsiteX129" fmla="*/ 695016 w 6424929"/>
                <a:gd name="connsiteY129" fmla="*/ 4971227 h 5819256"/>
                <a:gd name="connsiteX130" fmla="*/ 695016 w 6424929"/>
                <a:gd name="connsiteY130" fmla="*/ 5080084 h 5819256"/>
                <a:gd name="connsiteX131" fmla="*/ 687759 w 6424929"/>
                <a:gd name="connsiteY131" fmla="*/ 5217970 h 5819256"/>
                <a:gd name="connsiteX132" fmla="*/ 695016 w 6424929"/>
                <a:gd name="connsiteY132" fmla="*/ 5326827 h 5819256"/>
                <a:gd name="connsiteX133" fmla="*/ 658731 w 6424929"/>
                <a:gd name="connsiteY133" fmla="*/ 5500998 h 5819256"/>
                <a:gd name="connsiteX134" fmla="*/ 673245 w 6424929"/>
                <a:gd name="connsiteY134" fmla="*/ 5609856 h 5819256"/>
                <a:gd name="connsiteX135" fmla="*/ 673245 w 6424929"/>
                <a:gd name="connsiteY135" fmla="*/ 5675170 h 5819256"/>
                <a:gd name="connsiteX136" fmla="*/ 673245 w 6424929"/>
                <a:gd name="connsiteY136" fmla="*/ 5718713 h 5819256"/>
                <a:gd name="connsiteX0" fmla="*/ 767588 w 6424929"/>
                <a:gd name="connsiteY0" fmla="*/ 3570598 h 5819256"/>
                <a:gd name="connsiteX1" fmla="*/ 658731 w 6424929"/>
                <a:gd name="connsiteY1" fmla="*/ 3556084 h 5819256"/>
                <a:gd name="connsiteX2" fmla="*/ 578902 w 6424929"/>
                <a:gd name="connsiteY2" fmla="*/ 3534313 h 5819256"/>
                <a:gd name="connsiteX3" fmla="*/ 491816 w 6424929"/>
                <a:gd name="connsiteY3" fmla="*/ 3512541 h 5819256"/>
                <a:gd name="connsiteX4" fmla="*/ 462788 w 6424929"/>
                <a:gd name="connsiteY4" fmla="*/ 3548827 h 5819256"/>
                <a:gd name="connsiteX5" fmla="*/ 462788 w 6424929"/>
                <a:gd name="connsiteY5" fmla="*/ 3548827 h 5819256"/>
                <a:gd name="connsiteX6" fmla="*/ 47135 w 6424929"/>
                <a:gd name="connsiteY6" fmla="*/ 5306507 h 5819256"/>
                <a:gd name="connsiteX7" fmla="*/ 50948 w 6424929"/>
                <a:gd name="connsiteY7" fmla="*/ 5696397 h 5819256"/>
                <a:gd name="connsiteX8" fmla="*/ 368445 w 6424929"/>
                <a:gd name="connsiteY8" fmla="*/ 5703836 h 5819256"/>
                <a:gd name="connsiteX9" fmla="*/ 542616 w 6424929"/>
                <a:gd name="connsiteY9" fmla="*/ 5711456 h 5819256"/>
                <a:gd name="connsiteX10" fmla="*/ 803874 w 6424929"/>
                <a:gd name="connsiteY10" fmla="*/ 5733227 h 5819256"/>
                <a:gd name="connsiteX11" fmla="*/ 1297359 w 6424929"/>
                <a:gd name="connsiteY11" fmla="*/ 5740484 h 5819256"/>
                <a:gd name="connsiteX12" fmla="*/ 1580388 w 6424929"/>
                <a:gd name="connsiteY12" fmla="*/ 5754998 h 5819256"/>
                <a:gd name="connsiteX13" fmla="*/ 1799441 w 6424929"/>
                <a:gd name="connsiteY13" fmla="*/ 5768456 h 5819256"/>
                <a:gd name="connsiteX14" fmla="*/ 2044845 w 6424929"/>
                <a:gd name="connsiteY14" fmla="*/ 5791566 h 5819256"/>
                <a:gd name="connsiteX15" fmla="*/ 2236772 w 6424929"/>
                <a:gd name="connsiteY15" fmla="*/ 5802558 h 5819256"/>
                <a:gd name="connsiteX16" fmla="*/ 2497747 w 6424929"/>
                <a:gd name="connsiteY16" fmla="*/ 5816296 h 5819256"/>
                <a:gd name="connsiteX17" fmla="*/ 2697988 w 6424929"/>
                <a:gd name="connsiteY17" fmla="*/ 5813056 h 5819256"/>
                <a:gd name="connsiteX18" fmla="*/ 2849331 w 6424929"/>
                <a:gd name="connsiteY18" fmla="*/ 5819256 h 5819256"/>
                <a:gd name="connsiteX19" fmla="*/ 3039074 w 6424929"/>
                <a:gd name="connsiteY19" fmla="*/ 5813056 h 5819256"/>
                <a:gd name="connsiteX20" fmla="*/ 3231001 w 6424929"/>
                <a:gd name="connsiteY20" fmla="*/ 5803121 h 5819256"/>
                <a:gd name="connsiteX21" fmla="*/ 3372902 w 6424929"/>
                <a:gd name="connsiteY21" fmla="*/ 5791284 h 5819256"/>
                <a:gd name="connsiteX22" fmla="*/ 3590617 w 6424929"/>
                <a:gd name="connsiteY22" fmla="*/ 5714415 h 5819256"/>
                <a:gd name="connsiteX23" fmla="*/ 3782050 w 6424929"/>
                <a:gd name="connsiteY23" fmla="*/ 5718713 h 5819256"/>
                <a:gd name="connsiteX24" fmla="*/ 4127645 w 6424929"/>
                <a:gd name="connsiteY24" fmla="*/ 5725970 h 5819256"/>
                <a:gd name="connsiteX25" fmla="*/ 4432445 w 6424929"/>
                <a:gd name="connsiteY25" fmla="*/ 5725970 h 5819256"/>
                <a:gd name="connsiteX26" fmla="*/ 4592102 w 6424929"/>
                <a:gd name="connsiteY26" fmla="*/ 5725970 h 5819256"/>
                <a:gd name="connsiteX27" fmla="*/ 4940445 w 6424929"/>
                <a:gd name="connsiteY27" fmla="*/ 5725970 h 5819256"/>
                <a:gd name="connsiteX28" fmla="*/ 5172674 w 6424929"/>
                <a:gd name="connsiteY28" fmla="*/ 5711456 h 5819256"/>
                <a:gd name="connsiteX29" fmla="*/ 5441188 w 6424929"/>
                <a:gd name="connsiteY29" fmla="*/ 5704198 h 5819256"/>
                <a:gd name="connsiteX30" fmla="*/ 5614657 w 6424929"/>
                <a:gd name="connsiteY30" fmla="*/ 5596117 h 5819256"/>
                <a:gd name="connsiteX31" fmla="*/ 5680391 w 6424929"/>
                <a:gd name="connsiteY31" fmla="*/ 5487822 h 5819256"/>
                <a:gd name="connsiteX32" fmla="*/ 5703502 w 6424929"/>
                <a:gd name="connsiteY32" fmla="*/ 5335423 h 5819256"/>
                <a:gd name="connsiteX33" fmla="*/ 5687931 w 6424929"/>
                <a:gd name="connsiteY33" fmla="*/ 5138141 h 5819256"/>
                <a:gd name="connsiteX34" fmla="*/ 5680674 w 6424929"/>
                <a:gd name="connsiteY34" fmla="*/ 4949456 h 5819256"/>
                <a:gd name="connsiteX35" fmla="*/ 5680674 w 6424929"/>
                <a:gd name="connsiteY35" fmla="*/ 4789798 h 5819256"/>
                <a:gd name="connsiteX36" fmla="*/ 5673416 w 6424929"/>
                <a:gd name="connsiteY36" fmla="*/ 4506770 h 5819256"/>
                <a:gd name="connsiteX37" fmla="*/ 5673416 w 6424929"/>
                <a:gd name="connsiteY37" fmla="*/ 4252770 h 5819256"/>
                <a:gd name="connsiteX38" fmla="*/ 5644388 w 6424929"/>
                <a:gd name="connsiteY38" fmla="*/ 4006027 h 5819256"/>
                <a:gd name="connsiteX39" fmla="*/ 5622616 w 6424929"/>
                <a:gd name="connsiteY39" fmla="*/ 3831856 h 5819256"/>
                <a:gd name="connsiteX40" fmla="*/ 5608102 w 6424929"/>
                <a:gd name="connsiteY40" fmla="*/ 3621398 h 5819256"/>
                <a:gd name="connsiteX41" fmla="*/ 5579074 w 6424929"/>
                <a:gd name="connsiteY41" fmla="*/ 3439970 h 5819256"/>
                <a:gd name="connsiteX42" fmla="*/ 5571816 w 6424929"/>
                <a:gd name="connsiteY42" fmla="*/ 3222256 h 5819256"/>
                <a:gd name="connsiteX43" fmla="*/ 5716959 w 6424929"/>
                <a:gd name="connsiteY43" fmla="*/ 3055341 h 5819256"/>
                <a:gd name="connsiteX44" fmla="*/ 5934674 w 6424929"/>
                <a:gd name="connsiteY44" fmla="*/ 2902941 h 5819256"/>
                <a:gd name="connsiteX45" fmla="*/ 6043531 w 6424929"/>
                <a:gd name="connsiteY45" fmla="*/ 2743284 h 5819256"/>
                <a:gd name="connsiteX46" fmla="*/ 6072559 w 6424929"/>
                <a:gd name="connsiteY46" fmla="*/ 2482027 h 5819256"/>
                <a:gd name="connsiteX47" fmla="*/ 6137874 w 6424929"/>
                <a:gd name="connsiteY47" fmla="*/ 2162713 h 5819256"/>
                <a:gd name="connsiteX48" fmla="*/ 6159645 w 6424929"/>
                <a:gd name="connsiteY48" fmla="*/ 1937741 h 5819256"/>
                <a:gd name="connsiteX49" fmla="*/ 6246731 w 6424929"/>
                <a:gd name="connsiteY49" fmla="*/ 1545856 h 5819256"/>
                <a:gd name="connsiteX50" fmla="*/ 6304788 w 6424929"/>
                <a:gd name="connsiteY50" fmla="*/ 1204770 h 5819256"/>
                <a:gd name="connsiteX51" fmla="*/ 6370102 w 6424929"/>
                <a:gd name="connsiteY51" fmla="*/ 965284 h 5819256"/>
                <a:gd name="connsiteX52" fmla="*/ 6416886 w 6424929"/>
                <a:gd name="connsiteY52" fmla="*/ 682256 h 5819256"/>
                <a:gd name="connsiteX53" fmla="*/ 6420902 w 6424929"/>
                <a:gd name="connsiteY53" fmla="*/ 551627 h 5819256"/>
                <a:gd name="connsiteX54" fmla="*/ 6375179 w 6424929"/>
                <a:gd name="connsiteY54" fmla="*/ 473701 h 5819256"/>
                <a:gd name="connsiteX55" fmla="*/ 6253988 w 6424929"/>
                <a:gd name="connsiteY55" fmla="*/ 438472 h 5819256"/>
                <a:gd name="connsiteX56" fmla="*/ 5883874 w 6424929"/>
                <a:gd name="connsiteY56" fmla="*/ 333913 h 5819256"/>
                <a:gd name="connsiteX57" fmla="*/ 5104400 w 6424929"/>
                <a:gd name="connsiteY57" fmla="*/ 156499 h 5819256"/>
                <a:gd name="connsiteX58" fmla="*/ 4933188 w 6424929"/>
                <a:gd name="connsiteY58" fmla="*/ 109224 h 5819256"/>
                <a:gd name="connsiteX59" fmla="*/ 4620073 w 6424929"/>
                <a:gd name="connsiteY59" fmla="*/ 29113 h 5819256"/>
                <a:gd name="connsiteX60" fmla="*/ 4519531 w 6424929"/>
                <a:gd name="connsiteY60" fmla="*/ 84 h 5819256"/>
                <a:gd name="connsiteX61" fmla="*/ 4381645 w 6424929"/>
                <a:gd name="connsiteY61" fmla="*/ 36370 h 5819256"/>
                <a:gd name="connsiteX62" fmla="*/ 4294559 w 6424929"/>
                <a:gd name="connsiteY62" fmla="*/ 159741 h 5819256"/>
                <a:gd name="connsiteX63" fmla="*/ 4229245 w 6424929"/>
                <a:gd name="connsiteY63" fmla="*/ 246827 h 5819256"/>
                <a:gd name="connsiteX64" fmla="*/ 4163931 w 6424929"/>
                <a:gd name="connsiteY64" fmla="*/ 428256 h 5819256"/>
                <a:gd name="connsiteX65" fmla="*/ 4142159 w 6424929"/>
                <a:gd name="connsiteY65" fmla="*/ 537113 h 5819256"/>
                <a:gd name="connsiteX66" fmla="*/ 4142159 w 6424929"/>
                <a:gd name="connsiteY66" fmla="*/ 682256 h 5819256"/>
                <a:gd name="connsiteX67" fmla="*/ 4142159 w 6424929"/>
                <a:gd name="connsiteY67" fmla="*/ 769341 h 5819256"/>
                <a:gd name="connsiteX68" fmla="*/ 4171188 w 6424929"/>
                <a:gd name="connsiteY68" fmla="*/ 834656 h 5819256"/>
                <a:gd name="connsiteX69" fmla="*/ 4243759 w 6424929"/>
                <a:gd name="connsiteY69" fmla="*/ 863684 h 5819256"/>
                <a:gd name="connsiteX70" fmla="*/ 4359874 w 6424929"/>
                <a:gd name="connsiteY70" fmla="*/ 1030598 h 5819256"/>
                <a:gd name="connsiteX71" fmla="*/ 4432445 w 6424929"/>
                <a:gd name="connsiteY71" fmla="*/ 1103170 h 5819256"/>
                <a:gd name="connsiteX72" fmla="*/ 4541302 w 6424929"/>
                <a:gd name="connsiteY72" fmla="*/ 1095913 h 5819256"/>
                <a:gd name="connsiteX73" fmla="*/ 4650159 w 6424929"/>
                <a:gd name="connsiteY73" fmla="*/ 1124941 h 5819256"/>
                <a:gd name="connsiteX74" fmla="*/ 4671931 w 6424929"/>
                <a:gd name="connsiteY74" fmla="*/ 1124941 h 5819256"/>
                <a:gd name="connsiteX75" fmla="*/ 4722731 w 6424929"/>
                <a:gd name="connsiteY75" fmla="*/ 1146713 h 5819256"/>
                <a:gd name="connsiteX76" fmla="*/ 4780788 w 6424929"/>
                <a:gd name="connsiteY76" fmla="*/ 1139456 h 5819256"/>
                <a:gd name="connsiteX77" fmla="*/ 4817074 w 6424929"/>
                <a:gd name="connsiteY77" fmla="*/ 1204770 h 5819256"/>
                <a:gd name="connsiteX78" fmla="*/ 4802559 w 6424929"/>
                <a:gd name="connsiteY78" fmla="*/ 1320884 h 5819256"/>
                <a:gd name="connsiteX79" fmla="*/ 4780788 w 6424929"/>
                <a:gd name="connsiteY79" fmla="*/ 1422484 h 5819256"/>
                <a:gd name="connsiteX80" fmla="*/ 4737245 w 6424929"/>
                <a:gd name="connsiteY80" fmla="*/ 1705513 h 5819256"/>
                <a:gd name="connsiteX81" fmla="*/ 4729988 w 6424929"/>
                <a:gd name="connsiteY81" fmla="*/ 1865170 h 5819256"/>
                <a:gd name="connsiteX82" fmla="*/ 4664674 w 6424929"/>
                <a:gd name="connsiteY82" fmla="*/ 2148198 h 5819256"/>
                <a:gd name="connsiteX83" fmla="*/ 4628388 w 6424929"/>
                <a:gd name="connsiteY83" fmla="*/ 2670713 h 5819256"/>
                <a:gd name="connsiteX84" fmla="*/ 4606616 w 6424929"/>
                <a:gd name="connsiteY84" fmla="*/ 2990027 h 5819256"/>
                <a:gd name="connsiteX85" fmla="*/ 4584845 w 6424929"/>
                <a:gd name="connsiteY85" fmla="*/ 3425456 h 5819256"/>
                <a:gd name="connsiteX86" fmla="*/ 4584845 w 6424929"/>
                <a:gd name="connsiteY86" fmla="*/ 3541570 h 5819256"/>
                <a:gd name="connsiteX87" fmla="*/ 4599359 w 6424929"/>
                <a:gd name="connsiteY87" fmla="*/ 3693970 h 5819256"/>
                <a:gd name="connsiteX88" fmla="*/ 4613874 w 6424929"/>
                <a:gd name="connsiteY88" fmla="*/ 3947970 h 5819256"/>
                <a:gd name="connsiteX89" fmla="*/ 4599359 w 6424929"/>
                <a:gd name="connsiteY89" fmla="*/ 3955227 h 5819256"/>
                <a:gd name="connsiteX90" fmla="*/ 4541302 w 6424929"/>
                <a:gd name="connsiteY90" fmla="*/ 3991513 h 5819256"/>
                <a:gd name="connsiteX91" fmla="*/ 4454216 w 6424929"/>
                <a:gd name="connsiteY91" fmla="*/ 4020541 h 5819256"/>
                <a:gd name="connsiteX92" fmla="*/ 4388902 w 6424929"/>
                <a:gd name="connsiteY92" fmla="*/ 4006027 h 5819256"/>
                <a:gd name="connsiteX93" fmla="*/ 4338102 w 6424929"/>
                <a:gd name="connsiteY93" fmla="*/ 3984256 h 5819256"/>
                <a:gd name="connsiteX94" fmla="*/ 4105874 w 6424929"/>
                <a:gd name="connsiteY94" fmla="*/ 3926198 h 5819256"/>
                <a:gd name="connsiteX95" fmla="*/ 4040559 w 6424929"/>
                <a:gd name="connsiteY95" fmla="*/ 3904427 h 5819256"/>
                <a:gd name="connsiteX96" fmla="*/ 3902674 w 6424929"/>
                <a:gd name="connsiteY96" fmla="*/ 3882656 h 5819256"/>
                <a:gd name="connsiteX97" fmla="*/ 3822845 w 6424929"/>
                <a:gd name="connsiteY97" fmla="*/ 3875398 h 5819256"/>
                <a:gd name="connsiteX98" fmla="*/ 3648674 w 6424929"/>
                <a:gd name="connsiteY98" fmla="*/ 3831856 h 5819256"/>
                <a:gd name="connsiteX99" fmla="*/ 3583359 w 6424929"/>
                <a:gd name="connsiteY99" fmla="*/ 3831856 h 5819256"/>
                <a:gd name="connsiteX100" fmla="*/ 3387416 w 6424929"/>
                <a:gd name="connsiteY100" fmla="*/ 3788313 h 5819256"/>
                <a:gd name="connsiteX101" fmla="*/ 3126159 w 6424929"/>
                <a:gd name="connsiteY101" fmla="*/ 3773798 h 5819256"/>
                <a:gd name="connsiteX102" fmla="*/ 2995531 w 6424929"/>
                <a:gd name="connsiteY102" fmla="*/ 3744770 h 5819256"/>
                <a:gd name="connsiteX103" fmla="*/ 2922959 w 6424929"/>
                <a:gd name="connsiteY103" fmla="*/ 3701227 h 5819256"/>
                <a:gd name="connsiteX104" fmla="*/ 2821359 w 6424929"/>
                <a:gd name="connsiteY104" fmla="*/ 3679456 h 5819256"/>
                <a:gd name="connsiteX105" fmla="*/ 2792331 w 6424929"/>
                <a:gd name="connsiteY105" fmla="*/ 3664941 h 5819256"/>
                <a:gd name="connsiteX106" fmla="*/ 2748788 w 6424929"/>
                <a:gd name="connsiteY106" fmla="*/ 3672198 h 5819256"/>
                <a:gd name="connsiteX107" fmla="*/ 2712502 w 6424929"/>
                <a:gd name="connsiteY107" fmla="*/ 3737513 h 5819256"/>
                <a:gd name="connsiteX108" fmla="*/ 2668959 w 6424929"/>
                <a:gd name="connsiteY108" fmla="*/ 3781056 h 5819256"/>
                <a:gd name="connsiteX109" fmla="*/ 2581874 w 6424929"/>
                <a:gd name="connsiteY109" fmla="*/ 3998770 h 5819256"/>
                <a:gd name="connsiteX110" fmla="*/ 2516559 w 6424929"/>
                <a:gd name="connsiteY110" fmla="*/ 4064084 h 5819256"/>
                <a:gd name="connsiteX111" fmla="*/ 2465759 w 6424929"/>
                <a:gd name="connsiteY111" fmla="*/ 4165684 h 5819256"/>
                <a:gd name="connsiteX112" fmla="*/ 2443988 w 6424929"/>
                <a:gd name="connsiteY112" fmla="*/ 4194713 h 5819256"/>
                <a:gd name="connsiteX113" fmla="*/ 2407702 w 6424929"/>
                <a:gd name="connsiteY113" fmla="*/ 4260027 h 5819256"/>
                <a:gd name="connsiteX114" fmla="*/ 2378674 w 6424929"/>
                <a:gd name="connsiteY114" fmla="*/ 4318084 h 5819256"/>
                <a:gd name="connsiteX115" fmla="*/ 2226274 w 6424929"/>
                <a:gd name="connsiteY115" fmla="*/ 4310827 h 5819256"/>
                <a:gd name="connsiteX116" fmla="*/ 1877931 w 6424929"/>
                <a:gd name="connsiteY116" fmla="*/ 4318084 h 5819256"/>
                <a:gd name="connsiteX117" fmla="*/ 1689245 w 6424929"/>
                <a:gd name="connsiteY117" fmla="*/ 4325341 h 5819256"/>
                <a:gd name="connsiteX118" fmla="*/ 1558616 w 6424929"/>
                <a:gd name="connsiteY118" fmla="*/ 4347113 h 5819256"/>
                <a:gd name="connsiteX119" fmla="*/ 1406216 w 6424929"/>
                <a:gd name="connsiteY119" fmla="*/ 4354370 h 5819256"/>
                <a:gd name="connsiteX120" fmla="*/ 1181245 w 6424929"/>
                <a:gd name="connsiteY120" fmla="*/ 4361627 h 5819256"/>
                <a:gd name="connsiteX121" fmla="*/ 927245 w 6424929"/>
                <a:gd name="connsiteY121" fmla="*/ 4405170 h 5819256"/>
                <a:gd name="connsiteX122" fmla="*/ 854674 w 6424929"/>
                <a:gd name="connsiteY122" fmla="*/ 4405170 h 5819256"/>
                <a:gd name="connsiteX123" fmla="*/ 811131 w 6424929"/>
                <a:gd name="connsiteY123" fmla="*/ 4405170 h 5819256"/>
                <a:gd name="connsiteX124" fmla="*/ 731302 w 6424929"/>
                <a:gd name="connsiteY124" fmla="*/ 4412427 h 5819256"/>
                <a:gd name="connsiteX125" fmla="*/ 687759 w 6424929"/>
                <a:gd name="connsiteY125" fmla="*/ 4434198 h 5819256"/>
                <a:gd name="connsiteX126" fmla="*/ 695016 w 6424929"/>
                <a:gd name="connsiteY126" fmla="*/ 4586598 h 5819256"/>
                <a:gd name="connsiteX127" fmla="*/ 695016 w 6424929"/>
                <a:gd name="connsiteY127" fmla="*/ 4630141 h 5819256"/>
                <a:gd name="connsiteX128" fmla="*/ 687759 w 6424929"/>
                <a:gd name="connsiteY128" fmla="*/ 4869627 h 5819256"/>
                <a:gd name="connsiteX129" fmla="*/ 695016 w 6424929"/>
                <a:gd name="connsiteY129" fmla="*/ 4971227 h 5819256"/>
                <a:gd name="connsiteX130" fmla="*/ 695016 w 6424929"/>
                <a:gd name="connsiteY130" fmla="*/ 5080084 h 5819256"/>
                <a:gd name="connsiteX131" fmla="*/ 687759 w 6424929"/>
                <a:gd name="connsiteY131" fmla="*/ 5217970 h 5819256"/>
                <a:gd name="connsiteX132" fmla="*/ 695016 w 6424929"/>
                <a:gd name="connsiteY132" fmla="*/ 5326827 h 5819256"/>
                <a:gd name="connsiteX133" fmla="*/ 658731 w 6424929"/>
                <a:gd name="connsiteY133" fmla="*/ 5500998 h 5819256"/>
                <a:gd name="connsiteX134" fmla="*/ 673245 w 6424929"/>
                <a:gd name="connsiteY134" fmla="*/ 5609856 h 5819256"/>
                <a:gd name="connsiteX135" fmla="*/ 673245 w 6424929"/>
                <a:gd name="connsiteY135" fmla="*/ 5675170 h 5819256"/>
                <a:gd name="connsiteX136" fmla="*/ 673245 w 6424929"/>
                <a:gd name="connsiteY136" fmla="*/ 5718713 h 581925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20073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94559 w 6424929"/>
                <a:gd name="connsiteY62" fmla="*/ 160361 h 5819876"/>
                <a:gd name="connsiteX63" fmla="*/ 4229245 w 6424929"/>
                <a:gd name="connsiteY63" fmla="*/ 247447 h 5819876"/>
                <a:gd name="connsiteX64" fmla="*/ 4163931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671931 w 6424929"/>
                <a:gd name="connsiteY74" fmla="*/ 1125561 h 5819876"/>
                <a:gd name="connsiteX75" fmla="*/ 4722731 w 6424929"/>
                <a:gd name="connsiteY75" fmla="*/ 1147333 h 5819876"/>
                <a:gd name="connsiteX76" fmla="*/ 4780788 w 6424929"/>
                <a:gd name="connsiteY76" fmla="*/ 1140076 h 5819876"/>
                <a:gd name="connsiteX77" fmla="*/ 4817074 w 6424929"/>
                <a:gd name="connsiteY77" fmla="*/ 1205390 h 5819876"/>
                <a:gd name="connsiteX78" fmla="*/ 4802559 w 6424929"/>
                <a:gd name="connsiteY78" fmla="*/ 1321504 h 5819876"/>
                <a:gd name="connsiteX79" fmla="*/ 4780788 w 6424929"/>
                <a:gd name="connsiteY79" fmla="*/ 1423104 h 5819876"/>
                <a:gd name="connsiteX80" fmla="*/ 4737245 w 6424929"/>
                <a:gd name="connsiteY80" fmla="*/ 1706133 h 5819876"/>
                <a:gd name="connsiteX81" fmla="*/ 4729988 w 6424929"/>
                <a:gd name="connsiteY81" fmla="*/ 1865790 h 5819876"/>
                <a:gd name="connsiteX82" fmla="*/ 4664674 w 6424929"/>
                <a:gd name="connsiteY82" fmla="*/ 2148818 h 5819876"/>
                <a:gd name="connsiteX83" fmla="*/ 4628388 w 6424929"/>
                <a:gd name="connsiteY83" fmla="*/ 2671333 h 5819876"/>
                <a:gd name="connsiteX84" fmla="*/ 4606616 w 6424929"/>
                <a:gd name="connsiteY84" fmla="*/ 2990647 h 5819876"/>
                <a:gd name="connsiteX85" fmla="*/ 4584845 w 6424929"/>
                <a:gd name="connsiteY85" fmla="*/ 3426076 h 5819876"/>
                <a:gd name="connsiteX86" fmla="*/ 4584845 w 6424929"/>
                <a:gd name="connsiteY86" fmla="*/ 3542190 h 5819876"/>
                <a:gd name="connsiteX87" fmla="*/ 4599359 w 6424929"/>
                <a:gd name="connsiteY87" fmla="*/ 3694590 h 5819876"/>
                <a:gd name="connsiteX88" fmla="*/ 4613874 w 6424929"/>
                <a:gd name="connsiteY88" fmla="*/ 3948590 h 5819876"/>
                <a:gd name="connsiteX89" fmla="*/ 4599359 w 6424929"/>
                <a:gd name="connsiteY89" fmla="*/ 3955847 h 5819876"/>
                <a:gd name="connsiteX90" fmla="*/ 4541302 w 6424929"/>
                <a:gd name="connsiteY90" fmla="*/ 3992133 h 5819876"/>
                <a:gd name="connsiteX91" fmla="*/ 4454216 w 6424929"/>
                <a:gd name="connsiteY91" fmla="*/ 4021161 h 5819876"/>
                <a:gd name="connsiteX92" fmla="*/ 4388902 w 6424929"/>
                <a:gd name="connsiteY92" fmla="*/ 4006647 h 5819876"/>
                <a:gd name="connsiteX93" fmla="*/ 4338102 w 6424929"/>
                <a:gd name="connsiteY93" fmla="*/ 3984876 h 5819876"/>
                <a:gd name="connsiteX94" fmla="*/ 4105874 w 6424929"/>
                <a:gd name="connsiteY94" fmla="*/ 3926818 h 5819876"/>
                <a:gd name="connsiteX95" fmla="*/ 4040559 w 6424929"/>
                <a:gd name="connsiteY95" fmla="*/ 3905047 h 5819876"/>
                <a:gd name="connsiteX96" fmla="*/ 3902674 w 6424929"/>
                <a:gd name="connsiteY96" fmla="*/ 3883276 h 5819876"/>
                <a:gd name="connsiteX97" fmla="*/ 3822845 w 6424929"/>
                <a:gd name="connsiteY97" fmla="*/ 3876018 h 5819876"/>
                <a:gd name="connsiteX98" fmla="*/ 3648674 w 6424929"/>
                <a:gd name="connsiteY98" fmla="*/ 3832476 h 5819876"/>
                <a:gd name="connsiteX99" fmla="*/ 3583359 w 6424929"/>
                <a:gd name="connsiteY99" fmla="*/ 3832476 h 5819876"/>
                <a:gd name="connsiteX100" fmla="*/ 3387416 w 6424929"/>
                <a:gd name="connsiteY100" fmla="*/ 3788933 h 5819876"/>
                <a:gd name="connsiteX101" fmla="*/ 3126159 w 6424929"/>
                <a:gd name="connsiteY101" fmla="*/ 3774418 h 5819876"/>
                <a:gd name="connsiteX102" fmla="*/ 2995531 w 6424929"/>
                <a:gd name="connsiteY102" fmla="*/ 3745390 h 5819876"/>
                <a:gd name="connsiteX103" fmla="*/ 2922959 w 6424929"/>
                <a:gd name="connsiteY103" fmla="*/ 3701847 h 5819876"/>
                <a:gd name="connsiteX104" fmla="*/ 2821359 w 6424929"/>
                <a:gd name="connsiteY104" fmla="*/ 3680076 h 5819876"/>
                <a:gd name="connsiteX105" fmla="*/ 2792331 w 6424929"/>
                <a:gd name="connsiteY105" fmla="*/ 3665561 h 5819876"/>
                <a:gd name="connsiteX106" fmla="*/ 2748788 w 6424929"/>
                <a:gd name="connsiteY106" fmla="*/ 3672818 h 5819876"/>
                <a:gd name="connsiteX107" fmla="*/ 2712502 w 6424929"/>
                <a:gd name="connsiteY107" fmla="*/ 3738133 h 5819876"/>
                <a:gd name="connsiteX108" fmla="*/ 2668959 w 6424929"/>
                <a:gd name="connsiteY108" fmla="*/ 3781676 h 5819876"/>
                <a:gd name="connsiteX109" fmla="*/ 2581874 w 6424929"/>
                <a:gd name="connsiteY109" fmla="*/ 3999390 h 5819876"/>
                <a:gd name="connsiteX110" fmla="*/ 2516559 w 6424929"/>
                <a:gd name="connsiteY110" fmla="*/ 4064704 h 5819876"/>
                <a:gd name="connsiteX111" fmla="*/ 2465759 w 6424929"/>
                <a:gd name="connsiteY111" fmla="*/ 4166304 h 5819876"/>
                <a:gd name="connsiteX112" fmla="*/ 2443988 w 6424929"/>
                <a:gd name="connsiteY112" fmla="*/ 4195333 h 5819876"/>
                <a:gd name="connsiteX113" fmla="*/ 2407702 w 6424929"/>
                <a:gd name="connsiteY113" fmla="*/ 4260647 h 5819876"/>
                <a:gd name="connsiteX114" fmla="*/ 2378674 w 6424929"/>
                <a:gd name="connsiteY114" fmla="*/ 4318704 h 5819876"/>
                <a:gd name="connsiteX115" fmla="*/ 2226274 w 6424929"/>
                <a:gd name="connsiteY115" fmla="*/ 4311447 h 5819876"/>
                <a:gd name="connsiteX116" fmla="*/ 1877931 w 6424929"/>
                <a:gd name="connsiteY116" fmla="*/ 4318704 h 5819876"/>
                <a:gd name="connsiteX117" fmla="*/ 1689245 w 6424929"/>
                <a:gd name="connsiteY117" fmla="*/ 4325961 h 5819876"/>
                <a:gd name="connsiteX118" fmla="*/ 1558616 w 6424929"/>
                <a:gd name="connsiteY118" fmla="*/ 4347733 h 5819876"/>
                <a:gd name="connsiteX119" fmla="*/ 1406216 w 6424929"/>
                <a:gd name="connsiteY119" fmla="*/ 4354990 h 5819876"/>
                <a:gd name="connsiteX120" fmla="*/ 1181245 w 6424929"/>
                <a:gd name="connsiteY120" fmla="*/ 4362247 h 5819876"/>
                <a:gd name="connsiteX121" fmla="*/ 927245 w 6424929"/>
                <a:gd name="connsiteY121" fmla="*/ 4405790 h 5819876"/>
                <a:gd name="connsiteX122" fmla="*/ 854674 w 6424929"/>
                <a:gd name="connsiteY122" fmla="*/ 4405790 h 5819876"/>
                <a:gd name="connsiteX123" fmla="*/ 811131 w 6424929"/>
                <a:gd name="connsiteY123" fmla="*/ 4405790 h 5819876"/>
                <a:gd name="connsiteX124" fmla="*/ 731302 w 6424929"/>
                <a:gd name="connsiteY124" fmla="*/ 4413047 h 5819876"/>
                <a:gd name="connsiteX125" fmla="*/ 687759 w 6424929"/>
                <a:gd name="connsiteY125" fmla="*/ 4434818 h 5819876"/>
                <a:gd name="connsiteX126" fmla="*/ 695016 w 6424929"/>
                <a:gd name="connsiteY126" fmla="*/ 4587218 h 5819876"/>
                <a:gd name="connsiteX127" fmla="*/ 695016 w 6424929"/>
                <a:gd name="connsiteY127" fmla="*/ 4630761 h 5819876"/>
                <a:gd name="connsiteX128" fmla="*/ 687759 w 6424929"/>
                <a:gd name="connsiteY128" fmla="*/ 4870247 h 5819876"/>
                <a:gd name="connsiteX129" fmla="*/ 695016 w 6424929"/>
                <a:gd name="connsiteY129" fmla="*/ 4971847 h 5819876"/>
                <a:gd name="connsiteX130" fmla="*/ 695016 w 6424929"/>
                <a:gd name="connsiteY130" fmla="*/ 5080704 h 5819876"/>
                <a:gd name="connsiteX131" fmla="*/ 687759 w 6424929"/>
                <a:gd name="connsiteY131" fmla="*/ 5218590 h 5819876"/>
                <a:gd name="connsiteX132" fmla="*/ 695016 w 6424929"/>
                <a:gd name="connsiteY132" fmla="*/ 5327447 h 5819876"/>
                <a:gd name="connsiteX133" fmla="*/ 658731 w 6424929"/>
                <a:gd name="connsiteY133" fmla="*/ 5501618 h 5819876"/>
                <a:gd name="connsiteX134" fmla="*/ 673245 w 6424929"/>
                <a:gd name="connsiteY134" fmla="*/ 5610476 h 5819876"/>
                <a:gd name="connsiteX135" fmla="*/ 673245 w 6424929"/>
                <a:gd name="connsiteY135" fmla="*/ 5675790 h 5819876"/>
                <a:gd name="connsiteX136" fmla="*/ 673245 w 6424929"/>
                <a:gd name="connsiteY136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94559 w 6424929"/>
                <a:gd name="connsiteY62" fmla="*/ 160361 h 5819876"/>
                <a:gd name="connsiteX63" fmla="*/ 4229245 w 6424929"/>
                <a:gd name="connsiteY63" fmla="*/ 247447 h 5819876"/>
                <a:gd name="connsiteX64" fmla="*/ 4163931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671931 w 6424929"/>
                <a:gd name="connsiteY74" fmla="*/ 1125561 h 5819876"/>
                <a:gd name="connsiteX75" fmla="*/ 4722731 w 6424929"/>
                <a:gd name="connsiteY75" fmla="*/ 1147333 h 5819876"/>
                <a:gd name="connsiteX76" fmla="*/ 4780788 w 6424929"/>
                <a:gd name="connsiteY76" fmla="*/ 1140076 h 5819876"/>
                <a:gd name="connsiteX77" fmla="*/ 4817074 w 6424929"/>
                <a:gd name="connsiteY77" fmla="*/ 1205390 h 5819876"/>
                <a:gd name="connsiteX78" fmla="*/ 4802559 w 6424929"/>
                <a:gd name="connsiteY78" fmla="*/ 1321504 h 5819876"/>
                <a:gd name="connsiteX79" fmla="*/ 4780788 w 6424929"/>
                <a:gd name="connsiteY79" fmla="*/ 1423104 h 5819876"/>
                <a:gd name="connsiteX80" fmla="*/ 4737245 w 6424929"/>
                <a:gd name="connsiteY80" fmla="*/ 1706133 h 5819876"/>
                <a:gd name="connsiteX81" fmla="*/ 4729988 w 6424929"/>
                <a:gd name="connsiteY81" fmla="*/ 1865790 h 5819876"/>
                <a:gd name="connsiteX82" fmla="*/ 4664674 w 6424929"/>
                <a:gd name="connsiteY82" fmla="*/ 2148818 h 5819876"/>
                <a:gd name="connsiteX83" fmla="*/ 4628388 w 6424929"/>
                <a:gd name="connsiteY83" fmla="*/ 2671333 h 5819876"/>
                <a:gd name="connsiteX84" fmla="*/ 4606616 w 6424929"/>
                <a:gd name="connsiteY84" fmla="*/ 2990647 h 5819876"/>
                <a:gd name="connsiteX85" fmla="*/ 4584845 w 6424929"/>
                <a:gd name="connsiteY85" fmla="*/ 3426076 h 5819876"/>
                <a:gd name="connsiteX86" fmla="*/ 4584845 w 6424929"/>
                <a:gd name="connsiteY86" fmla="*/ 3542190 h 5819876"/>
                <a:gd name="connsiteX87" fmla="*/ 4599359 w 6424929"/>
                <a:gd name="connsiteY87" fmla="*/ 3694590 h 5819876"/>
                <a:gd name="connsiteX88" fmla="*/ 4613874 w 6424929"/>
                <a:gd name="connsiteY88" fmla="*/ 3948590 h 5819876"/>
                <a:gd name="connsiteX89" fmla="*/ 4599359 w 6424929"/>
                <a:gd name="connsiteY89" fmla="*/ 3955847 h 5819876"/>
                <a:gd name="connsiteX90" fmla="*/ 4541302 w 6424929"/>
                <a:gd name="connsiteY90" fmla="*/ 3992133 h 5819876"/>
                <a:gd name="connsiteX91" fmla="*/ 4454216 w 6424929"/>
                <a:gd name="connsiteY91" fmla="*/ 4021161 h 5819876"/>
                <a:gd name="connsiteX92" fmla="*/ 4388902 w 6424929"/>
                <a:gd name="connsiteY92" fmla="*/ 4006647 h 5819876"/>
                <a:gd name="connsiteX93" fmla="*/ 4338102 w 6424929"/>
                <a:gd name="connsiteY93" fmla="*/ 3984876 h 5819876"/>
                <a:gd name="connsiteX94" fmla="*/ 4105874 w 6424929"/>
                <a:gd name="connsiteY94" fmla="*/ 3926818 h 5819876"/>
                <a:gd name="connsiteX95" fmla="*/ 4040559 w 6424929"/>
                <a:gd name="connsiteY95" fmla="*/ 3905047 h 5819876"/>
                <a:gd name="connsiteX96" fmla="*/ 3902674 w 6424929"/>
                <a:gd name="connsiteY96" fmla="*/ 3883276 h 5819876"/>
                <a:gd name="connsiteX97" fmla="*/ 3822845 w 6424929"/>
                <a:gd name="connsiteY97" fmla="*/ 3876018 h 5819876"/>
                <a:gd name="connsiteX98" fmla="*/ 3648674 w 6424929"/>
                <a:gd name="connsiteY98" fmla="*/ 3832476 h 5819876"/>
                <a:gd name="connsiteX99" fmla="*/ 3583359 w 6424929"/>
                <a:gd name="connsiteY99" fmla="*/ 3832476 h 5819876"/>
                <a:gd name="connsiteX100" fmla="*/ 3387416 w 6424929"/>
                <a:gd name="connsiteY100" fmla="*/ 3788933 h 5819876"/>
                <a:gd name="connsiteX101" fmla="*/ 3126159 w 6424929"/>
                <a:gd name="connsiteY101" fmla="*/ 3774418 h 5819876"/>
                <a:gd name="connsiteX102" fmla="*/ 2995531 w 6424929"/>
                <a:gd name="connsiteY102" fmla="*/ 3745390 h 5819876"/>
                <a:gd name="connsiteX103" fmla="*/ 2922959 w 6424929"/>
                <a:gd name="connsiteY103" fmla="*/ 3701847 h 5819876"/>
                <a:gd name="connsiteX104" fmla="*/ 2821359 w 6424929"/>
                <a:gd name="connsiteY104" fmla="*/ 3680076 h 5819876"/>
                <a:gd name="connsiteX105" fmla="*/ 2792331 w 6424929"/>
                <a:gd name="connsiteY105" fmla="*/ 3665561 h 5819876"/>
                <a:gd name="connsiteX106" fmla="*/ 2748788 w 6424929"/>
                <a:gd name="connsiteY106" fmla="*/ 3672818 h 5819876"/>
                <a:gd name="connsiteX107" fmla="*/ 2712502 w 6424929"/>
                <a:gd name="connsiteY107" fmla="*/ 3738133 h 5819876"/>
                <a:gd name="connsiteX108" fmla="*/ 2668959 w 6424929"/>
                <a:gd name="connsiteY108" fmla="*/ 3781676 h 5819876"/>
                <a:gd name="connsiteX109" fmla="*/ 2581874 w 6424929"/>
                <a:gd name="connsiteY109" fmla="*/ 3999390 h 5819876"/>
                <a:gd name="connsiteX110" fmla="*/ 2516559 w 6424929"/>
                <a:gd name="connsiteY110" fmla="*/ 4064704 h 5819876"/>
                <a:gd name="connsiteX111" fmla="*/ 2465759 w 6424929"/>
                <a:gd name="connsiteY111" fmla="*/ 4166304 h 5819876"/>
                <a:gd name="connsiteX112" fmla="*/ 2443988 w 6424929"/>
                <a:gd name="connsiteY112" fmla="*/ 4195333 h 5819876"/>
                <a:gd name="connsiteX113" fmla="*/ 2407702 w 6424929"/>
                <a:gd name="connsiteY113" fmla="*/ 4260647 h 5819876"/>
                <a:gd name="connsiteX114" fmla="*/ 2378674 w 6424929"/>
                <a:gd name="connsiteY114" fmla="*/ 4318704 h 5819876"/>
                <a:gd name="connsiteX115" fmla="*/ 2226274 w 6424929"/>
                <a:gd name="connsiteY115" fmla="*/ 4311447 h 5819876"/>
                <a:gd name="connsiteX116" fmla="*/ 1877931 w 6424929"/>
                <a:gd name="connsiteY116" fmla="*/ 4318704 h 5819876"/>
                <a:gd name="connsiteX117" fmla="*/ 1689245 w 6424929"/>
                <a:gd name="connsiteY117" fmla="*/ 4325961 h 5819876"/>
                <a:gd name="connsiteX118" fmla="*/ 1558616 w 6424929"/>
                <a:gd name="connsiteY118" fmla="*/ 4347733 h 5819876"/>
                <a:gd name="connsiteX119" fmla="*/ 1406216 w 6424929"/>
                <a:gd name="connsiteY119" fmla="*/ 4354990 h 5819876"/>
                <a:gd name="connsiteX120" fmla="*/ 1181245 w 6424929"/>
                <a:gd name="connsiteY120" fmla="*/ 4362247 h 5819876"/>
                <a:gd name="connsiteX121" fmla="*/ 927245 w 6424929"/>
                <a:gd name="connsiteY121" fmla="*/ 4405790 h 5819876"/>
                <a:gd name="connsiteX122" fmla="*/ 854674 w 6424929"/>
                <a:gd name="connsiteY122" fmla="*/ 4405790 h 5819876"/>
                <a:gd name="connsiteX123" fmla="*/ 811131 w 6424929"/>
                <a:gd name="connsiteY123" fmla="*/ 4405790 h 5819876"/>
                <a:gd name="connsiteX124" fmla="*/ 731302 w 6424929"/>
                <a:gd name="connsiteY124" fmla="*/ 4413047 h 5819876"/>
                <a:gd name="connsiteX125" fmla="*/ 687759 w 6424929"/>
                <a:gd name="connsiteY125" fmla="*/ 4434818 h 5819876"/>
                <a:gd name="connsiteX126" fmla="*/ 695016 w 6424929"/>
                <a:gd name="connsiteY126" fmla="*/ 4587218 h 5819876"/>
                <a:gd name="connsiteX127" fmla="*/ 695016 w 6424929"/>
                <a:gd name="connsiteY127" fmla="*/ 4630761 h 5819876"/>
                <a:gd name="connsiteX128" fmla="*/ 687759 w 6424929"/>
                <a:gd name="connsiteY128" fmla="*/ 4870247 h 5819876"/>
                <a:gd name="connsiteX129" fmla="*/ 695016 w 6424929"/>
                <a:gd name="connsiteY129" fmla="*/ 4971847 h 5819876"/>
                <a:gd name="connsiteX130" fmla="*/ 695016 w 6424929"/>
                <a:gd name="connsiteY130" fmla="*/ 5080704 h 5819876"/>
                <a:gd name="connsiteX131" fmla="*/ 687759 w 6424929"/>
                <a:gd name="connsiteY131" fmla="*/ 5218590 h 5819876"/>
                <a:gd name="connsiteX132" fmla="*/ 695016 w 6424929"/>
                <a:gd name="connsiteY132" fmla="*/ 5327447 h 5819876"/>
                <a:gd name="connsiteX133" fmla="*/ 658731 w 6424929"/>
                <a:gd name="connsiteY133" fmla="*/ 5501618 h 5819876"/>
                <a:gd name="connsiteX134" fmla="*/ 673245 w 6424929"/>
                <a:gd name="connsiteY134" fmla="*/ 5610476 h 5819876"/>
                <a:gd name="connsiteX135" fmla="*/ 673245 w 6424929"/>
                <a:gd name="connsiteY135" fmla="*/ 5675790 h 5819876"/>
                <a:gd name="connsiteX136" fmla="*/ 673245 w 6424929"/>
                <a:gd name="connsiteY136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29245 w 6424929"/>
                <a:gd name="connsiteY63" fmla="*/ 247447 h 5819876"/>
                <a:gd name="connsiteX64" fmla="*/ 4163931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671931 w 6424929"/>
                <a:gd name="connsiteY74" fmla="*/ 1125561 h 5819876"/>
                <a:gd name="connsiteX75" fmla="*/ 4722731 w 6424929"/>
                <a:gd name="connsiteY75" fmla="*/ 1147333 h 5819876"/>
                <a:gd name="connsiteX76" fmla="*/ 4780788 w 6424929"/>
                <a:gd name="connsiteY76" fmla="*/ 1140076 h 5819876"/>
                <a:gd name="connsiteX77" fmla="*/ 4817074 w 6424929"/>
                <a:gd name="connsiteY77" fmla="*/ 1205390 h 5819876"/>
                <a:gd name="connsiteX78" fmla="*/ 4802559 w 6424929"/>
                <a:gd name="connsiteY78" fmla="*/ 1321504 h 5819876"/>
                <a:gd name="connsiteX79" fmla="*/ 4780788 w 6424929"/>
                <a:gd name="connsiteY79" fmla="*/ 1423104 h 5819876"/>
                <a:gd name="connsiteX80" fmla="*/ 4737245 w 6424929"/>
                <a:gd name="connsiteY80" fmla="*/ 1706133 h 5819876"/>
                <a:gd name="connsiteX81" fmla="*/ 4729988 w 6424929"/>
                <a:gd name="connsiteY81" fmla="*/ 1865790 h 5819876"/>
                <a:gd name="connsiteX82" fmla="*/ 4664674 w 6424929"/>
                <a:gd name="connsiteY82" fmla="*/ 2148818 h 5819876"/>
                <a:gd name="connsiteX83" fmla="*/ 4628388 w 6424929"/>
                <a:gd name="connsiteY83" fmla="*/ 2671333 h 5819876"/>
                <a:gd name="connsiteX84" fmla="*/ 4606616 w 6424929"/>
                <a:gd name="connsiteY84" fmla="*/ 2990647 h 5819876"/>
                <a:gd name="connsiteX85" fmla="*/ 4584845 w 6424929"/>
                <a:gd name="connsiteY85" fmla="*/ 3426076 h 5819876"/>
                <a:gd name="connsiteX86" fmla="*/ 4584845 w 6424929"/>
                <a:gd name="connsiteY86" fmla="*/ 3542190 h 5819876"/>
                <a:gd name="connsiteX87" fmla="*/ 4599359 w 6424929"/>
                <a:gd name="connsiteY87" fmla="*/ 3694590 h 5819876"/>
                <a:gd name="connsiteX88" fmla="*/ 4613874 w 6424929"/>
                <a:gd name="connsiteY88" fmla="*/ 3948590 h 5819876"/>
                <a:gd name="connsiteX89" fmla="*/ 4599359 w 6424929"/>
                <a:gd name="connsiteY89" fmla="*/ 3955847 h 5819876"/>
                <a:gd name="connsiteX90" fmla="*/ 4541302 w 6424929"/>
                <a:gd name="connsiteY90" fmla="*/ 3992133 h 5819876"/>
                <a:gd name="connsiteX91" fmla="*/ 4454216 w 6424929"/>
                <a:gd name="connsiteY91" fmla="*/ 4021161 h 5819876"/>
                <a:gd name="connsiteX92" fmla="*/ 4388902 w 6424929"/>
                <a:gd name="connsiteY92" fmla="*/ 4006647 h 5819876"/>
                <a:gd name="connsiteX93" fmla="*/ 4338102 w 6424929"/>
                <a:gd name="connsiteY93" fmla="*/ 3984876 h 5819876"/>
                <a:gd name="connsiteX94" fmla="*/ 4105874 w 6424929"/>
                <a:gd name="connsiteY94" fmla="*/ 3926818 h 5819876"/>
                <a:gd name="connsiteX95" fmla="*/ 4040559 w 6424929"/>
                <a:gd name="connsiteY95" fmla="*/ 3905047 h 5819876"/>
                <a:gd name="connsiteX96" fmla="*/ 3902674 w 6424929"/>
                <a:gd name="connsiteY96" fmla="*/ 3883276 h 5819876"/>
                <a:gd name="connsiteX97" fmla="*/ 3822845 w 6424929"/>
                <a:gd name="connsiteY97" fmla="*/ 3876018 h 5819876"/>
                <a:gd name="connsiteX98" fmla="*/ 3648674 w 6424929"/>
                <a:gd name="connsiteY98" fmla="*/ 3832476 h 5819876"/>
                <a:gd name="connsiteX99" fmla="*/ 3583359 w 6424929"/>
                <a:gd name="connsiteY99" fmla="*/ 3832476 h 5819876"/>
                <a:gd name="connsiteX100" fmla="*/ 3387416 w 6424929"/>
                <a:gd name="connsiteY100" fmla="*/ 3788933 h 5819876"/>
                <a:gd name="connsiteX101" fmla="*/ 3126159 w 6424929"/>
                <a:gd name="connsiteY101" fmla="*/ 3774418 h 5819876"/>
                <a:gd name="connsiteX102" fmla="*/ 2995531 w 6424929"/>
                <a:gd name="connsiteY102" fmla="*/ 3745390 h 5819876"/>
                <a:gd name="connsiteX103" fmla="*/ 2922959 w 6424929"/>
                <a:gd name="connsiteY103" fmla="*/ 3701847 h 5819876"/>
                <a:gd name="connsiteX104" fmla="*/ 2821359 w 6424929"/>
                <a:gd name="connsiteY104" fmla="*/ 3680076 h 5819876"/>
                <a:gd name="connsiteX105" fmla="*/ 2792331 w 6424929"/>
                <a:gd name="connsiteY105" fmla="*/ 3665561 h 5819876"/>
                <a:gd name="connsiteX106" fmla="*/ 2748788 w 6424929"/>
                <a:gd name="connsiteY106" fmla="*/ 3672818 h 5819876"/>
                <a:gd name="connsiteX107" fmla="*/ 2712502 w 6424929"/>
                <a:gd name="connsiteY107" fmla="*/ 3738133 h 5819876"/>
                <a:gd name="connsiteX108" fmla="*/ 2668959 w 6424929"/>
                <a:gd name="connsiteY108" fmla="*/ 3781676 h 5819876"/>
                <a:gd name="connsiteX109" fmla="*/ 2581874 w 6424929"/>
                <a:gd name="connsiteY109" fmla="*/ 3999390 h 5819876"/>
                <a:gd name="connsiteX110" fmla="*/ 2516559 w 6424929"/>
                <a:gd name="connsiteY110" fmla="*/ 4064704 h 5819876"/>
                <a:gd name="connsiteX111" fmla="*/ 2465759 w 6424929"/>
                <a:gd name="connsiteY111" fmla="*/ 4166304 h 5819876"/>
                <a:gd name="connsiteX112" fmla="*/ 2443988 w 6424929"/>
                <a:gd name="connsiteY112" fmla="*/ 4195333 h 5819876"/>
                <a:gd name="connsiteX113" fmla="*/ 2407702 w 6424929"/>
                <a:gd name="connsiteY113" fmla="*/ 4260647 h 5819876"/>
                <a:gd name="connsiteX114" fmla="*/ 2378674 w 6424929"/>
                <a:gd name="connsiteY114" fmla="*/ 4318704 h 5819876"/>
                <a:gd name="connsiteX115" fmla="*/ 2226274 w 6424929"/>
                <a:gd name="connsiteY115" fmla="*/ 4311447 h 5819876"/>
                <a:gd name="connsiteX116" fmla="*/ 1877931 w 6424929"/>
                <a:gd name="connsiteY116" fmla="*/ 4318704 h 5819876"/>
                <a:gd name="connsiteX117" fmla="*/ 1689245 w 6424929"/>
                <a:gd name="connsiteY117" fmla="*/ 4325961 h 5819876"/>
                <a:gd name="connsiteX118" fmla="*/ 1558616 w 6424929"/>
                <a:gd name="connsiteY118" fmla="*/ 4347733 h 5819876"/>
                <a:gd name="connsiteX119" fmla="*/ 1406216 w 6424929"/>
                <a:gd name="connsiteY119" fmla="*/ 4354990 h 5819876"/>
                <a:gd name="connsiteX120" fmla="*/ 1181245 w 6424929"/>
                <a:gd name="connsiteY120" fmla="*/ 4362247 h 5819876"/>
                <a:gd name="connsiteX121" fmla="*/ 927245 w 6424929"/>
                <a:gd name="connsiteY121" fmla="*/ 4405790 h 5819876"/>
                <a:gd name="connsiteX122" fmla="*/ 854674 w 6424929"/>
                <a:gd name="connsiteY122" fmla="*/ 4405790 h 5819876"/>
                <a:gd name="connsiteX123" fmla="*/ 811131 w 6424929"/>
                <a:gd name="connsiteY123" fmla="*/ 4405790 h 5819876"/>
                <a:gd name="connsiteX124" fmla="*/ 731302 w 6424929"/>
                <a:gd name="connsiteY124" fmla="*/ 4413047 h 5819876"/>
                <a:gd name="connsiteX125" fmla="*/ 687759 w 6424929"/>
                <a:gd name="connsiteY125" fmla="*/ 4434818 h 5819876"/>
                <a:gd name="connsiteX126" fmla="*/ 695016 w 6424929"/>
                <a:gd name="connsiteY126" fmla="*/ 4587218 h 5819876"/>
                <a:gd name="connsiteX127" fmla="*/ 695016 w 6424929"/>
                <a:gd name="connsiteY127" fmla="*/ 4630761 h 5819876"/>
                <a:gd name="connsiteX128" fmla="*/ 687759 w 6424929"/>
                <a:gd name="connsiteY128" fmla="*/ 4870247 h 5819876"/>
                <a:gd name="connsiteX129" fmla="*/ 695016 w 6424929"/>
                <a:gd name="connsiteY129" fmla="*/ 4971847 h 5819876"/>
                <a:gd name="connsiteX130" fmla="*/ 695016 w 6424929"/>
                <a:gd name="connsiteY130" fmla="*/ 5080704 h 5819876"/>
                <a:gd name="connsiteX131" fmla="*/ 687759 w 6424929"/>
                <a:gd name="connsiteY131" fmla="*/ 5218590 h 5819876"/>
                <a:gd name="connsiteX132" fmla="*/ 695016 w 6424929"/>
                <a:gd name="connsiteY132" fmla="*/ 5327447 h 5819876"/>
                <a:gd name="connsiteX133" fmla="*/ 658731 w 6424929"/>
                <a:gd name="connsiteY133" fmla="*/ 5501618 h 5819876"/>
                <a:gd name="connsiteX134" fmla="*/ 673245 w 6424929"/>
                <a:gd name="connsiteY134" fmla="*/ 5610476 h 5819876"/>
                <a:gd name="connsiteX135" fmla="*/ 673245 w 6424929"/>
                <a:gd name="connsiteY135" fmla="*/ 5675790 h 5819876"/>
                <a:gd name="connsiteX136" fmla="*/ 673245 w 6424929"/>
                <a:gd name="connsiteY136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63931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671931 w 6424929"/>
                <a:gd name="connsiteY74" fmla="*/ 1125561 h 5819876"/>
                <a:gd name="connsiteX75" fmla="*/ 4722731 w 6424929"/>
                <a:gd name="connsiteY75" fmla="*/ 1147333 h 5819876"/>
                <a:gd name="connsiteX76" fmla="*/ 4780788 w 6424929"/>
                <a:gd name="connsiteY76" fmla="*/ 1140076 h 5819876"/>
                <a:gd name="connsiteX77" fmla="*/ 4817074 w 6424929"/>
                <a:gd name="connsiteY77" fmla="*/ 1205390 h 5819876"/>
                <a:gd name="connsiteX78" fmla="*/ 4802559 w 6424929"/>
                <a:gd name="connsiteY78" fmla="*/ 1321504 h 5819876"/>
                <a:gd name="connsiteX79" fmla="*/ 4780788 w 6424929"/>
                <a:gd name="connsiteY79" fmla="*/ 1423104 h 5819876"/>
                <a:gd name="connsiteX80" fmla="*/ 4737245 w 6424929"/>
                <a:gd name="connsiteY80" fmla="*/ 1706133 h 5819876"/>
                <a:gd name="connsiteX81" fmla="*/ 4729988 w 6424929"/>
                <a:gd name="connsiteY81" fmla="*/ 1865790 h 5819876"/>
                <a:gd name="connsiteX82" fmla="*/ 4664674 w 6424929"/>
                <a:gd name="connsiteY82" fmla="*/ 2148818 h 5819876"/>
                <a:gd name="connsiteX83" fmla="*/ 4628388 w 6424929"/>
                <a:gd name="connsiteY83" fmla="*/ 2671333 h 5819876"/>
                <a:gd name="connsiteX84" fmla="*/ 4606616 w 6424929"/>
                <a:gd name="connsiteY84" fmla="*/ 2990647 h 5819876"/>
                <a:gd name="connsiteX85" fmla="*/ 4584845 w 6424929"/>
                <a:gd name="connsiteY85" fmla="*/ 3426076 h 5819876"/>
                <a:gd name="connsiteX86" fmla="*/ 4584845 w 6424929"/>
                <a:gd name="connsiteY86" fmla="*/ 3542190 h 5819876"/>
                <a:gd name="connsiteX87" fmla="*/ 4599359 w 6424929"/>
                <a:gd name="connsiteY87" fmla="*/ 3694590 h 5819876"/>
                <a:gd name="connsiteX88" fmla="*/ 4613874 w 6424929"/>
                <a:gd name="connsiteY88" fmla="*/ 3948590 h 5819876"/>
                <a:gd name="connsiteX89" fmla="*/ 4599359 w 6424929"/>
                <a:gd name="connsiteY89" fmla="*/ 3955847 h 5819876"/>
                <a:gd name="connsiteX90" fmla="*/ 4541302 w 6424929"/>
                <a:gd name="connsiteY90" fmla="*/ 3992133 h 5819876"/>
                <a:gd name="connsiteX91" fmla="*/ 4454216 w 6424929"/>
                <a:gd name="connsiteY91" fmla="*/ 4021161 h 5819876"/>
                <a:gd name="connsiteX92" fmla="*/ 4388902 w 6424929"/>
                <a:gd name="connsiteY92" fmla="*/ 4006647 h 5819876"/>
                <a:gd name="connsiteX93" fmla="*/ 4338102 w 6424929"/>
                <a:gd name="connsiteY93" fmla="*/ 3984876 h 5819876"/>
                <a:gd name="connsiteX94" fmla="*/ 4105874 w 6424929"/>
                <a:gd name="connsiteY94" fmla="*/ 3926818 h 5819876"/>
                <a:gd name="connsiteX95" fmla="*/ 4040559 w 6424929"/>
                <a:gd name="connsiteY95" fmla="*/ 3905047 h 5819876"/>
                <a:gd name="connsiteX96" fmla="*/ 3902674 w 6424929"/>
                <a:gd name="connsiteY96" fmla="*/ 3883276 h 5819876"/>
                <a:gd name="connsiteX97" fmla="*/ 3822845 w 6424929"/>
                <a:gd name="connsiteY97" fmla="*/ 3876018 h 5819876"/>
                <a:gd name="connsiteX98" fmla="*/ 3648674 w 6424929"/>
                <a:gd name="connsiteY98" fmla="*/ 3832476 h 5819876"/>
                <a:gd name="connsiteX99" fmla="*/ 3583359 w 6424929"/>
                <a:gd name="connsiteY99" fmla="*/ 3832476 h 5819876"/>
                <a:gd name="connsiteX100" fmla="*/ 3387416 w 6424929"/>
                <a:gd name="connsiteY100" fmla="*/ 3788933 h 5819876"/>
                <a:gd name="connsiteX101" fmla="*/ 3126159 w 6424929"/>
                <a:gd name="connsiteY101" fmla="*/ 3774418 h 5819876"/>
                <a:gd name="connsiteX102" fmla="*/ 2995531 w 6424929"/>
                <a:gd name="connsiteY102" fmla="*/ 3745390 h 5819876"/>
                <a:gd name="connsiteX103" fmla="*/ 2922959 w 6424929"/>
                <a:gd name="connsiteY103" fmla="*/ 3701847 h 5819876"/>
                <a:gd name="connsiteX104" fmla="*/ 2821359 w 6424929"/>
                <a:gd name="connsiteY104" fmla="*/ 3680076 h 5819876"/>
                <a:gd name="connsiteX105" fmla="*/ 2792331 w 6424929"/>
                <a:gd name="connsiteY105" fmla="*/ 3665561 h 5819876"/>
                <a:gd name="connsiteX106" fmla="*/ 2748788 w 6424929"/>
                <a:gd name="connsiteY106" fmla="*/ 3672818 h 5819876"/>
                <a:gd name="connsiteX107" fmla="*/ 2712502 w 6424929"/>
                <a:gd name="connsiteY107" fmla="*/ 3738133 h 5819876"/>
                <a:gd name="connsiteX108" fmla="*/ 2668959 w 6424929"/>
                <a:gd name="connsiteY108" fmla="*/ 3781676 h 5819876"/>
                <a:gd name="connsiteX109" fmla="*/ 2581874 w 6424929"/>
                <a:gd name="connsiteY109" fmla="*/ 3999390 h 5819876"/>
                <a:gd name="connsiteX110" fmla="*/ 2516559 w 6424929"/>
                <a:gd name="connsiteY110" fmla="*/ 4064704 h 5819876"/>
                <a:gd name="connsiteX111" fmla="*/ 2465759 w 6424929"/>
                <a:gd name="connsiteY111" fmla="*/ 4166304 h 5819876"/>
                <a:gd name="connsiteX112" fmla="*/ 2443988 w 6424929"/>
                <a:gd name="connsiteY112" fmla="*/ 4195333 h 5819876"/>
                <a:gd name="connsiteX113" fmla="*/ 2407702 w 6424929"/>
                <a:gd name="connsiteY113" fmla="*/ 4260647 h 5819876"/>
                <a:gd name="connsiteX114" fmla="*/ 2378674 w 6424929"/>
                <a:gd name="connsiteY114" fmla="*/ 4318704 h 5819876"/>
                <a:gd name="connsiteX115" fmla="*/ 2226274 w 6424929"/>
                <a:gd name="connsiteY115" fmla="*/ 4311447 h 5819876"/>
                <a:gd name="connsiteX116" fmla="*/ 1877931 w 6424929"/>
                <a:gd name="connsiteY116" fmla="*/ 4318704 h 5819876"/>
                <a:gd name="connsiteX117" fmla="*/ 1689245 w 6424929"/>
                <a:gd name="connsiteY117" fmla="*/ 4325961 h 5819876"/>
                <a:gd name="connsiteX118" fmla="*/ 1558616 w 6424929"/>
                <a:gd name="connsiteY118" fmla="*/ 4347733 h 5819876"/>
                <a:gd name="connsiteX119" fmla="*/ 1406216 w 6424929"/>
                <a:gd name="connsiteY119" fmla="*/ 4354990 h 5819876"/>
                <a:gd name="connsiteX120" fmla="*/ 1181245 w 6424929"/>
                <a:gd name="connsiteY120" fmla="*/ 4362247 h 5819876"/>
                <a:gd name="connsiteX121" fmla="*/ 927245 w 6424929"/>
                <a:gd name="connsiteY121" fmla="*/ 4405790 h 5819876"/>
                <a:gd name="connsiteX122" fmla="*/ 854674 w 6424929"/>
                <a:gd name="connsiteY122" fmla="*/ 4405790 h 5819876"/>
                <a:gd name="connsiteX123" fmla="*/ 811131 w 6424929"/>
                <a:gd name="connsiteY123" fmla="*/ 4405790 h 5819876"/>
                <a:gd name="connsiteX124" fmla="*/ 731302 w 6424929"/>
                <a:gd name="connsiteY124" fmla="*/ 4413047 h 5819876"/>
                <a:gd name="connsiteX125" fmla="*/ 687759 w 6424929"/>
                <a:gd name="connsiteY125" fmla="*/ 4434818 h 5819876"/>
                <a:gd name="connsiteX126" fmla="*/ 695016 w 6424929"/>
                <a:gd name="connsiteY126" fmla="*/ 4587218 h 5819876"/>
                <a:gd name="connsiteX127" fmla="*/ 695016 w 6424929"/>
                <a:gd name="connsiteY127" fmla="*/ 4630761 h 5819876"/>
                <a:gd name="connsiteX128" fmla="*/ 687759 w 6424929"/>
                <a:gd name="connsiteY128" fmla="*/ 4870247 h 5819876"/>
                <a:gd name="connsiteX129" fmla="*/ 695016 w 6424929"/>
                <a:gd name="connsiteY129" fmla="*/ 4971847 h 5819876"/>
                <a:gd name="connsiteX130" fmla="*/ 695016 w 6424929"/>
                <a:gd name="connsiteY130" fmla="*/ 5080704 h 5819876"/>
                <a:gd name="connsiteX131" fmla="*/ 687759 w 6424929"/>
                <a:gd name="connsiteY131" fmla="*/ 5218590 h 5819876"/>
                <a:gd name="connsiteX132" fmla="*/ 695016 w 6424929"/>
                <a:gd name="connsiteY132" fmla="*/ 5327447 h 5819876"/>
                <a:gd name="connsiteX133" fmla="*/ 658731 w 6424929"/>
                <a:gd name="connsiteY133" fmla="*/ 5501618 h 5819876"/>
                <a:gd name="connsiteX134" fmla="*/ 673245 w 6424929"/>
                <a:gd name="connsiteY134" fmla="*/ 5610476 h 5819876"/>
                <a:gd name="connsiteX135" fmla="*/ 673245 w 6424929"/>
                <a:gd name="connsiteY135" fmla="*/ 5675790 h 5819876"/>
                <a:gd name="connsiteX136" fmla="*/ 673245 w 6424929"/>
                <a:gd name="connsiteY136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671931 w 6424929"/>
                <a:gd name="connsiteY74" fmla="*/ 1125561 h 5819876"/>
                <a:gd name="connsiteX75" fmla="*/ 4722731 w 6424929"/>
                <a:gd name="connsiteY75" fmla="*/ 1147333 h 5819876"/>
                <a:gd name="connsiteX76" fmla="*/ 4780788 w 6424929"/>
                <a:gd name="connsiteY76" fmla="*/ 1140076 h 5819876"/>
                <a:gd name="connsiteX77" fmla="*/ 4817074 w 6424929"/>
                <a:gd name="connsiteY77" fmla="*/ 1205390 h 5819876"/>
                <a:gd name="connsiteX78" fmla="*/ 4802559 w 6424929"/>
                <a:gd name="connsiteY78" fmla="*/ 1321504 h 5819876"/>
                <a:gd name="connsiteX79" fmla="*/ 4780788 w 6424929"/>
                <a:gd name="connsiteY79" fmla="*/ 1423104 h 5819876"/>
                <a:gd name="connsiteX80" fmla="*/ 4737245 w 6424929"/>
                <a:gd name="connsiteY80" fmla="*/ 1706133 h 5819876"/>
                <a:gd name="connsiteX81" fmla="*/ 4729988 w 6424929"/>
                <a:gd name="connsiteY81" fmla="*/ 1865790 h 5819876"/>
                <a:gd name="connsiteX82" fmla="*/ 4664674 w 6424929"/>
                <a:gd name="connsiteY82" fmla="*/ 2148818 h 5819876"/>
                <a:gd name="connsiteX83" fmla="*/ 4628388 w 6424929"/>
                <a:gd name="connsiteY83" fmla="*/ 2671333 h 5819876"/>
                <a:gd name="connsiteX84" fmla="*/ 4606616 w 6424929"/>
                <a:gd name="connsiteY84" fmla="*/ 2990647 h 5819876"/>
                <a:gd name="connsiteX85" fmla="*/ 4584845 w 6424929"/>
                <a:gd name="connsiteY85" fmla="*/ 3426076 h 5819876"/>
                <a:gd name="connsiteX86" fmla="*/ 4584845 w 6424929"/>
                <a:gd name="connsiteY86" fmla="*/ 3542190 h 5819876"/>
                <a:gd name="connsiteX87" fmla="*/ 4599359 w 6424929"/>
                <a:gd name="connsiteY87" fmla="*/ 3694590 h 5819876"/>
                <a:gd name="connsiteX88" fmla="*/ 4613874 w 6424929"/>
                <a:gd name="connsiteY88" fmla="*/ 3948590 h 5819876"/>
                <a:gd name="connsiteX89" fmla="*/ 4599359 w 6424929"/>
                <a:gd name="connsiteY89" fmla="*/ 3955847 h 5819876"/>
                <a:gd name="connsiteX90" fmla="*/ 4541302 w 6424929"/>
                <a:gd name="connsiteY90" fmla="*/ 3992133 h 5819876"/>
                <a:gd name="connsiteX91" fmla="*/ 4454216 w 6424929"/>
                <a:gd name="connsiteY91" fmla="*/ 4021161 h 5819876"/>
                <a:gd name="connsiteX92" fmla="*/ 4388902 w 6424929"/>
                <a:gd name="connsiteY92" fmla="*/ 4006647 h 5819876"/>
                <a:gd name="connsiteX93" fmla="*/ 4338102 w 6424929"/>
                <a:gd name="connsiteY93" fmla="*/ 3984876 h 5819876"/>
                <a:gd name="connsiteX94" fmla="*/ 4105874 w 6424929"/>
                <a:gd name="connsiteY94" fmla="*/ 3926818 h 5819876"/>
                <a:gd name="connsiteX95" fmla="*/ 4040559 w 6424929"/>
                <a:gd name="connsiteY95" fmla="*/ 3905047 h 5819876"/>
                <a:gd name="connsiteX96" fmla="*/ 3902674 w 6424929"/>
                <a:gd name="connsiteY96" fmla="*/ 3883276 h 5819876"/>
                <a:gd name="connsiteX97" fmla="*/ 3822845 w 6424929"/>
                <a:gd name="connsiteY97" fmla="*/ 3876018 h 5819876"/>
                <a:gd name="connsiteX98" fmla="*/ 3648674 w 6424929"/>
                <a:gd name="connsiteY98" fmla="*/ 3832476 h 5819876"/>
                <a:gd name="connsiteX99" fmla="*/ 3583359 w 6424929"/>
                <a:gd name="connsiteY99" fmla="*/ 3832476 h 5819876"/>
                <a:gd name="connsiteX100" fmla="*/ 3387416 w 6424929"/>
                <a:gd name="connsiteY100" fmla="*/ 3788933 h 5819876"/>
                <a:gd name="connsiteX101" fmla="*/ 3126159 w 6424929"/>
                <a:gd name="connsiteY101" fmla="*/ 3774418 h 5819876"/>
                <a:gd name="connsiteX102" fmla="*/ 2995531 w 6424929"/>
                <a:gd name="connsiteY102" fmla="*/ 3745390 h 5819876"/>
                <a:gd name="connsiteX103" fmla="*/ 2922959 w 6424929"/>
                <a:gd name="connsiteY103" fmla="*/ 3701847 h 5819876"/>
                <a:gd name="connsiteX104" fmla="*/ 2821359 w 6424929"/>
                <a:gd name="connsiteY104" fmla="*/ 3680076 h 5819876"/>
                <a:gd name="connsiteX105" fmla="*/ 2792331 w 6424929"/>
                <a:gd name="connsiteY105" fmla="*/ 3665561 h 5819876"/>
                <a:gd name="connsiteX106" fmla="*/ 2748788 w 6424929"/>
                <a:gd name="connsiteY106" fmla="*/ 3672818 h 5819876"/>
                <a:gd name="connsiteX107" fmla="*/ 2712502 w 6424929"/>
                <a:gd name="connsiteY107" fmla="*/ 3738133 h 5819876"/>
                <a:gd name="connsiteX108" fmla="*/ 2668959 w 6424929"/>
                <a:gd name="connsiteY108" fmla="*/ 3781676 h 5819876"/>
                <a:gd name="connsiteX109" fmla="*/ 2581874 w 6424929"/>
                <a:gd name="connsiteY109" fmla="*/ 3999390 h 5819876"/>
                <a:gd name="connsiteX110" fmla="*/ 2516559 w 6424929"/>
                <a:gd name="connsiteY110" fmla="*/ 4064704 h 5819876"/>
                <a:gd name="connsiteX111" fmla="*/ 2465759 w 6424929"/>
                <a:gd name="connsiteY111" fmla="*/ 4166304 h 5819876"/>
                <a:gd name="connsiteX112" fmla="*/ 2443988 w 6424929"/>
                <a:gd name="connsiteY112" fmla="*/ 4195333 h 5819876"/>
                <a:gd name="connsiteX113" fmla="*/ 2407702 w 6424929"/>
                <a:gd name="connsiteY113" fmla="*/ 4260647 h 5819876"/>
                <a:gd name="connsiteX114" fmla="*/ 2378674 w 6424929"/>
                <a:gd name="connsiteY114" fmla="*/ 4318704 h 5819876"/>
                <a:gd name="connsiteX115" fmla="*/ 2226274 w 6424929"/>
                <a:gd name="connsiteY115" fmla="*/ 4311447 h 5819876"/>
                <a:gd name="connsiteX116" fmla="*/ 1877931 w 6424929"/>
                <a:gd name="connsiteY116" fmla="*/ 4318704 h 5819876"/>
                <a:gd name="connsiteX117" fmla="*/ 1689245 w 6424929"/>
                <a:gd name="connsiteY117" fmla="*/ 4325961 h 5819876"/>
                <a:gd name="connsiteX118" fmla="*/ 1558616 w 6424929"/>
                <a:gd name="connsiteY118" fmla="*/ 4347733 h 5819876"/>
                <a:gd name="connsiteX119" fmla="*/ 1406216 w 6424929"/>
                <a:gd name="connsiteY119" fmla="*/ 4354990 h 5819876"/>
                <a:gd name="connsiteX120" fmla="*/ 1181245 w 6424929"/>
                <a:gd name="connsiteY120" fmla="*/ 4362247 h 5819876"/>
                <a:gd name="connsiteX121" fmla="*/ 927245 w 6424929"/>
                <a:gd name="connsiteY121" fmla="*/ 4405790 h 5819876"/>
                <a:gd name="connsiteX122" fmla="*/ 854674 w 6424929"/>
                <a:gd name="connsiteY122" fmla="*/ 4405790 h 5819876"/>
                <a:gd name="connsiteX123" fmla="*/ 811131 w 6424929"/>
                <a:gd name="connsiteY123" fmla="*/ 4405790 h 5819876"/>
                <a:gd name="connsiteX124" fmla="*/ 731302 w 6424929"/>
                <a:gd name="connsiteY124" fmla="*/ 4413047 h 5819876"/>
                <a:gd name="connsiteX125" fmla="*/ 687759 w 6424929"/>
                <a:gd name="connsiteY125" fmla="*/ 4434818 h 5819876"/>
                <a:gd name="connsiteX126" fmla="*/ 695016 w 6424929"/>
                <a:gd name="connsiteY126" fmla="*/ 4587218 h 5819876"/>
                <a:gd name="connsiteX127" fmla="*/ 695016 w 6424929"/>
                <a:gd name="connsiteY127" fmla="*/ 4630761 h 5819876"/>
                <a:gd name="connsiteX128" fmla="*/ 687759 w 6424929"/>
                <a:gd name="connsiteY128" fmla="*/ 4870247 h 5819876"/>
                <a:gd name="connsiteX129" fmla="*/ 695016 w 6424929"/>
                <a:gd name="connsiteY129" fmla="*/ 4971847 h 5819876"/>
                <a:gd name="connsiteX130" fmla="*/ 695016 w 6424929"/>
                <a:gd name="connsiteY130" fmla="*/ 5080704 h 5819876"/>
                <a:gd name="connsiteX131" fmla="*/ 687759 w 6424929"/>
                <a:gd name="connsiteY131" fmla="*/ 5218590 h 5819876"/>
                <a:gd name="connsiteX132" fmla="*/ 695016 w 6424929"/>
                <a:gd name="connsiteY132" fmla="*/ 5327447 h 5819876"/>
                <a:gd name="connsiteX133" fmla="*/ 658731 w 6424929"/>
                <a:gd name="connsiteY133" fmla="*/ 5501618 h 5819876"/>
                <a:gd name="connsiteX134" fmla="*/ 673245 w 6424929"/>
                <a:gd name="connsiteY134" fmla="*/ 5610476 h 5819876"/>
                <a:gd name="connsiteX135" fmla="*/ 673245 w 6424929"/>
                <a:gd name="connsiteY135" fmla="*/ 5675790 h 5819876"/>
                <a:gd name="connsiteX136" fmla="*/ 673245 w 6424929"/>
                <a:gd name="connsiteY136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243759 w 6424929"/>
                <a:gd name="connsiteY69" fmla="*/ 864304 h 5819876"/>
                <a:gd name="connsiteX70" fmla="*/ 4359874 w 6424929"/>
                <a:gd name="connsiteY70" fmla="*/ 1031218 h 5819876"/>
                <a:gd name="connsiteX71" fmla="*/ 4432445 w 6424929"/>
                <a:gd name="connsiteY71" fmla="*/ 1103790 h 5819876"/>
                <a:gd name="connsiteX72" fmla="*/ 4541302 w 6424929"/>
                <a:gd name="connsiteY72" fmla="*/ 1096533 h 5819876"/>
                <a:gd name="connsiteX73" fmla="*/ 4650159 w 6424929"/>
                <a:gd name="connsiteY73" fmla="*/ 1125561 h 5819876"/>
                <a:gd name="connsiteX74" fmla="*/ 4722731 w 6424929"/>
                <a:gd name="connsiteY74" fmla="*/ 1147333 h 5819876"/>
                <a:gd name="connsiteX75" fmla="*/ 4780788 w 6424929"/>
                <a:gd name="connsiteY75" fmla="*/ 1140076 h 5819876"/>
                <a:gd name="connsiteX76" fmla="*/ 4817074 w 6424929"/>
                <a:gd name="connsiteY76" fmla="*/ 1205390 h 5819876"/>
                <a:gd name="connsiteX77" fmla="*/ 4802559 w 6424929"/>
                <a:gd name="connsiteY77" fmla="*/ 1321504 h 5819876"/>
                <a:gd name="connsiteX78" fmla="*/ 4780788 w 6424929"/>
                <a:gd name="connsiteY78" fmla="*/ 1423104 h 5819876"/>
                <a:gd name="connsiteX79" fmla="*/ 4737245 w 6424929"/>
                <a:gd name="connsiteY79" fmla="*/ 1706133 h 5819876"/>
                <a:gd name="connsiteX80" fmla="*/ 4729988 w 6424929"/>
                <a:gd name="connsiteY80" fmla="*/ 1865790 h 5819876"/>
                <a:gd name="connsiteX81" fmla="*/ 4664674 w 6424929"/>
                <a:gd name="connsiteY81" fmla="*/ 2148818 h 5819876"/>
                <a:gd name="connsiteX82" fmla="*/ 4628388 w 6424929"/>
                <a:gd name="connsiteY82" fmla="*/ 2671333 h 5819876"/>
                <a:gd name="connsiteX83" fmla="*/ 4606616 w 6424929"/>
                <a:gd name="connsiteY83" fmla="*/ 2990647 h 5819876"/>
                <a:gd name="connsiteX84" fmla="*/ 4584845 w 6424929"/>
                <a:gd name="connsiteY84" fmla="*/ 3426076 h 5819876"/>
                <a:gd name="connsiteX85" fmla="*/ 4584845 w 6424929"/>
                <a:gd name="connsiteY85" fmla="*/ 3542190 h 5819876"/>
                <a:gd name="connsiteX86" fmla="*/ 4599359 w 6424929"/>
                <a:gd name="connsiteY86" fmla="*/ 3694590 h 5819876"/>
                <a:gd name="connsiteX87" fmla="*/ 4613874 w 6424929"/>
                <a:gd name="connsiteY87" fmla="*/ 3948590 h 5819876"/>
                <a:gd name="connsiteX88" fmla="*/ 4599359 w 6424929"/>
                <a:gd name="connsiteY88" fmla="*/ 3955847 h 5819876"/>
                <a:gd name="connsiteX89" fmla="*/ 4541302 w 6424929"/>
                <a:gd name="connsiteY89" fmla="*/ 3992133 h 5819876"/>
                <a:gd name="connsiteX90" fmla="*/ 4454216 w 6424929"/>
                <a:gd name="connsiteY90" fmla="*/ 4021161 h 5819876"/>
                <a:gd name="connsiteX91" fmla="*/ 4388902 w 6424929"/>
                <a:gd name="connsiteY91" fmla="*/ 4006647 h 5819876"/>
                <a:gd name="connsiteX92" fmla="*/ 4338102 w 6424929"/>
                <a:gd name="connsiteY92" fmla="*/ 3984876 h 5819876"/>
                <a:gd name="connsiteX93" fmla="*/ 4105874 w 6424929"/>
                <a:gd name="connsiteY93" fmla="*/ 3926818 h 5819876"/>
                <a:gd name="connsiteX94" fmla="*/ 4040559 w 6424929"/>
                <a:gd name="connsiteY94" fmla="*/ 3905047 h 5819876"/>
                <a:gd name="connsiteX95" fmla="*/ 3902674 w 6424929"/>
                <a:gd name="connsiteY95" fmla="*/ 3883276 h 5819876"/>
                <a:gd name="connsiteX96" fmla="*/ 3822845 w 6424929"/>
                <a:gd name="connsiteY96" fmla="*/ 3876018 h 5819876"/>
                <a:gd name="connsiteX97" fmla="*/ 3648674 w 6424929"/>
                <a:gd name="connsiteY97" fmla="*/ 3832476 h 5819876"/>
                <a:gd name="connsiteX98" fmla="*/ 3583359 w 6424929"/>
                <a:gd name="connsiteY98" fmla="*/ 3832476 h 5819876"/>
                <a:gd name="connsiteX99" fmla="*/ 3387416 w 6424929"/>
                <a:gd name="connsiteY99" fmla="*/ 3788933 h 5819876"/>
                <a:gd name="connsiteX100" fmla="*/ 3126159 w 6424929"/>
                <a:gd name="connsiteY100" fmla="*/ 3774418 h 5819876"/>
                <a:gd name="connsiteX101" fmla="*/ 2995531 w 6424929"/>
                <a:gd name="connsiteY101" fmla="*/ 3745390 h 5819876"/>
                <a:gd name="connsiteX102" fmla="*/ 2922959 w 6424929"/>
                <a:gd name="connsiteY102" fmla="*/ 3701847 h 5819876"/>
                <a:gd name="connsiteX103" fmla="*/ 2821359 w 6424929"/>
                <a:gd name="connsiteY103" fmla="*/ 3680076 h 5819876"/>
                <a:gd name="connsiteX104" fmla="*/ 2792331 w 6424929"/>
                <a:gd name="connsiteY104" fmla="*/ 3665561 h 5819876"/>
                <a:gd name="connsiteX105" fmla="*/ 2748788 w 6424929"/>
                <a:gd name="connsiteY105" fmla="*/ 3672818 h 5819876"/>
                <a:gd name="connsiteX106" fmla="*/ 2712502 w 6424929"/>
                <a:gd name="connsiteY106" fmla="*/ 3738133 h 5819876"/>
                <a:gd name="connsiteX107" fmla="*/ 2668959 w 6424929"/>
                <a:gd name="connsiteY107" fmla="*/ 3781676 h 5819876"/>
                <a:gd name="connsiteX108" fmla="*/ 2581874 w 6424929"/>
                <a:gd name="connsiteY108" fmla="*/ 3999390 h 5819876"/>
                <a:gd name="connsiteX109" fmla="*/ 2516559 w 6424929"/>
                <a:gd name="connsiteY109" fmla="*/ 4064704 h 5819876"/>
                <a:gd name="connsiteX110" fmla="*/ 2465759 w 6424929"/>
                <a:gd name="connsiteY110" fmla="*/ 4166304 h 5819876"/>
                <a:gd name="connsiteX111" fmla="*/ 2443988 w 6424929"/>
                <a:gd name="connsiteY111" fmla="*/ 4195333 h 5819876"/>
                <a:gd name="connsiteX112" fmla="*/ 2407702 w 6424929"/>
                <a:gd name="connsiteY112" fmla="*/ 4260647 h 5819876"/>
                <a:gd name="connsiteX113" fmla="*/ 2378674 w 6424929"/>
                <a:gd name="connsiteY113" fmla="*/ 4318704 h 5819876"/>
                <a:gd name="connsiteX114" fmla="*/ 2226274 w 6424929"/>
                <a:gd name="connsiteY114" fmla="*/ 4311447 h 5819876"/>
                <a:gd name="connsiteX115" fmla="*/ 1877931 w 6424929"/>
                <a:gd name="connsiteY115" fmla="*/ 4318704 h 5819876"/>
                <a:gd name="connsiteX116" fmla="*/ 1689245 w 6424929"/>
                <a:gd name="connsiteY116" fmla="*/ 4325961 h 5819876"/>
                <a:gd name="connsiteX117" fmla="*/ 1558616 w 6424929"/>
                <a:gd name="connsiteY117" fmla="*/ 4347733 h 5819876"/>
                <a:gd name="connsiteX118" fmla="*/ 1406216 w 6424929"/>
                <a:gd name="connsiteY118" fmla="*/ 4354990 h 5819876"/>
                <a:gd name="connsiteX119" fmla="*/ 1181245 w 6424929"/>
                <a:gd name="connsiteY119" fmla="*/ 4362247 h 5819876"/>
                <a:gd name="connsiteX120" fmla="*/ 927245 w 6424929"/>
                <a:gd name="connsiteY120" fmla="*/ 4405790 h 5819876"/>
                <a:gd name="connsiteX121" fmla="*/ 854674 w 6424929"/>
                <a:gd name="connsiteY121" fmla="*/ 4405790 h 5819876"/>
                <a:gd name="connsiteX122" fmla="*/ 811131 w 6424929"/>
                <a:gd name="connsiteY122" fmla="*/ 4405790 h 5819876"/>
                <a:gd name="connsiteX123" fmla="*/ 731302 w 6424929"/>
                <a:gd name="connsiteY123" fmla="*/ 4413047 h 5819876"/>
                <a:gd name="connsiteX124" fmla="*/ 687759 w 6424929"/>
                <a:gd name="connsiteY124" fmla="*/ 4434818 h 5819876"/>
                <a:gd name="connsiteX125" fmla="*/ 695016 w 6424929"/>
                <a:gd name="connsiteY125" fmla="*/ 4587218 h 5819876"/>
                <a:gd name="connsiteX126" fmla="*/ 695016 w 6424929"/>
                <a:gd name="connsiteY126" fmla="*/ 4630761 h 5819876"/>
                <a:gd name="connsiteX127" fmla="*/ 687759 w 6424929"/>
                <a:gd name="connsiteY127" fmla="*/ 4870247 h 5819876"/>
                <a:gd name="connsiteX128" fmla="*/ 695016 w 6424929"/>
                <a:gd name="connsiteY128" fmla="*/ 4971847 h 5819876"/>
                <a:gd name="connsiteX129" fmla="*/ 695016 w 6424929"/>
                <a:gd name="connsiteY129" fmla="*/ 5080704 h 5819876"/>
                <a:gd name="connsiteX130" fmla="*/ 687759 w 6424929"/>
                <a:gd name="connsiteY130" fmla="*/ 5218590 h 5819876"/>
                <a:gd name="connsiteX131" fmla="*/ 695016 w 6424929"/>
                <a:gd name="connsiteY131" fmla="*/ 5327447 h 5819876"/>
                <a:gd name="connsiteX132" fmla="*/ 658731 w 6424929"/>
                <a:gd name="connsiteY132" fmla="*/ 5501618 h 5819876"/>
                <a:gd name="connsiteX133" fmla="*/ 673245 w 6424929"/>
                <a:gd name="connsiteY133" fmla="*/ 5610476 h 5819876"/>
                <a:gd name="connsiteX134" fmla="*/ 673245 w 6424929"/>
                <a:gd name="connsiteY134" fmla="*/ 5675790 h 5819876"/>
                <a:gd name="connsiteX135" fmla="*/ 673245 w 6424929"/>
                <a:gd name="connsiteY135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171188 w 6424929"/>
                <a:gd name="connsiteY68" fmla="*/ 835276 h 5819876"/>
                <a:gd name="connsiteX69" fmla="*/ 4359874 w 6424929"/>
                <a:gd name="connsiteY69" fmla="*/ 1031218 h 5819876"/>
                <a:gd name="connsiteX70" fmla="*/ 4432445 w 6424929"/>
                <a:gd name="connsiteY70" fmla="*/ 1103790 h 5819876"/>
                <a:gd name="connsiteX71" fmla="*/ 4541302 w 6424929"/>
                <a:gd name="connsiteY71" fmla="*/ 1096533 h 5819876"/>
                <a:gd name="connsiteX72" fmla="*/ 4650159 w 6424929"/>
                <a:gd name="connsiteY72" fmla="*/ 1125561 h 5819876"/>
                <a:gd name="connsiteX73" fmla="*/ 4722731 w 6424929"/>
                <a:gd name="connsiteY73" fmla="*/ 1147333 h 5819876"/>
                <a:gd name="connsiteX74" fmla="*/ 4780788 w 6424929"/>
                <a:gd name="connsiteY74" fmla="*/ 1140076 h 5819876"/>
                <a:gd name="connsiteX75" fmla="*/ 4817074 w 6424929"/>
                <a:gd name="connsiteY75" fmla="*/ 1205390 h 5819876"/>
                <a:gd name="connsiteX76" fmla="*/ 4802559 w 6424929"/>
                <a:gd name="connsiteY76" fmla="*/ 1321504 h 5819876"/>
                <a:gd name="connsiteX77" fmla="*/ 4780788 w 6424929"/>
                <a:gd name="connsiteY77" fmla="*/ 1423104 h 5819876"/>
                <a:gd name="connsiteX78" fmla="*/ 4737245 w 6424929"/>
                <a:gd name="connsiteY78" fmla="*/ 1706133 h 5819876"/>
                <a:gd name="connsiteX79" fmla="*/ 4729988 w 6424929"/>
                <a:gd name="connsiteY79" fmla="*/ 1865790 h 5819876"/>
                <a:gd name="connsiteX80" fmla="*/ 4664674 w 6424929"/>
                <a:gd name="connsiteY80" fmla="*/ 2148818 h 5819876"/>
                <a:gd name="connsiteX81" fmla="*/ 4628388 w 6424929"/>
                <a:gd name="connsiteY81" fmla="*/ 2671333 h 5819876"/>
                <a:gd name="connsiteX82" fmla="*/ 4606616 w 6424929"/>
                <a:gd name="connsiteY82" fmla="*/ 2990647 h 5819876"/>
                <a:gd name="connsiteX83" fmla="*/ 4584845 w 6424929"/>
                <a:gd name="connsiteY83" fmla="*/ 3426076 h 5819876"/>
                <a:gd name="connsiteX84" fmla="*/ 4584845 w 6424929"/>
                <a:gd name="connsiteY84" fmla="*/ 3542190 h 5819876"/>
                <a:gd name="connsiteX85" fmla="*/ 4599359 w 6424929"/>
                <a:gd name="connsiteY85" fmla="*/ 3694590 h 5819876"/>
                <a:gd name="connsiteX86" fmla="*/ 4613874 w 6424929"/>
                <a:gd name="connsiteY86" fmla="*/ 3948590 h 5819876"/>
                <a:gd name="connsiteX87" fmla="*/ 4599359 w 6424929"/>
                <a:gd name="connsiteY87" fmla="*/ 3955847 h 5819876"/>
                <a:gd name="connsiteX88" fmla="*/ 4541302 w 6424929"/>
                <a:gd name="connsiteY88" fmla="*/ 3992133 h 5819876"/>
                <a:gd name="connsiteX89" fmla="*/ 4454216 w 6424929"/>
                <a:gd name="connsiteY89" fmla="*/ 4021161 h 5819876"/>
                <a:gd name="connsiteX90" fmla="*/ 4388902 w 6424929"/>
                <a:gd name="connsiteY90" fmla="*/ 4006647 h 5819876"/>
                <a:gd name="connsiteX91" fmla="*/ 4338102 w 6424929"/>
                <a:gd name="connsiteY91" fmla="*/ 3984876 h 5819876"/>
                <a:gd name="connsiteX92" fmla="*/ 4105874 w 6424929"/>
                <a:gd name="connsiteY92" fmla="*/ 3926818 h 5819876"/>
                <a:gd name="connsiteX93" fmla="*/ 4040559 w 6424929"/>
                <a:gd name="connsiteY93" fmla="*/ 3905047 h 5819876"/>
                <a:gd name="connsiteX94" fmla="*/ 3902674 w 6424929"/>
                <a:gd name="connsiteY94" fmla="*/ 3883276 h 5819876"/>
                <a:gd name="connsiteX95" fmla="*/ 3822845 w 6424929"/>
                <a:gd name="connsiteY95" fmla="*/ 3876018 h 5819876"/>
                <a:gd name="connsiteX96" fmla="*/ 3648674 w 6424929"/>
                <a:gd name="connsiteY96" fmla="*/ 3832476 h 5819876"/>
                <a:gd name="connsiteX97" fmla="*/ 3583359 w 6424929"/>
                <a:gd name="connsiteY97" fmla="*/ 3832476 h 5819876"/>
                <a:gd name="connsiteX98" fmla="*/ 3387416 w 6424929"/>
                <a:gd name="connsiteY98" fmla="*/ 3788933 h 5819876"/>
                <a:gd name="connsiteX99" fmla="*/ 3126159 w 6424929"/>
                <a:gd name="connsiteY99" fmla="*/ 3774418 h 5819876"/>
                <a:gd name="connsiteX100" fmla="*/ 2995531 w 6424929"/>
                <a:gd name="connsiteY100" fmla="*/ 3745390 h 5819876"/>
                <a:gd name="connsiteX101" fmla="*/ 2922959 w 6424929"/>
                <a:gd name="connsiteY101" fmla="*/ 3701847 h 5819876"/>
                <a:gd name="connsiteX102" fmla="*/ 2821359 w 6424929"/>
                <a:gd name="connsiteY102" fmla="*/ 3680076 h 5819876"/>
                <a:gd name="connsiteX103" fmla="*/ 2792331 w 6424929"/>
                <a:gd name="connsiteY103" fmla="*/ 3665561 h 5819876"/>
                <a:gd name="connsiteX104" fmla="*/ 2748788 w 6424929"/>
                <a:gd name="connsiteY104" fmla="*/ 3672818 h 5819876"/>
                <a:gd name="connsiteX105" fmla="*/ 2712502 w 6424929"/>
                <a:gd name="connsiteY105" fmla="*/ 3738133 h 5819876"/>
                <a:gd name="connsiteX106" fmla="*/ 2668959 w 6424929"/>
                <a:gd name="connsiteY106" fmla="*/ 3781676 h 5819876"/>
                <a:gd name="connsiteX107" fmla="*/ 2581874 w 6424929"/>
                <a:gd name="connsiteY107" fmla="*/ 3999390 h 5819876"/>
                <a:gd name="connsiteX108" fmla="*/ 2516559 w 6424929"/>
                <a:gd name="connsiteY108" fmla="*/ 4064704 h 5819876"/>
                <a:gd name="connsiteX109" fmla="*/ 2465759 w 6424929"/>
                <a:gd name="connsiteY109" fmla="*/ 4166304 h 5819876"/>
                <a:gd name="connsiteX110" fmla="*/ 2443988 w 6424929"/>
                <a:gd name="connsiteY110" fmla="*/ 4195333 h 5819876"/>
                <a:gd name="connsiteX111" fmla="*/ 2407702 w 6424929"/>
                <a:gd name="connsiteY111" fmla="*/ 4260647 h 5819876"/>
                <a:gd name="connsiteX112" fmla="*/ 2378674 w 6424929"/>
                <a:gd name="connsiteY112" fmla="*/ 4318704 h 5819876"/>
                <a:gd name="connsiteX113" fmla="*/ 2226274 w 6424929"/>
                <a:gd name="connsiteY113" fmla="*/ 4311447 h 5819876"/>
                <a:gd name="connsiteX114" fmla="*/ 1877931 w 6424929"/>
                <a:gd name="connsiteY114" fmla="*/ 4318704 h 5819876"/>
                <a:gd name="connsiteX115" fmla="*/ 1689245 w 6424929"/>
                <a:gd name="connsiteY115" fmla="*/ 4325961 h 5819876"/>
                <a:gd name="connsiteX116" fmla="*/ 1558616 w 6424929"/>
                <a:gd name="connsiteY116" fmla="*/ 4347733 h 5819876"/>
                <a:gd name="connsiteX117" fmla="*/ 1406216 w 6424929"/>
                <a:gd name="connsiteY117" fmla="*/ 4354990 h 5819876"/>
                <a:gd name="connsiteX118" fmla="*/ 1181245 w 6424929"/>
                <a:gd name="connsiteY118" fmla="*/ 4362247 h 5819876"/>
                <a:gd name="connsiteX119" fmla="*/ 927245 w 6424929"/>
                <a:gd name="connsiteY119" fmla="*/ 4405790 h 5819876"/>
                <a:gd name="connsiteX120" fmla="*/ 854674 w 6424929"/>
                <a:gd name="connsiteY120" fmla="*/ 4405790 h 5819876"/>
                <a:gd name="connsiteX121" fmla="*/ 811131 w 6424929"/>
                <a:gd name="connsiteY121" fmla="*/ 4405790 h 5819876"/>
                <a:gd name="connsiteX122" fmla="*/ 731302 w 6424929"/>
                <a:gd name="connsiteY122" fmla="*/ 4413047 h 5819876"/>
                <a:gd name="connsiteX123" fmla="*/ 687759 w 6424929"/>
                <a:gd name="connsiteY123" fmla="*/ 4434818 h 5819876"/>
                <a:gd name="connsiteX124" fmla="*/ 695016 w 6424929"/>
                <a:gd name="connsiteY124" fmla="*/ 4587218 h 5819876"/>
                <a:gd name="connsiteX125" fmla="*/ 695016 w 6424929"/>
                <a:gd name="connsiteY125" fmla="*/ 4630761 h 5819876"/>
                <a:gd name="connsiteX126" fmla="*/ 687759 w 6424929"/>
                <a:gd name="connsiteY126" fmla="*/ 4870247 h 5819876"/>
                <a:gd name="connsiteX127" fmla="*/ 695016 w 6424929"/>
                <a:gd name="connsiteY127" fmla="*/ 4971847 h 5819876"/>
                <a:gd name="connsiteX128" fmla="*/ 695016 w 6424929"/>
                <a:gd name="connsiteY128" fmla="*/ 5080704 h 5819876"/>
                <a:gd name="connsiteX129" fmla="*/ 687759 w 6424929"/>
                <a:gd name="connsiteY129" fmla="*/ 5218590 h 5819876"/>
                <a:gd name="connsiteX130" fmla="*/ 695016 w 6424929"/>
                <a:gd name="connsiteY130" fmla="*/ 5327447 h 5819876"/>
                <a:gd name="connsiteX131" fmla="*/ 658731 w 6424929"/>
                <a:gd name="connsiteY131" fmla="*/ 5501618 h 5819876"/>
                <a:gd name="connsiteX132" fmla="*/ 673245 w 6424929"/>
                <a:gd name="connsiteY132" fmla="*/ 5610476 h 5819876"/>
                <a:gd name="connsiteX133" fmla="*/ 673245 w 6424929"/>
                <a:gd name="connsiteY133" fmla="*/ 5675790 h 5819876"/>
                <a:gd name="connsiteX134" fmla="*/ 673245 w 6424929"/>
                <a:gd name="connsiteY134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142159 w 6424929"/>
                <a:gd name="connsiteY67" fmla="*/ 769961 h 5819876"/>
                <a:gd name="connsiteX68" fmla="*/ 4209658 w 6424929"/>
                <a:gd name="connsiteY68" fmla="*/ 855990 h 5819876"/>
                <a:gd name="connsiteX69" fmla="*/ 4359874 w 6424929"/>
                <a:gd name="connsiteY69" fmla="*/ 1031218 h 5819876"/>
                <a:gd name="connsiteX70" fmla="*/ 4432445 w 6424929"/>
                <a:gd name="connsiteY70" fmla="*/ 1103790 h 5819876"/>
                <a:gd name="connsiteX71" fmla="*/ 4541302 w 6424929"/>
                <a:gd name="connsiteY71" fmla="*/ 1096533 h 5819876"/>
                <a:gd name="connsiteX72" fmla="*/ 4650159 w 6424929"/>
                <a:gd name="connsiteY72" fmla="*/ 1125561 h 5819876"/>
                <a:gd name="connsiteX73" fmla="*/ 4722731 w 6424929"/>
                <a:gd name="connsiteY73" fmla="*/ 1147333 h 5819876"/>
                <a:gd name="connsiteX74" fmla="*/ 4780788 w 6424929"/>
                <a:gd name="connsiteY74" fmla="*/ 1140076 h 5819876"/>
                <a:gd name="connsiteX75" fmla="*/ 4817074 w 6424929"/>
                <a:gd name="connsiteY75" fmla="*/ 1205390 h 5819876"/>
                <a:gd name="connsiteX76" fmla="*/ 4802559 w 6424929"/>
                <a:gd name="connsiteY76" fmla="*/ 1321504 h 5819876"/>
                <a:gd name="connsiteX77" fmla="*/ 4780788 w 6424929"/>
                <a:gd name="connsiteY77" fmla="*/ 1423104 h 5819876"/>
                <a:gd name="connsiteX78" fmla="*/ 4737245 w 6424929"/>
                <a:gd name="connsiteY78" fmla="*/ 1706133 h 5819876"/>
                <a:gd name="connsiteX79" fmla="*/ 4729988 w 6424929"/>
                <a:gd name="connsiteY79" fmla="*/ 1865790 h 5819876"/>
                <a:gd name="connsiteX80" fmla="*/ 4664674 w 6424929"/>
                <a:gd name="connsiteY80" fmla="*/ 2148818 h 5819876"/>
                <a:gd name="connsiteX81" fmla="*/ 4628388 w 6424929"/>
                <a:gd name="connsiteY81" fmla="*/ 2671333 h 5819876"/>
                <a:gd name="connsiteX82" fmla="*/ 4606616 w 6424929"/>
                <a:gd name="connsiteY82" fmla="*/ 2990647 h 5819876"/>
                <a:gd name="connsiteX83" fmla="*/ 4584845 w 6424929"/>
                <a:gd name="connsiteY83" fmla="*/ 3426076 h 5819876"/>
                <a:gd name="connsiteX84" fmla="*/ 4584845 w 6424929"/>
                <a:gd name="connsiteY84" fmla="*/ 3542190 h 5819876"/>
                <a:gd name="connsiteX85" fmla="*/ 4599359 w 6424929"/>
                <a:gd name="connsiteY85" fmla="*/ 3694590 h 5819876"/>
                <a:gd name="connsiteX86" fmla="*/ 4613874 w 6424929"/>
                <a:gd name="connsiteY86" fmla="*/ 3948590 h 5819876"/>
                <a:gd name="connsiteX87" fmla="*/ 4599359 w 6424929"/>
                <a:gd name="connsiteY87" fmla="*/ 3955847 h 5819876"/>
                <a:gd name="connsiteX88" fmla="*/ 4541302 w 6424929"/>
                <a:gd name="connsiteY88" fmla="*/ 3992133 h 5819876"/>
                <a:gd name="connsiteX89" fmla="*/ 4454216 w 6424929"/>
                <a:gd name="connsiteY89" fmla="*/ 4021161 h 5819876"/>
                <a:gd name="connsiteX90" fmla="*/ 4388902 w 6424929"/>
                <a:gd name="connsiteY90" fmla="*/ 4006647 h 5819876"/>
                <a:gd name="connsiteX91" fmla="*/ 4338102 w 6424929"/>
                <a:gd name="connsiteY91" fmla="*/ 3984876 h 5819876"/>
                <a:gd name="connsiteX92" fmla="*/ 4105874 w 6424929"/>
                <a:gd name="connsiteY92" fmla="*/ 3926818 h 5819876"/>
                <a:gd name="connsiteX93" fmla="*/ 4040559 w 6424929"/>
                <a:gd name="connsiteY93" fmla="*/ 3905047 h 5819876"/>
                <a:gd name="connsiteX94" fmla="*/ 3902674 w 6424929"/>
                <a:gd name="connsiteY94" fmla="*/ 3883276 h 5819876"/>
                <a:gd name="connsiteX95" fmla="*/ 3822845 w 6424929"/>
                <a:gd name="connsiteY95" fmla="*/ 3876018 h 5819876"/>
                <a:gd name="connsiteX96" fmla="*/ 3648674 w 6424929"/>
                <a:gd name="connsiteY96" fmla="*/ 3832476 h 5819876"/>
                <a:gd name="connsiteX97" fmla="*/ 3583359 w 6424929"/>
                <a:gd name="connsiteY97" fmla="*/ 3832476 h 5819876"/>
                <a:gd name="connsiteX98" fmla="*/ 3387416 w 6424929"/>
                <a:gd name="connsiteY98" fmla="*/ 3788933 h 5819876"/>
                <a:gd name="connsiteX99" fmla="*/ 3126159 w 6424929"/>
                <a:gd name="connsiteY99" fmla="*/ 3774418 h 5819876"/>
                <a:gd name="connsiteX100" fmla="*/ 2995531 w 6424929"/>
                <a:gd name="connsiteY100" fmla="*/ 3745390 h 5819876"/>
                <a:gd name="connsiteX101" fmla="*/ 2922959 w 6424929"/>
                <a:gd name="connsiteY101" fmla="*/ 3701847 h 5819876"/>
                <a:gd name="connsiteX102" fmla="*/ 2821359 w 6424929"/>
                <a:gd name="connsiteY102" fmla="*/ 3680076 h 5819876"/>
                <a:gd name="connsiteX103" fmla="*/ 2792331 w 6424929"/>
                <a:gd name="connsiteY103" fmla="*/ 3665561 h 5819876"/>
                <a:gd name="connsiteX104" fmla="*/ 2748788 w 6424929"/>
                <a:gd name="connsiteY104" fmla="*/ 3672818 h 5819876"/>
                <a:gd name="connsiteX105" fmla="*/ 2712502 w 6424929"/>
                <a:gd name="connsiteY105" fmla="*/ 3738133 h 5819876"/>
                <a:gd name="connsiteX106" fmla="*/ 2668959 w 6424929"/>
                <a:gd name="connsiteY106" fmla="*/ 3781676 h 5819876"/>
                <a:gd name="connsiteX107" fmla="*/ 2581874 w 6424929"/>
                <a:gd name="connsiteY107" fmla="*/ 3999390 h 5819876"/>
                <a:gd name="connsiteX108" fmla="*/ 2516559 w 6424929"/>
                <a:gd name="connsiteY108" fmla="*/ 4064704 h 5819876"/>
                <a:gd name="connsiteX109" fmla="*/ 2465759 w 6424929"/>
                <a:gd name="connsiteY109" fmla="*/ 4166304 h 5819876"/>
                <a:gd name="connsiteX110" fmla="*/ 2443988 w 6424929"/>
                <a:gd name="connsiteY110" fmla="*/ 4195333 h 5819876"/>
                <a:gd name="connsiteX111" fmla="*/ 2407702 w 6424929"/>
                <a:gd name="connsiteY111" fmla="*/ 4260647 h 5819876"/>
                <a:gd name="connsiteX112" fmla="*/ 2378674 w 6424929"/>
                <a:gd name="connsiteY112" fmla="*/ 4318704 h 5819876"/>
                <a:gd name="connsiteX113" fmla="*/ 2226274 w 6424929"/>
                <a:gd name="connsiteY113" fmla="*/ 4311447 h 5819876"/>
                <a:gd name="connsiteX114" fmla="*/ 1877931 w 6424929"/>
                <a:gd name="connsiteY114" fmla="*/ 4318704 h 5819876"/>
                <a:gd name="connsiteX115" fmla="*/ 1689245 w 6424929"/>
                <a:gd name="connsiteY115" fmla="*/ 4325961 h 5819876"/>
                <a:gd name="connsiteX116" fmla="*/ 1558616 w 6424929"/>
                <a:gd name="connsiteY116" fmla="*/ 4347733 h 5819876"/>
                <a:gd name="connsiteX117" fmla="*/ 1406216 w 6424929"/>
                <a:gd name="connsiteY117" fmla="*/ 4354990 h 5819876"/>
                <a:gd name="connsiteX118" fmla="*/ 1181245 w 6424929"/>
                <a:gd name="connsiteY118" fmla="*/ 4362247 h 5819876"/>
                <a:gd name="connsiteX119" fmla="*/ 927245 w 6424929"/>
                <a:gd name="connsiteY119" fmla="*/ 4405790 h 5819876"/>
                <a:gd name="connsiteX120" fmla="*/ 854674 w 6424929"/>
                <a:gd name="connsiteY120" fmla="*/ 4405790 h 5819876"/>
                <a:gd name="connsiteX121" fmla="*/ 811131 w 6424929"/>
                <a:gd name="connsiteY121" fmla="*/ 4405790 h 5819876"/>
                <a:gd name="connsiteX122" fmla="*/ 731302 w 6424929"/>
                <a:gd name="connsiteY122" fmla="*/ 4413047 h 5819876"/>
                <a:gd name="connsiteX123" fmla="*/ 687759 w 6424929"/>
                <a:gd name="connsiteY123" fmla="*/ 4434818 h 5819876"/>
                <a:gd name="connsiteX124" fmla="*/ 695016 w 6424929"/>
                <a:gd name="connsiteY124" fmla="*/ 4587218 h 5819876"/>
                <a:gd name="connsiteX125" fmla="*/ 695016 w 6424929"/>
                <a:gd name="connsiteY125" fmla="*/ 4630761 h 5819876"/>
                <a:gd name="connsiteX126" fmla="*/ 687759 w 6424929"/>
                <a:gd name="connsiteY126" fmla="*/ 4870247 h 5819876"/>
                <a:gd name="connsiteX127" fmla="*/ 695016 w 6424929"/>
                <a:gd name="connsiteY127" fmla="*/ 4971847 h 5819876"/>
                <a:gd name="connsiteX128" fmla="*/ 695016 w 6424929"/>
                <a:gd name="connsiteY128" fmla="*/ 5080704 h 5819876"/>
                <a:gd name="connsiteX129" fmla="*/ 687759 w 6424929"/>
                <a:gd name="connsiteY129" fmla="*/ 5218590 h 5819876"/>
                <a:gd name="connsiteX130" fmla="*/ 695016 w 6424929"/>
                <a:gd name="connsiteY130" fmla="*/ 5327447 h 5819876"/>
                <a:gd name="connsiteX131" fmla="*/ 658731 w 6424929"/>
                <a:gd name="connsiteY131" fmla="*/ 5501618 h 5819876"/>
                <a:gd name="connsiteX132" fmla="*/ 673245 w 6424929"/>
                <a:gd name="connsiteY132" fmla="*/ 5610476 h 5819876"/>
                <a:gd name="connsiteX133" fmla="*/ 673245 w 6424929"/>
                <a:gd name="connsiteY133" fmla="*/ 5675790 h 5819876"/>
                <a:gd name="connsiteX134" fmla="*/ 673245 w 6424929"/>
                <a:gd name="connsiteY134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253988 w 6424929"/>
                <a:gd name="connsiteY55" fmla="*/ 439092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191844 w 6424929"/>
                <a:gd name="connsiteY55" fmla="*/ 421336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129701 w 6424929"/>
                <a:gd name="connsiteY55" fmla="*/ 403580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52247 h 5819876"/>
                <a:gd name="connsiteX54" fmla="*/ 6375179 w 6424929"/>
                <a:gd name="connsiteY54" fmla="*/ 474321 h 5819876"/>
                <a:gd name="connsiteX55" fmla="*/ 6094190 w 6424929"/>
                <a:gd name="connsiteY55" fmla="*/ 394703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578880 h 5819876"/>
                <a:gd name="connsiteX54" fmla="*/ 6375179 w 6424929"/>
                <a:gd name="connsiteY54" fmla="*/ 474321 h 5819876"/>
                <a:gd name="connsiteX55" fmla="*/ 6094190 w 6424929"/>
                <a:gd name="connsiteY55" fmla="*/ 394703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4929"/>
                <a:gd name="connsiteY0" fmla="*/ 3571218 h 5819876"/>
                <a:gd name="connsiteX1" fmla="*/ 658731 w 6424929"/>
                <a:gd name="connsiteY1" fmla="*/ 3556704 h 5819876"/>
                <a:gd name="connsiteX2" fmla="*/ 578902 w 6424929"/>
                <a:gd name="connsiteY2" fmla="*/ 3534933 h 5819876"/>
                <a:gd name="connsiteX3" fmla="*/ 491816 w 6424929"/>
                <a:gd name="connsiteY3" fmla="*/ 3513161 h 5819876"/>
                <a:gd name="connsiteX4" fmla="*/ 462788 w 6424929"/>
                <a:gd name="connsiteY4" fmla="*/ 3549447 h 5819876"/>
                <a:gd name="connsiteX5" fmla="*/ 462788 w 6424929"/>
                <a:gd name="connsiteY5" fmla="*/ 3549447 h 5819876"/>
                <a:gd name="connsiteX6" fmla="*/ 47135 w 6424929"/>
                <a:gd name="connsiteY6" fmla="*/ 5307127 h 5819876"/>
                <a:gd name="connsiteX7" fmla="*/ 50948 w 6424929"/>
                <a:gd name="connsiteY7" fmla="*/ 5697017 h 5819876"/>
                <a:gd name="connsiteX8" fmla="*/ 368445 w 6424929"/>
                <a:gd name="connsiteY8" fmla="*/ 5704456 h 5819876"/>
                <a:gd name="connsiteX9" fmla="*/ 542616 w 6424929"/>
                <a:gd name="connsiteY9" fmla="*/ 5712076 h 5819876"/>
                <a:gd name="connsiteX10" fmla="*/ 803874 w 6424929"/>
                <a:gd name="connsiteY10" fmla="*/ 5733847 h 5819876"/>
                <a:gd name="connsiteX11" fmla="*/ 1297359 w 6424929"/>
                <a:gd name="connsiteY11" fmla="*/ 5741104 h 5819876"/>
                <a:gd name="connsiteX12" fmla="*/ 1580388 w 6424929"/>
                <a:gd name="connsiteY12" fmla="*/ 5755618 h 5819876"/>
                <a:gd name="connsiteX13" fmla="*/ 1799441 w 6424929"/>
                <a:gd name="connsiteY13" fmla="*/ 5769076 h 5819876"/>
                <a:gd name="connsiteX14" fmla="*/ 2044845 w 6424929"/>
                <a:gd name="connsiteY14" fmla="*/ 5792186 h 5819876"/>
                <a:gd name="connsiteX15" fmla="*/ 2236772 w 6424929"/>
                <a:gd name="connsiteY15" fmla="*/ 5803178 h 5819876"/>
                <a:gd name="connsiteX16" fmla="*/ 2497747 w 6424929"/>
                <a:gd name="connsiteY16" fmla="*/ 5816916 h 5819876"/>
                <a:gd name="connsiteX17" fmla="*/ 2697988 w 6424929"/>
                <a:gd name="connsiteY17" fmla="*/ 5813676 h 5819876"/>
                <a:gd name="connsiteX18" fmla="*/ 2849331 w 6424929"/>
                <a:gd name="connsiteY18" fmla="*/ 5819876 h 5819876"/>
                <a:gd name="connsiteX19" fmla="*/ 3039074 w 6424929"/>
                <a:gd name="connsiteY19" fmla="*/ 5813676 h 5819876"/>
                <a:gd name="connsiteX20" fmla="*/ 3231001 w 6424929"/>
                <a:gd name="connsiteY20" fmla="*/ 5803741 h 5819876"/>
                <a:gd name="connsiteX21" fmla="*/ 3372902 w 6424929"/>
                <a:gd name="connsiteY21" fmla="*/ 5791904 h 5819876"/>
                <a:gd name="connsiteX22" fmla="*/ 3590617 w 6424929"/>
                <a:gd name="connsiteY22" fmla="*/ 5715035 h 5819876"/>
                <a:gd name="connsiteX23" fmla="*/ 3782050 w 6424929"/>
                <a:gd name="connsiteY23" fmla="*/ 5719333 h 5819876"/>
                <a:gd name="connsiteX24" fmla="*/ 4127645 w 6424929"/>
                <a:gd name="connsiteY24" fmla="*/ 5726590 h 5819876"/>
                <a:gd name="connsiteX25" fmla="*/ 4432445 w 6424929"/>
                <a:gd name="connsiteY25" fmla="*/ 5726590 h 5819876"/>
                <a:gd name="connsiteX26" fmla="*/ 4592102 w 6424929"/>
                <a:gd name="connsiteY26" fmla="*/ 5726590 h 5819876"/>
                <a:gd name="connsiteX27" fmla="*/ 4940445 w 6424929"/>
                <a:gd name="connsiteY27" fmla="*/ 5726590 h 5819876"/>
                <a:gd name="connsiteX28" fmla="*/ 5172674 w 6424929"/>
                <a:gd name="connsiteY28" fmla="*/ 5712076 h 5819876"/>
                <a:gd name="connsiteX29" fmla="*/ 5441188 w 6424929"/>
                <a:gd name="connsiteY29" fmla="*/ 5704818 h 5819876"/>
                <a:gd name="connsiteX30" fmla="*/ 5614657 w 6424929"/>
                <a:gd name="connsiteY30" fmla="*/ 5596737 h 5819876"/>
                <a:gd name="connsiteX31" fmla="*/ 5680391 w 6424929"/>
                <a:gd name="connsiteY31" fmla="*/ 5488442 h 5819876"/>
                <a:gd name="connsiteX32" fmla="*/ 5703502 w 6424929"/>
                <a:gd name="connsiteY32" fmla="*/ 5336043 h 5819876"/>
                <a:gd name="connsiteX33" fmla="*/ 5687931 w 6424929"/>
                <a:gd name="connsiteY33" fmla="*/ 5138761 h 5819876"/>
                <a:gd name="connsiteX34" fmla="*/ 5680674 w 6424929"/>
                <a:gd name="connsiteY34" fmla="*/ 4950076 h 5819876"/>
                <a:gd name="connsiteX35" fmla="*/ 5680674 w 6424929"/>
                <a:gd name="connsiteY35" fmla="*/ 4790418 h 5819876"/>
                <a:gd name="connsiteX36" fmla="*/ 5673416 w 6424929"/>
                <a:gd name="connsiteY36" fmla="*/ 4507390 h 5819876"/>
                <a:gd name="connsiteX37" fmla="*/ 5673416 w 6424929"/>
                <a:gd name="connsiteY37" fmla="*/ 4253390 h 5819876"/>
                <a:gd name="connsiteX38" fmla="*/ 5644388 w 6424929"/>
                <a:gd name="connsiteY38" fmla="*/ 4006647 h 5819876"/>
                <a:gd name="connsiteX39" fmla="*/ 5622616 w 6424929"/>
                <a:gd name="connsiteY39" fmla="*/ 3832476 h 5819876"/>
                <a:gd name="connsiteX40" fmla="*/ 5608102 w 6424929"/>
                <a:gd name="connsiteY40" fmla="*/ 3622018 h 5819876"/>
                <a:gd name="connsiteX41" fmla="*/ 5579074 w 6424929"/>
                <a:gd name="connsiteY41" fmla="*/ 3440590 h 5819876"/>
                <a:gd name="connsiteX42" fmla="*/ 5571816 w 6424929"/>
                <a:gd name="connsiteY42" fmla="*/ 3222876 h 5819876"/>
                <a:gd name="connsiteX43" fmla="*/ 5716959 w 6424929"/>
                <a:gd name="connsiteY43" fmla="*/ 3055961 h 5819876"/>
                <a:gd name="connsiteX44" fmla="*/ 5934674 w 6424929"/>
                <a:gd name="connsiteY44" fmla="*/ 2903561 h 5819876"/>
                <a:gd name="connsiteX45" fmla="*/ 6043531 w 6424929"/>
                <a:gd name="connsiteY45" fmla="*/ 2743904 h 5819876"/>
                <a:gd name="connsiteX46" fmla="*/ 6072559 w 6424929"/>
                <a:gd name="connsiteY46" fmla="*/ 2482647 h 5819876"/>
                <a:gd name="connsiteX47" fmla="*/ 6137874 w 6424929"/>
                <a:gd name="connsiteY47" fmla="*/ 2163333 h 5819876"/>
                <a:gd name="connsiteX48" fmla="*/ 6159645 w 6424929"/>
                <a:gd name="connsiteY48" fmla="*/ 1938361 h 5819876"/>
                <a:gd name="connsiteX49" fmla="*/ 6246731 w 6424929"/>
                <a:gd name="connsiteY49" fmla="*/ 1546476 h 5819876"/>
                <a:gd name="connsiteX50" fmla="*/ 6304788 w 6424929"/>
                <a:gd name="connsiteY50" fmla="*/ 1205390 h 5819876"/>
                <a:gd name="connsiteX51" fmla="*/ 6370102 w 6424929"/>
                <a:gd name="connsiteY51" fmla="*/ 965904 h 5819876"/>
                <a:gd name="connsiteX52" fmla="*/ 6416886 w 6424929"/>
                <a:gd name="connsiteY52" fmla="*/ 682876 h 5819876"/>
                <a:gd name="connsiteX53" fmla="*/ 6420902 w 6424929"/>
                <a:gd name="connsiteY53" fmla="*/ 602554 h 5819876"/>
                <a:gd name="connsiteX54" fmla="*/ 6375179 w 6424929"/>
                <a:gd name="connsiteY54" fmla="*/ 474321 h 5819876"/>
                <a:gd name="connsiteX55" fmla="*/ 6094190 w 6424929"/>
                <a:gd name="connsiteY55" fmla="*/ 394703 h 5819876"/>
                <a:gd name="connsiteX56" fmla="*/ 5883874 w 6424929"/>
                <a:gd name="connsiteY56" fmla="*/ 334533 h 5819876"/>
                <a:gd name="connsiteX57" fmla="*/ 5104400 w 6424929"/>
                <a:gd name="connsiteY57" fmla="*/ 157119 h 5819876"/>
                <a:gd name="connsiteX58" fmla="*/ 4933188 w 6424929"/>
                <a:gd name="connsiteY58" fmla="*/ 109844 h 5819876"/>
                <a:gd name="connsiteX59" fmla="*/ 4637828 w 6424929"/>
                <a:gd name="connsiteY59" fmla="*/ 20855 h 5819876"/>
                <a:gd name="connsiteX60" fmla="*/ 4519531 w 6424929"/>
                <a:gd name="connsiteY60" fmla="*/ 704 h 5819876"/>
                <a:gd name="connsiteX61" fmla="*/ 4381645 w 6424929"/>
                <a:gd name="connsiteY61" fmla="*/ 36990 h 5819876"/>
                <a:gd name="connsiteX62" fmla="*/ 4267926 w 6424929"/>
                <a:gd name="connsiteY62" fmla="*/ 148524 h 5819876"/>
                <a:gd name="connsiteX63" fmla="*/ 4211490 w 6424929"/>
                <a:gd name="connsiteY63" fmla="*/ 244488 h 5819876"/>
                <a:gd name="connsiteX64" fmla="*/ 4158012 w 6424929"/>
                <a:gd name="connsiteY64" fmla="*/ 428876 h 5819876"/>
                <a:gd name="connsiteX65" fmla="*/ 4142159 w 6424929"/>
                <a:gd name="connsiteY65" fmla="*/ 537733 h 5819876"/>
                <a:gd name="connsiteX66" fmla="*/ 4142159 w 6424929"/>
                <a:gd name="connsiteY66" fmla="*/ 682876 h 5819876"/>
                <a:gd name="connsiteX67" fmla="*/ 4209658 w 6424929"/>
                <a:gd name="connsiteY67" fmla="*/ 855990 h 5819876"/>
                <a:gd name="connsiteX68" fmla="*/ 4359874 w 6424929"/>
                <a:gd name="connsiteY68" fmla="*/ 1031218 h 5819876"/>
                <a:gd name="connsiteX69" fmla="*/ 4432445 w 6424929"/>
                <a:gd name="connsiteY69" fmla="*/ 1103790 h 5819876"/>
                <a:gd name="connsiteX70" fmla="*/ 4541302 w 6424929"/>
                <a:gd name="connsiteY70" fmla="*/ 1096533 h 5819876"/>
                <a:gd name="connsiteX71" fmla="*/ 4650159 w 6424929"/>
                <a:gd name="connsiteY71" fmla="*/ 1125561 h 5819876"/>
                <a:gd name="connsiteX72" fmla="*/ 4722731 w 6424929"/>
                <a:gd name="connsiteY72" fmla="*/ 1147333 h 5819876"/>
                <a:gd name="connsiteX73" fmla="*/ 4780788 w 6424929"/>
                <a:gd name="connsiteY73" fmla="*/ 1140076 h 5819876"/>
                <a:gd name="connsiteX74" fmla="*/ 4817074 w 6424929"/>
                <a:gd name="connsiteY74" fmla="*/ 1205390 h 5819876"/>
                <a:gd name="connsiteX75" fmla="*/ 4802559 w 6424929"/>
                <a:gd name="connsiteY75" fmla="*/ 1321504 h 5819876"/>
                <a:gd name="connsiteX76" fmla="*/ 4780788 w 6424929"/>
                <a:gd name="connsiteY76" fmla="*/ 1423104 h 5819876"/>
                <a:gd name="connsiteX77" fmla="*/ 4737245 w 6424929"/>
                <a:gd name="connsiteY77" fmla="*/ 1706133 h 5819876"/>
                <a:gd name="connsiteX78" fmla="*/ 4729988 w 6424929"/>
                <a:gd name="connsiteY78" fmla="*/ 1865790 h 5819876"/>
                <a:gd name="connsiteX79" fmla="*/ 4664674 w 6424929"/>
                <a:gd name="connsiteY79" fmla="*/ 2148818 h 5819876"/>
                <a:gd name="connsiteX80" fmla="*/ 4628388 w 6424929"/>
                <a:gd name="connsiteY80" fmla="*/ 2671333 h 5819876"/>
                <a:gd name="connsiteX81" fmla="*/ 4606616 w 6424929"/>
                <a:gd name="connsiteY81" fmla="*/ 2990647 h 5819876"/>
                <a:gd name="connsiteX82" fmla="*/ 4584845 w 6424929"/>
                <a:gd name="connsiteY82" fmla="*/ 3426076 h 5819876"/>
                <a:gd name="connsiteX83" fmla="*/ 4584845 w 6424929"/>
                <a:gd name="connsiteY83" fmla="*/ 3542190 h 5819876"/>
                <a:gd name="connsiteX84" fmla="*/ 4599359 w 6424929"/>
                <a:gd name="connsiteY84" fmla="*/ 3694590 h 5819876"/>
                <a:gd name="connsiteX85" fmla="*/ 4613874 w 6424929"/>
                <a:gd name="connsiteY85" fmla="*/ 3948590 h 5819876"/>
                <a:gd name="connsiteX86" fmla="*/ 4599359 w 6424929"/>
                <a:gd name="connsiteY86" fmla="*/ 3955847 h 5819876"/>
                <a:gd name="connsiteX87" fmla="*/ 4541302 w 6424929"/>
                <a:gd name="connsiteY87" fmla="*/ 3992133 h 5819876"/>
                <a:gd name="connsiteX88" fmla="*/ 4454216 w 6424929"/>
                <a:gd name="connsiteY88" fmla="*/ 4021161 h 5819876"/>
                <a:gd name="connsiteX89" fmla="*/ 4388902 w 6424929"/>
                <a:gd name="connsiteY89" fmla="*/ 4006647 h 5819876"/>
                <a:gd name="connsiteX90" fmla="*/ 4338102 w 6424929"/>
                <a:gd name="connsiteY90" fmla="*/ 3984876 h 5819876"/>
                <a:gd name="connsiteX91" fmla="*/ 4105874 w 6424929"/>
                <a:gd name="connsiteY91" fmla="*/ 3926818 h 5819876"/>
                <a:gd name="connsiteX92" fmla="*/ 4040559 w 6424929"/>
                <a:gd name="connsiteY92" fmla="*/ 3905047 h 5819876"/>
                <a:gd name="connsiteX93" fmla="*/ 3902674 w 6424929"/>
                <a:gd name="connsiteY93" fmla="*/ 3883276 h 5819876"/>
                <a:gd name="connsiteX94" fmla="*/ 3822845 w 6424929"/>
                <a:gd name="connsiteY94" fmla="*/ 3876018 h 5819876"/>
                <a:gd name="connsiteX95" fmla="*/ 3648674 w 6424929"/>
                <a:gd name="connsiteY95" fmla="*/ 3832476 h 5819876"/>
                <a:gd name="connsiteX96" fmla="*/ 3583359 w 6424929"/>
                <a:gd name="connsiteY96" fmla="*/ 3832476 h 5819876"/>
                <a:gd name="connsiteX97" fmla="*/ 3387416 w 6424929"/>
                <a:gd name="connsiteY97" fmla="*/ 3788933 h 5819876"/>
                <a:gd name="connsiteX98" fmla="*/ 3126159 w 6424929"/>
                <a:gd name="connsiteY98" fmla="*/ 3774418 h 5819876"/>
                <a:gd name="connsiteX99" fmla="*/ 2995531 w 6424929"/>
                <a:gd name="connsiteY99" fmla="*/ 3745390 h 5819876"/>
                <a:gd name="connsiteX100" fmla="*/ 2922959 w 6424929"/>
                <a:gd name="connsiteY100" fmla="*/ 3701847 h 5819876"/>
                <a:gd name="connsiteX101" fmla="*/ 2821359 w 6424929"/>
                <a:gd name="connsiteY101" fmla="*/ 3680076 h 5819876"/>
                <a:gd name="connsiteX102" fmla="*/ 2792331 w 6424929"/>
                <a:gd name="connsiteY102" fmla="*/ 3665561 h 5819876"/>
                <a:gd name="connsiteX103" fmla="*/ 2748788 w 6424929"/>
                <a:gd name="connsiteY103" fmla="*/ 3672818 h 5819876"/>
                <a:gd name="connsiteX104" fmla="*/ 2712502 w 6424929"/>
                <a:gd name="connsiteY104" fmla="*/ 3738133 h 5819876"/>
                <a:gd name="connsiteX105" fmla="*/ 2668959 w 6424929"/>
                <a:gd name="connsiteY105" fmla="*/ 3781676 h 5819876"/>
                <a:gd name="connsiteX106" fmla="*/ 2581874 w 6424929"/>
                <a:gd name="connsiteY106" fmla="*/ 3999390 h 5819876"/>
                <a:gd name="connsiteX107" fmla="*/ 2516559 w 6424929"/>
                <a:gd name="connsiteY107" fmla="*/ 4064704 h 5819876"/>
                <a:gd name="connsiteX108" fmla="*/ 2465759 w 6424929"/>
                <a:gd name="connsiteY108" fmla="*/ 4166304 h 5819876"/>
                <a:gd name="connsiteX109" fmla="*/ 2443988 w 6424929"/>
                <a:gd name="connsiteY109" fmla="*/ 4195333 h 5819876"/>
                <a:gd name="connsiteX110" fmla="*/ 2407702 w 6424929"/>
                <a:gd name="connsiteY110" fmla="*/ 4260647 h 5819876"/>
                <a:gd name="connsiteX111" fmla="*/ 2378674 w 6424929"/>
                <a:gd name="connsiteY111" fmla="*/ 4318704 h 5819876"/>
                <a:gd name="connsiteX112" fmla="*/ 2226274 w 6424929"/>
                <a:gd name="connsiteY112" fmla="*/ 4311447 h 5819876"/>
                <a:gd name="connsiteX113" fmla="*/ 1877931 w 6424929"/>
                <a:gd name="connsiteY113" fmla="*/ 4318704 h 5819876"/>
                <a:gd name="connsiteX114" fmla="*/ 1689245 w 6424929"/>
                <a:gd name="connsiteY114" fmla="*/ 4325961 h 5819876"/>
                <a:gd name="connsiteX115" fmla="*/ 1558616 w 6424929"/>
                <a:gd name="connsiteY115" fmla="*/ 4347733 h 5819876"/>
                <a:gd name="connsiteX116" fmla="*/ 1406216 w 6424929"/>
                <a:gd name="connsiteY116" fmla="*/ 4354990 h 5819876"/>
                <a:gd name="connsiteX117" fmla="*/ 1181245 w 6424929"/>
                <a:gd name="connsiteY117" fmla="*/ 4362247 h 5819876"/>
                <a:gd name="connsiteX118" fmla="*/ 927245 w 6424929"/>
                <a:gd name="connsiteY118" fmla="*/ 4405790 h 5819876"/>
                <a:gd name="connsiteX119" fmla="*/ 854674 w 6424929"/>
                <a:gd name="connsiteY119" fmla="*/ 4405790 h 5819876"/>
                <a:gd name="connsiteX120" fmla="*/ 811131 w 6424929"/>
                <a:gd name="connsiteY120" fmla="*/ 4405790 h 5819876"/>
                <a:gd name="connsiteX121" fmla="*/ 731302 w 6424929"/>
                <a:gd name="connsiteY121" fmla="*/ 4413047 h 5819876"/>
                <a:gd name="connsiteX122" fmla="*/ 687759 w 6424929"/>
                <a:gd name="connsiteY122" fmla="*/ 4434818 h 5819876"/>
                <a:gd name="connsiteX123" fmla="*/ 695016 w 6424929"/>
                <a:gd name="connsiteY123" fmla="*/ 4587218 h 5819876"/>
                <a:gd name="connsiteX124" fmla="*/ 695016 w 6424929"/>
                <a:gd name="connsiteY124" fmla="*/ 4630761 h 5819876"/>
                <a:gd name="connsiteX125" fmla="*/ 687759 w 6424929"/>
                <a:gd name="connsiteY125" fmla="*/ 4870247 h 5819876"/>
                <a:gd name="connsiteX126" fmla="*/ 695016 w 6424929"/>
                <a:gd name="connsiteY126" fmla="*/ 4971847 h 5819876"/>
                <a:gd name="connsiteX127" fmla="*/ 695016 w 6424929"/>
                <a:gd name="connsiteY127" fmla="*/ 5080704 h 5819876"/>
                <a:gd name="connsiteX128" fmla="*/ 687759 w 6424929"/>
                <a:gd name="connsiteY128" fmla="*/ 5218590 h 5819876"/>
                <a:gd name="connsiteX129" fmla="*/ 695016 w 6424929"/>
                <a:gd name="connsiteY129" fmla="*/ 5327447 h 5819876"/>
                <a:gd name="connsiteX130" fmla="*/ 658731 w 6424929"/>
                <a:gd name="connsiteY130" fmla="*/ 5501618 h 5819876"/>
                <a:gd name="connsiteX131" fmla="*/ 673245 w 6424929"/>
                <a:gd name="connsiteY131" fmla="*/ 5610476 h 5819876"/>
                <a:gd name="connsiteX132" fmla="*/ 673245 w 6424929"/>
                <a:gd name="connsiteY132" fmla="*/ 5675790 h 5819876"/>
                <a:gd name="connsiteX133" fmla="*/ 673245 w 6424929"/>
                <a:gd name="connsiteY133" fmla="*/ 5719333 h 5819876"/>
                <a:gd name="connsiteX0" fmla="*/ 767588 w 6422475"/>
                <a:gd name="connsiteY0" fmla="*/ 3571218 h 5819876"/>
                <a:gd name="connsiteX1" fmla="*/ 658731 w 6422475"/>
                <a:gd name="connsiteY1" fmla="*/ 3556704 h 5819876"/>
                <a:gd name="connsiteX2" fmla="*/ 578902 w 6422475"/>
                <a:gd name="connsiteY2" fmla="*/ 3534933 h 5819876"/>
                <a:gd name="connsiteX3" fmla="*/ 491816 w 6422475"/>
                <a:gd name="connsiteY3" fmla="*/ 3513161 h 5819876"/>
                <a:gd name="connsiteX4" fmla="*/ 462788 w 6422475"/>
                <a:gd name="connsiteY4" fmla="*/ 3549447 h 5819876"/>
                <a:gd name="connsiteX5" fmla="*/ 462788 w 6422475"/>
                <a:gd name="connsiteY5" fmla="*/ 3549447 h 5819876"/>
                <a:gd name="connsiteX6" fmla="*/ 47135 w 6422475"/>
                <a:gd name="connsiteY6" fmla="*/ 5307127 h 5819876"/>
                <a:gd name="connsiteX7" fmla="*/ 50948 w 6422475"/>
                <a:gd name="connsiteY7" fmla="*/ 5697017 h 5819876"/>
                <a:gd name="connsiteX8" fmla="*/ 368445 w 6422475"/>
                <a:gd name="connsiteY8" fmla="*/ 5704456 h 5819876"/>
                <a:gd name="connsiteX9" fmla="*/ 542616 w 6422475"/>
                <a:gd name="connsiteY9" fmla="*/ 5712076 h 5819876"/>
                <a:gd name="connsiteX10" fmla="*/ 803874 w 6422475"/>
                <a:gd name="connsiteY10" fmla="*/ 5733847 h 5819876"/>
                <a:gd name="connsiteX11" fmla="*/ 1297359 w 6422475"/>
                <a:gd name="connsiteY11" fmla="*/ 5741104 h 5819876"/>
                <a:gd name="connsiteX12" fmla="*/ 1580388 w 6422475"/>
                <a:gd name="connsiteY12" fmla="*/ 5755618 h 5819876"/>
                <a:gd name="connsiteX13" fmla="*/ 1799441 w 6422475"/>
                <a:gd name="connsiteY13" fmla="*/ 5769076 h 5819876"/>
                <a:gd name="connsiteX14" fmla="*/ 2044845 w 6422475"/>
                <a:gd name="connsiteY14" fmla="*/ 5792186 h 5819876"/>
                <a:gd name="connsiteX15" fmla="*/ 2236772 w 6422475"/>
                <a:gd name="connsiteY15" fmla="*/ 5803178 h 5819876"/>
                <a:gd name="connsiteX16" fmla="*/ 2497747 w 6422475"/>
                <a:gd name="connsiteY16" fmla="*/ 5816916 h 5819876"/>
                <a:gd name="connsiteX17" fmla="*/ 2697988 w 6422475"/>
                <a:gd name="connsiteY17" fmla="*/ 5813676 h 5819876"/>
                <a:gd name="connsiteX18" fmla="*/ 2849331 w 6422475"/>
                <a:gd name="connsiteY18" fmla="*/ 5819876 h 5819876"/>
                <a:gd name="connsiteX19" fmla="*/ 3039074 w 6422475"/>
                <a:gd name="connsiteY19" fmla="*/ 5813676 h 5819876"/>
                <a:gd name="connsiteX20" fmla="*/ 3231001 w 6422475"/>
                <a:gd name="connsiteY20" fmla="*/ 5803741 h 5819876"/>
                <a:gd name="connsiteX21" fmla="*/ 3372902 w 6422475"/>
                <a:gd name="connsiteY21" fmla="*/ 5791904 h 5819876"/>
                <a:gd name="connsiteX22" fmla="*/ 3590617 w 6422475"/>
                <a:gd name="connsiteY22" fmla="*/ 5715035 h 5819876"/>
                <a:gd name="connsiteX23" fmla="*/ 3782050 w 6422475"/>
                <a:gd name="connsiteY23" fmla="*/ 5719333 h 5819876"/>
                <a:gd name="connsiteX24" fmla="*/ 4127645 w 6422475"/>
                <a:gd name="connsiteY24" fmla="*/ 5726590 h 5819876"/>
                <a:gd name="connsiteX25" fmla="*/ 4432445 w 6422475"/>
                <a:gd name="connsiteY25" fmla="*/ 5726590 h 5819876"/>
                <a:gd name="connsiteX26" fmla="*/ 4592102 w 6422475"/>
                <a:gd name="connsiteY26" fmla="*/ 5726590 h 5819876"/>
                <a:gd name="connsiteX27" fmla="*/ 4940445 w 6422475"/>
                <a:gd name="connsiteY27" fmla="*/ 5726590 h 5819876"/>
                <a:gd name="connsiteX28" fmla="*/ 5172674 w 6422475"/>
                <a:gd name="connsiteY28" fmla="*/ 5712076 h 5819876"/>
                <a:gd name="connsiteX29" fmla="*/ 5441188 w 6422475"/>
                <a:gd name="connsiteY29" fmla="*/ 5704818 h 5819876"/>
                <a:gd name="connsiteX30" fmla="*/ 5614657 w 6422475"/>
                <a:gd name="connsiteY30" fmla="*/ 5596737 h 5819876"/>
                <a:gd name="connsiteX31" fmla="*/ 5680391 w 6422475"/>
                <a:gd name="connsiteY31" fmla="*/ 5488442 h 5819876"/>
                <a:gd name="connsiteX32" fmla="*/ 5703502 w 6422475"/>
                <a:gd name="connsiteY32" fmla="*/ 5336043 h 5819876"/>
                <a:gd name="connsiteX33" fmla="*/ 5687931 w 6422475"/>
                <a:gd name="connsiteY33" fmla="*/ 5138761 h 5819876"/>
                <a:gd name="connsiteX34" fmla="*/ 5680674 w 6422475"/>
                <a:gd name="connsiteY34" fmla="*/ 4950076 h 5819876"/>
                <a:gd name="connsiteX35" fmla="*/ 5680674 w 6422475"/>
                <a:gd name="connsiteY35" fmla="*/ 4790418 h 5819876"/>
                <a:gd name="connsiteX36" fmla="*/ 5673416 w 6422475"/>
                <a:gd name="connsiteY36" fmla="*/ 4507390 h 5819876"/>
                <a:gd name="connsiteX37" fmla="*/ 5673416 w 6422475"/>
                <a:gd name="connsiteY37" fmla="*/ 4253390 h 5819876"/>
                <a:gd name="connsiteX38" fmla="*/ 5644388 w 6422475"/>
                <a:gd name="connsiteY38" fmla="*/ 4006647 h 5819876"/>
                <a:gd name="connsiteX39" fmla="*/ 5622616 w 6422475"/>
                <a:gd name="connsiteY39" fmla="*/ 3832476 h 5819876"/>
                <a:gd name="connsiteX40" fmla="*/ 5608102 w 6422475"/>
                <a:gd name="connsiteY40" fmla="*/ 3622018 h 5819876"/>
                <a:gd name="connsiteX41" fmla="*/ 5579074 w 6422475"/>
                <a:gd name="connsiteY41" fmla="*/ 3440590 h 5819876"/>
                <a:gd name="connsiteX42" fmla="*/ 5571816 w 6422475"/>
                <a:gd name="connsiteY42" fmla="*/ 3222876 h 5819876"/>
                <a:gd name="connsiteX43" fmla="*/ 5716959 w 6422475"/>
                <a:gd name="connsiteY43" fmla="*/ 3055961 h 5819876"/>
                <a:gd name="connsiteX44" fmla="*/ 5934674 w 6422475"/>
                <a:gd name="connsiteY44" fmla="*/ 2903561 h 5819876"/>
                <a:gd name="connsiteX45" fmla="*/ 6043531 w 6422475"/>
                <a:gd name="connsiteY45" fmla="*/ 2743904 h 5819876"/>
                <a:gd name="connsiteX46" fmla="*/ 6072559 w 6422475"/>
                <a:gd name="connsiteY46" fmla="*/ 2482647 h 5819876"/>
                <a:gd name="connsiteX47" fmla="*/ 6137874 w 6422475"/>
                <a:gd name="connsiteY47" fmla="*/ 2163333 h 5819876"/>
                <a:gd name="connsiteX48" fmla="*/ 6159645 w 6422475"/>
                <a:gd name="connsiteY48" fmla="*/ 1938361 h 5819876"/>
                <a:gd name="connsiteX49" fmla="*/ 6246731 w 6422475"/>
                <a:gd name="connsiteY49" fmla="*/ 1546476 h 5819876"/>
                <a:gd name="connsiteX50" fmla="*/ 6304788 w 6422475"/>
                <a:gd name="connsiteY50" fmla="*/ 1205390 h 5819876"/>
                <a:gd name="connsiteX51" fmla="*/ 6370102 w 6422475"/>
                <a:gd name="connsiteY51" fmla="*/ 965904 h 5819876"/>
                <a:gd name="connsiteX52" fmla="*/ 6408009 w 6422475"/>
                <a:gd name="connsiteY52" fmla="*/ 682876 h 5819876"/>
                <a:gd name="connsiteX53" fmla="*/ 6420902 w 6422475"/>
                <a:gd name="connsiteY53" fmla="*/ 602554 h 5819876"/>
                <a:gd name="connsiteX54" fmla="*/ 6375179 w 6422475"/>
                <a:gd name="connsiteY54" fmla="*/ 474321 h 5819876"/>
                <a:gd name="connsiteX55" fmla="*/ 6094190 w 6422475"/>
                <a:gd name="connsiteY55" fmla="*/ 394703 h 5819876"/>
                <a:gd name="connsiteX56" fmla="*/ 5883874 w 6422475"/>
                <a:gd name="connsiteY56" fmla="*/ 334533 h 5819876"/>
                <a:gd name="connsiteX57" fmla="*/ 5104400 w 6422475"/>
                <a:gd name="connsiteY57" fmla="*/ 157119 h 5819876"/>
                <a:gd name="connsiteX58" fmla="*/ 4933188 w 6422475"/>
                <a:gd name="connsiteY58" fmla="*/ 109844 h 5819876"/>
                <a:gd name="connsiteX59" fmla="*/ 4637828 w 6422475"/>
                <a:gd name="connsiteY59" fmla="*/ 20855 h 5819876"/>
                <a:gd name="connsiteX60" fmla="*/ 4519531 w 6422475"/>
                <a:gd name="connsiteY60" fmla="*/ 704 h 5819876"/>
                <a:gd name="connsiteX61" fmla="*/ 4381645 w 6422475"/>
                <a:gd name="connsiteY61" fmla="*/ 36990 h 5819876"/>
                <a:gd name="connsiteX62" fmla="*/ 4267926 w 6422475"/>
                <a:gd name="connsiteY62" fmla="*/ 148524 h 5819876"/>
                <a:gd name="connsiteX63" fmla="*/ 4211490 w 6422475"/>
                <a:gd name="connsiteY63" fmla="*/ 244488 h 5819876"/>
                <a:gd name="connsiteX64" fmla="*/ 4158012 w 6422475"/>
                <a:gd name="connsiteY64" fmla="*/ 428876 h 5819876"/>
                <a:gd name="connsiteX65" fmla="*/ 4142159 w 6422475"/>
                <a:gd name="connsiteY65" fmla="*/ 537733 h 5819876"/>
                <a:gd name="connsiteX66" fmla="*/ 4142159 w 6422475"/>
                <a:gd name="connsiteY66" fmla="*/ 682876 h 5819876"/>
                <a:gd name="connsiteX67" fmla="*/ 4209658 w 6422475"/>
                <a:gd name="connsiteY67" fmla="*/ 855990 h 5819876"/>
                <a:gd name="connsiteX68" fmla="*/ 4359874 w 6422475"/>
                <a:gd name="connsiteY68" fmla="*/ 1031218 h 5819876"/>
                <a:gd name="connsiteX69" fmla="*/ 4432445 w 6422475"/>
                <a:gd name="connsiteY69" fmla="*/ 1103790 h 5819876"/>
                <a:gd name="connsiteX70" fmla="*/ 4541302 w 6422475"/>
                <a:gd name="connsiteY70" fmla="*/ 1096533 h 5819876"/>
                <a:gd name="connsiteX71" fmla="*/ 4650159 w 6422475"/>
                <a:gd name="connsiteY71" fmla="*/ 1125561 h 5819876"/>
                <a:gd name="connsiteX72" fmla="*/ 4722731 w 6422475"/>
                <a:gd name="connsiteY72" fmla="*/ 1147333 h 5819876"/>
                <a:gd name="connsiteX73" fmla="*/ 4780788 w 6422475"/>
                <a:gd name="connsiteY73" fmla="*/ 1140076 h 5819876"/>
                <a:gd name="connsiteX74" fmla="*/ 4817074 w 6422475"/>
                <a:gd name="connsiteY74" fmla="*/ 1205390 h 5819876"/>
                <a:gd name="connsiteX75" fmla="*/ 4802559 w 6422475"/>
                <a:gd name="connsiteY75" fmla="*/ 1321504 h 5819876"/>
                <a:gd name="connsiteX76" fmla="*/ 4780788 w 6422475"/>
                <a:gd name="connsiteY76" fmla="*/ 1423104 h 5819876"/>
                <a:gd name="connsiteX77" fmla="*/ 4737245 w 6422475"/>
                <a:gd name="connsiteY77" fmla="*/ 1706133 h 5819876"/>
                <a:gd name="connsiteX78" fmla="*/ 4729988 w 6422475"/>
                <a:gd name="connsiteY78" fmla="*/ 1865790 h 5819876"/>
                <a:gd name="connsiteX79" fmla="*/ 4664674 w 6422475"/>
                <a:gd name="connsiteY79" fmla="*/ 2148818 h 5819876"/>
                <a:gd name="connsiteX80" fmla="*/ 4628388 w 6422475"/>
                <a:gd name="connsiteY80" fmla="*/ 2671333 h 5819876"/>
                <a:gd name="connsiteX81" fmla="*/ 4606616 w 6422475"/>
                <a:gd name="connsiteY81" fmla="*/ 2990647 h 5819876"/>
                <a:gd name="connsiteX82" fmla="*/ 4584845 w 6422475"/>
                <a:gd name="connsiteY82" fmla="*/ 3426076 h 5819876"/>
                <a:gd name="connsiteX83" fmla="*/ 4584845 w 6422475"/>
                <a:gd name="connsiteY83" fmla="*/ 3542190 h 5819876"/>
                <a:gd name="connsiteX84" fmla="*/ 4599359 w 6422475"/>
                <a:gd name="connsiteY84" fmla="*/ 3694590 h 5819876"/>
                <a:gd name="connsiteX85" fmla="*/ 4613874 w 6422475"/>
                <a:gd name="connsiteY85" fmla="*/ 3948590 h 5819876"/>
                <a:gd name="connsiteX86" fmla="*/ 4599359 w 6422475"/>
                <a:gd name="connsiteY86" fmla="*/ 3955847 h 5819876"/>
                <a:gd name="connsiteX87" fmla="*/ 4541302 w 6422475"/>
                <a:gd name="connsiteY87" fmla="*/ 3992133 h 5819876"/>
                <a:gd name="connsiteX88" fmla="*/ 4454216 w 6422475"/>
                <a:gd name="connsiteY88" fmla="*/ 4021161 h 5819876"/>
                <a:gd name="connsiteX89" fmla="*/ 4388902 w 6422475"/>
                <a:gd name="connsiteY89" fmla="*/ 4006647 h 5819876"/>
                <a:gd name="connsiteX90" fmla="*/ 4338102 w 6422475"/>
                <a:gd name="connsiteY90" fmla="*/ 3984876 h 5819876"/>
                <a:gd name="connsiteX91" fmla="*/ 4105874 w 6422475"/>
                <a:gd name="connsiteY91" fmla="*/ 3926818 h 5819876"/>
                <a:gd name="connsiteX92" fmla="*/ 4040559 w 6422475"/>
                <a:gd name="connsiteY92" fmla="*/ 3905047 h 5819876"/>
                <a:gd name="connsiteX93" fmla="*/ 3902674 w 6422475"/>
                <a:gd name="connsiteY93" fmla="*/ 3883276 h 5819876"/>
                <a:gd name="connsiteX94" fmla="*/ 3822845 w 6422475"/>
                <a:gd name="connsiteY94" fmla="*/ 3876018 h 5819876"/>
                <a:gd name="connsiteX95" fmla="*/ 3648674 w 6422475"/>
                <a:gd name="connsiteY95" fmla="*/ 3832476 h 5819876"/>
                <a:gd name="connsiteX96" fmla="*/ 3583359 w 6422475"/>
                <a:gd name="connsiteY96" fmla="*/ 3832476 h 5819876"/>
                <a:gd name="connsiteX97" fmla="*/ 3387416 w 6422475"/>
                <a:gd name="connsiteY97" fmla="*/ 3788933 h 5819876"/>
                <a:gd name="connsiteX98" fmla="*/ 3126159 w 6422475"/>
                <a:gd name="connsiteY98" fmla="*/ 3774418 h 5819876"/>
                <a:gd name="connsiteX99" fmla="*/ 2995531 w 6422475"/>
                <a:gd name="connsiteY99" fmla="*/ 3745390 h 5819876"/>
                <a:gd name="connsiteX100" fmla="*/ 2922959 w 6422475"/>
                <a:gd name="connsiteY100" fmla="*/ 3701847 h 5819876"/>
                <a:gd name="connsiteX101" fmla="*/ 2821359 w 6422475"/>
                <a:gd name="connsiteY101" fmla="*/ 3680076 h 5819876"/>
                <a:gd name="connsiteX102" fmla="*/ 2792331 w 6422475"/>
                <a:gd name="connsiteY102" fmla="*/ 3665561 h 5819876"/>
                <a:gd name="connsiteX103" fmla="*/ 2748788 w 6422475"/>
                <a:gd name="connsiteY103" fmla="*/ 3672818 h 5819876"/>
                <a:gd name="connsiteX104" fmla="*/ 2712502 w 6422475"/>
                <a:gd name="connsiteY104" fmla="*/ 3738133 h 5819876"/>
                <a:gd name="connsiteX105" fmla="*/ 2668959 w 6422475"/>
                <a:gd name="connsiteY105" fmla="*/ 3781676 h 5819876"/>
                <a:gd name="connsiteX106" fmla="*/ 2581874 w 6422475"/>
                <a:gd name="connsiteY106" fmla="*/ 3999390 h 5819876"/>
                <a:gd name="connsiteX107" fmla="*/ 2516559 w 6422475"/>
                <a:gd name="connsiteY107" fmla="*/ 4064704 h 5819876"/>
                <a:gd name="connsiteX108" fmla="*/ 2465759 w 6422475"/>
                <a:gd name="connsiteY108" fmla="*/ 4166304 h 5819876"/>
                <a:gd name="connsiteX109" fmla="*/ 2443988 w 6422475"/>
                <a:gd name="connsiteY109" fmla="*/ 4195333 h 5819876"/>
                <a:gd name="connsiteX110" fmla="*/ 2407702 w 6422475"/>
                <a:gd name="connsiteY110" fmla="*/ 4260647 h 5819876"/>
                <a:gd name="connsiteX111" fmla="*/ 2378674 w 6422475"/>
                <a:gd name="connsiteY111" fmla="*/ 4318704 h 5819876"/>
                <a:gd name="connsiteX112" fmla="*/ 2226274 w 6422475"/>
                <a:gd name="connsiteY112" fmla="*/ 4311447 h 5819876"/>
                <a:gd name="connsiteX113" fmla="*/ 1877931 w 6422475"/>
                <a:gd name="connsiteY113" fmla="*/ 4318704 h 5819876"/>
                <a:gd name="connsiteX114" fmla="*/ 1689245 w 6422475"/>
                <a:gd name="connsiteY114" fmla="*/ 4325961 h 5819876"/>
                <a:gd name="connsiteX115" fmla="*/ 1558616 w 6422475"/>
                <a:gd name="connsiteY115" fmla="*/ 4347733 h 5819876"/>
                <a:gd name="connsiteX116" fmla="*/ 1406216 w 6422475"/>
                <a:gd name="connsiteY116" fmla="*/ 4354990 h 5819876"/>
                <a:gd name="connsiteX117" fmla="*/ 1181245 w 6422475"/>
                <a:gd name="connsiteY117" fmla="*/ 4362247 h 5819876"/>
                <a:gd name="connsiteX118" fmla="*/ 927245 w 6422475"/>
                <a:gd name="connsiteY118" fmla="*/ 4405790 h 5819876"/>
                <a:gd name="connsiteX119" fmla="*/ 854674 w 6422475"/>
                <a:gd name="connsiteY119" fmla="*/ 4405790 h 5819876"/>
                <a:gd name="connsiteX120" fmla="*/ 811131 w 6422475"/>
                <a:gd name="connsiteY120" fmla="*/ 4405790 h 5819876"/>
                <a:gd name="connsiteX121" fmla="*/ 731302 w 6422475"/>
                <a:gd name="connsiteY121" fmla="*/ 4413047 h 5819876"/>
                <a:gd name="connsiteX122" fmla="*/ 687759 w 6422475"/>
                <a:gd name="connsiteY122" fmla="*/ 4434818 h 5819876"/>
                <a:gd name="connsiteX123" fmla="*/ 695016 w 6422475"/>
                <a:gd name="connsiteY123" fmla="*/ 4587218 h 5819876"/>
                <a:gd name="connsiteX124" fmla="*/ 695016 w 6422475"/>
                <a:gd name="connsiteY124" fmla="*/ 4630761 h 5819876"/>
                <a:gd name="connsiteX125" fmla="*/ 687759 w 6422475"/>
                <a:gd name="connsiteY125" fmla="*/ 4870247 h 5819876"/>
                <a:gd name="connsiteX126" fmla="*/ 695016 w 6422475"/>
                <a:gd name="connsiteY126" fmla="*/ 4971847 h 5819876"/>
                <a:gd name="connsiteX127" fmla="*/ 695016 w 6422475"/>
                <a:gd name="connsiteY127" fmla="*/ 5080704 h 5819876"/>
                <a:gd name="connsiteX128" fmla="*/ 687759 w 6422475"/>
                <a:gd name="connsiteY128" fmla="*/ 5218590 h 5819876"/>
                <a:gd name="connsiteX129" fmla="*/ 695016 w 6422475"/>
                <a:gd name="connsiteY129" fmla="*/ 5327447 h 5819876"/>
                <a:gd name="connsiteX130" fmla="*/ 658731 w 6422475"/>
                <a:gd name="connsiteY130" fmla="*/ 5501618 h 5819876"/>
                <a:gd name="connsiteX131" fmla="*/ 673245 w 6422475"/>
                <a:gd name="connsiteY131" fmla="*/ 5610476 h 5819876"/>
                <a:gd name="connsiteX132" fmla="*/ 673245 w 6422475"/>
                <a:gd name="connsiteY132" fmla="*/ 5675790 h 5819876"/>
                <a:gd name="connsiteX133" fmla="*/ 673245 w 6422475"/>
                <a:gd name="connsiteY133" fmla="*/ 5719333 h 5819876"/>
                <a:gd name="connsiteX0" fmla="*/ 767588 w 6424330"/>
                <a:gd name="connsiteY0" fmla="*/ 3571218 h 5819876"/>
                <a:gd name="connsiteX1" fmla="*/ 658731 w 6424330"/>
                <a:gd name="connsiteY1" fmla="*/ 3556704 h 5819876"/>
                <a:gd name="connsiteX2" fmla="*/ 578902 w 6424330"/>
                <a:gd name="connsiteY2" fmla="*/ 3534933 h 5819876"/>
                <a:gd name="connsiteX3" fmla="*/ 491816 w 6424330"/>
                <a:gd name="connsiteY3" fmla="*/ 3513161 h 5819876"/>
                <a:gd name="connsiteX4" fmla="*/ 462788 w 6424330"/>
                <a:gd name="connsiteY4" fmla="*/ 3549447 h 5819876"/>
                <a:gd name="connsiteX5" fmla="*/ 462788 w 6424330"/>
                <a:gd name="connsiteY5" fmla="*/ 3549447 h 5819876"/>
                <a:gd name="connsiteX6" fmla="*/ 47135 w 6424330"/>
                <a:gd name="connsiteY6" fmla="*/ 5307127 h 5819876"/>
                <a:gd name="connsiteX7" fmla="*/ 50948 w 6424330"/>
                <a:gd name="connsiteY7" fmla="*/ 5697017 h 5819876"/>
                <a:gd name="connsiteX8" fmla="*/ 368445 w 6424330"/>
                <a:gd name="connsiteY8" fmla="*/ 5704456 h 5819876"/>
                <a:gd name="connsiteX9" fmla="*/ 542616 w 6424330"/>
                <a:gd name="connsiteY9" fmla="*/ 5712076 h 5819876"/>
                <a:gd name="connsiteX10" fmla="*/ 803874 w 6424330"/>
                <a:gd name="connsiteY10" fmla="*/ 5733847 h 5819876"/>
                <a:gd name="connsiteX11" fmla="*/ 1297359 w 6424330"/>
                <a:gd name="connsiteY11" fmla="*/ 5741104 h 5819876"/>
                <a:gd name="connsiteX12" fmla="*/ 1580388 w 6424330"/>
                <a:gd name="connsiteY12" fmla="*/ 5755618 h 5819876"/>
                <a:gd name="connsiteX13" fmla="*/ 1799441 w 6424330"/>
                <a:gd name="connsiteY13" fmla="*/ 5769076 h 5819876"/>
                <a:gd name="connsiteX14" fmla="*/ 2044845 w 6424330"/>
                <a:gd name="connsiteY14" fmla="*/ 5792186 h 5819876"/>
                <a:gd name="connsiteX15" fmla="*/ 2236772 w 6424330"/>
                <a:gd name="connsiteY15" fmla="*/ 5803178 h 5819876"/>
                <a:gd name="connsiteX16" fmla="*/ 2497747 w 6424330"/>
                <a:gd name="connsiteY16" fmla="*/ 5816916 h 5819876"/>
                <a:gd name="connsiteX17" fmla="*/ 2697988 w 6424330"/>
                <a:gd name="connsiteY17" fmla="*/ 5813676 h 5819876"/>
                <a:gd name="connsiteX18" fmla="*/ 2849331 w 6424330"/>
                <a:gd name="connsiteY18" fmla="*/ 5819876 h 5819876"/>
                <a:gd name="connsiteX19" fmla="*/ 3039074 w 6424330"/>
                <a:gd name="connsiteY19" fmla="*/ 5813676 h 5819876"/>
                <a:gd name="connsiteX20" fmla="*/ 3231001 w 6424330"/>
                <a:gd name="connsiteY20" fmla="*/ 5803741 h 5819876"/>
                <a:gd name="connsiteX21" fmla="*/ 3372902 w 6424330"/>
                <a:gd name="connsiteY21" fmla="*/ 5791904 h 5819876"/>
                <a:gd name="connsiteX22" fmla="*/ 3590617 w 6424330"/>
                <a:gd name="connsiteY22" fmla="*/ 5715035 h 5819876"/>
                <a:gd name="connsiteX23" fmla="*/ 3782050 w 6424330"/>
                <a:gd name="connsiteY23" fmla="*/ 5719333 h 5819876"/>
                <a:gd name="connsiteX24" fmla="*/ 4127645 w 6424330"/>
                <a:gd name="connsiteY24" fmla="*/ 5726590 h 5819876"/>
                <a:gd name="connsiteX25" fmla="*/ 4432445 w 6424330"/>
                <a:gd name="connsiteY25" fmla="*/ 5726590 h 5819876"/>
                <a:gd name="connsiteX26" fmla="*/ 4592102 w 6424330"/>
                <a:gd name="connsiteY26" fmla="*/ 5726590 h 5819876"/>
                <a:gd name="connsiteX27" fmla="*/ 4940445 w 6424330"/>
                <a:gd name="connsiteY27" fmla="*/ 5726590 h 5819876"/>
                <a:gd name="connsiteX28" fmla="*/ 5172674 w 6424330"/>
                <a:gd name="connsiteY28" fmla="*/ 5712076 h 5819876"/>
                <a:gd name="connsiteX29" fmla="*/ 5441188 w 6424330"/>
                <a:gd name="connsiteY29" fmla="*/ 5704818 h 5819876"/>
                <a:gd name="connsiteX30" fmla="*/ 5614657 w 6424330"/>
                <a:gd name="connsiteY30" fmla="*/ 5596737 h 5819876"/>
                <a:gd name="connsiteX31" fmla="*/ 5680391 w 6424330"/>
                <a:gd name="connsiteY31" fmla="*/ 5488442 h 5819876"/>
                <a:gd name="connsiteX32" fmla="*/ 5703502 w 6424330"/>
                <a:gd name="connsiteY32" fmla="*/ 5336043 h 5819876"/>
                <a:gd name="connsiteX33" fmla="*/ 5687931 w 6424330"/>
                <a:gd name="connsiteY33" fmla="*/ 5138761 h 5819876"/>
                <a:gd name="connsiteX34" fmla="*/ 5680674 w 6424330"/>
                <a:gd name="connsiteY34" fmla="*/ 4950076 h 5819876"/>
                <a:gd name="connsiteX35" fmla="*/ 5680674 w 6424330"/>
                <a:gd name="connsiteY35" fmla="*/ 4790418 h 5819876"/>
                <a:gd name="connsiteX36" fmla="*/ 5673416 w 6424330"/>
                <a:gd name="connsiteY36" fmla="*/ 4507390 h 5819876"/>
                <a:gd name="connsiteX37" fmla="*/ 5673416 w 6424330"/>
                <a:gd name="connsiteY37" fmla="*/ 4253390 h 5819876"/>
                <a:gd name="connsiteX38" fmla="*/ 5644388 w 6424330"/>
                <a:gd name="connsiteY38" fmla="*/ 4006647 h 5819876"/>
                <a:gd name="connsiteX39" fmla="*/ 5622616 w 6424330"/>
                <a:gd name="connsiteY39" fmla="*/ 3832476 h 5819876"/>
                <a:gd name="connsiteX40" fmla="*/ 5608102 w 6424330"/>
                <a:gd name="connsiteY40" fmla="*/ 3622018 h 5819876"/>
                <a:gd name="connsiteX41" fmla="*/ 5579074 w 6424330"/>
                <a:gd name="connsiteY41" fmla="*/ 3440590 h 5819876"/>
                <a:gd name="connsiteX42" fmla="*/ 5571816 w 6424330"/>
                <a:gd name="connsiteY42" fmla="*/ 3222876 h 5819876"/>
                <a:gd name="connsiteX43" fmla="*/ 5716959 w 6424330"/>
                <a:gd name="connsiteY43" fmla="*/ 3055961 h 5819876"/>
                <a:gd name="connsiteX44" fmla="*/ 5934674 w 6424330"/>
                <a:gd name="connsiteY44" fmla="*/ 2903561 h 5819876"/>
                <a:gd name="connsiteX45" fmla="*/ 6043531 w 6424330"/>
                <a:gd name="connsiteY45" fmla="*/ 2743904 h 5819876"/>
                <a:gd name="connsiteX46" fmla="*/ 6072559 w 6424330"/>
                <a:gd name="connsiteY46" fmla="*/ 2482647 h 5819876"/>
                <a:gd name="connsiteX47" fmla="*/ 6137874 w 6424330"/>
                <a:gd name="connsiteY47" fmla="*/ 2163333 h 5819876"/>
                <a:gd name="connsiteX48" fmla="*/ 6159645 w 6424330"/>
                <a:gd name="connsiteY48" fmla="*/ 1938361 h 5819876"/>
                <a:gd name="connsiteX49" fmla="*/ 6246731 w 6424330"/>
                <a:gd name="connsiteY49" fmla="*/ 1546476 h 5819876"/>
                <a:gd name="connsiteX50" fmla="*/ 6304788 w 6424330"/>
                <a:gd name="connsiteY50" fmla="*/ 1205390 h 5819876"/>
                <a:gd name="connsiteX51" fmla="*/ 6408009 w 6424330"/>
                <a:gd name="connsiteY51" fmla="*/ 682876 h 5819876"/>
                <a:gd name="connsiteX52" fmla="*/ 6420902 w 6424330"/>
                <a:gd name="connsiteY52" fmla="*/ 602554 h 5819876"/>
                <a:gd name="connsiteX53" fmla="*/ 6375179 w 6424330"/>
                <a:gd name="connsiteY53" fmla="*/ 474321 h 5819876"/>
                <a:gd name="connsiteX54" fmla="*/ 6094190 w 6424330"/>
                <a:gd name="connsiteY54" fmla="*/ 394703 h 5819876"/>
                <a:gd name="connsiteX55" fmla="*/ 5883874 w 6424330"/>
                <a:gd name="connsiteY55" fmla="*/ 334533 h 5819876"/>
                <a:gd name="connsiteX56" fmla="*/ 5104400 w 6424330"/>
                <a:gd name="connsiteY56" fmla="*/ 157119 h 5819876"/>
                <a:gd name="connsiteX57" fmla="*/ 4933188 w 6424330"/>
                <a:gd name="connsiteY57" fmla="*/ 109844 h 5819876"/>
                <a:gd name="connsiteX58" fmla="*/ 4637828 w 6424330"/>
                <a:gd name="connsiteY58" fmla="*/ 20855 h 5819876"/>
                <a:gd name="connsiteX59" fmla="*/ 4519531 w 6424330"/>
                <a:gd name="connsiteY59" fmla="*/ 704 h 5819876"/>
                <a:gd name="connsiteX60" fmla="*/ 4381645 w 6424330"/>
                <a:gd name="connsiteY60" fmla="*/ 36990 h 5819876"/>
                <a:gd name="connsiteX61" fmla="*/ 4267926 w 6424330"/>
                <a:gd name="connsiteY61" fmla="*/ 148524 h 5819876"/>
                <a:gd name="connsiteX62" fmla="*/ 4211490 w 6424330"/>
                <a:gd name="connsiteY62" fmla="*/ 244488 h 5819876"/>
                <a:gd name="connsiteX63" fmla="*/ 4158012 w 6424330"/>
                <a:gd name="connsiteY63" fmla="*/ 428876 h 5819876"/>
                <a:gd name="connsiteX64" fmla="*/ 4142159 w 6424330"/>
                <a:gd name="connsiteY64" fmla="*/ 537733 h 5819876"/>
                <a:gd name="connsiteX65" fmla="*/ 4142159 w 6424330"/>
                <a:gd name="connsiteY65" fmla="*/ 682876 h 5819876"/>
                <a:gd name="connsiteX66" fmla="*/ 4209658 w 6424330"/>
                <a:gd name="connsiteY66" fmla="*/ 855990 h 5819876"/>
                <a:gd name="connsiteX67" fmla="*/ 4359874 w 6424330"/>
                <a:gd name="connsiteY67" fmla="*/ 1031218 h 5819876"/>
                <a:gd name="connsiteX68" fmla="*/ 4432445 w 6424330"/>
                <a:gd name="connsiteY68" fmla="*/ 1103790 h 5819876"/>
                <a:gd name="connsiteX69" fmla="*/ 4541302 w 6424330"/>
                <a:gd name="connsiteY69" fmla="*/ 1096533 h 5819876"/>
                <a:gd name="connsiteX70" fmla="*/ 4650159 w 6424330"/>
                <a:gd name="connsiteY70" fmla="*/ 1125561 h 5819876"/>
                <a:gd name="connsiteX71" fmla="*/ 4722731 w 6424330"/>
                <a:gd name="connsiteY71" fmla="*/ 1147333 h 5819876"/>
                <a:gd name="connsiteX72" fmla="*/ 4780788 w 6424330"/>
                <a:gd name="connsiteY72" fmla="*/ 1140076 h 5819876"/>
                <a:gd name="connsiteX73" fmla="*/ 4817074 w 6424330"/>
                <a:gd name="connsiteY73" fmla="*/ 1205390 h 5819876"/>
                <a:gd name="connsiteX74" fmla="*/ 4802559 w 6424330"/>
                <a:gd name="connsiteY74" fmla="*/ 1321504 h 5819876"/>
                <a:gd name="connsiteX75" fmla="*/ 4780788 w 6424330"/>
                <a:gd name="connsiteY75" fmla="*/ 1423104 h 5819876"/>
                <a:gd name="connsiteX76" fmla="*/ 4737245 w 6424330"/>
                <a:gd name="connsiteY76" fmla="*/ 1706133 h 5819876"/>
                <a:gd name="connsiteX77" fmla="*/ 4729988 w 6424330"/>
                <a:gd name="connsiteY77" fmla="*/ 1865790 h 5819876"/>
                <a:gd name="connsiteX78" fmla="*/ 4664674 w 6424330"/>
                <a:gd name="connsiteY78" fmla="*/ 2148818 h 5819876"/>
                <a:gd name="connsiteX79" fmla="*/ 4628388 w 6424330"/>
                <a:gd name="connsiteY79" fmla="*/ 2671333 h 5819876"/>
                <a:gd name="connsiteX80" fmla="*/ 4606616 w 6424330"/>
                <a:gd name="connsiteY80" fmla="*/ 2990647 h 5819876"/>
                <a:gd name="connsiteX81" fmla="*/ 4584845 w 6424330"/>
                <a:gd name="connsiteY81" fmla="*/ 3426076 h 5819876"/>
                <a:gd name="connsiteX82" fmla="*/ 4584845 w 6424330"/>
                <a:gd name="connsiteY82" fmla="*/ 3542190 h 5819876"/>
                <a:gd name="connsiteX83" fmla="*/ 4599359 w 6424330"/>
                <a:gd name="connsiteY83" fmla="*/ 3694590 h 5819876"/>
                <a:gd name="connsiteX84" fmla="*/ 4613874 w 6424330"/>
                <a:gd name="connsiteY84" fmla="*/ 3948590 h 5819876"/>
                <a:gd name="connsiteX85" fmla="*/ 4599359 w 6424330"/>
                <a:gd name="connsiteY85" fmla="*/ 3955847 h 5819876"/>
                <a:gd name="connsiteX86" fmla="*/ 4541302 w 6424330"/>
                <a:gd name="connsiteY86" fmla="*/ 3992133 h 5819876"/>
                <a:gd name="connsiteX87" fmla="*/ 4454216 w 6424330"/>
                <a:gd name="connsiteY87" fmla="*/ 4021161 h 5819876"/>
                <a:gd name="connsiteX88" fmla="*/ 4388902 w 6424330"/>
                <a:gd name="connsiteY88" fmla="*/ 4006647 h 5819876"/>
                <a:gd name="connsiteX89" fmla="*/ 4338102 w 6424330"/>
                <a:gd name="connsiteY89" fmla="*/ 3984876 h 5819876"/>
                <a:gd name="connsiteX90" fmla="*/ 4105874 w 6424330"/>
                <a:gd name="connsiteY90" fmla="*/ 3926818 h 5819876"/>
                <a:gd name="connsiteX91" fmla="*/ 4040559 w 6424330"/>
                <a:gd name="connsiteY91" fmla="*/ 3905047 h 5819876"/>
                <a:gd name="connsiteX92" fmla="*/ 3902674 w 6424330"/>
                <a:gd name="connsiteY92" fmla="*/ 3883276 h 5819876"/>
                <a:gd name="connsiteX93" fmla="*/ 3822845 w 6424330"/>
                <a:gd name="connsiteY93" fmla="*/ 3876018 h 5819876"/>
                <a:gd name="connsiteX94" fmla="*/ 3648674 w 6424330"/>
                <a:gd name="connsiteY94" fmla="*/ 3832476 h 5819876"/>
                <a:gd name="connsiteX95" fmla="*/ 3583359 w 6424330"/>
                <a:gd name="connsiteY95" fmla="*/ 3832476 h 5819876"/>
                <a:gd name="connsiteX96" fmla="*/ 3387416 w 6424330"/>
                <a:gd name="connsiteY96" fmla="*/ 3788933 h 5819876"/>
                <a:gd name="connsiteX97" fmla="*/ 3126159 w 6424330"/>
                <a:gd name="connsiteY97" fmla="*/ 3774418 h 5819876"/>
                <a:gd name="connsiteX98" fmla="*/ 2995531 w 6424330"/>
                <a:gd name="connsiteY98" fmla="*/ 3745390 h 5819876"/>
                <a:gd name="connsiteX99" fmla="*/ 2922959 w 6424330"/>
                <a:gd name="connsiteY99" fmla="*/ 3701847 h 5819876"/>
                <a:gd name="connsiteX100" fmla="*/ 2821359 w 6424330"/>
                <a:gd name="connsiteY100" fmla="*/ 3680076 h 5819876"/>
                <a:gd name="connsiteX101" fmla="*/ 2792331 w 6424330"/>
                <a:gd name="connsiteY101" fmla="*/ 3665561 h 5819876"/>
                <a:gd name="connsiteX102" fmla="*/ 2748788 w 6424330"/>
                <a:gd name="connsiteY102" fmla="*/ 3672818 h 5819876"/>
                <a:gd name="connsiteX103" fmla="*/ 2712502 w 6424330"/>
                <a:gd name="connsiteY103" fmla="*/ 3738133 h 5819876"/>
                <a:gd name="connsiteX104" fmla="*/ 2668959 w 6424330"/>
                <a:gd name="connsiteY104" fmla="*/ 3781676 h 5819876"/>
                <a:gd name="connsiteX105" fmla="*/ 2581874 w 6424330"/>
                <a:gd name="connsiteY105" fmla="*/ 3999390 h 5819876"/>
                <a:gd name="connsiteX106" fmla="*/ 2516559 w 6424330"/>
                <a:gd name="connsiteY106" fmla="*/ 4064704 h 5819876"/>
                <a:gd name="connsiteX107" fmla="*/ 2465759 w 6424330"/>
                <a:gd name="connsiteY107" fmla="*/ 4166304 h 5819876"/>
                <a:gd name="connsiteX108" fmla="*/ 2443988 w 6424330"/>
                <a:gd name="connsiteY108" fmla="*/ 4195333 h 5819876"/>
                <a:gd name="connsiteX109" fmla="*/ 2407702 w 6424330"/>
                <a:gd name="connsiteY109" fmla="*/ 4260647 h 5819876"/>
                <a:gd name="connsiteX110" fmla="*/ 2378674 w 6424330"/>
                <a:gd name="connsiteY110" fmla="*/ 4318704 h 5819876"/>
                <a:gd name="connsiteX111" fmla="*/ 2226274 w 6424330"/>
                <a:gd name="connsiteY111" fmla="*/ 4311447 h 5819876"/>
                <a:gd name="connsiteX112" fmla="*/ 1877931 w 6424330"/>
                <a:gd name="connsiteY112" fmla="*/ 4318704 h 5819876"/>
                <a:gd name="connsiteX113" fmla="*/ 1689245 w 6424330"/>
                <a:gd name="connsiteY113" fmla="*/ 4325961 h 5819876"/>
                <a:gd name="connsiteX114" fmla="*/ 1558616 w 6424330"/>
                <a:gd name="connsiteY114" fmla="*/ 4347733 h 5819876"/>
                <a:gd name="connsiteX115" fmla="*/ 1406216 w 6424330"/>
                <a:gd name="connsiteY115" fmla="*/ 4354990 h 5819876"/>
                <a:gd name="connsiteX116" fmla="*/ 1181245 w 6424330"/>
                <a:gd name="connsiteY116" fmla="*/ 4362247 h 5819876"/>
                <a:gd name="connsiteX117" fmla="*/ 927245 w 6424330"/>
                <a:gd name="connsiteY117" fmla="*/ 4405790 h 5819876"/>
                <a:gd name="connsiteX118" fmla="*/ 854674 w 6424330"/>
                <a:gd name="connsiteY118" fmla="*/ 4405790 h 5819876"/>
                <a:gd name="connsiteX119" fmla="*/ 811131 w 6424330"/>
                <a:gd name="connsiteY119" fmla="*/ 4405790 h 5819876"/>
                <a:gd name="connsiteX120" fmla="*/ 731302 w 6424330"/>
                <a:gd name="connsiteY120" fmla="*/ 4413047 h 5819876"/>
                <a:gd name="connsiteX121" fmla="*/ 687759 w 6424330"/>
                <a:gd name="connsiteY121" fmla="*/ 4434818 h 5819876"/>
                <a:gd name="connsiteX122" fmla="*/ 695016 w 6424330"/>
                <a:gd name="connsiteY122" fmla="*/ 4587218 h 5819876"/>
                <a:gd name="connsiteX123" fmla="*/ 695016 w 6424330"/>
                <a:gd name="connsiteY123" fmla="*/ 4630761 h 5819876"/>
                <a:gd name="connsiteX124" fmla="*/ 687759 w 6424330"/>
                <a:gd name="connsiteY124" fmla="*/ 4870247 h 5819876"/>
                <a:gd name="connsiteX125" fmla="*/ 695016 w 6424330"/>
                <a:gd name="connsiteY125" fmla="*/ 4971847 h 5819876"/>
                <a:gd name="connsiteX126" fmla="*/ 695016 w 6424330"/>
                <a:gd name="connsiteY126" fmla="*/ 5080704 h 5819876"/>
                <a:gd name="connsiteX127" fmla="*/ 687759 w 6424330"/>
                <a:gd name="connsiteY127" fmla="*/ 5218590 h 5819876"/>
                <a:gd name="connsiteX128" fmla="*/ 695016 w 6424330"/>
                <a:gd name="connsiteY128" fmla="*/ 5327447 h 5819876"/>
                <a:gd name="connsiteX129" fmla="*/ 658731 w 6424330"/>
                <a:gd name="connsiteY129" fmla="*/ 5501618 h 5819876"/>
                <a:gd name="connsiteX130" fmla="*/ 673245 w 6424330"/>
                <a:gd name="connsiteY130" fmla="*/ 5610476 h 5819876"/>
                <a:gd name="connsiteX131" fmla="*/ 673245 w 6424330"/>
                <a:gd name="connsiteY131" fmla="*/ 5675790 h 5819876"/>
                <a:gd name="connsiteX132" fmla="*/ 673245 w 6424330"/>
                <a:gd name="connsiteY132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32445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125561 h 5819876"/>
                <a:gd name="connsiteX70" fmla="*/ 4722731 w 6420902"/>
                <a:gd name="connsiteY70" fmla="*/ 1147333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802559 w 6420902"/>
                <a:gd name="connsiteY73" fmla="*/ 1321504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729988 w 6420902"/>
                <a:gd name="connsiteY76" fmla="*/ 1865790 h 5819876"/>
                <a:gd name="connsiteX77" fmla="*/ 4664674 w 6420902"/>
                <a:gd name="connsiteY77" fmla="*/ 2148818 h 5819876"/>
                <a:gd name="connsiteX78" fmla="*/ 4628388 w 6420902"/>
                <a:gd name="connsiteY78" fmla="*/ 2671333 h 5819876"/>
                <a:gd name="connsiteX79" fmla="*/ 4606616 w 6420902"/>
                <a:gd name="connsiteY79" fmla="*/ 2990647 h 5819876"/>
                <a:gd name="connsiteX80" fmla="*/ 4584845 w 6420902"/>
                <a:gd name="connsiteY80" fmla="*/ 3426076 h 5819876"/>
                <a:gd name="connsiteX81" fmla="*/ 4584845 w 6420902"/>
                <a:gd name="connsiteY81" fmla="*/ 3542190 h 5819876"/>
                <a:gd name="connsiteX82" fmla="*/ 4599359 w 6420902"/>
                <a:gd name="connsiteY82" fmla="*/ 3694590 h 5819876"/>
                <a:gd name="connsiteX83" fmla="*/ 4613874 w 6420902"/>
                <a:gd name="connsiteY83" fmla="*/ 3948590 h 5819876"/>
                <a:gd name="connsiteX84" fmla="*/ 4599359 w 6420902"/>
                <a:gd name="connsiteY84" fmla="*/ 3955847 h 5819876"/>
                <a:gd name="connsiteX85" fmla="*/ 4541302 w 6420902"/>
                <a:gd name="connsiteY85" fmla="*/ 3992133 h 5819876"/>
                <a:gd name="connsiteX86" fmla="*/ 4454216 w 6420902"/>
                <a:gd name="connsiteY86" fmla="*/ 4021161 h 5819876"/>
                <a:gd name="connsiteX87" fmla="*/ 4388902 w 6420902"/>
                <a:gd name="connsiteY87" fmla="*/ 4006647 h 5819876"/>
                <a:gd name="connsiteX88" fmla="*/ 4338102 w 6420902"/>
                <a:gd name="connsiteY88" fmla="*/ 3984876 h 5819876"/>
                <a:gd name="connsiteX89" fmla="*/ 4105874 w 6420902"/>
                <a:gd name="connsiteY89" fmla="*/ 3926818 h 5819876"/>
                <a:gd name="connsiteX90" fmla="*/ 4040559 w 6420902"/>
                <a:gd name="connsiteY90" fmla="*/ 3905047 h 5819876"/>
                <a:gd name="connsiteX91" fmla="*/ 3902674 w 6420902"/>
                <a:gd name="connsiteY91" fmla="*/ 3883276 h 5819876"/>
                <a:gd name="connsiteX92" fmla="*/ 3822845 w 6420902"/>
                <a:gd name="connsiteY92" fmla="*/ 3876018 h 5819876"/>
                <a:gd name="connsiteX93" fmla="*/ 3648674 w 6420902"/>
                <a:gd name="connsiteY93" fmla="*/ 3832476 h 5819876"/>
                <a:gd name="connsiteX94" fmla="*/ 3583359 w 6420902"/>
                <a:gd name="connsiteY94" fmla="*/ 3832476 h 5819876"/>
                <a:gd name="connsiteX95" fmla="*/ 3387416 w 6420902"/>
                <a:gd name="connsiteY95" fmla="*/ 3788933 h 5819876"/>
                <a:gd name="connsiteX96" fmla="*/ 3126159 w 6420902"/>
                <a:gd name="connsiteY96" fmla="*/ 3774418 h 5819876"/>
                <a:gd name="connsiteX97" fmla="*/ 2995531 w 6420902"/>
                <a:gd name="connsiteY97" fmla="*/ 3745390 h 5819876"/>
                <a:gd name="connsiteX98" fmla="*/ 2922959 w 6420902"/>
                <a:gd name="connsiteY98" fmla="*/ 3701847 h 5819876"/>
                <a:gd name="connsiteX99" fmla="*/ 2821359 w 6420902"/>
                <a:gd name="connsiteY99" fmla="*/ 3680076 h 5819876"/>
                <a:gd name="connsiteX100" fmla="*/ 2792331 w 6420902"/>
                <a:gd name="connsiteY100" fmla="*/ 3665561 h 5819876"/>
                <a:gd name="connsiteX101" fmla="*/ 2748788 w 6420902"/>
                <a:gd name="connsiteY101" fmla="*/ 3672818 h 5819876"/>
                <a:gd name="connsiteX102" fmla="*/ 2712502 w 6420902"/>
                <a:gd name="connsiteY102" fmla="*/ 3738133 h 5819876"/>
                <a:gd name="connsiteX103" fmla="*/ 2668959 w 6420902"/>
                <a:gd name="connsiteY103" fmla="*/ 3781676 h 5819876"/>
                <a:gd name="connsiteX104" fmla="*/ 2581874 w 6420902"/>
                <a:gd name="connsiteY104" fmla="*/ 3999390 h 5819876"/>
                <a:gd name="connsiteX105" fmla="*/ 2516559 w 6420902"/>
                <a:gd name="connsiteY105" fmla="*/ 4064704 h 5819876"/>
                <a:gd name="connsiteX106" fmla="*/ 2465759 w 6420902"/>
                <a:gd name="connsiteY106" fmla="*/ 4166304 h 5819876"/>
                <a:gd name="connsiteX107" fmla="*/ 2443988 w 6420902"/>
                <a:gd name="connsiteY107" fmla="*/ 4195333 h 5819876"/>
                <a:gd name="connsiteX108" fmla="*/ 2407702 w 6420902"/>
                <a:gd name="connsiteY108" fmla="*/ 4260647 h 5819876"/>
                <a:gd name="connsiteX109" fmla="*/ 2378674 w 6420902"/>
                <a:gd name="connsiteY109" fmla="*/ 4318704 h 5819876"/>
                <a:gd name="connsiteX110" fmla="*/ 2226274 w 6420902"/>
                <a:gd name="connsiteY110" fmla="*/ 4311447 h 5819876"/>
                <a:gd name="connsiteX111" fmla="*/ 1877931 w 6420902"/>
                <a:gd name="connsiteY111" fmla="*/ 4318704 h 5819876"/>
                <a:gd name="connsiteX112" fmla="*/ 1689245 w 6420902"/>
                <a:gd name="connsiteY112" fmla="*/ 4325961 h 5819876"/>
                <a:gd name="connsiteX113" fmla="*/ 1558616 w 6420902"/>
                <a:gd name="connsiteY113" fmla="*/ 4347733 h 5819876"/>
                <a:gd name="connsiteX114" fmla="*/ 1406216 w 6420902"/>
                <a:gd name="connsiteY114" fmla="*/ 4354990 h 5819876"/>
                <a:gd name="connsiteX115" fmla="*/ 1181245 w 6420902"/>
                <a:gd name="connsiteY115" fmla="*/ 4362247 h 5819876"/>
                <a:gd name="connsiteX116" fmla="*/ 927245 w 6420902"/>
                <a:gd name="connsiteY116" fmla="*/ 4405790 h 5819876"/>
                <a:gd name="connsiteX117" fmla="*/ 854674 w 6420902"/>
                <a:gd name="connsiteY117" fmla="*/ 4405790 h 5819876"/>
                <a:gd name="connsiteX118" fmla="*/ 811131 w 6420902"/>
                <a:gd name="connsiteY118" fmla="*/ 4405790 h 5819876"/>
                <a:gd name="connsiteX119" fmla="*/ 731302 w 6420902"/>
                <a:gd name="connsiteY119" fmla="*/ 4413047 h 5819876"/>
                <a:gd name="connsiteX120" fmla="*/ 687759 w 6420902"/>
                <a:gd name="connsiteY120" fmla="*/ 4434818 h 5819876"/>
                <a:gd name="connsiteX121" fmla="*/ 695016 w 6420902"/>
                <a:gd name="connsiteY121" fmla="*/ 4587218 h 5819876"/>
                <a:gd name="connsiteX122" fmla="*/ 695016 w 6420902"/>
                <a:gd name="connsiteY122" fmla="*/ 4630761 h 5819876"/>
                <a:gd name="connsiteX123" fmla="*/ 687759 w 6420902"/>
                <a:gd name="connsiteY123" fmla="*/ 4870247 h 5819876"/>
                <a:gd name="connsiteX124" fmla="*/ 695016 w 6420902"/>
                <a:gd name="connsiteY124" fmla="*/ 4971847 h 5819876"/>
                <a:gd name="connsiteX125" fmla="*/ 695016 w 6420902"/>
                <a:gd name="connsiteY125" fmla="*/ 5080704 h 5819876"/>
                <a:gd name="connsiteX126" fmla="*/ 687759 w 6420902"/>
                <a:gd name="connsiteY126" fmla="*/ 5218590 h 5819876"/>
                <a:gd name="connsiteX127" fmla="*/ 695016 w 6420902"/>
                <a:gd name="connsiteY127" fmla="*/ 5327447 h 5819876"/>
                <a:gd name="connsiteX128" fmla="*/ 658731 w 6420902"/>
                <a:gd name="connsiteY128" fmla="*/ 5501618 h 5819876"/>
                <a:gd name="connsiteX129" fmla="*/ 673245 w 6420902"/>
                <a:gd name="connsiteY129" fmla="*/ 5610476 h 5819876"/>
                <a:gd name="connsiteX130" fmla="*/ 673245 w 6420902"/>
                <a:gd name="connsiteY130" fmla="*/ 5675790 h 5819876"/>
                <a:gd name="connsiteX131" fmla="*/ 673245 w 6420902"/>
                <a:gd name="connsiteY13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32445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125561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802559 w 6420902"/>
                <a:gd name="connsiteY73" fmla="*/ 1321504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729988 w 6420902"/>
                <a:gd name="connsiteY76" fmla="*/ 1865790 h 5819876"/>
                <a:gd name="connsiteX77" fmla="*/ 4664674 w 6420902"/>
                <a:gd name="connsiteY77" fmla="*/ 2148818 h 5819876"/>
                <a:gd name="connsiteX78" fmla="*/ 4628388 w 6420902"/>
                <a:gd name="connsiteY78" fmla="*/ 2671333 h 5819876"/>
                <a:gd name="connsiteX79" fmla="*/ 4606616 w 6420902"/>
                <a:gd name="connsiteY79" fmla="*/ 2990647 h 5819876"/>
                <a:gd name="connsiteX80" fmla="*/ 4584845 w 6420902"/>
                <a:gd name="connsiteY80" fmla="*/ 3426076 h 5819876"/>
                <a:gd name="connsiteX81" fmla="*/ 4584845 w 6420902"/>
                <a:gd name="connsiteY81" fmla="*/ 3542190 h 5819876"/>
                <a:gd name="connsiteX82" fmla="*/ 4599359 w 6420902"/>
                <a:gd name="connsiteY82" fmla="*/ 3694590 h 5819876"/>
                <a:gd name="connsiteX83" fmla="*/ 4613874 w 6420902"/>
                <a:gd name="connsiteY83" fmla="*/ 3948590 h 5819876"/>
                <a:gd name="connsiteX84" fmla="*/ 4599359 w 6420902"/>
                <a:gd name="connsiteY84" fmla="*/ 3955847 h 5819876"/>
                <a:gd name="connsiteX85" fmla="*/ 4541302 w 6420902"/>
                <a:gd name="connsiteY85" fmla="*/ 3992133 h 5819876"/>
                <a:gd name="connsiteX86" fmla="*/ 4454216 w 6420902"/>
                <a:gd name="connsiteY86" fmla="*/ 4021161 h 5819876"/>
                <a:gd name="connsiteX87" fmla="*/ 4388902 w 6420902"/>
                <a:gd name="connsiteY87" fmla="*/ 4006647 h 5819876"/>
                <a:gd name="connsiteX88" fmla="*/ 4338102 w 6420902"/>
                <a:gd name="connsiteY88" fmla="*/ 3984876 h 5819876"/>
                <a:gd name="connsiteX89" fmla="*/ 4105874 w 6420902"/>
                <a:gd name="connsiteY89" fmla="*/ 3926818 h 5819876"/>
                <a:gd name="connsiteX90" fmla="*/ 4040559 w 6420902"/>
                <a:gd name="connsiteY90" fmla="*/ 3905047 h 5819876"/>
                <a:gd name="connsiteX91" fmla="*/ 3902674 w 6420902"/>
                <a:gd name="connsiteY91" fmla="*/ 3883276 h 5819876"/>
                <a:gd name="connsiteX92" fmla="*/ 3822845 w 6420902"/>
                <a:gd name="connsiteY92" fmla="*/ 3876018 h 5819876"/>
                <a:gd name="connsiteX93" fmla="*/ 3648674 w 6420902"/>
                <a:gd name="connsiteY93" fmla="*/ 3832476 h 5819876"/>
                <a:gd name="connsiteX94" fmla="*/ 3583359 w 6420902"/>
                <a:gd name="connsiteY94" fmla="*/ 3832476 h 5819876"/>
                <a:gd name="connsiteX95" fmla="*/ 3387416 w 6420902"/>
                <a:gd name="connsiteY95" fmla="*/ 3788933 h 5819876"/>
                <a:gd name="connsiteX96" fmla="*/ 3126159 w 6420902"/>
                <a:gd name="connsiteY96" fmla="*/ 3774418 h 5819876"/>
                <a:gd name="connsiteX97" fmla="*/ 2995531 w 6420902"/>
                <a:gd name="connsiteY97" fmla="*/ 3745390 h 5819876"/>
                <a:gd name="connsiteX98" fmla="*/ 2922959 w 6420902"/>
                <a:gd name="connsiteY98" fmla="*/ 3701847 h 5819876"/>
                <a:gd name="connsiteX99" fmla="*/ 2821359 w 6420902"/>
                <a:gd name="connsiteY99" fmla="*/ 3680076 h 5819876"/>
                <a:gd name="connsiteX100" fmla="*/ 2792331 w 6420902"/>
                <a:gd name="connsiteY100" fmla="*/ 3665561 h 5819876"/>
                <a:gd name="connsiteX101" fmla="*/ 2748788 w 6420902"/>
                <a:gd name="connsiteY101" fmla="*/ 3672818 h 5819876"/>
                <a:gd name="connsiteX102" fmla="*/ 2712502 w 6420902"/>
                <a:gd name="connsiteY102" fmla="*/ 3738133 h 5819876"/>
                <a:gd name="connsiteX103" fmla="*/ 2668959 w 6420902"/>
                <a:gd name="connsiteY103" fmla="*/ 3781676 h 5819876"/>
                <a:gd name="connsiteX104" fmla="*/ 2581874 w 6420902"/>
                <a:gd name="connsiteY104" fmla="*/ 3999390 h 5819876"/>
                <a:gd name="connsiteX105" fmla="*/ 2516559 w 6420902"/>
                <a:gd name="connsiteY105" fmla="*/ 4064704 h 5819876"/>
                <a:gd name="connsiteX106" fmla="*/ 2465759 w 6420902"/>
                <a:gd name="connsiteY106" fmla="*/ 4166304 h 5819876"/>
                <a:gd name="connsiteX107" fmla="*/ 2443988 w 6420902"/>
                <a:gd name="connsiteY107" fmla="*/ 4195333 h 5819876"/>
                <a:gd name="connsiteX108" fmla="*/ 2407702 w 6420902"/>
                <a:gd name="connsiteY108" fmla="*/ 4260647 h 5819876"/>
                <a:gd name="connsiteX109" fmla="*/ 2378674 w 6420902"/>
                <a:gd name="connsiteY109" fmla="*/ 4318704 h 5819876"/>
                <a:gd name="connsiteX110" fmla="*/ 2226274 w 6420902"/>
                <a:gd name="connsiteY110" fmla="*/ 4311447 h 5819876"/>
                <a:gd name="connsiteX111" fmla="*/ 1877931 w 6420902"/>
                <a:gd name="connsiteY111" fmla="*/ 4318704 h 5819876"/>
                <a:gd name="connsiteX112" fmla="*/ 1689245 w 6420902"/>
                <a:gd name="connsiteY112" fmla="*/ 4325961 h 5819876"/>
                <a:gd name="connsiteX113" fmla="*/ 1558616 w 6420902"/>
                <a:gd name="connsiteY113" fmla="*/ 4347733 h 5819876"/>
                <a:gd name="connsiteX114" fmla="*/ 1406216 w 6420902"/>
                <a:gd name="connsiteY114" fmla="*/ 4354990 h 5819876"/>
                <a:gd name="connsiteX115" fmla="*/ 1181245 w 6420902"/>
                <a:gd name="connsiteY115" fmla="*/ 4362247 h 5819876"/>
                <a:gd name="connsiteX116" fmla="*/ 927245 w 6420902"/>
                <a:gd name="connsiteY116" fmla="*/ 4405790 h 5819876"/>
                <a:gd name="connsiteX117" fmla="*/ 854674 w 6420902"/>
                <a:gd name="connsiteY117" fmla="*/ 4405790 h 5819876"/>
                <a:gd name="connsiteX118" fmla="*/ 811131 w 6420902"/>
                <a:gd name="connsiteY118" fmla="*/ 4405790 h 5819876"/>
                <a:gd name="connsiteX119" fmla="*/ 731302 w 6420902"/>
                <a:gd name="connsiteY119" fmla="*/ 4413047 h 5819876"/>
                <a:gd name="connsiteX120" fmla="*/ 687759 w 6420902"/>
                <a:gd name="connsiteY120" fmla="*/ 4434818 h 5819876"/>
                <a:gd name="connsiteX121" fmla="*/ 695016 w 6420902"/>
                <a:gd name="connsiteY121" fmla="*/ 4587218 h 5819876"/>
                <a:gd name="connsiteX122" fmla="*/ 695016 w 6420902"/>
                <a:gd name="connsiteY122" fmla="*/ 4630761 h 5819876"/>
                <a:gd name="connsiteX123" fmla="*/ 687759 w 6420902"/>
                <a:gd name="connsiteY123" fmla="*/ 4870247 h 5819876"/>
                <a:gd name="connsiteX124" fmla="*/ 695016 w 6420902"/>
                <a:gd name="connsiteY124" fmla="*/ 4971847 h 5819876"/>
                <a:gd name="connsiteX125" fmla="*/ 695016 w 6420902"/>
                <a:gd name="connsiteY125" fmla="*/ 5080704 h 5819876"/>
                <a:gd name="connsiteX126" fmla="*/ 687759 w 6420902"/>
                <a:gd name="connsiteY126" fmla="*/ 5218590 h 5819876"/>
                <a:gd name="connsiteX127" fmla="*/ 695016 w 6420902"/>
                <a:gd name="connsiteY127" fmla="*/ 5327447 h 5819876"/>
                <a:gd name="connsiteX128" fmla="*/ 658731 w 6420902"/>
                <a:gd name="connsiteY128" fmla="*/ 5501618 h 5819876"/>
                <a:gd name="connsiteX129" fmla="*/ 673245 w 6420902"/>
                <a:gd name="connsiteY129" fmla="*/ 5610476 h 5819876"/>
                <a:gd name="connsiteX130" fmla="*/ 673245 w 6420902"/>
                <a:gd name="connsiteY130" fmla="*/ 5675790 h 5819876"/>
                <a:gd name="connsiteX131" fmla="*/ 673245 w 6420902"/>
                <a:gd name="connsiteY13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32445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107805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802559 w 6420902"/>
                <a:gd name="connsiteY73" fmla="*/ 1321504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729988 w 6420902"/>
                <a:gd name="connsiteY76" fmla="*/ 1865790 h 5819876"/>
                <a:gd name="connsiteX77" fmla="*/ 4664674 w 6420902"/>
                <a:gd name="connsiteY77" fmla="*/ 2148818 h 5819876"/>
                <a:gd name="connsiteX78" fmla="*/ 4628388 w 6420902"/>
                <a:gd name="connsiteY78" fmla="*/ 2671333 h 5819876"/>
                <a:gd name="connsiteX79" fmla="*/ 4606616 w 6420902"/>
                <a:gd name="connsiteY79" fmla="*/ 2990647 h 5819876"/>
                <a:gd name="connsiteX80" fmla="*/ 4584845 w 6420902"/>
                <a:gd name="connsiteY80" fmla="*/ 3426076 h 5819876"/>
                <a:gd name="connsiteX81" fmla="*/ 4584845 w 6420902"/>
                <a:gd name="connsiteY81" fmla="*/ 3542190 h 5819876"/>
                <a:gd name="connsiteX82" fmla="*/ 4599359 w 6420902"/>
                <a:gd name="connsiteY82" fmla="*/ 3694590 h 5819876"/>
                <a:gd name="connsiteX83" fmla="*/ 4613874 w 6420902"/>
                <a:gd name="connsiteY83" fmla="*/ 3948590 h 5819876"/>
                <a:gd name="connsiteX84" fmla="*/ 4599359 w 6420902"/>
                <a:gd name="connsiteY84" fmla="*/ 3955847 h 5819876"/>
                <a:gd name="connsiteX85" fmla="*/ 4541302 w 6420902"/>
                <a:gd name="connsiteY85" fmla="*/ 3992133 h 5819876"/>
                <a:gd name="connsiteX86" fmla="*/ 4454216 w 6420902"/>
                <a:gd name="connsiteY86" fmla="*/ 4021161 h 5819876"/>
                <a:gd name="connsiteX87" fmla="*/ 4388902 w 6420902"/>
                <a:gd name="connsiteY87" fmla="*/ 4006647 h 5819876"/>
                <a:gd name="connsiteX88" fmla="*/ 4338102 w 6420902"/>
                <a:gd name="connsiteY88" fmla="*/ 3984876 h 5819876"/>
                <a:gd name="connsiteX89" fmla="*/ 4105874 w 6420902"/>
                <a:gd name="connsiteY89" fmla="*/ 3926818 h 5819876"/>
                <a:gd name="connsiteX90" fmla="*/ 4040559 w 6420902"/>
                <a:gd name="connsiteY90" fmla="*/ 3905047 h 5819876"/>
                <a:gd name="connsiteX91" fmla="*/ 3902674 w 6420902"/>
                <a:gd name="connsiteY91" fmla="*/ 3883276 h 5819876"/>
                <a:gd name="connsiteX92" fmla="*/ 3822845 w 6420902"/>
                <a:gd name="connsiteY92" fmla="*/ 3876018 h 5819876"/>
                <a:gd name="connsiteX93" fmla="*/ 3648674 w 6420902"/>
                <a:gd name="connsiteY93" fmla="*/ 3832476 h 5819876"/>
                <a:gd name="connsiteX94" fmla="*/ 3583359 w 6420902"/>
                <a:gd name="connsiteY94" fmla="*/ 3832476 h 5819876"/>
                <a:gd name="connsiteX95" fmla="*/ 3387416 w 6420902"/>
                <a:gd name="connsiteY95" fmla="*/ 3788933 h 5819876"/>
                <a:gd name="connsiteX96" fmla="*/ 3126159 w 6420902"/>
                <a:gd name="connsiteY96" fmla="*/ 3774418 h 5819876"/>
                <a:gd name="connsiteX97" fmla="*/ 2995531 w 6420902"/>
                <a:gd name="connsiteY97" fmla="*/ 3745390 h 5819876"/>
                <a:gd name="connsiteX98" fmla="*/ 2922959 w 6420902"/>
                <a:gd name="connsiteY98" fmla="*/ 3701847 h 5819876"/>
                <a:gd name="connsiteX99" fmla="*/ 2821359 w 6420902"/>
                <a:gd name="connsiteY99" fmla="*/ 3680076 h 5819876"/>
                <a:gd name="connsiteX100" fmla="*/ 2792331 w 6420902"/>
                <a:gd name="connsiteY100" fmla="*/ 3665561 h 5819876"/>
                <a:gd name="connsiteX101" fmla="*/ 2748788 w 6420902"/>
                <a:gd name="connsiteY101" fmla="*/ 3672818 h 5819876"/>
                <a:gd name="connsiteX102" fmla="*/ 2712502 w 6420902"/>
                <a:gd name="connsiteY102" fmla="*/ 3738133 h 5819876"/>
                <a:gd name="connsiteX103" fmla="*/ 2668959 w 6420902"/>
                <a:gd name="connsiteY103" fmla="*/ 3781676 h 5819876"/>
                <a:gd name="connsiteX104" fmla="*/ 2581874 w 6420902"/>
                <a:gd name="connsiteY104" fmla="*/ 3999390 h 5819876"/>
                <a:gd name="connsiteX105" fmla="*/ 2516559 w 6420902"/>
                <a:gd name="connsiteY105" fmla="*/ 4064704 h 5819876"/>
                <a:gd name="connsiteX106" fmla="*/ 2465759 w 6420902"/>
                <a:gd name="connsiteY106" fmla="*/ 4166304 h 5819876"/>
                <a:gd name="connsiteX107" fmla="*/ 2443988 w 6420902"/>
                <a:gd name="connsiteY107" fmla="*/ 4195333 h 5819876"/>
                <a:gd name="connsiteX108" fmla="*/ 2407702 w 6420902"/>
                <a:gd name="connsiteY108" fmla="*/ 4260647 h 5819876"/>
                <a:gd name="connsiteX109" fmla="*/ 2378674 w 6420902"/>
                <a:gd name="connsiteY109" fmla="*/ 4318704 h 5819876"/>
                <a:gd name="connsiteX110" fmla="*/ 2226274 w 6420902"/>
                <a:gd name="connsiteY110" fmla="*/ 4311447 h 5819876"/>
                <a:gd name="connsiteX111" fmla="*/ 1877931 w 6420902"/>
                <a:gd name="connsiteY111" fmla="*/ 4318704 h 5819876"/>
                <a:gd name="connsiteX112" fmla="*/ 1689245 w 6420902"/>
                <a:gd name="connsiteY112" fmla="*/ 4325961 h 5819876"/>
                <a:gd name="connsiteX113" fmla="*/ 1558616 w 6420902"/>
                <a:gd name="connsiteY113" fmla="*/ 4347733 h 5819876"/>
                <a:gd name="connsiteX114" fmla="*/ 1406216 w 6420902"/>
                <a:gd name="connsiteY114" fmla="*/ 4354990 h 5819876"/>
                <a:gd name="connsiteX115" fmla="*/ 1181245 w 6420902"/>
                <a:gd name="connsiteY115" fmla="*/ 4362247 h 5819876"/>
                <a:gd name="connsiteX116" fmla="*/ 927245 w 6420902"/>
                <a:gd name="connsiteY116" fmla="*/ 4405790 h 5819876"/>
                <a:gd name="connsiteX117" fmla="*/ 854674 w 6420902"/>
                <a:gd name="connsiteY117" fmla="*/ 4405790 h 5819876"/>
                <a:gd name="connsiteX118" fmla="*/ 811131 w 6420902"/>
                <a:gd name="connsiteY118" fmla="*/ 4405790 h 5819876"/>
                <a:gd name="connsiteX119" fmla="*/ 731302 w 6420902"/>
                <a:gd name="connsiteY119" fmla="*/ 4413047 h 5819876"/>
                <a:gd name="connsiteX120" fmla="*/ 687759 w 6420902"/>
                <a:gd name="connsiteY120" fmla="*/ 4434818 h 5819876"/>
                <a:gd name="connsiteX121" fmla="*/ 695016 w 6420902"/>
                <a:gd name="connsiteY121" fmla="*/ 4587218 h 5819876"/>
                <a:gd name="connsiteX122" fmla="*/ 695016 w 6420902"/>
                <a:gd name="connsiteY122" fmla="*/ 4630761 h 5819876"/>
                <a:gd name="connsiteX123" fmla="*/ 687759 w 6420902"/>
                <a:gd name="connsiteY123" fmla="*/ 4870247 h 5819876"/>
                <a:gd name="connsiteX124" fmla="*/ 695016 w 6420902"/>
                <a:gd name="connsiteY124" fmla="*/ 4971847 h 5819876"/>
                <a:gd name="connsiteX125" fmla="*/ 695016 w 6420902"/>
                <a:gd name="connsiteY125" fmla="*/ 5080704 h 5819876"/>
                <a:gd name="connsiteX126" fmla="*/ 687759 w 6420902"/>
                <a:gd name="connsiteY126" fmla="*/ 5218590 h 5819876"/>
                <a:gd name="connsiteX127" fmla="*/ 695016 w 6420902"/>
                <a:gd name="connsiteY127" fmla="*/ 5327447 h 5819876"/>
                <a:gd name="connsiteX128" fmla="*/ 658731 w 6420902"/>
                <a:gd name="connsiteY128" fmla="*/ 5501618 h 5819876"/>
                <a:gd name="connsiteX129" fmla="*/ 673245 w 6420902"/>
                <a:gd name="connsiteY129" fmla="*/ 5610476 h 5819876"/>
                <a:gd name="connsiteX130" fmla="*/ 673245 w 6420902"/>
                <a:gd name="connsiteY130" fmla="*/ 5675790 h 5819876"/>
                <a:gd name="connsiteX131" fmla="*/ 673245 w 6420902"/>
                <a:gd name="connsiteY13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32445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802559 w 6420902"/>
                <a:gd name="connsiteY73" fmla="*/ 1321504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729988 w 6420902"/>
                <a:gd name="connsiteY76" fmla="*/ 1865790 h 5819876"/>
                <a:gd name="connsiteX77" fmla="*/ 4664674 w 6420902"/>
                <a:gd name="connsiteY77" fmla="*/ 2148818 h 5819876"/>
                <a:gd name="connsiteX78" fmla="*/ 4628388 w 6420902"/>
                <a:gd name="connsiteY78" fmla="*/ 2671333 h 5819876"/>
                <a:gd name="connsiteX79" fmla="*/ 4606616 w 6420902"/>
                <a:gd name="connsiteY79" fmla="*/ 2990647 h 5819876"/>
                <a:gd name="connsiteX80" fmla="*/ 4584845 w 6420902"/>
                <a:gd name="connsiteY80" fmla="*/ 3426076 h 5819876"/>
                <a:gd name="connsiteX81" fmla="*/ 4584845 w 6420902"/>
                <a:gd name="connsiteY81" fmla="*/ 3542190 h 5819876"/>
                <a:gd name="connsiteX82" fmla="*/ 4599359 w 6420902"/>
                <a:gd name="connsiteY82" fmla="*/ 3694590 h 5819876"/>
                <a:gd name="connsiteX83" fmla="*/ 4613874 w 6420902"/>
                <a:gd name="connsiteY83" fmla="*/ 3948590 h 5819876"/>
                <a:gd name="connsiteX84" fmla="*/ 4599359 w 6420902"/>
                <a:gd name="connsiteY84" fmla="*/ 3955847 h 5819876"/>
                <a:gd name="connsiteX85" fmla="*/ 4541302 w 6420902"/>
                <a:gd name="connsiteY85" fmla="*/ 3992133 h 5819876"/>
                <a:gd name="connsiteX86" fmla="*/ 4454216 w 6420902"/>
                <a:gd name="connsiteY86" fmla="*/ 4021161 h 5819876"/>
                <a:gd name="connsiteX87" fmla="*/ 4388902 w 6420902"/>
                <a:gd name="connsiteY87" fmla="*/ 4006647 h 5819876"/>
                <a:gd name="connsiteX88" fmla="*/ 4338102 w 6420902"/>
                <a:gd name="connsiteY88" fmla="*/ 3984876 h 5819876"/>
                <a:gd name="connsiteX89" fmla="*/ 4105874 w 6420902"/>
                <a:gd name="connsiteY89" fmla="*/ 3926818 h 5819876"/>
                <a:gd name="connsiteX90" fmla="*/ 4040559 w 6420902"/>
                <a:gd name="connsiteY90" fmla="*/ 3905047 h 5819876"/>
                <a:gd name="connsiteX91" fmla="*/ 3902674 w 6420902"/>
                <a:gd name="connsiteY91" fmla="*/ 3883276 h 5819876"/>
                <a:gd name="connsiteX92" fmla="*/ 3822845 w 6420902"/>
                <a:gd name="connsiteY92" fmla="*/ 3876018 h 5819876"/>
                <a:gd name="connsiteX93" fmla="*/ 3648674 w 6420902"/>
                <a:gd name="connsiteY93" fmla="*/ 3832476 h 5819876"/>
                <a:gd name="connsiteX94" fmla="*/ 3583359 w 6420902"/>
                <a:gd name="connsiteY94" fmla="*/ 3832476 h 5819876"/>
                <a:gd name="connsiteX95" fmla="*/ 3387416 w 6420902"/>
                <a:gd name="connsiteY95" fmla="*/ 3788933 h 5819876"/>
                <a:gd name="connsiteX96" fmla="*/ 3126159 w 6420902"/>
                <a:gd name="connsiteY96" fmla="*/ 3774418 h 5819876"/>
                <a:gd name="connsiteX97" fmla="*/ 2995531 w 6420902"/>
                <a:gd name="connsiteY97" fmla="*/ 3745390 h 5819876"/>
                <a:gd name="connsiteX98" fmla="*/ 2922959 w 6420902"/>
                <a:gd name="connsiteY98" fmla="*/ 3701847 h 5819876"/>
                <a:gd name="connsiteX99" fmla="*/ 2821359 w 6420902"/>
                <a:gd name="connsiteY99" fmla="*/ 3680076 h 5819876"/>
                <a:gd name="connsiteX100" fmla="*/ 2792331 w 6420902"/>
                <a:gd name="connsiteY100" fmla="*/ 3665561 h 5819876"/>
                <a:gd name="connsiteX101" fmla="*/ 2748788 w 6420902"/>
                <a:gd name="connsiteY101" fmla="*/ 3672818 h 5819876"/>
                <a:gd name="connsiteX102" fmla="*/ 2712502 w 6420902"/>
                <a:gd name="connsiteY102" fmla="*/ 3738133 h 5819876"/>
                <a:gd name="connsiteX103" fmla="*/ 2668959 w 6420902"/>
                <a:gd name="connsiteY103" fmla="*/ 3781676 h 5819876"/>
                <a:gd name="connsiteX104" fmla="*/ 2581874 w 6420902"/>
                <a:gd name="connsiteY104" fmla="*/ 3999390 h 5819876"/>
                <a:gd name="connsiteX105" fmla="*/ 2516559 w 6420902"/>
                <a:gd name="connsiteY105" fmla="*/ 4064704 h 5819876"/>
                <a:gd name="connsiteX106" fmla="*/ 2465759 w 6420902"/>
                <a:gd name="connsiteY106" fmla="*/ 4166304 h 5819876"/>
                <a:gd name="connsiteX107" fmla="*/ 2443988 w 6420902"/>
                <a:gd name="connsiteY107" fmla="*/ 4195333 h 5819876"/>
                <a:gd name="connsiteX108" fmla="*/ 2407702 w 6420902"/>
                <a:gd name="connsiteY108" fmla="*/ 4260647 h 5819876"/>
                <a:gd name="connsiteX109" fmla="*/ 2378674 w 6420902"/>
                <a:gd name="connsiteY109" fmla="*/ 4318704 h 5819876"/>
                <a:gd name="connsiteX110" fmla="*/ 2226274 w 6420902"/>
                <a:gd name="connsiteY110" fmla="*/ 4311447 h 5819876"/>
                <a:gd name="connsiteX111" fmla="*/ 1877931 w 6420902"/>
                <a:gd name="connsiteY111" fmla="*/ 4318704 h 5819876"/>
                <a:gd name="connsiteX112" fmla="*/ 1689245 w 6420902"/>
                <a:gd name="connsiteY112" fmla="*/ 4325961 h 5819876"/>
                <a:gd name="connsiteX113" fmla="*/ 1558616 w 6420902"/>
                <a:gd name="connsiteY113" fmla="*/ 4347733 h 5819876"/>
                <a:gd name="connsiteX114" fmla="*/ 1406216 w 6420902"/>
                <a:gd name="connsiteY114" fmla="*/ 4354990 h 5819876"/>
                <a:gd name="connsiteX115" fmla="*/ 1181245 w 6420902"/>
                <a:gd name="connsiteY115" fmla="*/ 4362247 h 5819876"/>
                <a:gd name="connsiteX116" fmla="*/ 927245 w 6420902"/>
                <a:gd name="connsiteY116" fmla="*/ 4405790 h 5819876"/>
                <a:gd name="connsiteX117" fmla="*/ 854674 w 6420902"/>
                <a:gd name="connsiteY117" fmla="*/ 4405790 h 5819876"/>
                <a:gd name="connsiteX118" fmla="*/ 811131 w 6420902"/>
                <a:gd name="connsiteY118" fmla="*/ 4405790 h 5819876"/>
                <a:gd name="connsiteX119" fmla="*/ 731302 w 6420902"/>
                <a:gd name="connsiteY119" fmla="*/ 4413047 h 5819876"/>
                <a:gd name="connsiteX120" fmla="*/ 687759 w 6420902"/>
                <a:gd name="connsiteY120" fmla="*/ 4434818 h 5819876"/>
                <a:gd name="connsiteX121" fmla="*/ 695016 w 6420902"/>
                <a:gd name="connsiteY121" fmla="*/ 4587218 h 5819876"/>
                <a:gd name="connsiteX122" fmla="*/ 695016 w 6420902"/>
                <a:gd name="connsiteY122" fmla="*/ 4630761 h 5819876"/>
                <a:gd name="connsiteX123" fmla="*/ 687759 w 6420902"/>
                <a:gd name="connsiteY123" fmla="*/ 4870247 h 5819876"/>
                <a:gd name="connsiteX124" fmla="*/ 695016 w 6420902"/>
                <a:gd name="connsiteY124" fmla="*/ 4971847 h 5819876"/>
                <a:gd name="connsiteX125" fmla="*/ 695016 w 6420902"/>
                <a:gd name="connsiteY125" fmla="*/ 5080704 h 5819876"/>
                <a:gd name="connsiteX126" fmla="*/ 687759 w 6420902"/>
                <a:gd name="connsiteY126" fmla="*/ 5218590 h 5819876"/>
                <a:gd name="connsiteX127" fmla="*/ 695016 w 6420902"/>
                <a:gd name="connsiteY127" fmla="*/ 5327447 h 5819876"/>
                <a:gd name="connsiteX128" fmla="*/ 658731 w 6420902"/>
                <a:gd name="connsiteY128" fmla="*/ 5501618 h 5819876"/>
                <a:gd name="connsiteX129" fmla="*/ 673245 w 6420902"/>
                <a:gd name="connsiteY129" fmla="*/ 5610476 h 5819876"/>
                <a:gd name="connsiteX130" fmla="*/ 673245 w 6420902"/>
                <a:gd name="connsiteY130" fmla="*/ 5675790 h 5819876"/>
                <a:gd name="connsiteX131" fmla="*/ 673245 w 6420902"/>
                <a:gd name="connsiteY13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802559 w 6420902"/>
                <a:gd name="connsiteY73" fmla="*/ 1321504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729988 w 6420902"/>
                <a:gd name="connsiteY76" fmla="*/ 1865790 h 5819876"/>
                <a:gd name="connsiteX77" fmla="*/ 4664674 w 6420902"/>
                <a:gd name="connsiteY77" fmla="*/ 2148818 h 5819876"/>
                <a:gd name="connsiteX78" fmla="*/ 4628388 w 6420902"/>
                <a:gd name="connsiteY78" fmla="*/ 2671333 h 5819876"/>
                <a:gd name="connsiteX79" fmla="*/ 4606616 w 6420902"/>
                <a:gd name="connsiteY79" fmla="*/ 2990647 h 5819876"/>
                <a:gd name="connsiteX80" fmla="*/ 4584845 w 6420902"/>
                <a:gd name="connsiteY80" fmla="*/ 3426076 h 5819876"/>
                <a:gd name="connsiteX81" fmla="*/ 4584845 w 6420902"/>
                <a:gd name="connsiteY81" fmla="*/ 3542190 h 5819876"/>
                <a:gd name="connsiteX82" fmla="*/ 4599359 w 6420902"/>
                <a:gd name="connsiteY82" fmla="*/ 3694590 h 5819876"/>
                <a:gd name="connsiteX83" fmla="*/ 4613874 w 6420902"/>
                <a:gd name="connsiteY83" fmla="*/ 3948590 h 5819876"/>
                <a:gd name="connsiteX84" fmla="*/ 4599359 w 6420902"/>
                <a:gd name="connsiteY84" fmla="*/ 3955847 h 5819876"/>
                <a:gd name="connsiteX85" fmla="*/ 4541302 w 6420902"/>
                <a:gd name="connsiteY85" fmla="*/ 3992133 h 5819876"/>
                <a:gd name="connsiteX86" fmla="*/ 4454216 w 6420902"/>
                <a:gd name="connsiteY86" fmla="*/ 4021161 h 5819876"/>
                <a:gd name="connsiteX87" fmla="*/ 4388902 w 6420902"/>
                <a:gd name="connsiteY87" fmla="*/ 4006647 h 5819876"/>
                <a:gd name="connsiteX88" fmla="*/ 4338102 w 6420902"/>
                <a:gd name="connsiteY88" fmla="*/ 3984876 h 5819876"/>
                <a:gd name="connsiteX89" fmla="*/ 4105874 w 6420902"/>
                <a:gd name="connsiteY89" fmla="*/ 3926818 h 5819876"/>
                <a:gd name="connsiteX90" fmla="*/ 4040559 w 6420902"/>
                <a:gd name="connsiteY90" fmla="*/ 3905047 h 5819876"/>
                <a:gd name="connsiteX91" fmla="*/ 3902674 w 6420902"/>
                <a:gd name="connsiteY91" fmla="*/ 3883276 h 5819876"/>
                <a:gd name="connsiteX92" fmla="*/ 3822845 w 6420902"/>
                <a:gd name="connsiteY92" fmla="*/ 3876018 h 5819876"/>
                <a:gd name="connsiteX93" fmla="*/ 3648674 w 6420902"/>
                <a:gd name="connsiteY93" fmla="*/ 3832476 h 5819876"/>
                <a:gd name="connsiteX94" fmla="*/ 3583359 w 6420902"/>
                <a:gd name="connsiteY94" fmla="*/ 3832476 h 5819876"/>
                <a:gd name="connsiteX95" fmla="*/ 3387416 w 6420902"/>
                <a:gd name="connsiteY95" fmla="*/ 3788933 h 5819876"/>
                <a:gd name="connsiteX96" fmla="*/ 3126159 w 6420902"/>
                <a:gd name="connsiteY96" fmla="*/ 3774418 h 5819876"/>
                <a:gd name="connsiteX97" fmla="*/ 2995531 w 6420902"/>
                <a:gd name="connsiteY97" fmla="*/ 3745390 h 5819876"/>
                <a:gd name="connsiteX98" fmla="*/ 2922959 w 6420902"/>
                <a:gd name="connsiteY98" fmla="*/ 3701847 h 5819876"/>
                <a:gd name="connsiteX99" fmla="*/ 2821359 w 6420902"/>
                <a:gd name="connsiteY99" fmla="*/ 3680076 h 5819876"/>
                <a:gd name="connsiteX100" fmla="*/ 2792331 w 6420902"/>
                <a:gd name="connsiteY100" fmla="*/ 3665561 h 5819876"/>
                <a:gd name="connsiteX101" fmla="*/ 2748788 w 6420902"/>
                <a:gd name="connsiteY101" fmla="*/ 3672818 h 5819876"/>
                <a:gd name="connsiteX102" fmla="*/ 2712502 w 6420902"/>
                <a:gd name="connsiteY102" fmla="*/ 3738133 h 5819876"/>
                <a:gd name="connsiteX103" fmla="*/ 2668959 w 6420902"/>
                <a:gd name="connsiteY103" fmla="*/ 3781676 h 5819876"/>
                <a:gd name="connsiteX104" fmla="*/ 2581874 w 6420902"/>
                <a:gd name="connsiteY104" fmla="*/ 3999390 h 5819876"/>
                <a:gd name="connsiteX105" fmla="*/ 2516559 w 6420902"/>
                <a:gd name="connsiteY105" fmla="*/ 4064704 h 5819876"/>
                <a:gd name="connsiteX106" fmla="*/ 2465759 w 6420902"/>
                <a:gd name="connsiteY106" fmla="*/ 4166304 h 5819876"/>
                <a:gd name="connsiteX107" fmla="*/ 2443988 w 6420902"/>
                <a:gd name="connsiteY107" fmla="*/ 4195333 h 5819876"/>
                <a:gd name="connsiteX108" fmla="*/ 2407702 w 6420902"/>
                <a:gd name="connsiteY108" fmla="*/ 4260647 h 5819876"/>
                <a:gd name="connsiteX109" fmla="*/ 2378674 w 6420902"/>
                <a:gd name="connsiteY109" fmla="*/ 4318704 h 5819876"/>
                <a:gd name="connsiteX110" fmla="*/ 2226274 w 6420902"/>
                <a:gd name="connsiteY110" fmla="*/ 4311447 h 5819876"/>
                <a:gd name="connsiteX111" fmla="*/ 1877931 w 6420902"/>
                <a:gd name="connsiteY111" fmla="*/ 4318704 h 5819876"/>
                <a:gd name="connsiteX112" fmla="*/ 1689245 w 6420902"/>
                <a:gd name="connsiteY112" fmla="*/ 4325961 h 5819876"/>
                <a:gd name="connsiteX113" fmla="*/ 1558616 w 6420902"/>
                <a:gd name="connsiteY113" fmla="*/ 4347733 h 5819876"/>
                <a:gd name="connsiteX114" fmla="*/ 1406216 w 6420902"/>
                <a:gd name="connsiteY114" fmla="*/ 4354990 h 5819876"/>
                <a:gd name="connsiteX115" fmla="*/ 1181245 w 6420902"/>
                <a:gd name="connsiteY115" fmla="*/ 4362247 h 5819876"/>
                <a:gd name="connsiteX116" fmla="*/ 927245 w 6420902"/>
                <a:gd name="connsiteY116" fmla="*/ 4405790 h 5819876"/>
                <a:gd name="connsiteX117" fmla="*/ 854674 w 6420902"/>
                <a:gd name="connsiteY117" fmla="*/ 4405790 h 5819876"/>
                <a:gd name="connsiteX118" fmla="*/ 811131 w 6420902"/>
                <a:gd name="connsiteY118" fmla="*/ 4405790 h 5819876"/>
                <a:gd name="connsiteX119" fmla="*/ 731302 w 6420902"/>
                <a:gd name="connsiteY119" fmla="*/ 4413047 h 5819876"/>
                <a:gd name="connsiteX120" fmla="*/ 687759 w 6420902"/>
                <a:gd name="connsiteY120" fmla="*/ 4434818 h 5819876"/>
                <a:gd name="connsiteX121" fmla="*/ 695016 w 6420902"/>
                <a:gd name="connsiteY121" fmla="*/ 4587218 h 5819876"/>
                <a:gd name="connsiteX122" fmla="*/ 695016 w 6420902"/>
                <a:gd name="connsiteY122" fmla="*/ 4630761 h 5819876"/>
                <a:gd name="connsiteX123" fmla="*/ 687759 w 6420902"/>
                <a:gd name="connsiteY123" fmla="*/ 4870247 h 5819876"/>
                <a:gd name="connsiteX124" fmla="*/ 695016 w 6420902"/>
                <a:gd name="connsiteY124" fmla="*/ 4971847 h 5819876"/>
                <a:gd name="connsiteX125" fmla="*/ 695016 w 6420902"/>
                <a:gd name="connsiteY125" fmla="*/ 5080704 h 5819876"/>
                <a:gd name="connsiteX126" fmla="*/ 687759 w 6420902"/>
                <a:gd name="connsiteY126" fmla="*/ 5218590 h 5819876"/>
                <a:gd name="connsiteX127" fmla="*/ 695016 w 6420902"/>
                <a:gd name="connsiteY127" fmla="*/ 5327447 h 5819876"/>
                <a:gd name="connsiteX128" fmla="*/ 658731 w 6420902"/>
                <a:gd name="connsiteY128" fmla="*/ 5501618 h 5819876"/>
                <a:gd name="connsiteX129" fmla="*/ 673245 w 6420902"/>
                <a:gd name="connsiteY129" fmla="*/ 5610476 h 5819876"/>
                <a:gd name="connsiteX130" fmla="*/ 673245 w 6420902"/>
                <a:gd name="connsiteY130" fmla="*/ 5675790 h 5819876"/>
                <a:gd name="connsiteX131" fmla="*/ 673245 w 6420902"/>
                <a:gd name="connsiteY13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729988 w 6420902"/>
                <a:gd name="connsiteY75" fmla="*/ 1865790 h 5819876"/>
                <a:gd name="connsiteX76" fmla="*/ 4664674 w 6420902"/>
                <a:gd name="connsiteY76" fmla="*/ 2148818 h 5819876"/>
                <a:gd name="connsiteX77" fmla="*/ 4628388 w 6420902"/>
                <a:gd name="connsiteY77" fmla="*/ 2671333 h 5819876"/>
                <a:gd name="connsiteX78" fmla="*/ 4606616 w 6420902"/>
                <a:gd name="connsiteY78" fmla="*/ 2990647 h 5819876"/>
                <a:gd name="connsiteX79" fmla="*/ 4584845 w 6420902"/>
                <a:gd name="connsiteY79" fmla="*/ 3426076 h 5819876"/>
                <a:gd name="connsiteX80" fmla="*/ 4584845 w 6420902"/>
                <a:gd name="connsiteY80" fmla="*/ 3542190 h 5819876"/>
                <a:gd name="connsiteX81" fmla="*/ 4599359 w 6420902"/>
                <a:gd name="connsiteY81" fmla="*/ 3694590 h 5819876"/>
                <a:gd name="connsiteX82" fmla="*/ 4613874 w 6420902"/>
                <a:gd name="connsiteY82" fmla="*/ 3948590 h 5819876"/>
                <a:gd name="connsiteX83" fmla="*/ 4599359 w 6420902"/>
                <a:gd name="connsiteY83" fmla="*/ 3955847 h 5819876"/>
                <a:gd name="connsiteX84" fmla="*/ 4541302 w 6420902"/>
                <a:gd name="connsiteY84" fmla="*/ 3992133 h 5819876"/>
                <a:gd name="connsiteX85" fmla="*/ 4454216 w 6420902"/>
                <a:gd name="connsiteY85" fmla="*/ 4021161 h 5819876"/>
                <a:gd name="connsiteX86" fmla="*/ 4388902 w 6420902"/>
                <a:gd name="connsiteY86" fmla="*/ 4006647 h 5819876"/>
                <a:gd name="connsiteX87" fmla="*/ 4338102 w 6420902"/>
                <a:gd name="connsiteY87" fmla="*/ 3984876 h 5819876"/>
                <a:gd name="connsiteX88" fmla="*/ 4105874 w 6420902"/>
                <a:gd name="connsiteY88" fmla="*/ 3926818 h 5819876"/>
                <a:gd name="connsiteX89" fmla="*/ 4040559 w 6420902"/>
                <a:gd name="connsiteY89" fmla="*/ 3905047 h 5819876"/>
                <a:gd name="connsiteX90" fmla="*/ 3902674 w 6420902"/>
                <a:gd name="connsiteY90" fmla="*/ 3883276 h 5819876"/>
                <a:gd name="connsiteX91" fmla="*/ 3822845 w 6420902"/>
                <a:gd name="connsiteY91" fmla="*/ 3876018 h 5819876"/>
                <a:gd name="connsiteX92" fmla="*/ 3648674 w 6420902"/>
                <a:gd name="connsiteY92" fmla="*/ 3832476 h 5819876"/>
                <a:gd name="connsiteX93" fmla="*/ 3583359 w 6420902"/>
                <a:gd name="connsiteY93" fmla="*/ 3832476 h 5819876"/>
                <a:gd name="connsiteX94" fmla="*/ 3387416 w 6420902"/>
                <a:gd name="connsiteY94" fmla="*/ 3788933 h 5819876"/>
                <a:gd name="connsiteX95" fmla="*/ 3126159 w 6420902"/>
                <a:gd name="connsiteY95" fmla="*/ 3774418 h 5819876"/>
                <a:gd name="connsiteX96" fmla="*/ 2995531 w 6420902"/>
                <a:gd name="connsiteY96" fmla="*/ 3745390 h 5819876"/>
                <a:gd name="connsiteX97" fmla="*/ 2922959 w 6420902"/>
                <a:gd name="connsiteY97" fmla="*/ 3701847 h 5819876"/>
                <a:gd name="connsiteX98" fmla="*/ 2821359 w 6420902"/>
                <a:gd name="connsiteY98" fmla="*/ 3680076 h 5819876"/>
                <a:gd name="connsiteX99" fmla="*/ 2792331 w 6420902"/>
                <a:gd name="connsiteY99" fmla="*/ 3665561 h 5819876"/>
                <a:gd name="connsiteX100" fmla="*/ 2748788 w 6420902"/>
                <a:gd name="connsiteY100" fmla="*/ 3672818 h 5819876"/>
                <a:gd name="connsiteX101" fmla="*/ 2712502 w 6420902"/>
                <a:gd name="connsiteY101" fmla="*/ 3738133 h 5819876"/>
                <a:gd name="connsiteX102" fmla="*/ 2668959 w 6420902"/>
                <a:gd name="connsiteY102" fmla="*/ 3781676 h 5819876"/>
                <a:gd name="connsiteX103" fmla="*/ 2581874 w 6420902"/>
                <a:gd name="connsiteY103" fmla="*/ 3999390 h 5819876"/>
                <a:gd name="connsiteX104" fmla="*/ 2516559 w 6420902"/>
                <a:gd name="connsiteY104" fmla="*/ 4064704 h 5819876"/>
                <a:gd name="connsiteX105" fmla="*/ 2465759 w 6420902"/>
                <a:gd name="connsiteY105" fmla="*/ 4166304 h 5819876"/>
                <a:gd name="connsiteX106" fmla="*/ 2443988 w 6420902"/>
                <a:gd name="connsiteY106" fmla="*/ 4195333 h 5819876"/>
                <a:gd name="connsiteX107" fmla="*/ 2407702 w 6420902"/>
                <a:gd name="connsiteY107" fmla="*/ 4260647 h 5819876"/>
                <a:gd name="connsiteX108" fmla="*/ 2378674 w 6420902"/>
                <a:gd name="connsiteY108" fmla="*/ 4318704 h 5819876"/>
                <a:gd name="connsiteX109" fmla="*/ 2226274 w 6420902"/>
                <a:gd name="connsiteY109" fmla="*/ 4311447 h 5819876"/>
                <a:gd name="connsiteX110" fmla="*/ 1877931 w 6420902"/>
                <a:gd name="connsiteY110" fmla="*/ 4318704 h 5819876"/>
                <a:gd name="connsiteX111" fmla="*/ 1689245 w 6420902"/>
                <a:gd name="connsiteY111" fmla="*/ 4325961 h 5819876"/>
                <a:gd name="connsiteX112" fmla="*/ 1558616 w 6420902"/>
                <a:gd name="connsiteY112" fmla="*/ 4347733 h 5819876"/>
                <a:gd name="connsiteX113" fmla="*/ 1406216 w 6420902"/>
                <a:gd name="connsiteY113" fmla="*/ 4354990 h 5819876"/>
                <a:gd name="connsiteX114" fmla="*/ 1181245 w 6420902"/>
                <a:gd name="connsiteY114" fmla="*/ 4362247 h 5819876"/>
                <a:gd name="connsiteX115" fmla="*/ 927245 w 6420902"/>
                <a:gd name="connsiteY115" fmla="*/ 4405790 h 5819876"/>
                <a:gd name="connsiteX116" fmla="*/ 854674 w 6420902"/>
                <a:gd name="connsiteY116" fmla="*/ 4405790 h 5819876"/>
                <a:gd name="connsiteX117" fmla="*/ 811131 w 6420902"/>
                <a:gd name="connsiteY117" fmla="*/ 4405790 h 5819876"/>
                <a:gd name="connsiteX118" fmla="*/ 731302 w 6420902"/>
                <a:gd name="connsiteY118" fmla="*/ 4413047 h 5819876"/>
                <a:gd name="connsiteX119" fmla="*/ 687759 w 6420902"/>
                <a:gd name="connsiteY119" fmla="*/ 4434818 h 5819876"/>
                <a:gd name="connsiteX120" fmla="*/ 695016 w 6420902"/>
                <a:gd name="connsiteY120" fmla="*/ 4587218 h 5819876"/>
                <a:gd name="connsiteX121" fmla="*/ 695016 w 6420902"/>
                <a:gd name="connsiteY121" fmla="*/ 4630761 h 5819876"/>
                <a:gd name="connsiteX122" fmla="*/ 687759 w 6420902"/>
                <a:gd name="connsiteY122" fmla="*/ 4870247 h 5819876"/>
                <a:gd name="connsiteX123" fmla="*/ 695016 w 6420902"/>
                <a:gd name="connsiteY123" fmla="*/ 4971847 h 5819876"/>
                <a:gd name="connsiteX124" fmla="*/ 695016 w 6420902"/>
                <a:gd name="connsiteY124" fmla="*/ 5080704 h 5819876"/>
                <a:gd name="connsiteX125" fmla="*/ 687759 w 6420902"/>
                <a:gd name="connsiteY125" fmla="*/ 5218590 h 5819876"/>
                <a:gd name="connsiteX126" fmla="*/ 695016 w 6420902"/>
                <a:gd name="connsiteY126" fmla="*/ 5327447 h 5819876"/>
                <a:gd name="connsiteX127" fmla="*/ 658731 w 6420902"/>
                <a:gd name="connsiteY127" fmla="*/ 5501618 h 5819876"/>
                <a:gd name="connsiteX128" fmla="*/ 673245 w 6420902"/>
                <a:gd name="connsiteY128" fmla="*/ 5610476 h 5819876"/>
                <a:gd name="connsiteX129" fmla="*/ 673245 w 6420902"/>
                <a:gd name="connsiteY129" fmla="*/ 5675790 h 5819876"/>
                <a:gd name="connsiteX130" fmla="*/ 673245 w 6420902"/>
                <a:gd name="connsiteY130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606616 w 6420902"/>
                <a:gd name="connsiteY77" fmla="*/ 2990647 h 5819876"/>
                <a:gd name="connsiteX78" fmla="*/ 4584845 w 6420902"/>
                <a:gd name="connsiteY78" fmla="*/ 3426076 h 5819876"/>
                <a:gd name="connsiteX79" fmla="*/ 4584845 w 6420902"/>
                <a:gd name="connsiteY79" fmla="*/ 3542190 h 5819876"/>
                <a:gd name="connsiteX80" fmla="*/ 4599359 w 6420902"/>
                <a:gd name="connsiteY80" fmla="*/ 3694590 h 5819876"/>
                <a:gd name="connsiteX81" fmla="*/ 4613874 w 6420902"/>
                <a:gd name="connsiteY81" fmla="*/ 3948590 h 5819876"/>
                <a:gd name="connsiteX82" fmla="*/ 4599359 w 6420902"/>
                <a:gd name="connsiteY82" fmla="*/ 3955847 h 5819876"/>
                <a:gd name="connsiteX83" fmla="*/ 4541302 w 6420902"/>
                <a:gd name="connsiteY83" fmla="*/ 3992133 h 5819876"/>
                <a:gd name="connsiteX84" fmla="*/ 4454216 w 6420902"/>
                <a:gd name="connsiteY84" fmla="*/ 4021161 h 5819876"/>
                <a:gd name="connsiteX85" fmla="*/ 4388902 w 6420902"/>
                <a:gd name="connsiteY85" fmla="*/ 4006647 h 5819876"/>
                <a:gd name="connsiteX86" fmla="*/ 4338102 w 6420902"/>
                <a:gd name="connsiteY86" fmla="*/ 3984876 h 5819876"/>
                <a:gd name="connsiteX87" fmla="*/ 4105874 w 6420902"/>
                <a:gd name="connsiteY87" fmla="*/ 3926818 h 5819876"/>
                <a:gd name="connsiteX88" fmla="*/ 4040559 w 6420902"/>
                <a:gd name="connsiteY88" fmla="*/ 3905047 h 5819876"/>
                <a:gd name="connsiteX89" fmla="*/ 3902674 w 6420902"/>
                <a:gd name="connsiteY89" fmla="*/ 3883276 h 5819876"/>
                <a:gd name="connsiteX90" fmla="*/ 3822845 w 6420902"/>
                <a:gd name="connsiteY90" fmla="*/ 3876018 h 5819876"/>
                <a:gd name="connsiteX91" fmla="*/ 3648674 w 6420902"/>
                <a:gd name="connsiteY91" fmla="*/ 3832476 h 5819876"/>
                <a:gd name="connsiteX92" fmla="*/ 3583359 w 6420902"/>
                <a:gd name="connsiteY92" fmla="*/ 3832476 h 5819876"/>
                <a:gd name="connsiteX93" fmla="*/ 3387416 w 6420902"/>
                <a:gd name="connsiteY93" fmla="*/ 3788933 h 5819876"/>
                <a:gd name="connsiteX94" fmla="*/ 3126159 w 6420902"/>
                <a:gd name="connsiteY94" fmla="*/ 3774418 h 5819876"/>
                <a:gd name="connsiteX95" fmla="*/ 2995531 w 6420902"/>
                <a:gd name="connsiteY95" fmla="*/ 3745390 h 5819876"/>
                <a:gd name="connsiteX96" fmla="*/ 2922959 w 6420902"/>
                <a:gd name="connsiteY96" fmla="*/ 3701847 h 5819876"/>
                <a:gd name="connsiteX97" fmla="*/ 2821359 w 6420902"/>
                <a:gd name="connsiteY97" fmla="*/ 3680076 h 5819876"/>
                <a:gd name="connsiteX98" fmla="*/ 2792331 w 6420902"/>
                <a:gd name="connsiteY98" fmla="*/ 3665561 h 5819876"/>
                <a:gd name="connsiteX99" fmla="*/ 2748788 w 6420902"/>
                <a:gd name="connsiteY99" fmla="*/ 3672818 h 5819876"/>
                <a:gd name="connsiteX100" fmla="*/ 2712502 w 6420902"/>
                <a:gd name="connsiteY100" fmla="*/ 3738133 h 5819876"/>
                <a:gd name="connsiteX101" fmla="*/ 2668959 w 6420902"/>
                <a:gd name="connsiteY101" fmla="*/ 3781676 h 5819876"/>
                <a:gd name="connsiteX102" fmla="*/ 2581874 w 6420902"/>
                <a:gd name="connsiteY102" fmla="*/ 3999390 h 5819876"/>
                <a:gd name="connsiteX103" fmla="*/ 2516559 w 6420902"/>
                <a:gd name="connsiteY103" fmla="*/ 4064704 h 5819876"/>
                <a:gd name="connsiteX104" fmla="*/ 2465759 w 6420902"/>
                <a:gd name="connsiteY104" fmla="*/ 4166304 h 5819876"/>
                <a:gd name="connsiteX105" fmla="*/ 2443988 w 6420902"/>
                <a:gd name="connsiteY105" fmla="*/ 4195333 h 5819876"/>
                <a:gd name="connsiteX106" fmla="*/ 2407702 w 6420902"/>
                <a:gd name="connsiteY106" fmla="*/ 4260647 h 5819876"/>
                <a:gd name="connsiteX107" fmla="*/ 2378674 w 6420902"/>
                <a:gd name="connsiteY107" fmla="*/ 4318704 h 5819876"/>
                <a:gd name="connsiteX108" fmla="*/ 2226274 w 6420902"/>
                <a:gd name="connsiteY108" fmla="*/ 4311447 h 5819876"/>
                <a:gd name="connsiteX109" fmla="*/ 1877931 w 6420902"/>
                <a:gd name="connsiteY109" fmla="*/ 4318704 h 5819876"/>
                <a:gd name="connsiteX110" fmla="*/ 1689245 w 6420902"/>
                <a:gd name="connsiteY110" fmla="*/ 4325961 h 5819876"/>
                <a:gd name="connsiteX111" fmla="*/ 1558616 w 6420902"/>
                <a:gd name="connsiteY111" fmla="*/ 4347733 h 5819876"/>
                <a:gd name="connsiteX112" fmla="*/ 1406216 w 6420902"/>
                <a:gd name="connsiteY112" fmla="*/ 4354990 h 5819876"/>
                <a:gd name="connsiteX113" fmla="*/ 1181245 w 6420902"/>
                <a:gd name="connsiteY113" fmla="*/ 4362247 h 5819876"/>
                <a:gd name="connsiteX114" fmla="*/ 927245 w 6420902"/>
                <a:gd name="connsiteY114" fmla="*/ 4405790 h 5819876"/>
                <a:gd name="connsiteX115" fmla="*/ 854674 w 6420902"/>
                <a:gd name="connsiteY115" fmla="*/ 4405790 h 5819876"/>
                <a:gd name="connsiteX116" fmla="*/ 811131 w 6420902"/>
                <a:gd name="connsiteY116" fmla="*/ 4405790 h 5819876"/>
                <a:gd name="connsiteX117" fmla="*/ 731302 w 6420902"/>
                <a:gd name="connsiteY117" fmla="*/ 4413047 h 5819876"/>
                <a:gd name="connsiteX118" fmla="*/ 687759 w 6420902"/>
                <a:gd name="connsiteY118" fmla="*/ 4434818 h 5819876"/>
                <a:gd name="connsiteX119" fmla="*/ 695016 w 6420902"/>
                <a:gd name="connsiteY119" fmla="*/ 4587218 h 5819876"/>
                <a:gd name="connsiteX120" fmla="*/ 695016 w 6420902"/>
                <a:gd name="connsiteY120" fmla="*/ 4630761 h 5819876"/>
                <a:gd name="connsiteX121" fmla="*/ 687759 w 6420902"/>
                <a:gd name="connsiteY121" fmla="*/ 4870247 h 5819876"/>
                <a:gd name="connsiteX122" fmla="*/ 695016 w 6420902"/>
                <a:gd name="connsiteY122" fmla="*/ 4971847 h 5819876"/>
                <a:gd name="connsiteX123" fmla="*/ 695016 w 6420902"/>
                <a:gd name="connsiteY123" fmla="*/ 5080704 h 5819876"/>
                <a:gd name="connsiteX124" fmla="*/ 687759 w 6420902"/>
                <a:gd name="connsiteY124" fmla="*/ 5218590 h 5819876"/>
                <a:gd name="connsiteX125" fmla="*/ 695016 w 6420902"/>
                <a:gd name="connsiteY125" fmla="*/ 5327447 h 5819876"/>
                <a:gd name="connsiteX126" fmla="*/ 658731 w 6420902"/>
                <a:gd name="connsiteY126" fmla="*/ 5501618 h 5819876"/>
                <a:gd name="connsiteX127" fmla="*/ 673245 w 6420902"/>
                <a:gd name="connsiteY127" fmla="*/ 5610476 h 5819876"/>
                <a:gd name="connsiteX128" fmla="*/ 673245 w 6420902"/>
                <a:gd name="connsiteY128" fmla="*/ 5675790 h 5819876"/>
                <a:gd name="connsiteX129" fmla="*/ 673245 w 6420902"/>
                <a:gd name="connsiteY12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7739 w 6420902"/>
                <a:gd name="connsiteY77" fmla="*/ 2984728 h 5819876"/>
                <a:gd name="connsiteX78" fmla="*/ 4584845 w 6420902"/>
                <a:gd name="connsiteY78" fmla="*/ 3426076 h 5819876"/>
                <a:gd name="connsiteX79" fmla="*/ 4584845 w 6420902"/>
                <a:gd name="connsiteY79" fmla="*/ 3542190 h 5819876"/>
                <a:gd name="connsiteX80" fmla="*/ 4599359 w 6420902"/>
                <a:gd name="connsiteY80" fmla="*/ 3694590 h 5819876"/>
                <a:gd name="connsiteX81" fmla="*/ 4613874 w 6420902"/>
                <a:gd name="connsiteY81" fmla="*/ 3948590 h 5819876"/>
                <a:gd name="connsiteX82" fmla="*/ 4599359 w 6420902"/>
                <a:gd name="connsiteY82" fmla="*/ 3955847 h 5819876"/>
                <a:gd name="connsiteX83" fmla="*/ 4541302 w 6420902"/>
                <a:gd name="connsiteY83" fmla="*/ 3992133 h 5819876"/>
                <a:gd name="connsiteX84" fmla="*/ 4454216 w 6420902"/>
                <a:gd name="connsiteY84" fmla="*/ 4021161 h 5819876"/>
                <a:gd name="connsiteX85" fmla="*/ 4388902 w 6420902"/>
                <a:gd name="connsiteY85" fmla="*/ 4006647 h 5819876"/>
                <a:gd name="connsiteX86" fmla="*/ 4338102 w 6420902"/>
                <a:gd name="connsiteY86" fmla="*/ 3984876 h 5819876"/>
                <a:gd name="connsiteX87" fmla="*/ 4105874 w 6420902"/>
                <a:gd name="connsiteY87" fmla="*/ 3926818 h 5819876"/>
                <a:gd name="connsiteX88" fmla="*/ 4040559 w 6420902"/>
                <a:gd name="connsiteY88" fmla="*/ 3905047 h 5819876"/>
                <a:gd name="connsiteX89" fmla="*/ 3902674 w 6420902"/>
                <a:gd name="connsiteY89" fmla="*/ 3883276 h 5819876"/>
                <a:gd name="connsiteX90" fmla="*/ 3822845 w 6420902"/>
                <a:gd name="connsiteY90" fmla="*/ 3876018 h 5819876"/>
                <a:gd name="connsiteX91" fmla="*/ 3648674 w 6420902"/>
                <a:gd name="connsiteY91" fmla="*/ 3832476 h 5819876"/>
                <a:gd name="connsiteX92" fmla="*/ 3583359 w 6420902"/>
                <a:gd name="connsiteY92" fmla="*/ 3832476 h 5819876"/>
                <a:gd name="connsiteX93" fmla="*/ 3387416 w 6420902"/>
                <a:gd name="connsiteY93" fmla="*/ 3788933 h 5819876"/>
                <a:gd name="connsiteX94" fmla="*/ 3126159 w 6420902"/>
                <a:gd name="connsiteY94" fmla="*/ 3774418 h 5819876"/>
                <a:gd name="connsiteX95" fmla="*/ 2995531 w 6420902"/>
                <a:gd name="connsiteY95" fmla="*/ 3745390 h 5819876"/>
                <a:gd name="connsiteX96" fmla="*/ 2922959 w 6420902"/>
                <a:gd name="connsiteY96" fmla="*/ 3701847 h 5819876"/>
                <a:gd name="connsiteX97" fmla="*/ 2821359 w 6420902"/>
                <a:gd name="connsiteY97" fmla="*/ 3680076 h 5819876"/>
                <a:gd name="connsiteX98" fmla="*/ 2792331 w 6420902"/>
                <a:gd name="connsiteY98" fmla="*/ 3665561 h 5819876"/>
                <a:gd name="connsiteX99" fmla="*/ 2748788 w 6420902"/>
                <a:gd name="connsiteY99" fmla="*/ 3672818 h 5819876"/>
                <a:gd name="connsiteX100" fmla="*/ 2712502 w 6420902"/>
                <a:gd name="connsiteY100" fmla="*/ 3738133 h 5819876"/>
                <a:gd name="connsiteX101" fmla="*/ 2668959 w 6420902"/>
                <a:gd name="connsiteY101" fmla="*/ 3781676 h 5819876"/>
                <a:gd name="connsiteX102" fmla="*/ 2581874 w 6420902"/>
                <a:gd name="connsiteY102" fmla="*/ 3999390 h 5819876"/>
                <a:gd name="connsiteX103" fmla="*/ 2516559 w 6420902"/>
                <a:gd name="connsiteY103" fmla="*/ 4064704 h 5819876"/>
                <a:gd name="connsiteX104" fmla="*/ 2465759 w 6420902"/>
                <a:gd name="connsiteY104" fmla="*/ 4166304 h 5819876"/>
                <a:gd name="connsiteX105" fmla="*/ 2443988 w 6420902"/>
                <a:gd name="connsiteY105" fmla="*/ 4195333 h 5819876"/>
                <a:gd name="connsiteX106" fmla="*/ 2407702 w 6420902"/>
                <a:gd name="connsiteY106" fmla="*/ 4260647 h 5819876"/>
                <a:gd name="connsiteX107" fmla="*/ 2378674 w 6420902"/>
                <a:gd name="connsiteY107" fmla="*/ 4318704 h 5819876"/>
                <a:gd name="connsiteX108" fmla="*/ 2226274 w 6420902"/>
                <a:gd name="connsiteY108" fmla="*/ 4311447 h 5819876"/>
                <a:gd name="connsiteX109" fmla="*/ 1877931 w 6420902"/>
                <a:gd name="connsiteY109" fmla="*/ 4318704 h 5819876"/>
                <a:gd name="connsiteX110" fmla="*/ 1689245 w 6420902"/>
                <a:gd name="connsiteY110" fmla="*/ 4325961 h 5819876"/>
                <a:gd name="connsiteX111" fmla="*/ 1558616 w 6420902"/>
                <a:gd name="connsiteY111" fmla="*/ 4347733 h 5819876"/>
                <a:gd name="connsiteX112" fmla="*/ 1406216 w 6420902"/>
                <a:gd name="connsiteY112" fmla="*/ 4354990 h 5819876"/>
                <a:gd name="connsiteX113" fmla="*/ 1181245 w 6420902"/>
                <a:gd name="connsiteY113" fmla="*/ 4362247 h 5819876"/>
                <a:gd name="connsiteX114" fmla="*/ 927245 w 6420902"/>
                <a:gd name="connsiteY114" fmla="*/ 4405790 h 5819876"/>
                <a:gd name="connsiteX115" fmla="*/ 854674 w 6420902"/>
                <a:gd name="connsiteY115" fmla="*/ 4405790 h 5819876"/>
                <a:gd name="connsiteX116" fmla="*/ 811131 w 6420902"/>
                <a:gd name="connsiteY116" fmla="*/ 4405790 h 5819876"/>
                <a:gd name="connsiteX117" fmla="*/ 731302 w 6420902"/>
                <a:gd name="connsiteY117" fmla="*/ 4413047 h 5819876"/>
                <a:gd name="connsiteX118" fmla="*/ 687759 w 6420902"/>
                <a:gd name="connsiteY118" fmla="*/ 4434818 h 5819876"/>
                <a:gd name="connsiteX119" fmla="*/ 695016 w 6420902"/>
                <a:gd name="connsiteY119" fmla="*/ 4587218 h 5819876"/>
                <a:gd name="connsiteX120" fmla="*/ 695016 w 6420902"/>
                <a:gd name="connsiteY120" fmla="*/ 4630761 h 5819876"/>
                <a:gd name="connsiteX121" fmla="*/ 687759 w 6420902"/>
                <a:gd name="connsiteY121" fmla="*/ 4870247 h 5819876"/>
                <a:gd name="connsiteX122" fmla="*/ 695016 w 6420902"/>
                <a:gd name="connsiteY122" fmla="*/ 4971847 h 5819876"/>
                <a:gd name="connsiteX123" fmla="*/ 695016 w 6420902"/>
                <a:gd name="connsiteY123" fmla="*/ 5080704 h 5819876"/>
                <a:gd name="connsiteX124" fmla="*/ 687759 w 6420902"/>
                <a:gd name="connsiteY124" fmla="*/ 5218590 h 5819876"/>
                <a:gd name="connsiteX125" fmla="*/ 695016 w 6420902"/>
                <a:gd name="connsiteY125" fmla="*/ 5327447 h 5819876"/>
                <a:gd name="connsiteX126" fmla="*/ 658731 w 6420902"/>
                <a:gd name="connsiteY126" fmla="*/ 5501618 h 5819876"/>
                <a:gd name="connsiteX127" fmla="*/ 673245 w 6420902"/>
                <a:gd name="connsiteY127" fmla="*/ 5610476 h 5819876"/>
                <a:gd name="connsiteX128" fmla="*/ 673245 w 6420902"/>
                <a:gd name="connsiteY128" fmla="*/ 5675790 h 5819876"/>
                <a:gd name="connsiteX129" fmla="*/ 673245 w 6420902"/>
                <a:gd name="connsiteY12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773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84845 w 6420902"/>
                <a:gd name="connsiteY79" fmla="*/ 3542190 h 5819876"/>
                <a:gd name="connsiteX80" fmla="*/ 4599359 w 6420902"/>
                <a:gd name="connsiteY80" fmla="*/ 3694590 h 5819876"/>
                <a:gd name="connsiteX81" fmla="*/ 4613874 w 6420902"/>
                <a:gd name="connsiteY81" fmla="*/ 3948590 h 5819876"/>
                <a:gd name="connsiteX82" fmla="*/ 4599359 w 6420902"/>
                <a:gd name="connsiteY82" fmla="*/ 3955847 h 5819876"/>
                <a:gd name="connsiteX83" fmla="*/ 4541302 w 6420902"/>
                <a:gd name="connsiteY83" fmla="*/ 3992133 h 5819876"/>
                <a:gd name="connsiteX84" fmla="*/ 4454216 w 6420902"/>
                <a:gd name="connsiteY84" fmla="*/ 4021161 h 5819876"/>
                <a:gd name="connsiteX85" fmla="*/ 4388902 w 6420902"/>
                <a:gd name="connsiteY85" fmla="*/ 4006647 h 5819876"/>
                <a:gd name="connsiteX86" fmla="*/ 4338102 w 6420902"/>
                <a:gd name="connsiteY86" fmla="*/ 3984876 h 5819876"/>
                <a:gd name="connsiteX87" fmla="*/ 4105874 w 6420902"/>
                <a:gd name="connsiteY87" fmla="*/ 3926818 h 5819876"/>
                <a:gd name="connsiteX88" fmla="*/ 4040559 w 6420902"/>
                <a:gd name="connsiteY88" fmla="*/ 3905047 h 5819876"/>
                <a:gd name="connsiteX89" fmla="*/ 3902674 w 6420902"/>
                <a:gd name="connsiteY89" fmla="*/ 3883276 h 5819876"/>
                <a:gd name="connsiteX90" fmla="*/ 3822845 w 6420902"/>
                <a:gd name="connsiteY90" fmla="*/ 3876018 h 5819876"/>
                <a:gd name="connsiteX91" fmla="*/ 3648674 w 6420902"/>
                <a:gd name="connsiteY91" fmla="*/ 3832476 h 5819876"/>
                <a:gd name="connsiteX92" fmla="*/ 3583359 w 6420902"/>
                <a:gd name="connsiteY92" fmla="*/ 3832476 h 5819876"/>
                <a:gd name="connsiteX93" fmla="*/ 3387416 w 6420902"/>
                <a:gd name="connsiteY93" fmla="*/ 3788933 h 5819876"/>
                <a:gd name="connsiteX94" fmla="*/ 3126159 w 6420902"/>
                <a:gd name="connsiteY94" fmla="*/ 3774418 h 5819876"/>
                <a:gd name="connsiteX95" fmla="*/ 2995531 w 6420902"/>
                <a:gd name="connsiteY95" fmla="*/ 3745390 h 5819876"/>
                <a:gd name="connsiteX96" fmla="*/ 2922959 w 6420902"/>
                <a:gd name="connsiteY96" fmla="*/ 3701847 h 5819876"/>
                <a:gd name="connsiteX97" fmla="*/ 2821359 w 6420902"/>
                <a:gd name="connsiteY97" fmla="*/ 3680076 h 5819876"/>
                <a:gd name="connsiteX98" fmla="*/ 2792331 w 6420902"/>
                <a:gd name="connsiteY98" fmla="*/ 3665561 h 5819876"/>
                <a:gd name="connsiteX99" fmla="*/ 2748788 w 6420902"/>
                <a:gd name="connsiteY99" fmla="*/ 3672818 h 5819876"/>
                <a:gd name="connsiteX100" fmla="*/ 2712502 w 6420902"/>
                <a:gd name="connsiteY100" fmla="*/ 3738133 h 5819876"/>
                <a:gd name="connsiteX101" fmla="*/ 2668959 w 6420902"/>
                <a:gd name="connsiteY101" fmla="*/ 3781676 h 5819876"/>
                <a:gd name="connsiteX102" fmla="*/ 2581874 w 6420902"/>
                <a:gd name="connsiteY102" fmla="*/ 3999390 h 5819876"/>
                <a:gd name="connsiteX103" fmla="*/ 2516559 w 6420902"/>
                <a:gd name="connsiteY103" fmla="*/ 4064704 h 5819876"/>
                <a:gd name="connsiteX104" fmla="*/ 2465759 w 6420902"/>
                <a:gd name="connsiteY104" fmla="*/ 4166304 h 5819876"/>
                <a:gd name="connsiteX105" fmla="*/ 2443988 w 6420902"/>
                <a:gd name="connsiteY105" fmla="*/ 4195333 h 5819876"/>
                <a:gd name="connsiteX106" fmla="*/ 2407702 w 6420902"/>
                <a:gd name="connsiteY106" fmla="*/ 4260647 h 5819876"/>
                <a:gd name="connsiteX107" fmla="*/ 2378674 w 6420902"/>
                <a:gd name="connsiteY107" fmla="*/ 4318704 h 5819876"/>
                <a:gd name="connsiteX108" fmla="*/ 2226274 w 6420902"/>
                <a:gd name="connsiteY108" fmla="*/ 4311447 h 5819876"/>
                <a:gd name="connsiteX109" fmla="*/ 1877931 w 6420902"/>
                <a:gd name="connsiteY109" fmla="*/ 4318704 h 5819876"/>
                <a:gd name="connsiteX110" fmla="*/ 1689245 w 6420902"/>
                <a:gd name="connsiteY110" fmla="*/ 4325961 h 5819876"/>
                <a:gd name="connsiteX111" fmla="*/ 1558616 w 6420902"/>
                <a:gd name="connsiteY111" fmla="*/ 4347733 h 5819876"/>
                <a:gd name="connsiteX112" fmla="*/ 1406216 w 6420902"/>
                <a:gd name="connsiteY112" fmla="*/ 4354990 h 5819876"/>
                <a:gd name="connsiteX113" fmla="*/ 1181245 w 6420902"/>
                <a:gd name="connsiteY113" fmla="*/ 4362247 h 5819876"/>
                <a:gd name="connsiteX114" fmla="*/ 927245 w 6420902"/>
                <a:gd name="connsiteY114" fmla="*/ 4405790 h 5819876"/>
                <a:gd name="connsiteX115" fmla="*/ 854674 w 6420902"/>
                <a:gd name="connsiteY115" fmla="*/ 4405790 h 5819876"/>
                <a:gd name="connsiteX116" fmla="*/ 811131 w 6420902"/>
                <a:gd name="connsiteY116" fmla="*/ 4405790 h 5819876"/>
                <a:gd name="connsiteX117" fmla="*/ 731302 w 6420902"/>
                <a:gd name="connsiteY117" fmla="*/ 4413047 h 5819876"/>
                <a:gd name="connsiteX118" fmla="*/ 687759 w 6420902"/>
                <a:gd name="connsiteY118" fmla="*/ 4434818 h 5819876"/>
                <a:gd name="connsiteX119" fmla="*/ 695016 w 6420902"/>
                <a:gd name="connsiteY119" fmla="*/ 4587218 h 5819876"/>
                <a:gd name="connsiteX120" fmla="*/ 695016 w 6420902"/>
                <a:gd name="connsiteY120" fmla="*/ 4630761 h 5819876"/>
                <a:gd name="connsiteX121" fmla="*/ 687759 w 6420902"/>
                <a:gd name="connsiteY121" fmla="*/ 4870247 h 5819876"/>
                <a:gd name="connsiteX122" fmla="*/ 695016 w 6420902"/>
                <a:gd name="connsiteY122" fmla="*/ 4971847 h 5819876"/>
                <a:gd name="connsiteX123" fmla="*/ 695016 w 6420902"/>
                <a:gd name="connsiteY123" fmla="*/ 5080704 h 5819876"/>
                <a:gd name="connsiteX124" fmla="*/ 687759 w 6420902"/>
                <a:gd name="connsiteY124" fmla="*/ 5218590 h 5819876"/>
                <a:gd name="connsiteX125" fmla="*/ 695016 w 6420902"/>
                <a:gd name="connsiteY125" fmla="*/ 5327447 h 5819876"/>
                <a:gd name="connsiteX126" fmla="*/ 658731 w 6420902"/>
                <a:gd name="connsiteY126" fmla="*/ 5501618 h 5819876"/>
                <a:gd name="connsiteX127" fmla="*/ 673245 w 6420902"/>
                <a:gd name="connsiteY127" fmla="*/ 5610476 h 5819876"/>
                <a:gd name="connsiteX128" fmla="*/ 673245 w 6420902"/>
                <a:gd name="connsiteY128" fmla="*/ 5675790 h 5819876"/>
                <a:gd name="connsiteX129" fmla="*/ 673245 w 6420902"/>
                <a:gd name="connsiteY12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84845 w 6420902"/>
                <a:gd name="connsiteY79" fmla="*/ 3542190 h 5819876"/>
                <a:gd name="connsiteX80" fmla="*/ 4599359 w 6420902"/>
                <a:gd name="connsiteY80" fmla="*/ 3694590 h 5819876"/>
                <a:gd name="connsiteX81" fmla="*/ 4613874 w 6420902"/>
                <a:gd name="connsiteY81" fmla="*/ 3948590 h 5819876"/>
                <a:gd name="connsiteX82" fmla="*/ 4599359 w 6420902"/>
                <a:gd name="connsiteY82" fmla="*/ 3955847 h 5819876"/>
                <a:gd name="connsiteX83" fmla="*/ 4541302 w 6420902"/>
                <a:gd name="connsiteY83" fmla="*/ 3992133 h 5819876"/>
                <a:gd name="connsiteX84" fmla="*/ 4454216 w 6420902"/>
                <a:gd name="connsiteY84" fmla="*/ 4021161 h 5819876"/>
                <a:gd name="connsiteX85" fmla="*/ 4388902 w 6420902"/>
                <a:gd name="connsiteY85" fmla="*/ 4006647 h 5819876"/>
                <a:gd name="connsiteX86" fmla="*/ 4338102 w 6420902"/>
                <a:gd name="connsiteY86" fmla="*/ 3984876 h 5819876"/>
                <a:gd name="connsiteX87" fmla="*/ 4105874 w 6420902"/>
                <a:gd name="connsiteY87" fmla="*/ 3926818 h 5819876"/>
                <a:gd name="connsiteX88" fmla="*/ 4040559 w 6420902"/>
                <a:gd name="connsiteY88" fmla="*/ 3905047 h 5819876"/>
                <a:gd name="connsiteX89" fmla="*/ 3902674 w 6420902"/>
                <a:gd name="connsiteY89" fmla="*/ 3883276 h 5819876"/>
                <a:gd name="connsiteX90" fmla="*/ 3822845 w 6420902"/>
                <a:gd name="connsiteY90" fmla="*/ 3876018 h 5819876"/>
                <a:gd name="connsiteX91" fmla="*/ 3648674 w 6420902"/>
                <a:gd name="connsiteY91" fmla="*/ 3832476 h 5819876"/>
                <a:gd name="connsiteX92" fmla="*/ 3583359 w 6420902"/>
                <a:gd name="connsiteY92" fmla="*/ 3832476 h 5819876"/>
                <a:gd name="connsiteX93" fmla="*/ 3387416 w 6420902"/>
                <a:gd name="connsiteY93" fmla="*/ 3788933 h 5819876"/>
                <a:gd name="connsiteX94" fmla="*/ 3126159 w 6420902"/>
                <a:gd name="connsiteY94" fmla="*/ 3774418 h 5819876"/>
                <a:gd name="connsiteX95" fmla="*/ 2995531 w 6420902"/>
                <a:gd name="connsiteY95" fmla="*/ 3745390 h 5819876"/>
                <a:gd name="connsiteX96" fmla="*/ 2922959 w 6420902"/>
                <a:gd name="connsiteY96" fmla="*/ 3701847 h 5819876"/>
                <a:gd name="connsiteX97" fmla="*/ 2821359 w 6420902"/>
                <a:gd name="connsiteY97" fmla="*/ 3680076 h 5819876"/>
                <a:gd name="connsiteX98" fmla="*/ 2792331 w 6420902"/>
                <a:gd name="connsiteY98" fmla="*/ 3665561 h 5819876"/>
                <a:gd name="connsiteX99" fmla="*/ 2748788 w 6420902"/>
                <a:gd name="connsiteY99" fmla="*/ 3672818 h 5819876"/>
                <a:gd name="connsiteX100" fmla="*/ 2712502 w 6420902"/>
                <a:gd name="connsiteY100" fmla="*/ 3738133 h 5819876"/>
                <a:gd name="connsiteX101" fmla="*/ 2668959 w 6420902"/>
                <a:gd name="connsiteY101" fmla="*/ 3781676 h 5819876"/>
                <a:gd name="connsiteX102" fmla="*/ 2581874 w 6420902"/>
                <a:gd name="connsiteY102" fmla="*/ 3999390 h 5819876"/>
                <a:gd name="connsiteX103" fmla="*/ 2516559 w 6420902"/>
                <a:gd name="connsiteY103" fmla="*/ 4064704 h 5819876"/>
                <a:gd name="connsiteX104" fmla="*/ 2465759 w 6420902"/>
                <a:gd name="connsiteY104" fmla="*/ 4166304 h 5819876"/>
                <a:gd name="connsiteX105" fmla="*/ 2443988 w 6420902"/>
                <a:gd name="connsiteY105" fmla="*/ 4195333 h 5819876"/>
                <a:gd name="connsiteX106" fmla="*/ 2407702 w 6420902"/>
                <a:gd name="connsiteY106" fmla="*/ 4260647 h 5819876"/>
                <a:gd name="connsiteX107" fmla="*/ 2378674 w 6420902"/>
                <a:gd name="connsiteY107" fmla="*/ 4318704 h 5819876"/>
                <a:gd name="connsiteX108" fmla="*/ 2226274 w 6420902"/>
                <a:gd name="connsiteY108" fmla="*/ 4311447 h 5819876"/>
                <a:gd name="connsiteX109" fmla="*/ 1877931 w 6420902"/>
                <a:gd name="connsiteY109" fmla="*/ 4318704 h 5819876"/>
                <a:gd name="connsiteX110" fmla="*/ 1689245 w 6420902"/>
                <a:gd name="connsiteY110" fmla="*/ 4325961 h 5819876"/>
                <a:gd name="connsiteX111" fmla="*/ 1558616 w 6420902"/>
                <a:gd name="connsiteY111" fmla="*/ 4347733 h 5819876"/>
                <a:gd name="connsiteX112" fmla="*/ 1406216 w 6420902"/>
                <a:gd name="connsiteY112" fmla="*/ 4354990 h 5819876"/>
                <a:gd name="connsiteX113" fmla="*/ 1181245 w 6420902"/>
                <a:gd name="connsiteY113" fmla="*/ 4362247 h 5819876"/>
                <a:gd name="connsiteX114" fmla="*/ 927245 w 6420902"/>
                <a:gd name="connsiteY114" fmla="*/ 4405790 h 5819876"/>
                <a:gd name="connsiteX115" fmla="*/ 854674 w 6420902"/>
                <a:gd name="connsiteY115" fmla="*/ 4405790 h 5819876"/>
                <a:gd name="connsiteX116" fmla="*/ 811131 w 6420902"/>
                <a:gd name="connsiteY116" fmla="*/ 4405790 h 5819876"/>
                <a:gd name="connsiteX117" fmla="*/ 731302 w 6420902"/>
                <a:gd name="connsiteY117" fmla="*/ 4413047 h 5819876"/>
                <a:gd name="connsiteX118" fmla="*/ 687759 w 6420902"/>
                <a:gd name="connsiteY118" fmla="*/ 4434818 h 5819876"/>
                <a:gd name="connsiteX119" fmla="*/ 695016 w 6420902"/>
                <a:gd name="connsiteY119" fmla="*/ 4587218 h 5819876"/>
                <a:gd name="connsiteX120" fmla="*/ 695016 w 6420902"/>
                <a:gd name="connsiteY120" fmla="*/ 4630761 h 5819876"/>
                <a:gd name="connsiteX121" fmla="*/ 687759 w 6420902"/>
                <a:gd name="connsiteY121" fmla="*/ 4870247 h 5819876"/>
                <a:gd name="connsiteX122" fmla="*/ 695016 w 6420902"/>
                <a:gd name="connsiteY122" fmla="*/ 4971847 h 5819876"/>
                <a:gd name="connsiteX123" fmla="*/ 695016 w 6420902"/>
                <a:gd name="connsiteY123" fmla="*/ 5080704 h 5819876"/>
                <a:gd name="connsiteX124" fmla="*/ 687759 w 6420902"/>
                <a:gd name="connsiteY124" fmla="*/ 5218590 h 5819876"/>
                <a:gd name="connsiteX125" fmla="*/ 695016 w 6420902"/>
                <a:gd name="connsiteY125" fmla="*/ 5327447 h 5819876"/>
                <a:gd name="connsiteX126" fmla="*/ 658731 w 6420902"/>
                <a:gd name="connsiteY126" fmla="*/ 5501618 h 5819876"/>
                <a:gd name="connsiteX127" fmla="*/ 673245 w 6420902"/>
                <a:gd name="connsiteY127" fmla="*/ 5610476 h 5819876"/>
                <a:gd name="connsiteX128" fmla="*/ 673245 w 6420902"/>
                <a:gd name="connsiteY128" fmla="*/ 5675790 h 5819876"/>
                <a:gd name="connsiteX129" fmla="*/ 673245 w 6420902"/>
                <a:gd name="connsiteY12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613874 w 6420902"/>
                <a:gd name="connsiteY80" fmla="*/ 3948590 h 5819876"/>
                <a:gd name="connsiteX81" fmla="*/ 4599359 w 6420902"/>
                <a:gd name="connsiteY81" fmla="*/ 3955847 h 5819876"/>
                <a:gd name="connsiteX82" fmla="*/ 4541302 w 6420902"/>
                <a:gd name="connsiteY82" fmla="*/ 3992133 h 5819876"/>
                <a:gd name="connsiteX83" fmla="*/ 4454216 w 6420902"/>
                <a:gd name="connsiteY83" fmla="*/ 4021161 h 5819876"/>
                <a:gd name="connsiteX84" fmla="*/ 4388902 w 6420902"/>
                <a:gd name="connsiteY84" fmla="*/ 4006647 h 5819876"/>
                <a:gd name="connsiteX85" fmla="*/ 4338102 w 6420902"/>
                <a:gd name="connsiteY85" fmla="*/ 3984876 h 5819876"/>
                <a:gd name="connsiteX86" fmla="*/ 4105874 w 6420902"/>
                <a:gd name="connsiteY86" fmla="*/ 3926818 h 5819876"/>
                <a:gd name="connsiteX87" fmla="*/ 4040559 w 6420902"/>
                <a:gd name="connsiteY87" fmla="*/ 3905047 h 5819876"/>
                <a:gd name="connsiteX88" fmla="*/ 3902674 w 6420902"/>
                <a:gd name="connsiteY88" fmla="*/ 3883276 h 5819876"/>
                <a:gd name="connsiteX89" fmla="*/ 3822845 w 6420902"/>
                <a:gd name="connsiteY89" fmla="*/ 3876018 h 5819876"/>
                <a:gd name="connsiteX90" fmla="*/ 3648674 w 6420902"/>
                <a:gd name="connsiteY90" fmla="*/ 3832476 h 5819876"/>
                <a:gd name="connsiteX91" fmla="*/ 3583359 w 6420902"/>
                <a:gd name="connsiteY91" fmla="*/ 3832476 h 5819876"/>
                <a:gd name="connsiteX92" fmla="*/ 3387416 w 6420902"/>
                <a:gd name="connsiteY92" fmla="*/ 3788933 h 5819876"/>
                <a:gd name="connsiteX93" fmla="*/ 3126159 w 6420902"/>
                <a:gd name="connsiteY93" fmla="*/ 3774418 h 5819876"/>
                <a:gd name="connsiteX94" fmla="*/ 2995531 w 6420902"/>
                <a:gd name="connsiteY94" fmla="*/ 3745390 h 5819876"/>
                <a:gd name="connsiteX95" fmla="*/ 2922959 w 6420902"/>
                <a:gd name="connsiteY95" fmla="*/ 3701847 h 5819876"/>
                <a:gd name="connsiteX96" fmla="*/ 2821359 w 6420902"/>
                <a:gd name="connsiteY96" fmla="*/ 3680076 h 5819876"/>
                <a:gd name="connsiteX97" fmla="*/ 2792331 w 6420902"/>
                <a:gd name="connsiteY97" fmla="*/ 3665561 h 5819876"/>
                <a:gd name="connsiteX98" fmla="*/ 2748788 w 6420902"/>
                <a:gd name="connsiteY98" fmla="*/ 3672818 h 5819876"/>
                <a:gd name="connsiteX99" fmla="*/ 2712502 w 6420902"/>
                <a:gd name="connsiteY99" fmla="*/ 3738133 h 5819876"/>
                <a:gd name="connsiteX100" fmla="*/ 2668959 w 6420902"/>
                <a:gd name="connsiteY100" fmla="*/ 3781676 h 5819876"/>
                <a:gd name="connsiteX101" fmla="*/ 2581874 w 6420902"/>
                <a:gd name="connsiteY101" fmla="*/ 3999390 h 5819876"/>
                <a:gd name="connsiteX102" fmla="*/ 2516559 w 6420902"/>
                <a:gd name="connsiteY102" fmla="*/ 4064704 h 5819876"/>
                <a:gd name="connsiteX103" fmla="*/ 2465759 w 6420902"/>
                <a:gd name="connsiteY103" fmla="*/ 4166304 h 5819876"/>
                <a:gd name="connsiteX104" fmla="*/ 2443988 w 6420902"/>
                <a:gd name="connsiteY104" fmla="*/ 4195333 h 5819876"/>
                <a:gd name="connsiteX105" fmla="*/ 2407702 w 6420902"/>
                <a:gd name="connsiteY105" fmla="*/ 4260647 h 5819876"/>
                <a:gd name="connsiteX106" fmla="*/ 2378674 w 6420902"/>
                <a:gd name="connsiteY106" fmla="*/ 4318704 h 5819876"/>
                <a:gd name="connsiteX107" fmla="*/ 2226274 w 6420902"/>
                <a:gd name="connsiteY107" fmla="*/ 4311447 h 5819876"/>
                <a:gd name="connsiteX108" fmla="*/ 1877931 w 6420902"/>
                <a:gd name="connsiteY108" fmla="*/ 4318704 h 5819876"/>
                <a:gd name="connsiteX109" fmla="*/ 1689245 w 6420902"/>
                <a:gd name="connsiteY109" fmla="*/ 4325961 h 5819876"/>
                <a:gd name="connsiteX110" fmla="*/ 1558616 w 6420902"/>
                <a:gd name="connsiteY110" fmla="*/ 4347733 h 5819876"/>
                <a:gd name="connsiteX111" fmla="*/ 1406216 w 6420902"/>
                <a:gd name="connsiteY111" fmla="*/ 4354990 h 5819876"/>
                <a:gd name="connsiteX112" fmla="*/ 1181245 w 6420902"/>
                <a:gd name="connsiteY112" fmla="*/ 4362247 h 5819876"/>
                <a:gd name="connsiteX113" fmla="*/ 927245 w 6420902"/>
                <a:gd name="connsiteY113" fmla="*/ 4405790 h 5819876"/>
                <a:gd name="connsiteX114" fmla="*/ 854674 w 6420902"/>
                <a:gd name="connsiteY114" fmla="*/ 4405790 h 5819876"/>
                <a:gd name="connsiteX115" fmla="*/ 811131 w 6420902"/>
                <a:gd name="connsiteY115" fmla="*/ 4405790 h 5819876"/>
                <a:gd name="connsiteX116" fmla="*/ 731302 w 6420902"/>
                <a:gd name="connsiteY116" fmla="*/ 4413047 h 5819876"/>
                <a:gd name="connsiteX117" fmla="*/ 687759 w 6420902"/>
                <a:gd name="connsiteY117" fmla="*/ 4434818 h 5819876"/>
                <a:gd name="connsiteX118" fmla="*/ 695016 w 6420902"/>
                <a:gd name="connsiteY118" fmla="*/ 4587218 h 5819876"/>
                <a:gd name="connsiteX119" fmla="*/ 695016 w 6420902"/>
                <a:gd name="connsiteY119" fmla="*/ 4630761 h 5819876"/>
                <a:gd name="connsiteX120" fmla="*/ 687759 w 6420902"/>
                <a:gd name="connsiteY120" fmla="*/ 4870247 h 5819876"/>
                <a:gd name="connsiteX121" fmla="*/ 695016 w 6420902"/>
                <a:gd name="connsiteY121" fmla="*/ 4971847 h 5819876"/>
                <a:gd name="connsiteX122" fmla="*/ 695016 w 6420902"/>
                <a:gd name="connsiteY122" fmla="*/ 5080704 h 5819876"/>
                <a:gd name="connsiteX123" fmla="*/ 687759 w 6420902"/>
                <a:gd name="connsiteY123" fmla="*/ 5218590 h 5819876"/>
                <a:gd name="connsiteX124" fmla="*/ 695016 w 6420902"/>
                <a:gd name="connsiteY124" fmla="*/ 5327447 h 5819876"/>
                <a:gd name="connsiteX125" fmla="*/ 658731 w 6420902"/>
                <a:gd name="connsiteY125" fmla="*/ 5501618 h 5819876"/>
                <a:gd name="connsiteX126" fmla="*/ 673245 w 6420902"/>
                <a:gd name="connsiteY126" fmla="*/ 5610476 h 5819876"/>
                <a:gd name="connsiteX127" fmla="*/ 673245 w 6420902"/>
                <a:gd name="connsiteY127" fmla="*/ 5675790 h 5819876"/>
                <a:gd name="connsiteX128" fmla="*/ 673245 w 6420902"/>
                <a:gd name="connsiteY128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541302 w 6420902"/>
                <a:gd name="connsiteY81" fmla="*/ 3992133 h 5819876"/>
                <a:gd name="connsiteX82" fmla="*/ 4454216 w 6420902"/>
                <a:gd name="connsiteY82" fmla="*/ 4021161 h 5819876"/>
                <a:gd name="connsiteX83" fmla="*/ 4388902 w 6420902"/>
                <a:gd name="connsiteY83" fmla="*/ 4006647 h 5819876"/>
                <a:gd name="connsiteX84" fmla="*/ 4338102 w 6420902"/>
                <a:gd name="connsiteY84" fmla="*/ 3984876 h 5819876"/>
                <a:gd name="connsiteX85" fmla="*/ 4105874 w 6420902"/>
                <a:gd name="connsiteY85" fmla="*/ 3926818 h 5819876"/>
                <a:gd name="connsiteX86" fmla="*/ 4040559 w 6420902"/>
                <a:gd name="connsiteY86" fmla="*/ 3905047 h 5819876"/>
                <a:gd name="connsiteX87" fmla="*/ 3902674 w 6420902"/>
                <a:gd name="connsiteY87" fmla="*/ 3883276 h 5819876"/>
                <a:gd name="connsiteX88" fmla="*/ 3822845 w 6420902"/>
                <a:gd name="connsiteY88" fmla="*/ 3876018 h 5819876"/>
                <a:gd name="connsiteX89" fmla="*/ 3648674 w 6420902"/>
                <a:gd name="connsiteY89" fmla="*/ 3832476 h 5819876"/>
                <a:gd name="connsiteX90" fmla="*/ 3583359 w 6420902"/>
                <a:gd name="connsiteY90" fmla="*/ 3832476 h 5819876"/>
                <a:gd name="connsiteX91" fmla="*/ 3387416 w 6420902"/>
                <a:gd name="connsiteY91" fmla="*/ 3788933 h 5819876"/>
                <a:gd name="connsiteX92" fmla="*/ 3126159 w 6420902"/>
                <a:gd name="connsiteY92" fmla="*/ 3774418 h 5819876"/>
                <a:gd name="connsiteX93" fmla="*/ 2995531 w 6420902"/>
                <a:gd name="connsiteY93" fmla="*/ 3745390 h 5819876"/>
                <a:gd name="connsiteX94" fmla="*/ 2922959 w 6420902"/>
                <a:gd name="connsiteY94" fmla="*/ 3701847 h 5819876"/>
                <a:gd name="connsiteX95" fmla="*/ 2821359 w 6420902"/>
                <a:gd name="connsiteY95" fmla="*/ 3680076 h 5819876"/>
                <a:gd name="connsiteX96" fmla="*/ 2792331 w 6420902"/>
                <a:gd name="connsiteY96" fmla="*/ 3665561 h 5819876"/>
                <a:gd name="connsiteX97" fmla="*/ 2748788 w 6420902"/>
                <a:gd name="connsiteY97" fmla="*/ 3672818 h 5819876"/>
                <a:gd name="connsiteX98" fmla="*/ 2712502 w 6420902"/>
                <a:gd name="connsiteY98" fmla="*/ 3738133 h 5819876"/>
                <a:gd name="connsiteX99" fmla="*/ 2668959 w 6420902"/>
                <a:gd name="connsiteY99" fmla="*/ 3781676 h 5819876"/>
                <a:gd name="connsiteX100" fmla="*/ 2581874 w 6420902"/>
                <a:gd name="connsiteY100" fmla="*/ 3999390 h 5819876"/>
                <a:gd name="connsiteX101" fmla="*/ 2516559 w 6420902"/>
                <a:gd name="connsiteY101" fmla="*/ 4064704 h 5819876"/>
                <a:gd name="connsiteX102" fmla="*/ 2465759 w 6420902"/>
                <a:gd name="connsiteY102" fmla="*/ 4166304 h 5819876"/>
                <a:gd name="connsiteX103" fmla="*/ 2443988 w 6420902"/>
                <a:gd name="connsiteY103" fmla="*/ 4195333 h 5819876"/>
                <a:gd name="connsiteX104" fmla="*/ 2407702 w 6420902"/>
                <a:gd name="connsiteY104" fmla="*/ 4260647 h 5819876"/>
                <a:gd name="connsiteX105" fmla="*/ 2378674 w 6420902"/>
                <a:gd name="connsiteY105" fmla="*/ 4318704 h 5819876"/>
                <a:gd name="connsiteX106" fmla="*/ 2226274 w 6420902"/>
                <a:gd name="connsiteY106" fmla="*/ 4311447 h 5819876"/>
                <a:gd name="connsiteX107" fmla="*/ 1877931 w 6420902"/>
                <a:gd name="connsiteY107" fmla="*/ 4318704 h 5819876"/>
                <a:gd name="connsiteX108" fmla="*/ 1689245 w 6420902"/>
                <a:gd name="connsiteY108" fmla="*/ 4325961 h 5819876"/>
                <a:gd name="connsiteX109" fmla="*/ 1558616 w 6420902"/>
                <a:gd name="connsiteY109" fmla="*/ 4347733 h 5819876"/>
                <a:gd name="connsiteX110" fmla="*/ 1406216 w 6420902"/>
                <a:gd name="connsiteY110" fmla="*/ 4354990 h 5819876"/>
                <a:gd name="connsiteX111" fmla="*/ 1181245 w 6420902"/>
                <a:gd name="connsiteY111" fmla="*/ 4362247 h 5819876"/>
                <a:gd name="connsiteX112" fmla="*/ 927245 w 6420902"/>
                <a:gd name="connsiteY112" fmla="*/ 4405790 h 5819876"/>
                <a:gd name="connsiteX113" fmla="*/ 854674 w 6420902"/>
                <a:gd name="connsiteY113" fmla="*/ 4405790 h 5819876"/>
                <a:gd name="connsiteX114" fmla="*/ 811131 w 6420902"/>
                <a:gd name="connsiteY114" fmla="*/ 4405790 h 5819876"/>
                <a:gd name="connsiteX115" fmla="*/ 731302 w 6420902"/>
                <a:gd name="connsiteY115" fmla="*/ 4413047 h 5819876"/>
                <a:gd name="connsiteX116" fmla="*/ 687759 w 6420902"/>
                <a:gd name="connsiteY116" fmla="*/ 4434818 h 5819876"/>
                <a:gd name="connsiteX117" fmla="*/ 695016 w 6420902"/>
                <a:gd name="connsiteY117" fmla="*/ 4587218 h 5819876"/>
                <a:gd name="connsiteX118" fmla="*/ 695016 w 6420902"/>
                <a:gd name="connsiteY118" fmla="*/ 4630761 h 5819876"/>
                <a:gd name="connsiteX119" fmla="*/ 687759 w 6420902"/>
                <a:gd name="connsiteY119" fmla="*/ 4870247 h 5819876"/>
                <a:gd name="connsiteX120" fmla="*/ 695016 w 6420902"/>
                <a:gd name="connsiteY120" fmla="*/ 4971847 h 5819876"/>
                <a:gd name="connsiteX121" fmla="*/ 695016 w 6420902"/>
                <a:gd name="connsiteY121" fmla="*/ 5080704 h 5819876"/>
                <a:gd name="connsiteX122" fmla="*/ 687759 w 6420902"/>
                <a:gd name="connsiteY122" fmla="*/ 5218590 h 5819876"/>
                <a:gd name="connsiteX123" fmla="*/ 695016 w 6420902"/>
                <a:gd name="connsiteY123" fmla="*/ 5327447 h 5819876"/>
                <a:gd name="connsiteX124" fmla="*/ 658731 w 6420902"/>
                <a:gd name="connsiteY124" fmla="*/ 5501618 h 5819876"/>
                <a:gd name="connsiteX125" fmla="*/ 673245 w 6420902"/>
                <a:gd name="connsiteY125" fmla="*/ 5610476 h 5819876"/>
                <a:gd name="connsiteX126" fmla="*/ 673245 w 6420902"/>
                <a:gd name="connsiteY126" fmla="*/ 5675790 h 5819876"/>
                <a:gd name="connsiteX127" fmla="*/ 673245 w 6420902"/>
                <a:gd name="connsiteY127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21161 h 5819876"/>
                <a:gd name="connsiteX82" fmla="*/ 4388902 w 6420902"/>
                <a:gd name="connsiteY82" fmla="*/ 4006647 h 5819876"/>
                <a:gd name="connsiteX83" fmla="*/ 4338102 w 6420902"/>
                <a:gd name="connsiteY83" fmla="*/ 3984876 h 5819876"/>
                <a:gd name="connsiteX84" fmla="*/ 4105874 w 6420902"/>
                <a:gd name="connsiteY84" fmla="*/ 3926818 h 5819876"/>
                <a:gd name="connsiteX85" fmla="*/ 4040559 w 6420902"/>
                <a:gd name="connsiteY85" fmla="*/ 3905047 h 5819876"/>
                <a:gd name="connsiteX86" fmla="*/ 3902674 w 6420902"/>
                <a:gd name="connsiteY86" fmla="*/ 3883276 h 5819876"/>
                <a:gd name="connsiteX87" fmla="*/ 3822845 w 6420902"/>
                <a:gd name="connsiteY87" fmla="*/ 3876018 h 5819876"/>
                <a:gd name="connsiteX88" fmla="*/ 3648674 w 6420902"/>
                <a:gd name="connsiteY88" fmla="*/ 3832476 h 5819876"/>
                <a:gd name="connsiteX89" fmla="*/ 3583359 w 6420902"/>
                <a:gd name="connsiteY89" fmla="*/ 3832476 h 5819876"/>
                <a:gd name="connsiteX90" fmla="*/ 3387416 w 6420902"/>
                <a:gd name="connsiteY90" fmla="*/ 3788933 h 5819876"/>
                <a:gd name="connsiteX91" fmla="*/ 3126159 w 6420902"/>
                <a:gd name="connsiteY91" fmla="*/ 3774418 h 5819876"/>
                <a:gd name="connsiteX92" fmla="*/ 2995531 w 6420902"/>
                <a:gd name="connsiteY92" fmla="*/ 3745390 h 5819876"/>
                <a:gd name="connsiteX93" fmla="*/ 2922959 w 6420902"/>
                <a:gd name="connsiteY93" fmla="*/ 3701847 h 5819876"/>
                <a:gd name="connsiteX94" fmla="*/ 2821359 w 6420902"/>
                <a:gd name="connsiteY94" fmla="*/ 3680076 h 5819876"/>
                <a:gd name="connsiteX95" fmla="*/ 2792331 w 6420902"/>
                <a:gd name="connsiteY95" fmla="*/ 3665561 h 5819876"/>
                <a:gd name="connsiteX96" fmla="*/ 2748788 w 6420902"/>
                <a:gd name="connsiteY96" fmla="*/ 3672818 h 5819876"/>
                <a:gd name="connsiteX97" fmla="*/ 2712502 w 6420902"/>
                <a:gd name="connsiteY97" fmla="*/ 3738133 h 5819876"/>
                <a:gd name="connsiteX98" fmla="*/ 2668959 w 6420902"/>
                <a:gd name="connsiteY98" fmla="*/ 3781676 h 5819876"/>
                <a:gd name="connsiteX99" fmla="*/ 2581874 w 6420902"/>
                <a:gd name="connsiteY99" fmla="*/ 3999390 h 5819876"/>
                <a:gd name="connsiteX100" fmla="*/ 2516559 w 6420902"/>
                <a:gd name="connsiteY100" fmla="*/ 4064704 h 5819876"/>
                <a:gd name="connsiteX101" fmla="*/ 2465759 w 6420902"/>
                <a:gd name="connsiteY101" fmla="*/ 4166304 h 5819876"/>
                <a:gd name="connsiteX102" fmla="*/ 2443988 w 6420902"/>
                <a:gd name="connsiteY102" fmla="*/ 4195333 h 5819876"/>
                <a:gd name="connsiteX103" fmla="*/ 2407702 w 6420902"/>
                <a:gd name="connsiteY103" fmla="*/ 4260647 h 5819876"/>
                <a:gd name="connsiteX104" fmla="*/ 2378674 w 6420902"/>
                <a:gd name="connsiteY104" fmla="*/ 4318704 h 5819876"/>
                <a:gd name="connsiteX105" fmla="*/ 2226274 w 6420902"/>
                <a:gd name="connsiteY105" fmla="*/ 4311447 h 5819876"/>
                <a:gd name="connsiteX106" fmla="*/ 1877931 w 6420902"/>
                <a:gd name="connsiteY106" fmla="*/ 4318704 h 5819876"/>
                <a:gd name="connsiteX107" fmla="*/ 1689245 w 6420902"/>
                <a:gd name="connsiteY107" fmla="*/ 4325961 h 5819876"/>
                <a:gd name="connsiteX108" fmla="*/ 1558616 w 6420902"/>
                <a:gd name="connsiteY108" fmla="*/ 4347733 h 5819876"/>
                <a:gd name="connsiteX109" fmla="*/ 1406216 w 6420902"/>
                <a:gd name="connsiteY109" fmla="*/ 4354990 h 5819876"/>
                <a:gd name="connsiteX110" fmla="*/ 1181245 w 6420902"/>
                <a:gd name="connsiteY110" fmla="*/ 4362247 h 5819876"/>
                <a:gd name="connsiteX111" fmla="*/ 927245 w 6420902"/>
                <a:gd name="connsiteY111" fmla="*/ 4405790 h 5819876"/>
                <a:gd name="connsiteX112" fmla="*/ 854674 w 6420902"/>
                <a:gd name="connsiteY112" fmla="*/ 4405790 h 5819876"/>
                <a:gd name="connsiteX113" fmla="*/ 811131 w 6420902"/>
                <a:gd name="connsiteY113" fmla="*/ 4405790 h 5819876"/>
                <a:gd name="connsiteX114" fmla="*/ 731302 w 6420902"/>
                <a:gd name="connsiteY114" fmla="*/ 4413047 h 5819876"/>
                <a:gd name="connsiteX115" fmla="*/ 687759 w 6420902"/>
                <a:gd name="connsiteY115" fmla="*/ 4434818 h 5819876"/>
                <a:gd name="connsiteX116" fmla="*/ 695016 w 6420902"/>
                <a:gd name="connsiteY116" fmla="*/ 4587218 h 5819876"/>
                <a:gd name="connsiteX117" fmla="*/ 695016 w 6420902"/>
                <a:gd name="connsiteY117" fmla="*/ 4630761 h 5819876"/>
                <a:gd name="connsiteX118" fmla="*/ 687759 w 6420902"/>
                <a:gd name="connsiteY118" fmla="*/ 4870247 h 5819876"/>
                <a:gd name="connsiteX119" fmla="*/ 695016 w 6420902"/>
                <a:gd name="connsiteY119" fmla="*/ 4971847 h 5819876"/>
                <a:gd name="connsiteX120" fmla="*/ 695016 w 6420902"/>
                <a:gd name="connsiteY120" fmla="*/ 5080704 h 5819876"/>
                <a:gd name="connsiteX121" fmla="*/ 687759 w 6420902"/>
                <a:gd name="connsiteY121" fmla="*/ 5218590 h 5819876"/>
                <a:gd name="connsiteX122" fmla="*/ 695016 w 6420902"/>
                <a:gd name="connsiteY122" fmla="*/ 5327447 h 5819876"/>
                <a:gd name="connsiteX123" fmla="*/ 658731 w 6420902"/>
                <a:gd name="connsiteY123" fmla="*/ 5501618 h 5819876"/>
                <a:gd name="connsiteX124" fmla="*/ 673245 w 6420902"/>
                <a:gd name="connsiteY124" fmla="*/ 5610476 h 5819876"/>
                <a:gd name="connsiteX125" fmla="*/ 673245 w 6420902"/>
                <a:gd name="connsiteY125" fmla="*/ 5675790 h 5819876"/>
                <a:gd name="connsiteX126" fmla="*/ 673245 w 6420902"/>
                <a:gd name="connsiteY126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21161 h 5819876"/>
                <a:gd name="connsiteX82" fmla="*/ 4338102 w 6420902"/>
                <a:gd name="connsiteY82" fmla="*/ 3984876 h 5819876"/>
                <a:gd name="connsiteX83" fmla="*/ 4105874 w 6420902"/>
                <a:gd name="connsiteY83" fmla="*/ 3926818 h 5819876"/>
                <a:gd name="connsiteX84" fmla="*/ 4040559 w 6420902"/>
                <a:gd name="connsiteY84" fmla="*/ 3905047 h 5819876"/>
                <a:gd name="connsiteX85" fmla="*/ 3902674 w 6420902"/>
                <a:gd name="connsiteY85" fmla="*/ 3883276 h 5819876"/>
                <a:gd name="connsiteX86" fmla="*/ 3822845 w 6420902"/>
                <a:gd name="connsiteY86" fmla="*/ 3876018 h 5819876"/>
                <a:gd name="connsiteX87" fmla="*/ 3648674 w 6420902"/>
                <a:gd name="connsiteY87" fmla="*/ 3832476 h 5819876"/>
                <a:gd name="connsiteX88" fmla="*/ 3583359 w 6420902"/>
                <a:gd name="connsiteY88" fmla="*/ 3832476 h 5819876"/>
                <a:gd name="connsiteX89" fmla="*/ 3387416 w 6420902"/>
                <a:gd name="connsiteY89" fmla="*/ 3788933 h 5819876"/>
                <a:gd name="connsiteX90" fmla="*/ 3126159 w 6420902"/>
                <a:gd name="connsiteY90" fmla="*/ 3774418 h 5819876"/>
                <a:gd name="connsiteX91" fmla="*/ 2995531 w 6420902"/>
                <a:gd name="connsiteY91" fmla="*/ 3745390 h 5819876"/>
                <a:gd name="connsiteX92" fmla="*/ 2922959 w 6420902"/>
                <a:gd name="connsiteY92" fmla="*/ 3701847 h 5819876"/>
                <a:gd name="connsiteX93" fmla="*/ 2821359 w 6420902"/>
                <a:gd name="connsiteY93" fmla="*/ 3680076 h 5819876"/>
                <a:gd name="connsiteX94" fmla="*/ 2792331 w 6420902"/>
                <a:gd name="connsiteY94" fmla="*/ 3665561 h 5819876"/>
                <a:gd name="connsiteX95" fmla="*/ 2748788 w 6420902"/>
                <a:gd name="connsiteY95" fmla="*/ 3672818 h 5819876"/>
                <a:gd name="connsiteX96" fmla="*/ 2712502 w 6420902"/>
                <a:gd name="connsiteY96" fmla="*/ 3738133 h 5819876"/>
                <a:gd name="connsiteX97" fmla="*/ 2668959 w 6420902"/>
                <a:gd name="connsiteY97" fmla="*/ 3781676 h 5819876"/>
                <a:gd name="connsiteX98" fmla="*/ 2581874 w 6420902"/>
                <a:gd name="connsiteY98" fmla="*/ 3999390 h 5819876"/>
                <a:gd name="connsiteX99" fmla="*/ 2516559 w 6420902"/>
                <a:gd name="connsiteY99" fmla="*/ 4064704 h 5819876"/>
                <a:gd name="connsiteX100" fmla="*/ 2465759 w 6420902"/>
                <a:gd name="connsiteY100" fmla="*/ 4166304 h 5819876"/>
                <a:gd name="connsiteX101" fmla="*/ 2443988 w 6420902"/>
                <a:gd name="connsiteY101" fmla="*/ 4195333 h 5819876"/>
                <a:gd name="connsiteX102" fmla="*/ 2407702 w 6420902"/>
                <a:gd name="connsiteY102" fmla="*/ 4260647 h 5819876"/>
                <a:gd name="connsiteX103" fmla="*/ 2378674 w 6420902"/>
                <a:gd name="connsiteY103" fmla="*/ 4318704 h 5819876"/>
                <a:gd name="connsiteX104" fmla="*/ 2226274 w 6420902"/>
                <a:gd name="connsiteY104" fmla="*/ 4311447 h 5819876"/>
                <a:gd name="connsiteX105" fmla="*/ 1877931 w 6420902"/>
                <a:gd name="connsiteY105" fmla="*/ 4318704 h 5819876"/>
                <a:gd name="connsiteX106" fmla="*/ 1689245 w 6420902"/>
                <a:gd name="connsiteY106" fmla="*/ 4325961 h 5819876"/>
                <a:gd name="connsiteX107" fmla="*/ 1558616 w 6420902"/>
                <a:gd name="connsiteY107" fmla="*/ 4347733 h 5819876"/>
                <a:gd name="connsiteX108" fmla="*/ 1406216 w 6420902"/>
                <a:gd name="connsiteY108" fmla="*/ 4354990 h 5819876"/>
                <a:gd name="connsiteX109" fmla="*/ 1181245 w 6420902"/>
                <a:gd name="connsiteY109" fmla="*/ 4362247 h 5819876"/>
                <a:gd name="connsiteX110" fmla="*/ 927245 w 6420902"/>
                <a:gd name="connsiteY110" fmla="*/ 4405790 h 5819876"/>
                <a:gd name="connsiteX111" fmla="*/ 854674 w 6420902"/>
                <a:gd name="connsiteY111" fmla="*/ 4405790 h 5819876"/>
                <a:gd name="connsiteX112" fmla="*/ 811131 w 6420902"/>
                <a:gd name="connsiteY112" fmla="*/ 4405790 h 5819876"/>
                <a:gd name="connsiteX113" fmla="*/ 731302 w 6420902"/>
                <a:gd name="connsiteY113" fmla="*/ 4413047 h 5819876"/>
                <a:gd name="connsiteX114" fmla="*/ 687759 w 6420902"/>
                <a:gd name="connsiteY114" fmla="*/ 4434818 h 5819876"/>
                <a:gd name="connsiteX115" fmla="*/ 695016 w 6420902"/>
                <a:gd name="connsiteY115" fmla="*/ 4587218 h 5819876"/>
                <a:gd name="connsiteX116" fmla="*/ 695016 w 6420902"/>
                <a:gd name="connsiteY116" fmla="*/ 4630761 h 5819876"/>
                <a:gd name="connsiteX117" fmla="*/ 687759 w 6420902"/>
                <a:gd name="connsiteY117" fmla="*/ 4870247 h 5819876"/>
                <a:gd name="connsiteX118" fmla="*/ 695016 w 6420902"/>
                <a:gd name="connsiteY118" fmla="*/ 4971847 h 5819876"/>
                <a:gd name="connsiteX119" fmla="*/ 695016 w 6420902"/>
                <a:gd name="connsiteY119" fmla="*/ 5080704 h 5819876"/>
                <a:gd name="connsiteX120" fmla="*/ 687759 w 6420902"/>
                <a:gd name="connsiteY120" fmla="*/ 5218590 h 5819876"/>
                <a:gd name="connsiteX121" fmla="*/ 695016 w 6420902"/>
                <a:gd name="connsiteY121" fmla="*/ 5327447 h 5819876"/>
                <a:gd name="connsiteX122" fmla="*/ 658731 w 6420902"/>
                <a:gd name="connsiteY122" fmla="*/ 5501618 h 5819876"/>
                <a:gd name="connsiteX123" fmla="*/ 673245 w 6420902"/>
                <a:gd name="connsiteY123" fmla="*/ 5610476 h 5819876"/>
                <a:gd name="connsiteX124" fmla="*/ 673245 w 6420902"/>
                <a:gd name="connsiteY124" fmla="*/ 5675790 h 5819876"/>
                <a:gd name="connsiteX125" fmla="*/ 673245 w 6420902"/>
                <a:gd name="connsiteY12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38102 w 6420902"/>
                <a:gd name="connsiteY82" fmla="*/ 3984876 h 5819876"/>
                <a:gd name="connsiteX83" fmla="*/ 4105874 w 6420902"/>
                <a:gd name="connsiteY83" fmla="*/ 3926818 h 5819876"/>
                <a:gd name="connsiteX84" fmla="*/ 4040559 w 6420902"/>
                <a:gd name="connsiteY84" fmla="*/ 3905047 h 5819876"/>
                <a:gd name="connsiteX85" fmla="*/ 3902674 w 6420902"/>
                <a:gd name="connsiteY85" fmla="*/ 3883276 h 5819876"/>
                <a:gd name="connsiteX86" fmla="*/ 3822845 w 6420902"/>
                <a:gd name="connsiteY86" fmla="*/ 3876018 h 5819876"/>
                <a:gd name="connsiteX87" fmla="*/ 3648674 w 6420902"/>
                <a:gd name="connsiteY87" fmla="*/ 3832476 h 5819876"/>
                <a:gd name="connsiteX88" fmla="*/ 3583359 w 6420902"/>
                <a:gd name="connsiteY88" fmla="*/ 3832476 h 5819876"/>
                <a:gd name="connsiteX89" fmla="*/ 3387416 w 6420902"/>
                <a:gd name="connsiteY89" fmla="*/ 3788933 h 5819876"/>
                <a:gd name="connsiteX90" fmla="*/ 3126159 w 6420902"/>
                <a:gd name="connsiteY90" fmla="*/ 3774418 h 5819876"/>
                <a:gd name="connsiteX91" fmla="*/ 2995531 w 6420902"/>
                <a:gd name="connsiteY91" fmla="*/ 3745390 h 5819876"/>
                <a:gd name="connsiteX92" fmla="*/ 2922959 w 6420902"/>
                <a:gd name="connsiteY92" fmla="*/ 3701847 h 5819876"/>
                <a:gd name="connsiteX93" fmla="*/ 2821359 w 6420902"/>
                <a:gd name="connsiteY93" fmla="*/ 3680076 h 5819876"/>
                <a:gd name="connsiteX94" fmla="*/ 2792331 w 6420902"/>
                <a:gd name="connsiteY94" fmla="*/ 3665561 h 5819876"/>
                <a:gd name="connsiteX95" fmla="*/ 2748788 w 6420902"/>
                <a:gd name="connsiteY95" fmla="*/ 3672818 h 5819876"/>
                <a:gd name="connsiteX96" fmla="*/ 2712502 w 6420902"/>
                <a:gd name="connsiteY96" fmla="*/ 3738133 h 5819876"/>
                <a:gd name="connsiteX97" fmla="*/ 2668959 w 6420902"/>
                <a:gd name="connsiteY97" fmla="*/ 3781676 h 5819876"/>
                <a:gd name="connsiteX98" fmla="*/ 2581874 w 6420902"/>
                <a:gd name="connsiteY98" fmla="*/ 3999390 h 5819876"/>
                <a:gd name="connsiteX99" fmla="*/ 2516559 w 6420902"/>
                <a:gd name="connsiteY99" fmla="*/ 4064704 h 5819876"/>
                <a:gd name="connsiteX100" fmla="*/ 2465759 w 6420902"/>
                <a:gd name="connsiteY100" fmla="*/ 4166304 h 5819876"/>
                <a:gd name="connsiteX101" fmla="*/ 2443988 w 6420902"/>
                <a:gd name="connsiteY101" fmla="*/ 4195333 h 5819876"/>
                <a:gd name="connsiteX102" fmla="*/ 2407702 w 6420902"/>
                <a:gd name="connsiteY102" fmla="*/ 4260647 h 5819876"/>
                <a:gd name="connsiteX103" fmla="*/ 2378674 w 6420902"/>
                <a:gd name="connsiteY103" fmla="*/ 4318704 h 5819876"/>
                <a:gd name="connsiteX104" fmla="*/ 2226274 w 6420902"/>
                <a:gd name="connsiteY104" fmla="*/ 4311447 h 5819876"/>
                <a:gd name="connsiteX105" fmla="*/ 1877931 w 6420902"/>
                <a:gd name="connsiteY105" fmla="*/ 4318704 h 5819876"/>
                <a:gd name="connsiteX106" fmla="*/ 1689245 w 6420902"/>
                <a:gd name="connsiteY106" fmla="*/ 4325961 h 5819876"/>
                <a:gd name="connsiteX107" fmla="*/ 1558616 w 6420902"/>
                <a:gd name="connsiteY107" fmla="*/ 4347733 h 5819876"/>
                <a:gd name="connsiteX108" fmla="*/ 1406216 w 6420902"/>
                <a:gd name="connsiteY108" fmla="*/ 4354990 h 5819876"/>
                <a:gd name="connsiteX109" fmla="*/ 1181245 w 6420902"/>
                <a:gd name="connsiteY109" fmla="*/ 4362247 h 5819876"/>
                <a:gd name="connsiteX110" fmla="*/ 927245 w 6420902"/>
                <a:gd name="connsiteY110" fmla="*/ 4405790 h 5819876"/>
                <a:gd name="connsiteX111" fmla="*/ 854674 w 6420902"/>
                <a:gd name="connsiteY111" fmla="*/ 4405790 h 5819876"/>
                <a:gd name="connsiteX112" fmla="*/ 811131 w 6420902"/>
                <a:gd name="connsiteY112" fmla="*/ 4405790 h 5819876"/>
                <a:gd name="connsiteX113" fmla="*/ 731302 w 6420902"/>
                <a:gd name="connsiteY113" fmla="*/ 4413047 h 5819876"/>
                <a:gd name="connsiteX114" fmla="*/ 687759 w 6420902"/>
                <a:gd name="connsiteY114" fmla="*/ 4434818 h 5819876"/>
                <a:gd name="connsiteX115" fmla="*/ 695016 w 6420902"/>
                <a:gd name="connsiteY115" fmla="*/ 4587218 h 5819876"/>
                <a:gd name="connsiteX116" fmla="*/ 695016 w 6420902"/>
                <a:gd name="connsiteY116" fmla="*/ 4630761 h 5819876"/>
                <a:gd name="connsiteX117" fmla="*/ 687759 w 6420902"/>
                <a:gd name="connsiteY117" fmla="*/ 4870247 h 5819876"/>
                <a:gd name="connsiteX118" fmla="*/ 695016 w 6420902"/>
                <a:gd name="connsiteY118" fmla="*/ 4971847 h 5819876"/>
                <a:gd name="connsiteX119" fmla="*/ 695016 w 6420902"/>
                <a:gd name="connsiteY119" fmla="*/ 5080704 h 5819876"/>
                <a:gd name="connsiteX120" fmla="*/ 687759 w 6420902"/>
                <a:gd name="connsiteY120" fmla="*/ 5218590 h 5819876"/>
                <a:gd name="connsiteX121" fmla="*/ 695016 w 6420902"/>
                <a:gd name="connsiteY121" fmla="*/ 5327447 h 5819876"/>
                <a:gd name="connsiteX122" fmla="*/ 658731 w 6420902"/>
                <a:gd name="connsiteY122" fmla="*/ 5501618 h 5819876"/>
                <a:gd name="connsiteX123" fmla="*/ 673245 w 6420902"/>
                <a:gd name="connsiteY123" fmla="*/ 5610476 h 5819876"/>
                <a:gd name="connsiteX124" fmla="*/ 673245 w 6420902"/>
                <a:gd name="connsiteY124" fmla="*/ 5675790 h 5819876"/>
                <a:gd name="connsiteX125" fmla="*/ 673245 w 6420902"/>
                <a:gd name="connsiteY12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38102 w 6420902"/>
                <a:gd name="connsiteY82" fmla="*/ 3984876 h 5819876"/>
                <a:gd name="connsiteX83" fmla="*/ 4105874 w 6420902"/>
                <a:gd name="connsiteY83" fmla="*/ 3926818 h 5819876"/>
                <a:gd name="connsiteX84" fmla="*/ 4040559 w 6420902"/>
                <a:gd name="connsiteY84" fmla="*/ 3905047 h 5819876"/>
                <a:gd name="connsiteX85" fmla="*/ 3902674 w 6420902"/>
                <a:gd name="connsiteY85" fmla="*/ 3883276 h 5819876"/>
                <a:gd name="connsiteX86" fmla="*/ 3822845 w 6420902"/>
                <a:gd name="connsiteY86" fmla="*/ 3876018 h 5819876"/>
                <a:gd name="connsiteX87" fmla="*/ 3648674 w 6420902"/>
                <a:gd name="connsiteY87" fmla="*/ 3832476 h 5819876"/>
                <a:gd name="connsiteX88" fmla="*/ 3583359 w 6420902"/>
                <a:gd name="connsiteY88" fmla="*/ 3832476 h 5819876"/>
                <a:gd name="connsiteX89" fmla="*/ 3387416 w 6420902"/>
                <a:gd name="connsiteY89" fmla="*/ 3788933 h 5819876"/>
                <a:gd name="connsiteX90" fmla="*/ 3126159 w 6420902"/>
                <a:gd name="connsiteY90" fmla="*/ 3774418 h 5819876"/>
                <a:gd name="connsiteX91" fmla="*/ 2995531 w 6420902"/>
                <a:gd name="connsiteY91" fmla="*/ 3745390 h 5819876"/>
                <a:gd name="connsiteX92" fmla="*/ 2922959 w 6420902"/>
                <a:gd name="connsiteY92" fmla="*/ 3701847 h 5819876"/>
                <a:gd name="connsiteX93" fmla="*/ 2821359 w 6420902"/>
                <a:gd name="connsiteY93" fmla="*/ 3680076 h 5819876"/>
                <a:gd name="connsiteX94" fmla="*/ 2792331 w 6420902"/>
                <a:gd name="connsiteY94" fmla="*/ 3665561 h 5819876"/>
                <a:gd name="connsiteX95" fmla="*/ 2748788 w 6420902"/>
                <a:gd name="connsiteY95" fmla="*/ 3672818 h 5819876"/>
                <a:gd name="connsiteX96" fmla="*/ 2712502 w 6420902"/>
                <a:gd name="connsiteY96" fmla="*/ 3738133 h 5819876"/>
                <a:gd name="connsiteX97" fmla="*/ 2668959 w 6420902"/>
                <a:gd name="connsiteY97" fmla="*/ 3781676 h 5819876"/>
                <a:gd name="connsiteX98" fmla="*/ 2581874 w 6420902"/>
                <a:gd name="connsiteY98" fmla="*/ 3999390 h 5819876"/>
                <a:gd name="connsiteX99" fmla="*/ 2516559 w 6420902"/>
                <a:gd name="connsiteY99" fmla="*/ 4064704 h 5819876"/>
                <a:gd name="connsiteX100" fmla="*/ 2465759 w 6420902"/>
                <a:gd name="connsiteY100" fmla="*/ 4166304 h 5819876"/>
                <a:gd name="connsiteX101" fmla="*/ 2443988 w 6420902"/>
                <a:gd name="connsiteY101" fmla="*/ 4195333 h 5819876"/>
                <a:gd name="connsiteX102" fmla="*/ 2407702 w 6420902"/>
                <a:gd name="connsiteY102" fmla="*/ 4260647 h 5819876"/>
                <a:gd name="connsiteX103" fmla="*/ 2378674 w 6420902"/>
                <a:gd name="connsiteY103" fmla="*/ 4318704 h 5819876"/>
                <a:gd name="connsiteX104" fmla="*/ 2226274 w 6420902"/>
                <a:gd name="connsiteY104" fmla="*/ 4311447 h 5819876"/>
                <a:gd name="connsiteX105" fmla="*/ 1877931 w 6420902"/>
                <a:gd name="connsiteY105" fmla="*/ 4318704 h 5819876"/>
                <a:gd name="connsiteX106" fmla="*/ 1689245 w 6420902"/>
                <a:gd name="connsiteY106" fmla="*/ 4325961 h 5819876"/>
                <a:gd name="connsiteX107" fmla="*/ 1558616 w 6420902"/>
                <a:gd name="connsiteY107" fmla="*/ 4347733 h 5819876"/>
                <a:gd name="connsiteX108" fmla="*/ 1406216 w 6420902"/>
                <a:gd name="connsiteY108" fmla="*/ 4354990 h 5819876"/>
                <a:gd name="connsiteX109" fmla="*/ 1181245 w 6420902"/>
                <a:gd name="connsiteY109" fmla="*/ 4362247 h 5819876"/>
                <a:gd name="connsiteX110" fmla="*/ 927245 w 6420902"/>
                <a:gd name="connsiteY110" fmla="*/ 4405790 h 5819876"/>
                <a:gd name="connsiteX111" fmla="*/ 854674 w 6420902"/>
                <a:gd name="connsiteY111" fmla="*/ 4405790 h 5819876"/>
                <a:gd name="connsiteX112" fmla="*/ 811131 w 6420902"/>
                <a:gd name="connsiteY112" fmla="*/ 4405790 h 5819876"/>
                <a:gd name="connsiteX113" fmla="*/ 731302 w 6420902"/>
                <a:gd name="connsiteY113" fmla="*/ 4413047 h 5819876"/>
                <a:gd name="connsiteX114" fmla="*/ 687759 w 6420902"/>
                <a:gd name="connsiteY114" fmla="*/ 4434818 h 5819876"/>
                <a:gd name="connsiteX115" fmla="*/ 695016 w 6420902"/>
                <a:gd name="connsiteY115" fmla="*/ 4587218 h 5819876"/>
                <a:gd name="connsiteX116" fmla="*/ 695016 w 6420902"/>
                <a:gd name="connsiteY116" fmla="*/ 4630761 h 5819876"/>
                <a:gd name="connsiteX117" fmla="*/ 687759 w 6420902"/>
                <a:gd name="connsiteY117" fmla="*/ 4870247 h 5819876"/>
                <a:gd name="connsiteX118" fmla="*/ 695016 w 6420902"/>
                <a:gd name="connsiteY118" fmla="*/ 4971847 h 5819876"/>
                <a:gd name="connsiteX119" fmla="*/ 695016 w 6420902"/>
                <a:gd name="connsiteY119" fmla="*/ 5080704 h 5819876"/>
                <a:gd name="connsiteX120" fmla="*/ 687759 w 6420902"/>
                <a:gd name="connsiteY120" fmla="*/ 5218590 h 5819876"/>
                <a:gd name="connsiteX121" fmla="*/ 695016 w 6420902"/>
                <a:gd name="connsiteY121" fmla="*/ 5327447 h 5819876"/>
                <a:gd name="connsiteX122" fmla="*/ 658731 w 6420902"/>
                <a:gd name="connsiteY122" fmla="*/ 5501618 h 5819876"/>
                <a:gd name="connsiteX123" fmla="*/ 673245 w 6420902"/>
                <a:gd name="connsiteY123" fmla="*/ 5610476 h 5819876"/>
                <a:gd name="connsiteX124" fmla="*/ 673245 w 6420902"/>
                <a:gd name="connsiteY124" fmla="*/ 5675790 h 5819876"/>
                <a:gd name="connsiteX125" fmla="*/ 673245 w 6420902"/>
                <a:gd name="connsiteY12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4040559 w 6420902"/>
                <a:gd name="connsiteY84" fmla="*/ 3905047 h 5819876"/>
                <a:gd name="connsiteX85" fmla="*/ 3902674 w 6420902"/>
                <a:gd name="connsiteY85" fmla="*/ 3883276 h 5819876"/>
                <a:gd name="connsiteX86" fmla="*/ 3822845 w 6420902"/>
                <a:gd name="connsiteY86" fmla="*/ 3876018 h 5819876"/>
                <a:gd name="connsiteX87" fmla="*/ 3648674 w 6420902"/>
                <a:gd name="connsiteY87" fmla="*/ 3832476 h 5819876"/>
                <a:gd name="connsiteX88" fmla="*/ 3583359 w 6420902"/>
                <a:gd name="connsiteY88" fmla="*/ 3832476 h 5819876"/>
                <a:gd name="connsiteX89" fmla="*/ 3387416 w 6420902"/>
                <a:gd name="connsiteY89" fmla="*/ 3788933 h 5819876"/>
                <a:gd name="connsiteX90" fmla="*/ 3126159 w 6420902"/>
                <a:gd name="connsiteY90" fmla="*/ 3774418 h 5819876"/>
                <a:gd name="connsiteX91" fmla="*/ 2995531 w 6420902"/>
                <a:gd name="connsiteY91" fmla="*/ 3745390 h 5819876"/>
                <a:gd name="connsiteX92" fmla="*/ 2922959 w 6420902"/>
                <a:gd name="connsiteY92" fmla="*/ 3701847 h 5819876"/>
                <a:gd name="connsiteX93" fmla="*/ 2821359 w 6420902"/>
                <a:gd name="connsiteY93" fmla="*/ 3680076 h 5819876"/>
                <a:gd name="connsiteX94" fmla="*/ 2792331 w 6420902"/>
                <a:gd name="connsiteY94" fmla="*/ 3665561 h 5819876"/>
                <a:gd name="connsiteX95" fmla="*/ 2748788 w 6420902"/>
                <a:gd name="connsiteY95" fmla="*/ 3672818 h 5819876"/>
                <a:gd name="connsiteX96" fmla="*/ 2712502 w 6420902"/>
                <a:gd name="connsiteY96" fmla="*/ 3738133 h 5819876"/>
                <a:gd name="connsiteX97" fmla="*/ 2668959 w 6420902"/>
                <a:gd name="connsiteY97" fmla="*/ 3781676 h 5819876"/>
                <a:gd name="connsiteX98" fmla="*/ 2581874 w 6420902"/>
                <a:gd name="connsiteY98" fmla="*/ 3999390 h 5819876"/>
                <a:gd name="connsiteX99" fmla="*/ 2516559 w 6420902"/>
                <a:gd name="connsiteY99" fmla="*/ 4064704 h 5819876"/>
                <a:gd name="connsiteX100" fmla="*/ 2465759 w 6420902"/>
                <a:gd name="connsiteY100" fmla="*/ 4166304 h 5819876"/>
                <a:gd name="connsiteX101" fmla="*/ 2443988 w 6420902"/>
                <a:gd name="connsiteY101" fmla="*/ 4195333 h 5819876"/>
                <a:gd name="connsiteX102" fmla="*/ 2407702 w 6420902"/>
                <a:gd name="connsiteY102" fmla="*/ 4260647 h 5819876"/>
                <a:gd name="connsiteX103" fmla="*/ 2378674 w 6420902"/>
                <a:gd name="connsiteY103" fmla="*/ 4318704 h 5819876"/>
                <a:gd name="connsiteX104" fmla="*/ 2226274 w 6420902"/>
                <a:gd name="connsiteY104" fmla="*/ 4311447 h 5819876"/>
                <a:gd name="connsiteX105" fmla="*/ 1877931 w 6420902"/>
                <a:gd name="connsiteY105" fmla="*/ 4318704 h 5819876"/>
                <a:gd name="connsiteX106" fmla="*/ 1689245 w 6420902"/>
                <a:gd name="connsiteY106" fmla="*/ 4325961 h 5819876"/>
                <a:gd name="connsiteX107" fmla="*/ 1558616 w 6420902"/>
                <a:gd name="connsiteY107" fmla="*/ 4347733 h 5819876"/>
                <a:gd name="connsiteX108" fmla="*/ 1406216 w 6420902"/>
                <a:gd name="connsiteY108" fmla="*/ 4354990 h 5819876"/>
                <a:gd name="connsiteX109" fmla="*/ 1181245 w 6420902"/>
                <a:gd name="connsiteY109" fmla="*/ 4362247 h 5819876"/>
                <a:gd name="connsiteX110" fmla="*/ 927245 w 6420902"/>
                <a:gd name="connsiteY110" fmla="*/ 4405790 h 5819876"/>
                <a:gd name="connsiteX111" fmla="*/ 854674 w 6420902"/>
                <a:gd name="connsiteY111" fmla="*/ 4405790 h 5819876"/>
                <a:gd name="connsiteX112" fmla="*/ 811131 w 6420902"/>
                <a:gd name="connsiteY112" fmla="*/ 4405790 h 5819876"/>
                <a:gd name="connsiteX113" fmla="*/ 731302 w 6420902"/>
                <a:gd name="connsiteY113" fmla="*/ 4413047 h 5819876"/>
                <a:gd name="connsiteX114" fmla="*/ 687759 w 6420902"/>
                <a:gd name="connsiteY114" fmla="*/ 4434818 h 5819876"/>
                <a:gd name="connsiteX115" fmla="*/ 695016 w 6420902"/>
                <a:gd name="connsiteY115" fmla="*/ 4587218 h 5819876"/>
                <a:gd name="connsiteX116" fmla="*/ 695016 w 6420902"/>
                <a:gd name="connsiteY116" fmla="*/ 4630761 h 5819876"/>
                <a:gd name="connsiteX117" fmla="*/ 687759 w 6420902"/>
                <a:gd name="connsiteY117" fmla="*/ 4870247 h 5819876"/>
                <a:gd name="connsiteX118" fmla="*/ 695016 w 6420902"/>
                <a:gd name="connsiteY118" fmla="*/ 4971847 h 5819876"/>
                <a:gd name="connsiteX119" fmla="*/ 695016 w 6420902"/>
                <a:gd name="connsiteY119" fmla="*/ 5080704 h 5819876"/>
                <a:gd name="connsiteX120" fmla="*/ 687759 w 6420902"/>
                <a:gd name="connsiteY120" fmla="*/ 5218590 h 5819876"/>
                <a:gd name="connsiteX121" fmla="*/ 695016 w 6420902"/>
                <a:gd name="connsiteY121" fmla="*/ 5327447 h 5819876"/>
                <a:gd name="connsiteX122" fmla="*/ 658731 w 6420902"/>
                <a:gd name="connsiteY122" fmla="*/ 5501618 h 5819876"/>
                <a:gd name="connsiteX123" fmla="*/ 673245 w 6420902"/>
                <a:gd name="connsiteY123" fmla="*/ 5610476 h 5819876"/>
                <a:gd name="connsiteX124" fmla="*/ 673245 w 6420902"/>
                <a:gd name="connsiteY124" fmla="*/ 5675790 h 5819876"/>
                <a:gd name="connsiteX125" fmla="*/ 673245 w 6420902"/>
                <a:gd name="connsiteY12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902674 w 6420902"/>
                <a:gd name="connsiteY84" fmla="*/ 3883276 h 5819876"/>
                <a:gd name="connsiteX85" fmla="*/ 3822845 w 6420902"/>
                <a:gd name="connsiteY85" fmla="*/ 3876018 h 5819876"/>
                <a:gd name="connsiteX86" fmla="*/ 3648674 w 6420902"/>
                <a:gd name="connsiteY86" fmla="*/ 3832476 h 5819876"/>
                <a:gd name="connsiteX87" fmla="*/ 3583359 w 6420902"/>
                <a:gd name="connsiteY87" fmla="*/ 3832476 h 5819876"/>
                <a:gd name="connsiteX88" fmla="*/ 3387416 w 6420902"/>
                <a:gd name="connsiteY88" fmla="*/ 3788933 h 5819876"/>
                <a:gd name="connsiteX89" fmla="*/ 3126159 w 6420902"/>
                <a:gd name="connsiteY89" fmla="*/ 3774418 h 5819876"/>
                <a:gd name="connsiteX90" fmla="*/ 2995531 w 6420902"/>
                <a:gd name="connsiteY90" fmla="*/ 3745390 h 5819876"/>
                <a:gd name="connsiteX91" fmla="*/ 2922959 w 6420902"/>
                <a:gd name="connsiteY91" fmla="*/ 3701847 h 5819876"/>
                <a:gd name="connsiteX92" fmla="*/ 2821359 w 6420902"/>
                <a:gd name="connsiteY92" fmla="*/ 3680076 h 5819876"/>
                <a:gd name="connsiteX93" fmla="*/ 2792331 w 6420902"/>
                <a:gd name="connsiteY93" fmla="*/ 3665561 h 5819876"/>
                <a:gd name="connsiteX94" fmla="*/ 2748788 w 6420902"/>
                <a:gd name="connsiteY94" fmla="*/ 3672818 h 5819876"/>
                <a:gd name="connsiteX95" fmla="*/ 2712502 w 6420902"/>
                <a:gd name="connsiteY95" fmla="*/ 3738133 h 5819876"/>
                <a:gd name="connsiteX96" fmla="*/ 2668959 w 6420902"/>
                <a:gd name="connsiteY96" fmla="*/ 3781676 h 5819876"/>
                <a:gd name="connsiteX97" fmla="*/ 2581874 w 6420902"/>
                <a:gd name="connsiteY97" fmla="*/ 3999390 h 5819876"/>
                <a:gd name="connsiteX98" fmla="*/ 2516559 w 6420902"/>
                <a:gd name="connsiteY98" fmla="*/ 4064704 h 5819876"/>
                <a:gd name="connsiteX99" fmla="*/ 2465759 w 6420902"/>
                <a:gd name="connsiteY99" fmla="*/ 4166304 h 5819876"/>
                <a:gd name="connsiteX100" fmla="*/ 2443988 w 6420902"/>
                <a:gd name="connsiteY100" fmla="*/ 4195333 h 5819876"/>
                <a:gd name="connsiteX101" fmla="*/ 2407702 w 6420902"/>
                <a:gd name="connsiteY101" fmla="*/ 4260647 h 5819876"/>
                <a:gd name="connsiteX102" fmla="*/ 2378674 w 6420902"/>
                <a:gd name="connsiteY102" fmla="*/ 4318704 h 5819876"/>
                <a:gd name="connsiteX103" fmla="*/ 2226274 w 6420902"/>
                <a:gd name="connsiteY103" fmla="*/ 4311447 h 5819876"/>
                <a:gd name="connsiteX104" fmla="*/ 1877931 w 6420902"/>
                <a:gd name="connsiteY104" fmla="*/ 4318704 h 5819876"/>
                <a:gd name="connsiteX105" fmla="*/ 1689245 w 6420902"/>
                <a:gd name="connsiteY105" fmla="*/ 4325961 h 5819876"/>
                <a:gd name="connsiteX106" fmla="*/ 1558616 w 6420902"/>
                <a:gd name="connsiteY106" fmla="*/ 4347733 h 5819876"/>
                <a:gd name="connsiteX107" fmla="*/ 1406216 w 6420902"/>
                <a:gd name="connsiteY107" fmla="*/ 4354990 h 5819876"/>
                <a:gd name="connsiteX108" fmla="*/ 1181245 w 6420902"/>
                <a:gd name="connsiteY108" fmla="*/ 4362247 h 5819876"/>
                <a:gd name="connsiteX109" fmla="*/ 927245 w 6420902"/>
                <a:gd name="connsiteY109" fmla="*/ 4405790 h 5819876"/>
                <a:gd name="connsiteX110" fmla="*/ 854674 w 6420902"/>
                <a:gd name="connsiteY110" fmla="*/ 4405790 h 5819876"/>
                <a:gd name="connsiteX111" fmla="*/ 811131 w 6420902"/>
                <a:gd name="connsiteY111" fmla="*/ 4405790 h 5819876"/>
                <a:gd name="connsiteX112" fmla="*/ 731302 w 6420902"/>
                <a:gd name="connsiteY112" fmla="*/ 4413047 h 5819876"/>
                <a:gd name="connsiteX113" fmla="*/ 687759 w 6420902"/>
                <a:gd name="connsiteY113" fmla="*/ 4434818 h 5819876"/>
                <a:gd name="connsiteX114" fmla="*/ 695016 w 6420902"/>
                <a:gd name="connsiteY114" fmla="*/ 4587218 h 5819876"/>
                <a:gd name="connsiteX115" fmla="*/ 695016 w 6420902"/>
                <a:gd name="connsiteY115" fmla="*/ 4630761 h 5819876"/>
                <a:gd name="connsiteX116" fmla="*/ 687759 w 6420902"/>
                <a:gd name="connsiteY116" fmla="*/ 4870247 h 5819876"/>
                <a:gd name="connsiteX117" fmla="*/ 695016 w 6420902"/>
                <a:gd name="connsiteY117" fmla="*/ 4971847 h 5819876"/>
                <a:gd name="connsiteX118" fmla="*/ 695016 w 6420902"/>
                <a:gd name="connsiteY118" fmla="*/ 5080704 h 5819876"/>
                <a:gd name="connsiteX119" fmla="*/ 687759 w 6420902"/>
                <a:gd name="connsiteY119" fmla="*/ 5218590 h 5819876"/>
                <a:gd name="connsiteX120" fmla="*/ 695016 w 6420902"/>
                <a:gd name="connsiteY120" fmla="*/ 5327447 h 5819876"/>
                <a:gd name="connsiteX121" fmla="*/ 658731 w 6420902"/>
                <a:gd name="connsiteY121" fmla="*/ 5501618 h 5819876"/>
                <a:gd name="connsiteX122" fmla="*/ 673245 w 6420902"/>
                <a:gd name="connsiteY122" fmla="*/ 5610476 h 5819876"/>
                <a:gd name="connsiteX123" fmla="*/ 673245 w 6420902"/>
                <a:gd name="connsiteY123" fmla="*/ 5675790 h 5819876"/>
                <a:gd name="connsiteX124" fmla="*/ 673245 w 6420902"/>
                <a:gd name="connsiteY12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648674 w 6420902"/>
                <a:gd name="connsiteY85" fmla="*/ 3832476 h 5819876"/>
                <a:gd name="connsiteX86" fmla="*/ 3583359 w 6420902"/>
                <a:gd name="connsiteY86" fmla="*/ 3832476 h 5819876"/>
                <a:gd name="connsiteX87" fmla="*/ 3387416 w 6420902"/>
                <a:gd name="connsiteY87" fmla="*/ 3788933 h 5819876"/>
                <a:gd name="connsiteX88" fmla="*/ 3126159 w 6420902"/>
                <a:gd name="connsiteY88" fmla="*/ 3774418 h 5819876"/>
                <a:gd name="connsiteX89" fmla="*/ 2995531 w 6420902"/>
                <a:gd name="connsiteY89" fmla="*/ 3745390 h 5819876"/>
                <a:gd name="connsiteX90" fmla="*/ 2922959 w 6420902"/>
                <a:gd name="connsiteY90" fmla="*/ 3701847 h 5819876"/>
                <a:gd name="connsiteX91" fmla="*/ 2821359 w 6420902"/>
                <a:gd name="connsiteY91" fmla="*/ 3680076 h 5819876"/>
                <a:gd name="connsiteX92" fmla="*/ 2792331 w 6420902"/>
                <a:gd name="connsiteY92" fmla="*/ 3665561 h 5819876"/>
                <a:gd name="connsiteX93" fmla="*/ 2748788 w 6420902"/>
                <a:gd name="connsiteY93" fmla="*/ 3672818 h 5819876"/>
                <a:gd name="connsiteX94" fmla="*/ 2712502 w 6420902"/>
                <a:gd name="connsiteY94" fmla="*/ 3738133 h 5819876"/>
                <a:gd name="connsiteX95" fmla="*/ 2668959 w 6420902"/>
                <a:gd name="connsiteY95" fmla="*/ 3781676 h 5819876"/>
                <a:gd name="connsiteX96" fmla="*/ 2581874 w 6420902"/>
                <a:gd name="connsiteY96" fmla="*/ 3999390 h 5819876"/>
                <a:gd name="connsiteX97" fmla="*/ 2516559 w 6420902"/>
                <a:gd name="connsiteY97" fmla="*/ 4064704 h 5819876"/>
                <a:gd name="connsiteX98" fmla="*/ 2465759 w 6420902"/>
                <a:gd name="connsiteY98" fmla="*/ 4166304 h 5819876"/>
                <a:gd name="connsiteX99" fmla="*/ 2443988 w 6420902"/>
                <a:gd name="connsiteY99" fmla="*/ 4195333 h 5819876"/>
                <a:gd name="connsiteX100" fmla="*/ 2407702 w 6420902"/>
                <a:gd name="connsiteY100" fmla="*/ 4260647 h 5819876"/>
                <a:gd name="connsiteX101" fmla="*/ 2378674 w 6420902"/>
                <a:gd name="connsiteY101" fmla="*/ 4318704 h 5819876"/>
                <a:gd name="connsiteX102" fmla="*/ 2226274 w 6420902"/>
                <a:gd name="connsiteY102" fmla="*/ 4311447 h 5819876"/>
                <a:gd name="connsiteX103" fmla="*/ 1877931 w 6420902"/>
                <a:gd name="connsiteY103" fmla="*/ 4318704 h 5819876"/>
                <a:gd name="connsiteX104" fmla="*/ 1689245 w 6420902"/>
                <a:gd name="connsiteY104" fmla="*/ 4325961 h 5819876"/>
                <a:gd name="connsiteX105" fmla="*/ 1558616 w 6420902"/>
                <a:gd name="connsiteY105" fmla="*/ 4347733 h 5819876"/>
                <a:gd name="connsiteX106" fmla="*/ 1406216 w 6420902"/>
                <a:gd name="connsiteY106" fmla="*/ 4354990 h 5819876"/>
                <a:gd name="connsiteX107" fmla="*/ 1181245 w 6420902"/>
                <a:gd name="connsiteY107" fmla="*/ 4362247 h 5819876"/>
                <a:gd name="connsiteX108" fmla="*/ 927245 w 6420902"/>
                <a:gd name="connsiteY108" fmla="*/ 4405790 h 5819876"/>
                <a:gd name="connsiteX109" fmla="*/ 854674 w 6420902"/>
                <a:gd name="connsiteY109" fmla="*/ 4405790 h 5819876"/>
                <a:gd name="connsiteX110" fmla="*/ 811131 w 6420902"/>
                <a:gd name="connsiteY110" fmla="*/ 4405790 h 5819876"/>
                <a:gd name="connsiteX111" fmla="*/ 731302 w 6420902"/>
                <a:gd name="connsiteY111" fmla="*/ 4413047 h 5819876"/>
                <a:gd name="connsiteX112" fmla="*/ 687759 w 6420902"/>
                <a:gd name="connsiteY112" fmla="*/ 4434818 h 5819876"/>
                <a:gd name="connsiteX113" fmla="*/ 695016 w 6420902"/>
                <a:gd name="connsiteY113" fmla="*/ 4587218 h 5819876"/>
                <a:gd name="connsiteX114" fmla="*/ 695016 w 6420902"/>
                <a:gd name="connsiteY114" fmla="*/ 4630761 h 5819876"/>
                <a:gd name="connsiteX115" fmla="*/ 687759 w 6420902"/>
                <a:gd name="connsiteY115" fmla="*/ 4870247 h 5819876"/>
                <a:gd name="connsiteX116" fmla="*/ 695016 w 6420902"/>
                <a:gd name="connsiteY116" fmla="*/ 4971847 h 5819876"/>
                <a:gd name="connsiteX117" fmla="*/ 695016 w 6420902"/>
                <a:gd name="connsiteY117" fmla="*/ 5080704 h 5819876"/>
                <a:gd name="connsiteX118" fmla="*/ 687759 w 6420902"/>
                <a:gd name="connsiteY118" fmla="*/ 5218590 h 5819876"/>
                <a:gd name="connsiteX119" fmla="*/ 695016 w 6420902"/>
                <a:gd name="connsiteY119" fmla="*/ 5327447 h 5819876"/>
                <a:gd name="connsiteX120" fmla="*/ 658731 w 6420902"/>
                <a:gd name="connsiteY120" fmla="*/ 5501618 h 5819876"/>
                <a:gd name="connsiteX121" fmla="*/ 673245 w 6420902"/>
                <a:gd name="connsiteY121" fmla="*/ 5610476 h 5819876"/>
                <a:gd name="connsiteX122" fmla="*/ 673245 w 6420902"/>
                <a:gd name="connsiteY122" fmla="*/ 5675790 h 5819876"/>
                <a:gd name="connsiteX123" fmla="*/ 673245 w 6420902"/>
                <a:gd name="connsiteY12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87416 w 6420902"/>
                <a:gd name="connsiteY86" fmla="*/ 3788933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792331 w 6420902"/>
                <a:gd name="connsiteY91" fmla="*/ 3665561 h 5819876"/>
                <a:gd name="connsiteX92" fmla="*/ 2748788 w 6420902"/>
                <a:gd name="connsiteY92" fmla="*/ 3672818 h 5819876"/>
                <a:gd name="connsiteX93" fmla="*/ 2712502 w 6420902"/>
                <a:gd name="connsiteY93" fmla="*/ 3738133 h 5819876"/>
                <a:gd name="connsiteX94" fmla="*/ 2668959 w 6420902"/>
                <a:gd name="connsiteY94" fmla="*/ 3781676 h 5819876"/>
                <a:gd name="connsiteX95" fmla="*/ 2581874 w 6420902"/>
                <a:gd name="connsiteY95" fmla="*/ 3999390 h 5819876"/>
                <a:gd name="connsiteX96" fmla="*/ 2516559 w 6420902"/>
                <a:gd name="connsiteY96" fmla="*/ 4064704 h 5819876"/>
                <a:gd name="connsiteX97" fmla="*/ 2465759 w 6420902"/>
                <a:gd name="connsiteY97" fmla="*/ 4166304 h 5819876"/>
                <a:gd name="connsiteX98" fmla="*/ 2443988 w 6420902"/>
                <a:gd name="connsiteY98" fmla="*/ 4195333 h 5819876"/>
                <a:gd name="connsiteX99" fmla="*/ 2407702 w 6420902"/>
                <a:gd name="connsiteY99" fmla="*/ 4260647 h 5819876"/>
                <a:gd name="connsiteX100" fmla="*/ 2378674 w 6420902"/>
                <a:gd name="connsiteY100" fmla="*/ 4318704 h 5819876"/>
                <a:gd name="connsiteX101" fmla="*/ 2226274 w 6420902"/>
                <a:gd name="connsiteY101" fmla="*/ 4311447 h 5819876"/>
                <a:gd name="connsiteX102" fmla="*/ 1877931 w 6420902"/>
                <a:gd name="connsiteY102" fmla="*/ 4318704 h 5819876"/>
                <a:gd name="connsiteX103" fmla="*/ 1689245 w 6420902"/>
                <a:gd name="connsiteY103" fmla="*/ 4325961 h 5819876"/>
                <a:gd name="connsiteX104" fmla="*/ 1558616 w 6420902"/>
                <a:gd name="connsiteY104" fmla="*/ 4347733 h 5819876"/>
                <a:gd name="connsiteX105" fmla="*/ 1406216 w 6420902"/>
                <a:gd name="connsiteY105" fmla="*/ 4354990 h 5819876"/>
                <a:gd name="connsiteX106" fmla="*/ 1181245 w 6420902"/>
                <a:gd name="connsiteY106" fmla="*/ 4362247 h 5819876"/>
                <a:gd name="connsiteX107" fmla="*/ 927245 w 6420902"/>
                <a:gd name="connsiteY107" fmla="*/ 4405790 h 5819876"/>
                <a:gd name="connsiteX108" fmla="*/ 854674 w 6420902"/>
                <a:gd name="connsiteY108" fmla="*/ 4405790 h 5819876"/>
                <a:gd name="connsiteX109" fmla="*/ 811131 w 6420902"/>
                <a:gd name="connsiteY109" fmla="*/ 4405790 h 5819876"/>
                <a:gd name="connsiteX110" fmla="*/ 731302 w 6420902"/>
                <a:gd name="connsiteY110" fmla="*/ 4413047 h 5819876"/>
                <a:gd name="connsiteX111" fmla="*/ 687759 w 6420902"/>
                <a:gd name="connsiteY111" fmla="*/ 4434818 h 5819876"/>
                <a:gd name="connsiteX112" fmla="*/ 695016 w 6420902"/>
                <a:gd name="connsiteY112" fmla="*/ 4587218 h 5819876"/>
                <a:gd name="connsiteX113" fmla="*/ 695016 w 6420902"/>
                <a:gd name="connsiteY113" fmla="*/ 4630761 h 5819876"/>
                <a:gd name="connsiteX114" fmla="*/ 687759 w 6420902"/>
                <a:gd name="connsiteY114" fmla="*/ 4870247 h 5819876"/>
                <a:gd name="connsiteX115" fmla="*/ 695016 w 6420902"/>
                <a:gd name="connsiteY115" fmla="*/ 4971847 h 5819876"/>
                <a:gd name="connsiteX116" fmla="*/ 695016 w 6420902"/>
                <a:gd name="connsiteY116" fmla="*/ 5080704 h 5819876"/>
                <a:gd name="connsiteX117" fmla="*/ 687759 w 6420902"/>
                <a:gd name="connsiteY117" fmla="*/ 5218590 h 5819876"/>
                <a:gd name="connsiteX118" fmla="*/ 695016 w 6420902"/>
                <a:gd name="connsiteY118" fmla="*/ 5327447 h 5819876"/>
                <a:gd name="connsiteX119" fmla="*/ 658731 w 6420902"/>
                <a:gd name="connsiteY119" fmla="*/ 5501618 h 5819876"/>
                <a:gd name="connsiteX120" fmla="*/ 673245 w 6420902"/>
                <a:gd name="connsiteY120" fmla="*/ 5610476 h 5819876"/>
                <a:gd name="connsiteX121" fmla="*/ 673245 w 6420902"/>
                <a:gd name="connsiteY121" fmla="*/ 5675790 h 5819876"/>
                <a:gd name="connsiteX122" fmla="*/ 673245 w 6420902"/>
                <a:gd name="connsiteY122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792331 w 6420902"/>
                <a:gd name="connsiteY91" fmla="*/ 3665561 h 5819876"/>
                <a:gd name="connsiteX92" fmla="*/ 2748788 w 6420902"/>
                <a:gd name="connsiteY92" fmla="*/ 3672818 h 5819876"/>
                <a:gd name="connsiteX93" fmla="*/ 2712502 w 6420902"/>
                <a:gd name="connsiteY93" fmla="*/ 3738133 h 5819876"/>
                <a:gd name="connsiteX94" fmla="*/ 2668959 w 6420902"/>
                <a:gd name="connsiteY94" fmla="*/ 3781676 h 5819876"/>
                <a:gd name="connsiteX95" fmla="*/ 2581874 w 6420902"/>
                <a:gd name="connsiteY95" fmla="*/ 3999390 h 5819876"/>
                <a:gd name="connsiteX96" fmla="*/ 2516559 w 6420902"/>
                <a:gd name="connsiteY96" fmla="*/ 4064704 h 5819876"/>
                <a:gd name="connsiteX97" fmla="*/ 2465759 w 6420902"/>
                <a:gd name="connsiteY97" fmla="*/ 4166304 h 5819876"/>
                <a:gd name="connsiteX98" fmla="*/ 2443988 w 6420902"/>
                <a:gd name="connsiteY98" fmla="*/ 4195333 h 5819876"/>
                <a:gd name="connsiteX99" fmla="*/ 2407702 w 6420902"/>
                <a:gd name="connsiteY99" fmla="*/ 4260647 h 5819876"/>
                <a:gd name="connsiteX100" fmla="*/ 2378674 w 6420902"/>
                <a:gd name="connsiteY100" fmla="*/ 4318704 h 5819876"/>
                <a:gd name="connsiteX101" fmla="*/ 2226274 w 6420902"/>
                <a:gd name="connsiteY101" fmla="*/ 4311447 h 5819876"/>
                <a:gd name="connsiteX102" fmla="*/ 1877931 w 6420902"/>
                <a:gd name="connsiteY102" fmla="*/ 4318704 h 5819876"/>
                <a:gd name="connsiteX103" fmla="*/ 1689245 w 6420902"/>
                <a:gd name="connsiteY103" fmla="*/ 4325961 h 5819876"/>
                <a:gd name="connsiteX104" fmla="*/ 1558616 w 6420902"/>
                <a:gd name="connsiteY104" fmla="*/ 4347733 h 5819876"/>
                <a:gd name="connsiteX105" fmla="*/ 1406216 w 6420902"/>
                <a:gd name="connsiteY105" fmla="*/ 4354990 h 5819876"/>
                <a:gd name="connsiteX106" fmla="*/ 1181245 w 6420902"/>
                <a:gd name="connsiteY106" fmla="*/ 4362247 h 5819876"/>
                <a:gd name="connsiteX107" fmla="*/ 927245 w 6420902"/>
                <a:gd name="connsiteY107" fmla="*/ 4405790 h 5819876"/>
                <a:gd name="connsiteX108" fmla="*/ 854674 w 6420902"/>
                <a:gd name="connsiteY108" fmla="*/ 4405790 h 5819876"/>
                <a:gd name="connsiteX109" fmla="*/ 811131 w 6420902"/>
                <a:gd name="connsiteY109" fmla="*/ 4405790 h 5819876"/>
                <a:gd name="connsiteX110" fmla="*/ 731302 w 6420902"/>
                <a:gd name="connsiteY110" fmla="*/ 4413047 h 5819876"/>
                <a:gd name="connsiteX111" fmla="*/ 687759 w 6420902"/>
                <a:gd name="connsiteY111" fmla="*/ 4434818 h 5819876"/>
                <a:gd name="connsiteX112" fmla="*/ 695016 w 6420902"/>
                <a:gd name="connsiteY112" fmla="*/ 4587218 h 5819876"/>
                <a:gd name="connsiteX113" fmla="*/ 695016 w 6420902"/>
                <a:gd name="connsiteY113" fmla="*/ 4630761 h 5819876"/>
                <a:gd name="connsiteX114" fmla="*/ 687759 w 6420902"/>
                <a:gd name="connsiteY114" fmla="*/ 4870247 h 5819876"/>
                <a:gd name="connsiteX115" fmla="*/ 695016 w 6420902"/>
                <a:gd name="connsiteY115" fmla="*/ 4971847 h 5819876"/>
                <a:gd name="connsiteX116" fmla="*/ 695016 w 6420902"/>
                <a:gd name="connsiteY116" fmla="*/ 5080704 h 5819876"/>
                <a:gd name="connsiteX117" fmla="*/ 687759 w 6420902"/>
                <a:gd name="connsiteY117" fmla="*/ 5218590 h 5819876"/>
                <a:gd name="connsiteX118" fmla="*/ 695016 w 6420902"/>
                <a:gd name="connsiteY118" fmla="*/ 5327447 h 5819876"/>
                <a:gd name="connsiteX119" fmla="*/ 658731 w 6420902"/>
                <a:gd name="connsiteY119" fmla="*/ 5501618 h 5819876"/>
                <a:gd name="connsiteX120" fmla="*/ 673245 w 6420902"/>
                <a:gd name="connsiteY120" fmla="*/ 5610476 h 5819876"/>
                <a:gd name="connsiteX121" fmla="*/ 673245 w 6420902"/>
                <a:gd name="connsiteY121" fmla="*/ 5675790 h 5819876"/>
                <a:gd name="connsiteX122" fmla="*/ 673245 w 6420902"/>
                <a:gd name="connsiteY122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748788 w 6420902"/>
                <a:gd name="connsiteY91" fmla="*/ 3672818 h 5819876"/>
                <a:gd name="connsiteX92" fmla="*/ 2712502 w 6420902"/>
                <a:gd name="connsiteY92" fmla="*/ 3738133 h 5819876"/>
                <a:gd name="connsiteX93" fmla="*/ 2668959 w 6420902"/>
                <a:gd name="connsiteY93" fmla="*/ 3781676 h 5819876"/>
                <a:gd name="connsiteX94" fmla="*/ 2581874 w 6420902"/>
                <a:gd name="connsiteY94" fmla="*/ 3999390 h 5819876"/>
                <a:gd name="connsiteX95" fmla="*/ 2516559 w 6420902"/>
                <a:gd name="connsiteY95" fmla="*/ 4064704 h 5819876"/>
                <a:gd name="connsiteX96" fmla="*/ 2465759 w 6420902"/>
                <a:gd name="connsiteY96" fmla="*/ 4166304 h 5819876"/>
                <a:gd name="connsiteX97" fmla="*/ 2443988 w 6420902"/>
                <a:gd name="connsiteY97" fmla="*/ 4195333 h 5819876"/>
                <a:gd name="connsiteX98" fmla="*/ 2407702 w 6420902"/>
                <a:gd name="connsiteY98" fmla="*/ 4260647 h 5819876"/>
                <a:gd name="connsiteX99" fmla="*/ 2378674 w 6420902"/>
                <a:gd name="connsiteY99" fmla="*/ 4318704 h 5819876"/>
                <a:gd name="connsiteX100" fmla="*/ 2226274 w 6420902"/>
                <a:gd name="connsiteY100" fmla="*/ 4311447 h 5819876"/>
                <a:gd name="connsiteX101" fmla="*/ 1877931 w 6420902"/>
                <a:gd name="connsiteY101" fmla="*/ 4318704 h 5819876"/>
                <a:gd name="connsiteX102" fmla="*/ 1689245 w 6420902"/>
                <a:gd name="connsiteY102" fmla="*/ 4325961 h 5819876"/>
                <a:gd name="connsiteX103" fmla="*/ 1558616 w 6420902"/>
                <a:gd name="connsiteY103" fmla="*/ 4347733 h 5819876"/>
                <a:gd name="connsiteX104" fmla="*/ 1406216 w 6420902"/>
                <a:gd name="connsiteY104" fmla="*/ 4354990 h 5819876"/>
                <a:gd name="connsiteX105" fmla="*/ 1181245 w 6420902"/>
                <a:gd name="connsiteY105" fmla="*/ 4362247 h 5819876"/>
                <a:gd name="connsiteX106" fmla="*/ 927245 w 6420902"/>
                <a:gd name="connsiteY106" fmla="*/ 4405790 h 5819876"/>
                <a:gd name="connsiteX107" fmla="*/ 854674 w 6420902"/>
                <a:gd name="connsiteY107" fmla="*/ 4405790 h 5819876"/>
                <a:gd name="connsiteX108" fmla="*/ 811131 w 6420902"/>
                <a:gd name="connsiteY108" fmla="*/ 4405790 h 5819876"/>
                <a:gd name="connsiteX109" fmla="*/ 731302 w 6420902"/>
                <a:gd name="connsiteY109" fmla="*/ 4413047 h 5819876"/>
                <a:gd name="connsiteX110" fmla="*/ 687759 w 6420902"/>
                <a:gd name="connsiteY110" fmla="*/ 4434818 h 5819876"/>
                <a:gd name="connsiteX111" fmla="*/ 695016 w 6420902"/>
                <a:gd name="connsiteY111" fmla="*/ 4587218 h 5819876"/>
                <a:gd name="connsiteX112" fmla="*/ 695016 w 6420902"/>
                <a:gd name="connsiteY112" fmla="*/ 4630761 h 5819876"/>
                <a:gd name="connsiteX113" fmla="*/ 687759 w 6420902"/>
                <a:gd name="connsiteY113" fmla="*/ 4870247 h 5819876"/>
                <a:gd name="connsiteX114" fmla="*/ 695016 w 6420902"/>
                <a:gd name="connsiteY114" fmla="*/ 4971847 h 5819876"/>
                <a:gd name="connsiteX115" fmla="*/ 695016 w 6420902"/>
                <a:gd name="connsiteY115" fmla="*/ 5080704 h 5819876"/>
                <a:gd name="connsiteX116" fmla="*/ 687759 w 6420902"/>
                <a:gd name="connsiteY116" fmla="*/ 5218590 h 5819876"/>
                <a:gd name="connsiteX117" fmla="*/ 695016 w 6420902"/>
                <a:gd name="connsiteY117" fmla="*/ 5327447 h 5819876"/>
                <a:gd name="connsiteX118" fmla="*/ 658731 w 6420902"/>
                <a:gd name="connsiteY118" fmla="*/ 5501618 h 5819876"/>
                <a:gd name="connsiteX119" fmla="*/ 673245 w 6420902"/>
                <a:gd name="connsiteY119" fmla="*/ 5610476 h 5819876"/>
                <a:gd name="connsiteX120" fmla="*/ 673245 w 6420902"/>
                <a:gd name="connsiteY120" fmla="*/ 5675790 h 5819876"/>
                <a:gd name="connsiteX121" fmla="*/ 673245 w 6420902"/>
                <a:gd name="connsiteY12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748788 w 6420902"/>
                <a:gd name="connsiteY91" fmla="*/ 3672818 h 5819876"/>
                <a:gd name="connsiteX92" fmla="*/ 2668959 w 6420902"/>
                <a:gd name="connsiteY92" fmla="*/ 3781676 h 5819876"/>
                <a:gd name="connsiteX93" fmla="*/ 2581874 w 6420902"/>
                <a:gd name="connsiteY93" fmla="*/ 3999390 h 5819876"/>
                <a:gd name="connsiteX94" fmla="*/ 2516559 w 6420902"/>
                <a:gd name="connsiteY94" fmla="*/ 4064704 h 5819876"/>
                <a:gd name="connsiteX95" fmla="*/ 2465759 w 6420902"/>
                <a:gd name="connsiteY95" fmla="*/ 4166304 h 5819876"/>
                <a:gd name="connsiteX96" fmla="*/ 2443988 w 6420902"/>
                <a:gd name="connsiteY96" fmla="*/ 4195333 h 5819876"/>
                <a:gd name="connsiteX97" fmla="*/ 2407702 w 6420902"/>
                <a:gd name="connsiteY97" fmla="*/ 4260647 h 5819876"/>
                <a:gd name="connsiteX98" fmla="*/ 2378674 w 6420902"/>
                <a:gd name="connsiteY98" fmla="*/ 4318704 h 5819876"/>
                <a:gd name="connsiteX99" fmla="*/ 2226274 w 6420902"/>
                <a:gd name="connsiteY99" fmla="*/ 4311447 h 5819876"/>
                <a:gd name="connsiteX100" fmla="*/ 1877931 w 6420902"/>
                <a:gd name="connsiteY100" fmla="*/ 4318704 h 5819876"/>
                <a:gd name="connsiteX101" fmla="*/ 1689245 w 6420902"/>
                <a:gd name="connsiteY101" fmla="*/ 4325961 h 5819876"/>
                <a:gd name="connsiteX102" fmla="*/ 1558616 w 6420902"/>
                <a:gd name="connsiteY102" fmla="*/ 4347733 h 5819876"/>
                <a:gd name="connsiteX103" fmla="*/ 1406216 w 6420902"/>
                <a:gd name="connsiteY103" fmla="*/ 4354990 h 5819876"/>
                <a:gd name="connsiteX104" fmla="*/ 1181245 w 6420902"/>
                <a:gd name="connsiteY104" fmla="*/ 4362247 h 5819876"/>
                <a:gd name="connsiteX105" fmla="*/ 927245 w 6420902"/>
                <a:gd name="connsiteY105" fmla="*/ 4405790 h 5819876"/>
                <a:gd name="connsiteX106" fmla="*/ 854674 w 6420902"/>
                <a:gd name="connsiteY106" fmla="*/ 4405790 h 5819876"/>
                <a:gd name="connsiteX107" fmla="*/ 811131 w 6420902"/>
                <a:gd name="connsiteY107" fmla="*/ 4405790 h 5819876"/>
                <a:gd name="connsiteX108" fmla="*/ 731302 w 6420902"/>
                <a:gd name="connsiteY108" fmla="*/ 4413047 h 5819876"/>
                <a:gd name="connsiteX109" fmla="*/ 687759 w 6420902"/>
                <a:gd name="connsiteY109" fmla="*/ 4434818 h 5819876"/>
                <a:gd name="connsiteX110" fmla="*/ 695016 w 6420902"/>
                <a:gd name="connsiteY110" fmla="*/ 4587218 h 5819876"/>
                <a:gd name="connsiteX111" fmla="*/ 695016 w 6420902"/>
                <a:gd name="connsiteY111" fmla="*/ 4630761 h 5819876"/>
                <a:gd name="connsiteX112" fmla="*/ 687759 w 6420902"/>
                <a:gd name="connsiteY112" fmla="*/ 4870247 h 5819876"/>
                <a:gd name="connsiteX113" fmla="*/ 695016 w 6420902"/>
                <a:gd name="connsiteY113" fmla="*/ 4971847 h 5819876"/>
                <a:gd name="connsiteX114" fmla="*/ 695016 w 6420902"/>
                <a:gd name="connsiteY114" fmla="*/ 5080704 h 5819876"/>
                <a:gd name="connsiteX115" fmla="*/ 687759 w 6420902"/>
                <a:gd name="connsiteY115" fmla="*/ 5218590 h 5819876"/>
                <a:gd name="connsiteX116" fmla="*/ 695016 w 6420902"/>
                <a:gd name="connsiteY116" fmla="*/ 5327447 h 5819876"/>
                <a:gd name="connsiteX117" fmla="*/ 658731 w 6420902"/>
                <a:gd name="connsiteY117" fmla="*/ 5501618 h 5819876"/>
                <a:gd name="connsiteX118" fmla="*/ 673245 w 6420902"/>
                <a:gd name="connsiteY118" fmla="*/ 5610476 h 5819876"/>
                <a:gd name="connsiteX119" fmla="*/ 673245 w 6420902"/>
                <a:gd name="connsiteY119" fmla="*/ 5675790 h 5819876"/>
                <a:gd name="connsiteX120" fmla="*/ 673245 w 6420902"/>
                <a:gd name="connsiteY120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668959 w 6420902"/>
                <a:gd name="connsiteY91" fmla="*/ 3781676 h 5819876"/>
                <a:gd name="connsiteX92" fmla="*/ 2581874 w 6420902"/>
                <a:gd name="connsiteY92" fmla="*/ 3999390 h 5819876"/>
                <a:gd name="connsiteX93" fmla="*/ 2516559 w 6420902"/>
                <a:gd name="connsiteY93" fmla="*/ 4064704 h 5819876"/>
                <a:gd name="connsiteX94" fmla="*/ 2465759 w 6420902"/>
                <a:gd name="connsiteY94" fmla="*/ 4166304 h 5819876"/>
                <a:gd name="connsiteX95" fmla="*/ 2443988 w 6420902"/>
                <a:gd name="connsiteY95" fmla="*/ 4195333 h 5819876"/>
                <a:gd name="connsiteX96" fmla="*/ 2407702 w 6420902"/>
                <a:gd name="connsiteY96" fmla="*/ 4260647 h 5819876"/>
                <a:gd name="connsiteX97" fmla="*/ 2378674 w 6420902"/>
                <a:gd name="connsiteY97" fmla="*/ 4318704 h 5819876"/>
                <a:gd name="connsiteX98" fmla="*/ 2226274 w 6420902"/>
                <a:gd name="connsiteY98" fmla="*/ 4311447 h 5819876"/>
                <a:gd name="connsiteX99" fmla="*/ 1877931 w 6420902"/>
                <a:gd name="connsiteY99" fmla="*/ 4318704 h 5819876"/>
                <a:gd name="connsiteX100" fmla="*/ 1689245 w 6420902"/>
                <a:gd name="connsiteY100" fmla="*/ 4325961 h 5819876"/>
                <a:gd name="connsiteX101" fmla="*/ 1558616 w 6420902"/>
                <a:gd name="connsiteY101" fmla="*/ 4347733 h 5819876"/>
                <a:gd name="connsiteX102" fmla="*/ 1406216 w 6420902"/>
                <a:gd name="connsiteY102" fmla="*/ 4354990 h 5819876"/>
                <a:gd name="connsiteX103" fmla="*/ 1181245 w 6420902"/>
                <a:gd name="connsiteY103" fmla="*/ 4362247 h 5819876"/>
                <a:gd name="connsiteX104" fmla="*/ 927245 w 6420902"/>
                <a:gd name="connsiteY104" fmla="*/ 4405790 h 5819876"/>
                <a:gd name="connsiteX105" fmla="*/ 854674 w 6420902"/>
                <a:gd name="connsiteY105" fmla="*/ 4405790 h 5819876"/>
                <a:gd name="connsiteX106" fmla="*/ 811131 w 6420902"/>
                <a:gd name="connsiteY106" fmla="*/ 4405790 h 5819876"/>
                <a:gd name="connsiteX107" fmla="*/ 731302 w 6420902"/>
                <a:gd name="connsiteY107" fmla="*/ 4413047 h 5819876"/>
                <a:gd name="connsiteX108" fmla="*/ 687759 w 6420902"/>
                <a:gd name="connsiteY108" fmla="*/ 4434818 h 5819876"/>
                <a:gd name="connsiteX109" fmla="*/ 695016 w 6420902"/>
                <a:gd name="connsiteY109" fmla="*/ 4587218 h 5819876"/>
                <a:gd name="connsiteX110" fmla="*/ 695016 w 6420902"/>
                <a:gd name="connsiteY110" fmla="*/ 4630761 h 5819876"/>
                <a:gd name="connsiteX111" fmla="*/ 687759 w 6420902"/>
                <a:gd name="connsiteY111" fmla="*/ 4870247 h 5819876"/>
                <a:gd name="connsiteX112" fmla="*/ 695016 w 6420902"/>
                <a:gd name="connsiteY112" fmla="*/ 4971847 h 5819876"/>
                <a:gd name="connsiteX113" fmla="*/ 695016 w 6420902"/>
                <a:gd name="connsiteY113" fmla="*/ 5080704 h 5819876"/>
                <a:gd name="connsiteX114" fmla="*/ 687759 w 6420902"/>
                <a:gd name="connsiteY114" fmla="*/ 5218590 h 5819876"/>
                <a:gd name="connsiteX115" fmla="*/ 695016 w 6420902"/>
                <a:gd name="connsiteY115" fmla="*/ 5327447 h 5819876"/>
                <a:gd name="connsiteX116" fmla="*/ 658731 w 6420902"/>
                <a:gd name="connsiteY116" fmla="*/ 5501618 h 5819876"/>
                <a:gd name="connsiteX117" fmla="*/ 673245 w 6420902"/>
                <a:gd name="connsiteY117" fmla="*/ 5610476 h 5819876"/>
                <a:gd name="connsiteX118" fmla="*/ 673245 w 6420902"/>
                <a:gd name="connsiteY118" fmla="*/ 5675790 h 5819876"/>
                <a:gd name="connsiteX119" fmla="*/ 673245 w 6420902"/>
                <a:gd name="connsiteY11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686714 w 6420902"/>
                <a:gd name="connsiteY91" fmla="*/ 3790554 h 5819876"/>
                <a:gd name="connsiteX92" fmla="*/ 2581874 w 6420902"/>
                <a:gd name="connsiteY92" fmla="*/ 3999390 h 5819876"/>
                <a:gd name="connsiteX93" fmla="*/ 2516559 w 6420902"/>
                <a:gd name="connsiteY93" fmla="*/ 4064704 h 5819876"/>
                <a:gd name="connsiteX94" fmla="*/ 2465759 w 6420902"/>
                <a:gd name="connsiteY94" fmla="*/ 4166304 h 5819876"/>
                <a:gd name="connsiteX95" fmla="*/ 2443988 w 6420902"/>
                <a:gd name="connsiteY95" fmla="*/ 4195333 h 5819876"/>
                <a:gd name="connsiteX96" fmla="*/ 2407702 w 6420902"/>
                <a:gd name="connsiteY96" fmla="*/ 4260647 h 5819876"/>
                <a:gd name="connsiteX97" fmla="*/ 2378674 w 6420902"/>
                <a:gd name="connsiteY97" fmla="*/ 4318704 h 5819876"/>
                <a:gd name="connsiteX98" fmla="*/ 2226274 w 6420902"/>
                <a:gd name="connsiteY98" fmla="*/ 4311447 h 5819876"/>
                <a:gd name="connsiteX99" fmla="*/ 1877931 w 6420902"/>
                <a:gd name="connsiteY99" fmla="*/ 4318704 h 5819876"/>
                <a:gd name="connsiteX100" fmla="*/ 1689245 w 6420902"/>
                <a:gd name="connsiteY100" fmla="*/ 4325961 h 5819876"/>
                <a:gd name="connsiteX101" fmla="*/ 1558616 w 6420902"/>
                <a:gd name="connsiteY101" fmla="*/ 4347733 h 5819876"/>
                <a:gd name="connsiteX102" fmla="*/ 1406216 w 6420902"/>
                <a:gd name="connsiteY102" fmla="*/ 4354990 h 5819876"/>
                <a:gd name="connsiteX103" fmla="*/ 1181245 w 6420902"/>
                <a:gd name="connsiteY103" fmla="*/ 4362247 h 5819876"/>
                <a:gd name="connsiteX104" fmla="*/ 927245 w 6420902"/>
                <a:gd name="connsiteY104" fmla="*/ 4405790 h 5819876"/>
                <a:gd name="connsiteX105" fmla="*/ 854674 w 6420902"/>
                <a:gd name="connsiteY105" fmla="*/ 4405790 h 5819876"/>
                <a:gd name="connsiteX106" fmla="*/ 811131 w 6420902"/>
                <a:gd name="connsiteY106" fmla="*/ 4405790 h 5819876"/>
                <a:gd name="connsiteX107" fmla="*/ 731302 w 6420902"/>
                <a:gd name="connsiteY107" fmla="*/ 4413047 h 5819876"/>
                <a:gd name="connsiteX108" fmla="*/ 687759 w 6420902"/>
                <a:gd name="connsiteY108" fmla="*/ 4434818 h 5819876"/>
                <a:gd name="connsiteX109" fmla="*/ 695016 w 6420902"/>
                <a:gd name="connsiteY109" fmla="*/ 4587218 h 5819876"/>
                <a:gd name="connsiteX110" fmla="*/ 695016 w 6420902"/>
                <a:gd name="connsiteY110" fmla="*/ 4630761 h 5819876"/>
                <a:gd name="connsiteX111" fmla="*/ 687759 w 6420902"/>
                <a:gd name="connsiteY111" fmla="*/ 4870247 h 5819876"/>
                <a:gd name="connsiteX112" fmla="*/ 695016 w 6420902"/>
                <a:gd name="connsiteY112" fmla="*/ 4971847 h 5819876"/>
                <a:gd name="connsiteX113" fmla="*/ 695016 w 6420902"/>
                <a:gd name="connsiteY113" fmla="*/ 5080704 h 5819876"/>
                <a:gd name="connsiteX114" fmla="*/ 687759 w 6420902"/>
                <a:gd name="connsiteY114" fmla="*/ 5218590 h 5819876"/>
                <a:gd name="connsiteX115" fmla="*/ 695016 w 6420902"/>
                <a:gd name="connsiteY115" fmla="*/ 5327447 h 5819876"/>
                <a:gd name="connsiteX116" fmla="*/ 658731 w 6420902"/>
                <a:gd name="connsiteY116" fmla="*/ 5501618 h 5819876"/>
                <a:gd name="connsiteX117" fmla="*/ 673245 w 6420902"/>
                <a:gd name="connsiteY117" fmla="*/ 5610476 h 5819876"/>
                <a:gd name="connsiteX118" fmla="*/ 673245 w 6420902"/>
                <a:gd name="connsiteY118" fmla="*/ 5675790 h 5819876"/>
                <a:gd name="connsiteX119" fmla="*/ 673245 w 6420902"/>
                <a:gd name="connsiteY11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922959 w 6420902"/>
                <a:gd name="connsiteY89" fmla="*/ 3701847 h 5819876"/>
                <a:gd name="connsiteX90" fmla="*/ 2821359 w 6420902"/>
                <a:gd name="connsiteY90" fmla="*/ 3680076 h 5819876"/>
                <a:gd name="connsiteX91" fmla="*/ 2686714 w 6420902"/>
                <a:gd name="connsiteY91" fmla="*/ 3790554 h 5819876"/>
                <a:gd name="connsiteX92" fmla="*/ 2581874 w 6420902"/>
                <a:gd name="connsiteY92" fmla="*/ 3999390 h 5819876"/>
                <a:gd name="connsiteX93" fmla="*/ 2516559 w 6420902"/>
                <a:gd name="connsiteY93" fmla="*/ 4064704 h 5819876"/>
                <a:gd name="connsiteX94" fmla="*/ 2465759 w 6420902"/>
                <a:gd name="connsiteY94" fmla="*/ 4166304 h 5819876"/>
                <a:gd name="connsiteX95" fmla="*/ 2443988 w 6420902"/>
                <a:gd name="connsiteY95" fmla="*/ 4195333 h 5819876"/>
                <a:gd name="connsiteX96" fmla="*/ 2407702 w 6420902"/>
                <a:gd name="connsiteY96" fmla="*/ 4260647 h 5819876"/>
                <a:gd name="connsiteX97" fmla="*/ 2378674 w 6420902"/>
                <a:gd name="connsiteY97" fmla="*/ 4318704 h 5819876"/>
                <a:gd name="connsiteX98" fmla="*/ 2226274 w 6420902"/>
                <a:gd name="connsiteY98" fmla="*/ 4311447 h 5819876"/>
                <a:gd name="connsiteX99" fmla="*/ 1877931 w 6420902"/>
                <a:gd name="connsiteY99" fmla="*/ 4318704 h 5819876"/>
                <a:gd name="connsiteX100" fmla="*/ 1689245 w 6420902"/>
                <a:gd name="connsiteY100" fmla="*/ 4325961 h 5819876"/>
                <a:gd name="connsiteX101" fmla="*/ 1558616 w 6420902"/>
                <a:gd name="connsiteY101" fmla="*/ 4347733 h 5819876"/>
                <a:gd name="connsiteX102" fmla="*/ 1406216 w 6420902"/>
                <a:gd name="connsiteY102" fmla="*/ 4354990 h 5819876"/>
                <a:gd name="connsiteX103" fmla="*/ 1181245 w 6420902"/>
                <a:gd name="connsiteY103" fmla="*/ 4362247 h 5819876"/>
                <a:gd name="connsiteX104" fmla="*/ 927245 w 6420902"/>
                <a:gd name="connsiteY104" fmla="*/ 4405790 h 5819876"/>
                <a:gd name="connsiteX105" fmla="*/ 854674 w 6420902"/>
                <a:gd name="connsiteY105" fmla="*/ 4405790 h 5819876"/>
                <a:gd name="connsiteX106" fmla="*/ 811131 w 6420902"/>
                <a:gd name="connsiteY106" fmla="*/ 4405790 h 5819876"/>
                <a:gd name="connsiteX107" fmla="*/ 731302 w 6420902"/>
                <a:gd name="connsiteY107" fmla="*/ 4413047 h 5819876"/>
                <a:gd name="connsiteX108" fmla="*/ 687759 w 6420902"/>
                <a:gd name="connsiteY108" fmla="*/ 4434818 h 5819876"/>
                <a:gd name="connsiteX109" fmla="*/ 695016 w 6420902"/>
                <a:gd name="connsiteY109" fmla="*/ 4587218 h 5819876"/>
                <a:gd name="connsiteX110" fmla="*/ 695016 w 6420902"/>
                <a:gd name="connsiteY110" fmla="*/ 4630761 h 5819876"/>
                <a:gd name="connsiteX111" fmla="*/ 687759 w 6420902"/>
                <a:gd name="connsiteY111" fmla="*/ 4870247 h 5819876"/>
                <a:gd name="connsiteX112" fmla="*/ 695016 w 6420902"/>
                <a:gd name="connsiteY112" fmla="*/ 4971847 h 5819876"/>
                <a:gd name="connsiteX113" fmla="*/ 695016 w 6420902"/>
                <a:gd name="connsiteY113" fmla="*/ 5080704 h 5819876"/>
                <a:gd name="connsiteX114" fmla="*/ 687759 w 6420902"/>
                <a:gd name="connsiteY114" fmla="*/ 5218590 h 5819876"/>
                <a:gd name="connsiteX115" fmla="*/ 695016 w 6420902"/>
                <a:gd name="connsiteY115" fmla="*/ 5327447 h 5819876"/>
                <a:gd name="connsiteX116" fmla="*/ 658731 w 6420902"/>
                <a:gd name="connsiteY116" fmla="*/ 5501618 h 5819876"/>
                <a:gd name="connsiteX117" fmla="*/ 673245 w 6420902"/>
                <a:gd name="connsiteY117" fmla="*/ 5610476 h 5819876"/>
                <a:gd name="connsiteX118" fmla="*/ 673245 w 6420902"/>
                <a:gd name="connsiteY118" fmla="*/ 5675790 h 5819876"/>
                <a:gd name="connsiteX119" fmla="*/ 673245 w 6420902"/>
                <a:gd name="connsiteY11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81874 w 6420902"/>
                <a:gd name="connsiteY91" fmla="*/ 3999390 h 5819876"/>
                <a:gd name="connsiteX92" fmla="*/ 2516559 w 6420902"/>
                <a:gd name="connsiteY92" fmla="*/ 4064704 h 5819876"/>
                <a:gd name="connsiteX93" fmla="*/ 2465759 w 6420902"/>
                <a:gd name="connsiteY93" fmla="*/ 4166304 h 5819876"/>
                <a:gd name="connsiteX94" fmla="*/ 2443988 w 6420902"/>
                <a:gd name="connsiteY94" fmla="*/ 4195333 h 5819876"/>
                <a:gd name="connsiteX95" fmla="*/ 2407702 w 6420902"/>
                <a:gd name="connsiteY95" fmla="*/ 4260647 h 5819876"/>
                <a:gd name="connsiteX96" fmla="*/ 2378674 w 6420902"/>
                <a:gd name="connsiteY96" fmla="*/ 4318704 h 5819876"/>
                <a:gd name="connsiteX97" fmla="*/ 2226274 w 6420902"/>
                <a:gd name="connsiteY97" fmla="*/ 4311447 h 5819876"/>
                <a:gd name="connsiteX98" fmla="*/ 1877931 w 6420902"/>
                <a:gd name="connsiteY98" fmla="*/ 4318704 h 5819876"/>
                <a:gd name="connsiteX99" fmla="*/ 1689245 w 6420902"/>
                <a:gd name="connsiteY99" fmla="*/ 4325961 h 5819876"/>
                <a:gd name="connsiteX100" fmla="*/ 1558616 w 6420902"/>
                <a:gd name="connsiteY100" fmla="*/ 4347733 h 5819876"/>
                <a:gd name="connsiteX101" fmla="*/ 1406216 w 6420902"/>
                <a:gd name="connsiteY101" fmla="*/ 4354990 h 5819876"/>
                <a:gd name="connsiteX102" fmla="*/ 1181245 w 6420902"/>
                <a:gd name="connsiteY102" fmla="*/ 4362247 h 5819876"/>
                <a:gd name="connsiteX103" fmla="*/ 927245 w 6420902"/>
                <a:gd name="connsiteY103" fmla="*/ 4405790 h 5819876"/>
                <a:gd name="connsiteX104" fmla="*/ 854674 w 6420902"/>
                <a:gd name="connsiteY104" fmla="*/ 4405790 h 5819876"/>
                <a:gd name="connsiteX105" fmla="*/ 811131 w 6420902"/>
                <a:gd name="connsiteY105" fmla="*/ 4405790 h 5819876"/>
                <a:gd name="connsiteX106" fmla="*/ 731302 w 6420902"/>
                <a:gd name="connsiteY106" fmla="*/ 4413047 h 5819876"/>
                <a:gd name="connsiteX107" fmla="*/ 687759 w 6420902"/>
                <a:gd name="connsiteY107" fmla="*/ 4434818 h 5819876"/>
                <a:gd name="connsiteX108" fmla="*/ 695016 w 6420902"/>
                <a:gd name="connsiteY108" fmla="*/ 4587218 h 5819876"/>
                <a:gd name="connsiteX109" fmla="*/ 695016 w 6420902"/>
                <a:gd name="connsiteY109" fmla="*/ 4630761 h 5819876"/>
                <a:gd name="connsiteX110" fmla="*/ 687759 w 6420902"/>
                <a:gd name="connsiteY110" fmla="*/ 4870247 h 5819876"/>
                <a:gd name="connsiteX111" fmla="*/ 695016 w 6420902"/>
                <a:gd name="connsiteY111" fmla="*/ 4971847 h 5819876"/>
                <a:gd name="connsiteX112" fmla="*/ 695016 w 6420902"/>
                <a:gd name="connsiteY112" fmla="*/ 5080704 h 5819876"/>
                <a:gd name="connsiteX113" fmla="*/ 687759 w 6420902"/>
                <a:gd name="connsiteY113" fmla="*/ 5218590 h 5819876"/>
                <a:gd name="connsiteX114" fmla="*/ 695016 w 6420902"/>
                <a:gd name="connsiteY114" fmla="*/ 5327447 h 5819876"/>
                <a:gd name="connsiteX115" fmla="*/ 658731 w 6420902"/>
                <a:gd name="connsiteY115" fmla="*/ 5501618 h 5819876"/>
                <a:gd name="connsiteX116" fmla="*/ 673245 w 6420902"/>
                <a:gd name="connsiteY116" fmla="*/ 5610476 h 5819876"/>
                <a:gd name="connsiteX117" fmla="*/ 673245 w 6420902"/>
                <a:gd name="connsiteY117" fmla="*/ 5675790 h 5819876"/>
                <a:gd name="connsiteX118" fmla="*/ 673245 w 6420902"/>
                <a:gd name="connsiteY118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465759 w 6420902"/>
                <a:gd name="connsiteY92" fmla="*/ 4166304 h 5819876"/>
                <a:gd name="connsiteX93" fmla="*/ 2443988 w 6420902"/>
                <a:gd name="connsiteY93" fmla="*/ 4195333 h 5819876"/>
                <a:gd name="connsiteX94" fmla="*/ 2407702 w 6420902"/>
                <a:gd name="connsiteY94" fmla="*/ 4260647 h 5819876"/>
                <a:gd name="connsiteX95" fmla="*/ 2378674 w 6420902"/>
                <a:gd name="connsiteY95" fmla="*/ 4318704 h 5819876"/>
                <a:gd name="connsiteX96" fmla="*/ 2226274 w 6420902"/>
                <a:gd name="connsiteY96" fmla="*/ 4311447 h 5819876"/>
                <a:gd name="connsiteX97" fmla="*/ 1877931 w 6420902"/>
                <a:gd name="connsiteY97" fmla="*/ 4318704 h 5819876"/>
                <a:gd name="connsiteX98" fmla="*/ 1689245 w 6420902"/>
                <a:gd name="connsiteY98" fmla="*/ 4325961 h 5819876"/>
                <a:gd name="connsiteX99" fmla="*/ 1558616 w 6420902"/>
                <a:gd name="connsiteY99" fmla="*/ 4347733 h 5819876"/>
                <a:gd name="connsiteX100" fmla="*/ 1406216 w 6420902"/>
                <a:gd name="connsiteY100" fmla="*/ 4354990 h 5819876"/>
                <a:gd name="connsiteX101" fmla="*/ 1181245 w 6420902"/>
                <a:gd name="connsiteY101" fmla="*/ 4362247 h 5819876"/>
                <a:gd name="connsiteX102" fmla="*/ 927245 w 6420902"/>
                <a:gd name="connsiteY102" fmla="*/ 4405790 h 5819876"/>
                <a:gd name="connsiteX103" fmla="*/ 854674 w 6420902"/>
                <a:gd name="connsiteY103" fmla="*/ 4405790 h 5819876"/>
                <a:gd name="connsiteX104" fmla="*/ 811131 w 6420902"/>
                <a:gd name="connsiteY104" fmla="*/ 4405790 h 5819876"/>
                <a:gd name="connsiteX105" fmla="*/ 731302 w 6420902"/>
                <a:gd name="connsiteY105" fmla="*/ 4413047 h 5819876"/>
                <a:gd name="connsiteX106" fmla="*/ 687759 w 6420902"/>
                <a:gd name="connsiteY106" fmla="*/ 4434818 h 5819876"/>
                <a:gd name="connsiteX107" fmla="*/ 695016 w 6420902"/>
                <a:gd name="connsiteY107" fmla="*/ 4587218 h 5819876"/>
                <a:gd name="connsiteX108" fmla="*/ 695016 w 6420902"/>
                <a:gd name="connsiteY108" fmla="*/ 4630761 h 5819876"/>
                <a:gd name="connsiteX109" fmla="*/ 687759 w 6420902"/>
                <a:gd name="connsiteY109" fmla="*/ 4870247 h 5819876"/>
                <a:gd name="connsiteX110" fmla="*/ 695016 w 6420902"/>
                <a:gd name="connsiteY110" fmla="*/ 4971847 h 5819876"/>
                <a:gd name="connsiteX111" fmla="*/ 695016 w 6420902"/>
                <a:gd name="connsiteY111" fmla="*/ 5080704 h 5819876"/>
                <a:gd name="connsiteX112" fmla="*/ 687759 w 6420902"/>
                <a:gd name="connsiteY112" fmla="*/ 5218590 h 5819876"/>
                <a:gd name="connsiteX113" fmla="*/ 695016 w 6420902"/>
                <a:gd name="connsiteY113" fmla="*/ 5327447 h 5819876"/>
                <a:gd name="connsiteX114" fmla="*/ 658731 w 6420902"/>
                <a:gd name="connsiteY114" fmla="*/ 5501618 h 5819876"/>
                <a:gd name="connsiteX115" fmla="*/ 673245 w 6420902"/>
                <a:gd name="connsiteY115" fmla="*/ 5610476 h 5819876"/>
                <a:gd name="connsiteX116" fmla="*/ 673245 w 6420902"/>
                <a:gd name="connsiteY116" fmla="*/ 5675790 h 5819876"/>
                <a:gd name="connsiteX117" fmla="*/ 673245 w 6420902"/>
                <a:gd name="connsiteY117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443988 w 6420902"/>
                <a:gd name="connsiteY92" fmla="*/ 4195333 h 5819876"/>
                <a:gd name="connsiteX93" fmla="*/ 2407702 w 6420902"/>
                <a:gd name="connsiteY93" fmla="*/ 4260647 h 5819876"/>
                <a:gd name="connsiteX94" fmla="*/ 2378674 w 6420902"/>
                <a:gd name="connsiteY94" fmla="*/ 4318704 h 5819876"/>
                <a:gd name="connsiteX95" fmla="*/ 2226274 w 6420902"/>
                <a:gd name="connsiteY95" fmla="*/ 4311447 h 5819876"/>
                <a:gd name="connsiteX96" fmla="*/ 1877931 w 6420902"/>
                <a:gd name="connsiteY96" fmla="*/ 4318704 h 5819876"/>
                <a:gd name="connsiteX97" fmla="*/ 1689245 w 6420902"/>
                <a:gd name="connsiteY97" fmla="*/ 4325961 h 5819876"/>
                <a:gd name="connsiteX98" fmla="*/ 1558616 w 6420902"/>
                <a:gd name="connsiteY98" fmla="*/ 4347733 h 5819876"/>
                <a:gd name="connsiteX99" fmla="*/ 1406216 w 6420902"/>
                <a:gd name="connsiteY99" fmla="*/ 4354990 h 5819876"/>
                <a:gd name="connsiteX100" fmla="*/ 1181245 w 6420902"/>
                <a:gd name="connsiteY100" fmla="*/ 4362247 h 5819876"/>
                <a:gd name="connsiteX101" fmla="*/ 927245 w 6420902"/>
                <a:gd name="connsiteY101" fmla="*/ 4405790 h 5819876"/>
                <a:gd name="connsiteX102" fmla="*/ 854674 w 6420902"/>
                <a:gd name="connsiteY102" fmla="*/ 4405790 h 5819876"/>
                <a:gd name="connsiteX103" fmla="*/ 811131 w 6420902"/>
                <a:gd name="connsiteY103" fmla="*/ 4405790 h 5819876"/>
                <a:gd name="connsiteX104" fmla="*/ 731302 w 6420902"/>
                <a:gd name="connsiteY104" fmla="*/ 4413047 h 5819876"/>
                <a:gd name="connsiteX105" fmla="*/ 687759 w 6420902"/>
                <a:gd name="connsiteY105" fmla="*/ 4434818 h 5819876"/>
                <a:gd name="connsiteX106" fmla="*/ 695016 w 6420902"/>
                <a:gd name="connsiteY106" fmla="*/ 4587218 h 5819876"/>
                <a:gd name="connsiteX107" fmla="*/ 695016 w 6420902"/>
                <a:gd name="connsiteY107" fmla="*/ 4630761 h 5819876"/>
                <a:gd name="connsiteX108" fmla="*/ 687759 w 6420902"/>
                <a:gd name="connsiteY108" fmla="*/ 4870247 h 5819876"/>
                <a:gd name="connsiteX109" fmla="*/ 695016 w 6420902"/>
                <a:gd name="connsiteY109" fmla="*/ 4971847 h 5819876"/>
                <a:gd name="connsiteX110" fmla="*/ 695016 w 6420902"/>
                <a:gd name="connsiteY110" fmla="*/ 5080704 h 5819876"/>
                <a:gd name="connsiteX111" fmla="*/ 687759 w 6420902"/>
                <a:gd name="connsiteY111" fmla="*/ 5218590 h 5819876"/>
                <a:gd name="connsiteX112" fmla="*/ 695016 w 6420902"/>
                <a:gd name="connsiteY112" fmla="*/ 5327447 h 5819876"/>
                <a:gd name="connsiteX113" fmla="*/ 658731 w 6420902"/>
                <a:gd name="connsiteY113" fmla="*/ 5501618 h 5819876"/>
                <a:gd name="connsiteX114" fmla="*/ 673245 w 6420902"/>
                <a:gd name="connsiteY114" fmla="*/ 5610476 h 5819876"/>
                <a:gd name="connsiteX115" fmla="*/ 673245 w 6420902"/>
                <a:gd name="connsiteY115" fmla="*/ 5675790 h 5819876"/>
                <a:gd name="connsiteX116" fmla="*/ 673245 w 6420902"/>
                <a:gd name="connsiteY116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407702 w 6420902"/>
                <a:gd name="connsiteY92" fmla="*/ 4260647 h 5819876"/>
                <a:gd name="connsiteX93" fmla="*/ 2378674 w 6420902"/>
                <a:gd name="connsiteY93" fmla="*/ 4318704 h 5819876"/>
                <a:gd name="connsiteX94" fmla="*/ 2226274 w 6420902"/>
                <a:gd name="connsiteY94" fmla="*/ 4311447 h 5819876"/>
                <a:gd name="connsiteX95" fmla="*/ 1877931 w 6420902"/>
                <a:gd name="connsiteY95" fmla="*/ 4318704 h 5819876"/>
                <a:gd name="connsiteX96" fmla="*/ 1689245 w 6420902"/>
                <a:gd name="connsiteY96" fmla="*/ 4325961 h 5819876"/>
                <a:gd name="connsiteX97" fmla="*/ 1558616 w 6420902"/>
                <a:gd name="connsiteY97" fmla="*/ 4347733 h 5819876"/>
                <a:gd name="connsiteX98" fmla="*/ 1406216 w 6420902"/>
                <a:gd name="connsiteY98" fmla="*/ 4354990 h 5819876"/>
                <a:gd name="connsiteX99" fmla="*/ 1181245 w 6420902"/>
                <a:gd name="connsiteY99" fmla="*/ 4362247 h 5819876"/>
                <a:gd name="connsiteX100" fmla="*/ 927245 w 6420902"/>
                <a:gd name="connsiteY100" fmla="*/ 4405790 h 5819876"/>
                <a:gd name="connsiteX101" fmla="*/ 854674 w 6420902"/>
                <a:gd name="connsiteY101" fmla="*/ 4405790 h 5819876"/>
                <a:gd name="connsiteX102" fmla="*/ 811131 w 6420902"/>
                <a:gd name="connsiteY102" fmla="*/ 4405790 h 5819876"/>
                <a:gd name="connsiteX103" fmla="*/ 731302 w 6420902"/>
                <a:gd name="connsiteY103" fmla="*/ 4413047 h 5819876"/>
                <a:gd name="connsiteX104" fmla="*/ 687759 w 6420902"/>
                <a:gd name="connsiteY104" fmla="*/ 4434818 h 5819876"/>
                <a:gd name="connsiteX105" fmla="*/ 695016 w 6420902"/>
                <a:gd name="connsiteY105" fmla="*/ 4587218 h 5819876"/>
                <a:gd name="connsiteX106" fmla="*/ 695016 w 6420902"/>
                <a:gd name="connsiteY106" fmla="*/ 4630761 h 5819876"/>
                <a:gd name="connsiteX107" fmla="*/ 687759 w 6420902"/>
                <a:gd name="connsiteY107" fmla="*/ 4870247 h 5819876"/>
                <a:gd name="connsiteX108" fmla="*/ 695016 w 6420902"/>
                <a:gd name="connsiteY108" fmla="*/ 4971847 h 5819876"/>
                <a:gd name="connsiteX109" fmla="*/ 695016 w 6420902"/>
                <a:gd name="connsiteY109" fmla="*/ 5080704 h 5819876"/>
                <a:gd name="connsiteX110" fmla="*/ 687759 w 6420902"/>
                <a:gd name="connsiteY110" fmla="*/ 5218590 h 5819876"/>
                <a:gd name="connsiteX111" fmla="*/ 695016 w 6420902"/>
                <a:gd name="connsiteY111" fmla="*/ 5327447 h 5819876"/>
                <a:gd name="connsiteX112" fmla="*/ 658731 w 6420902"/>
                <a:gd name="connsiteY112" fmla="*/ 5501618 h 5819876"/>
                <a:gd name="connsiteX113" fmla="*/ 673245 w 6420902"/>
                <a:gd name="connsiteY113" fmla="*/ 5610476 h 5819876"/>
                <a:gd name="connsiteX114" fmla="*/ 673245 w 6420902"/>
                <a:gd name="connsiteY114" fmla="*/ 5675790 h 5819876"/>
                <a:gd name="connsiteX115" fmla="*/ 673245 w 6420902"/>
                <a:gd name="connsiteY11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8674 w 6420902"/>
                <a:gd name="connsiteY92" fmla="*/ 4318704 h 5819876"/>
                <a:gd name="connsiteX93" fmla="*/ 2226274 w 6420902"/>
                <a:gd name="connsiteY93" fmla="*/ 4311447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8674 w 6420902"/>
                <a:gd name="connsiteY92" fmla="*/ 4318704 h 5819876"/>
                <a:gd name="connsiteX93" fmla="*/ 2208518 w 6420902"/>
                <a:gd name="connsiteY93" fmla="*/ 4311447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8674 w 6420902"/>
                <a:gd name="connsiteY92" fmla="*/ 4318704 h 5819876"/>
                <a:gd name="connsiteX93" fmla="*/ 2190763 w 6420902"/>
                <a:gd name="connsiteY93" fmla="*/ 4311447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300949 h 5819876"/>
                <a:gd name="connsiteX93" fmla="*/ 2190763 w 6420902"/>
                <a:gd name="connsiteY93" fmla="*/ 4311447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0763 w 6420902"/>
                <a:gd name="connsiteY93" fmla="*/ 4311447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0763 w 6420902"/>
                <a:gd name="connsiteY93" fmla="*/ 4320325 h 5819876"/>
                <a:gd name="connsiteX94" fmla="*/ 1877931 w 6420902"/>
                <a:gd name="connsiteY94" fmla="*/ 4318704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0763 w 6420902"/>
                <a:gd name="connsiteY93" fmla="*/ 4320325 h 5819876"/>
                <a:gd name="connsiteX94" fmla="*/ 1883849 w 6420902"/>
                <a:gd name="connsiteY94" fmla="*/ 4327582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27582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689245 w 6420902"/>
                <a:gd name="connsiteY95" fmla="*/ 4325961 h 5819876"/>
                <a:gd name="connsiteX96" fmla="*/ 1558616 w 6420902"/>
                <a:gd name="connsiteY96" fmla="*/ 4347733 h 5819876"/>
                <a:gd name="connsiteX97" fmla="*/ 1406216 w 6420902"/>
                <a:gd name="connsiteY97" fmla="*/ 4354990 h 5819876"/>
                <a:gd name="connsiteX98" fmla="*/ 1181245 w 6420902"/>
                <a:gd name="connsiteY98" fmla="*/ 4362247 h 5819876"/>
                <a:gd name="connsiteX99" fmla="*/ 927245 w 6420902"/>
                <a:gd name="connsiteY99" fmla="*/ 4405790 h 5819876"/>
                <a:gd name="connsiteX100" fmla="*/ 854674 w 6420902"/>
                <a:gd name="connsiteY100" fmla="*/ 4405790 h 5819876"/>
                <a:gd name="connsiteX101" fmla="*/ 811131 w 6420902"/>
                <a:gd name="connsiteY101" fmla="*/ 4405790 h 5819876"/>
                <a:gd name="connsiteX102" fmla="*/ 731302 w 6420902"/>
                <a:gd name="connsiteY102" fmla="*/ 4413047 h 5819876"/>
                <a:gd name="connsiteX103" fmla="*/ 687759 w 6420902"/>
                <a:gd name="connsiteY103" fmla="*/ 4434818 h 5819876"/>
                <a:gd name="connsiteX104" fmla="*/ 695016 w 6420902"/>
                <a:gd name="connsiteY104" fmla="*/ 4587218 h 5819876"/>
                <a:gd name="connsiteX105" fmla="*/ 695016 w 6420902"/>
                <a:gd name="connsiteY105" fmla="*/ 4630761 h 5819876"/>
                <a:gd name="connsiteX106" fmla="*/ 687759 w 6420902"/>
                <a:gd name="connsiteY106" fmla="*/ 4870247 h 5819876"/>
                <a:gd name="connsiteX107" fmla="*/ 695016 w 6420902"/>
                <a:gd name="connsiteY107" fmla="*/ 4971847 h 5819876"/>
                <a:gd name="connsiteX108" fmla="*/ 695016 w 6420902"/>
                <a:gd name="connsiteY108" fmla="*/ 5080704 h 5819876"/>
                <a:gd name="connsiteX109" fmla="*/ 687759 w 6420902"/>
                <a:gd name="connsiteY109" fmla="*/ 5218590 h 5819876"/>
                <a:gd name="connsiteX110" fmla="*/ 695016 w 6420902"/>
                <a:gd name="connsiteY110" fmla="*/ 5327447 h 5819876"/>
                <a:gd name="connsiteX111" fmla="*/ 658731 w 6420902"/>
                <a:gd name="connsiteY111" fmla="*/ 5501618 h 5819876"/>
                <a:gd name="connsiteX112" fmla="*/ 673245 w 6420902"/>
                <a:gd name="connsiteY112" fmla="*/ 5610476 h 5819876"/>
                <a:gd name="connsiteX113" fmla="*/ 673245 w 6420902"/>
                <a:gd name="connsiteY113" fmla="*/ 5675790 h 5819876"/>
                <a:gd name="connsiteX114" fmla="*/ 673245 w 6420902"/>
                <a:gd name="connsiteY11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558616 w 6420902"/>
                <a:gd name="connsiteY95" fmla="*/ 4347733 h 5819876"/>
                <a:gd name="connsiteX96" fmla="*/ 1406216 w 6420902"/>
                <a:gd name="connsiteY96" fmla="*/ 4354990 h 5819876"/>
                <a:gd name="connsiteX97" fmla="*/ 1181245 w 6420902"/>
                <a:gd name="connsiteY97" fmla="*/ 4362247 h 5819876"/>
                <a:gd name="connsiteX98" fmla="*/ 927245 w 6420902"/>
                <a:gd name="connsiteY98" fmla="*/ 4405790 h 5819876"/>
                <a:gd name="connsiteX99" fmla="*/ 854674 w 6420902"/>
                <a:gd name="connsiteY99" fmla="*/ 4405790 h 5819876"/>
                <a:gd name="connsiteX100" fmla="*/ 811131 w 6420902"/>
                <a:gd name="connsiteY100" fmla="*/ 4405790 h 5819876"/>
                <a:gd name="connsiteX101" fmla="*/ 731302 w 6420902"/>
                <a:gd name="connsiteY101" fmla="*/ 4413047 h 5819876"/>
                <a:gd name="connsiteX102" fmla="*/ 687759 w 6420902"/>
                <a:gd name="connsiteY102" fmla="*/ 4434818 h 5819876"/>
                <a:gd name="connsiteX103" fmla="*/ 695016 w 6420902"/>
                <a:gd name="connsiteY103" fmla="*/ 4587218 h 5819876"/>
                <a:gd name="connsiteX104" fmla="*/ 695016 w 6420902"/>
                <a:gd name="connsiteY104" fmla="*/ 4630761 h 5819876"/>
                <a:gd name="connsiteX105" fmla="*/ 687759 w 6420902"/>
                <a:gd name="connsiteY105" fmla="*/ 4870247 h 5819876"/>
                <a:gd name="connsiteX106" fmla="*/ 695016 w 6420902"/>
                <a:gd name="connsiteY106" fmla="*/ 4971847 h 5819876"/>
                <a:gd name="connsiteX107" fmla="*/ 695016 w 6420902"/>
                <a:gd name="connsiteY107" fmla="*/ 5080704 h 5819876"/>
                <a:gd name="connsiteX108" fmla="*/ 687759 w 6420902"/>
                <a:gd name="connsiteY108" fmla="*/ 5218590 h 5819876"/>
                <a:gd name="connsiteX109" fmla="*/ 695016 w 6420902"/>
                <a:gd name="connsiteY109" fmla="*/ 5327447 h 5819876"/>
                <a:gd name="connsiteX110" fmla="*/ 658731 w 6420902"/>
                <a:gd name="connsiteY110" fmla="*/ 5501618 h 5819876"/>
                <a:gd name="connsiteX111" fmla="*/ 673245 w 6420902"/>
                <a:gd name="connsiteY111" fmla="*/ 5610476 h 5819876"/>
                <a:gd name="connsiteX112" fmla="*/ 673245 w 6420902"/>
                <a:gd name="connsiteY112" fmla="*/ 5675790 h 5819876"/>
                <a:gd name="connsiteX113" fmla="*/ 673245 w 6420902"/>
                <a:gd name="connsiteY11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927245 w 6420902"/>
                <a:gd name="connsiteY97" fmla="*/ 4405790 h 5819876"/>
                <a:gd name="connsiteX98" fmla="*/ 854674 w 6420902"/>
                <a:gd name="connsiteY98" fmla="*/ 4405790 h 5819876"/>
                <a:gd name="connsiteX99" fmla="*/ 811131 w 6420902"/>
                <a:gd name="connsiteY99" fmla="*/ 4405790 h 5819876"/>
                <a:gd name="connsiteX100" fmla="*/ 731302 w 6420902"/>
                <a:gd name="connsiteY100" fmla="*/ 4413047 h 5819876"/>
                <a:gd name="connsiteX101" fmla="*/ 687759 w 6420902"/>
                <a:gd name="connsiteY101" fmla="*/ 4434818 h 5819876"/>
                <a:gd name="connsiteX102" fmla="*/ 695016 w 6420902"/>
                <a:gd name="connsiteY102" fmla="*/ 4587218 h 5819876"/>
                <a:gd name="connsiteX103" fmla="*/ 695016 w 6420902"/>
                <a:gd name="connsiteY103" fmla="*/ 4630761 h 5819876"/>
                <a:gd name="connsiteX104" fmla="*/ 687759 w 6420902"/>
                <a:gd name="connsiteY104" fmla="*/ 4870247 h 5819876"/>
                <a:gd name="connsiteX105" fmla="*/ 695016 w 6420902"/>
                <a:gd name="connsiteY105" fmla="*/ 4971847 h 5819876"/>
                <a:gd name="connsiteX106" fmla="*/ 695016 w 6420902"/>
                <a:gd name="connsiteY106" fmla="*/ 5080704 h 5819876"/>
                <a:gd name="connsiteX107" fmla="*/ 687759 w 6420902"/>
                <a:gd name="connsiteY107" fmla="*/ 5218590 h 5819876"/>
                <a:gd name="connsiteX108" fmla="*/ 695016 w 6420902"/>
                <a:gd name="connsiteY108" fmla="*/ 5327447 h 5819876"/>
                <a:gd name="connsiteX109" fmla="*/ 658731 w 6420902"/>
                <a:gd name="connsiteY109" fmla="*/ 5501618 h 5819876"/>
                <a:gd name="connsiteX110" fmla="*/ 673245 w 6420902"/>
                <a:gd name="connsiteY110" fmla="*/ 5610476 h 5819876"/>
                <a:gd name="connsiteX111" fmla="*/ 673245 w 6420902"/>
                <a:gd name="connsiteY111" fmla="*/ 5675790 h 5819876"/>
                <a:gd name="connsiteX112" fmla="*/ 673245 w 6420902"/>
                <a:gd name="connsiteY112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854674 w 6420902"/>
                <a:gd name="connsiteY97" fmla="*/ 4405790 h 5819876"/>
                <a:gd name="connsiteX98" fmla="*/ 811131 w 6420902"/>
                <a:gd name="connsiteY98" fmla="*/ 4405790 h 5819876"/>
                <a:gd name="connsiteX99" fmla="*/ 731302 w 6420902"/>
                <a:gd name="connsiteY99" fmla="*/ 4413047 h 5819876"/>
                <a:gd name="connsiteX100" fmla="*/ 687759 w 6420902"/>
                <a:gd name="connsiteY100" fmla="*/ 4434818 h 5819876"/>
                <a:gd name="connsiteX101" fmla="*/ 695016 w 6420902"/>
                <a:gd name="connsiteY101" fmla="*/ 4587218 h 5819876"/>
                <a:gd name="connsiteX102" fmla="*/ 695016 w 6420902"/>
                <a:gd name="connsiteY102" fmla="*/ 4630761 h 5819876"/>
                <a:gd name="connsiteX103" fmla="*/ 687759 w 6420902"/>
                <a:gd name="connsiteY103" fmla="*/ 4870247 h 5819876"/>
                <a:gd name="connsiteX104" fmla="*/ 695016 w 6420902"/>
                <a:gd name="connsiteY104" fmla="*/ 4971847 h 5819876"/>
                <a:gd name="connsiteX105" fmla="*/ 695016 w 6420902"/>
                <a:gd name="connsiteY105" fmla="*/ 5080704 h 5819876"/>
                <a:gd name="connsiteX106" fmla="*/ 687759 w 6420902"/>
                <a:gd name="connsiteY106" fmla="*/ 5218590 h 5819876"/>
                <a:gd name="connsiteX107" fmla="*/ 695016 w 6420902"/>
                <a:gd name="connsiteY107" fmla="*/ 5327447 h 5819876"/>
                <a:gd name="connsiteX108" fmla="*/ 658731 w 6420902"/>
                <a:gd name="connsiteY108" fmla="*/ 5501618 h 5819876"/>
                <a:gd name="connsiteX109" fmla="*/ 673245 w 6420902"/>
                <a:gd name="connsiteY109" fmla="*/ 5610476 h 5819876"/>
                <a:gd name="connsiteX110" fmla="*/ 673245 w 6420902"/>
                <a:gd name="connsiteY110" fmla="*/ 5675790 h 5819876"/>
                <a:gd name="connsiteX111" fmla="*/ 673245 w 6420902"/>
                <a:gd name="connsiteY111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811131 w 6420902"/>
                <a:gd name="connsiteY97" fmla="*/ 4405790 h 5819876"/>
                <a:gd name="connsiteX98" fmla="*/ 731302 w 6420902"/>
                <a:gd name="connsiteY98" fmla="*/ 4413047 h 5819876"/>
                <a:gd name="connsiteX99" fmla="*/ 687759 w 6420902"/>
                <a:gd name="connsiteY99" fmla="*/ 4434818 h 5819876"/>
                <a:gd name="connsiteX100" fmla="*/ 695016 w 6420902"/>
                <a:gd name="connsiteY100" fmla="*/ 4587218 h 5819876"/>
                <a:gd name="connsiteX101" fmla="*/ 695016 w 6420902"/>
                <a:gd name="connsiteY101" fmla="*/ 4630761 h 5819876"/>
                <a:gd name="connsiteX102" fmla="*/ 687759 w 6420902"/>
                <a:gd name="connsiteY102" fmla="*/ 4870247 h 5819876"/>
                <a:gd name="connsiteX103" fmla="*/ 695016 w 6420902"/>
                <a:gd name="connsiteY103" fmla="*/ 4971847 h 5819876"/>
                <a:gd name="connsiteX104" fmla="*/ 695016 w 6420902"/>
                <a:gd name="connsiteY104" fmla="*/ 5080704 h 5819876"/>
                <a:gd name="connsiteX105" fmla="*/ 687759 w 6420902"/>
                <a:gd name="connsiteY105" fmla="*/ 5218590 h 5819876"/>
                <a:gd name="connsiteX106" fmla="*/ 695016 w 6420902"/>
                <a:gd name="connsiteY106" fmla="*/ 5327447 h 5819876"/>
                <a:gd name="connsiteX107" fmla="*/ 658731 w 6420902"/>
                <a:gd name="connsiteY107" fmla="*/ 5501618 h 5819876"/>
                <a:gd name="connsiteX108" fmla="*/ 673245 w 6420902"/>
                <a:gd name="connsiteY108" fmla="*/ 5610476 h 5819876"/>
                <a:gd name="connsiteX109" fmla="*/ 673245 w 6420902"/>
                <a:gd name="connsiteY109" fmla="*/ 5675790 h 5819876"/>
                <a:gd name="connsiteX110" fmla="*/ 673245 w 6420902"/>
                <a:gd name="connsiteY110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7759 w 6420902"/>
                <a:gd name="connsiteY98" fmla="*/ 4434818 h 5819876"/>
                <a:gd name="connsiteX99" fmla="*/ 695016 w 6420902"/>
                <a:gd name="connsiteY99" fmla="*/ 4587218 h 5819876"/>
                <a:gd name="connsiteX100" fmla="*/ 695016 w 6420902"/>
                <a:gd name="connsiteY100" fmla="*/ 4630761 h 5819876"/>
                <a:gd name="connsiteX101" fmla="*/ 687759 w 6420902"/>
                <a:gd name="connsiteY101" fmla="*/ 4870247 h 5819876"/>
                <a:gd name="connsiteX102" fmla="*/ 695016 w 6420902"/>
                <a:gd name="connsiteY102" fmla="*/ 4971847 h 5819876"/>
                <a:gd name="connsiteX103" fmla="*/ 695016 w 6420902"/>
                <a:gd name="connsiteY103" fmla="*/ 5080704 h 5819876"/>
                <a:gd name="connsiteX104" fmla="*/ 687759 w 6420902"/>
                <a:gd name="connsiteY104" fmla="*/ 5218590 h 5819876"/>
                <a:gd name="connsiteX105" fmla="*/ 695016 w 6420902"/>
                <a:gd name="connsiteY105" fmla="*/ 5327447 h 5819876"/>
                <a:gd name="connsiteX106" fmla="*/ 658731 w 6420902"/>
                <a:gd name="connsiteY106" fmla="*/ 5501618 h 5819876"/>
                <a:gd name="connsiteX107" fmla="*/ 673245 w 6420902"/>
                <a:gd name="connsiteY107" fmla="*/ 5610476 h 5819876"/>
                <a:gd name="connsiteX108" fmla="*/ 673245 w 6420902"/>
                <a:gd name="connsiteY108" fmla="*/ 5675790 h 5819876"/>
                <a:gd name="connsiteX109" fmla="*/ 673245 w 6420902"/>
                <a:gd name="connsiteY109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95016 w 6420902"/>
                <a:gd name="connsiteY98" fmla="*/ 4587218 h 5819876"/>
                <a:gd name="connsiteX99" fmla="*/ 695016 w 6420902"/>
                <a:gd name="connsiteY99" fmla="*/ 4630761 h 5819876"/>
                <a:gd name="connsiteX100" fmla="*/ 687759 w 6420902"/>
                <a:gd name="connsiteY100" fmla="*/ 4870247 h 5819876"/>
                <a:gd name="connsiteX101" fmla="*/ 695016 w 6420902"/>
                <a:gd name="connsiteY101" fmla="*/ 4971847 h 5819876"/>
                <a:gd name="connsiteX102" fmla="*/ 695016 w 6420902"/>
                <a:gd name="connsiteY102" fmla="*/ 5080704 h 5819876"/>
                <a:gd name="connsiteX103" fmla="*/ 687759 w 6420902"/>
                <a:gd name="connsiteY103" fmla="*/ 5218590 h 5819876"/>
                <a:gd name="connsiteX104" fmla="*/ 695016 w 6420902"/>
                <a:gd name="connsiteY104" fmla="*/ 5327447 h 5819876"/>
                <a:gd name="connsiteX105" fmla="*/ 658731 w 6420902"/>
                <a:gd name="connsiteY105" fmla="*/ 5501618 h 5819876"/>
                <a:gd name="connsiteX106" fmla="*/ 673245 w 6420902"/>
                <a:gd name="connsiteY106" fmla="*/ 5610476 h 5819876"/>
                <a:gd name="connsiteX107" fmla="*/ 673245 w 6420902"/>
                <a:gd name="connsiteY107" fmla="*/ 5675790 h 5819876"/>
                <a:gd name="connsiteX108" fmla="*/ 673245 w 6420902"/>
                <a:gd name="connsiteY108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95016 w 6420902"/>
                <a:gd name="connsiteY98" fmla="*/ 4587218 h 5819876"/>
                <a:gd name="connsiteX99" fmla="*/ 687759 w 6420902"/>
                <a:gd name="connsiteY99" fmla="*/ 4870247 h 5819876"/>
                <a:gd name="connsiteX100" fmla="*/ 695016 w 6420902"/>
                <a:gd name="connsiteY100" fmla="*/ 4971847 h 5819876"/>
                <a:gd name="connsiteX101" fmla="*/ 695016 w 6420902"/>
                <a:gd name="connsiteY101" fmla="*/ 5080704 h 5819876"/>
                <a:gd name="connsiteX102" fmla="*/ 687759 w 6420902"/>
                <a:gd name="connsiteY102" fmla="*/ 5218590 h 5819876"/>
                <a:gd name="connsiteX103" fmla="*/ 695016 w 6420902"/>
                <a:gd name="connsiteY103" fmla="*/ 5327447 h 5819876"/>
                <a:gd name="connsiteX104" fmla="*/ 658731 w 6420902"/>
                <a:gd name="connsiteY104" fmla="*/ 5501618 h 5819876"/>
                <a:gd name="connsiteX105" fmla="*/ 673245 w 6420902"/>
                <a:gd name="connsiteY105" fmla="*/ 5610476 h 5819876"/>
                <a:gd name="connsiteX106" fmla="*/ 673245 w 6420902"/>
                <a:gd name="connsiteY106" fmla="*/ 5675790 h 5819876"/>
                <a:gd name="connsiteX107" fmla="*/ 673245 w 6420902"/>
                <a:gd name="connsiteY107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76985 w 6420902"/>
                <a:gd name="connsiteY98" fmla="*/ 4615552 h 5819876"/>
                <a:gd name="connsiteX99" fmla="*/ 687759 w 6420902"/>
                <a:gd name="connsiteY99" fmla="*/ 4870247 h 5819876"/>
                <a:gd name="connsiteX100" fmla="*/ 695016 w 6420902"/>
                <a:gd name="connsiteY100" fmla="*/ 4971847 h 5819876"/>
                <a:gd name="connsiteX101" fmla="*/ 695016 w 6420902"/>
                <a:gd name="connsiteY101" fmla="*/ 5080704 h 5819876"/>
                <a:gd name="connsiteX102" fmla="*/ 687759 w 6420902"/>
                <a:gd name="connsiteY102" fmla="*/ 5218590 h 5819876"/>
                <a:gd name="connsiteX103" fmla="*/ 695016 w 6420902"/>
                <a:gd name="connsiteY103" fmla="*/ 5327447 h 5819876"/>
                <a:gd name="connsiteX104" fmla="*/ 658731 w 6420902"/>
                <a:gd name="connsiteY104" fmla="*/ 5501618 h 5819876"/>
                <a:gd name="connsiteX105" fmla="*/ 673245 w 6420902"/>
                <a:gd name="connsiteY105" fmla="*/ 5610476 h 5819876"/>
                <a:gd name="connsiteX106" fmla="*/ 673245 w 6420902"/>
                <a:gd name="connsiteY106" fmla="*/ 5675790 h 5819876"/>
                <a:gd name="connsiteX107" fmla="*/ 673245 w 6420902"/>
                <a:gd name="connsiteY107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87759 w 6420902"/>
                <a:gd name="connsiteY99" fmla="*/ 4870247 h 5819876"/>
                <a:gd name="connsiteX100" fmla="*/ 695016 w 6420902"/>
                <a:gd name="connsiteY100" fmla="*/ 4971847 h 5819876"/>
                <a:gd name="connsiteX101" fmla="*/ 695016 w 6420902"/>
                <a:gd name="connsiteY101" fmla="*/ 5080704 h 5819876"/>
                <a:gd name="connsiteX102" fmla="*/ 687759 w 6420902"/>
                <a:gd name="connsiteY102" fmla="*/ 5218590 h 5819876"/>
                <a:gd name="connsiteX103" fmla="*/ 695016 w 6420902"/>
                <a:gd name="connsiteY103" fmla="*/ 5327447 h 5819876"/>
                <a:gd name="connsiteX104" fmla="*/ 658731 w 6420902"/>
                <a:gd name="connsiteY104" fmla="*/ 5501618 h 5819876"/>
                <a:gd name="connsiteX105" fmla="*/ 673245 w 6420902"/>
                <a:gd name="connsiteY105" fmla="*/ 5610476 h 5819876"/>
                <a:gd name="connsiteX106" fmla="*/ 673245 w 6420902"/>
                <a:gd name="connsiteY106" fmla="*/ 5675790 h 5819876"/>
                <a:gd name="connsiteX107" fmla="*/ 673245 w 6420902"/>
                <a:gd name="connsiteY107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95016 w 6420902"/>
                <a:gd name="connsiteY99" fmla="*/ 4971847 h 5819876"/>
                <a:gd name="connsiteX100" fmla="*/ 695016 w 6420902"/>
                <a:gd name="connsiteY100" fmla="*/ 5080704 h 5819876"/>
                <a:gd name="connsiteX101" fmla="*/ 687759 w 6420902"/>
                <a:gd name="connsiteY101" fmla="*/ 5218590 h 5819876"/>
                <a:gd name="connsiteX102" fmla="*/ 695016 w 6420902"/>
                <a:gd name="connsiteY102" fmla="*/ 5327447 h 5819876"/>
                <a:gd name="connsiteX103" fmla="*/ 658731 w 6420902"/>
                <a:gd name="connsiteY103" fmla="*/ 5501618 h 5819876"/>
                <a:gd name="connsiteX104" fmla="*/ 673245 w 6420902"/>
                <a:gd name="connsiteY104" fmla="*/ 5610476 h 5819876"/>
                <a:gd name="connsiteX105" fmla="*/ 673245 w 6420902"/>
                <a:gd name="connsiteY105" fmla="*/ 5675790 h 5819876"/>
                <a:gd name="connsiteX106" fmla="*/ 673245 w 6420902"/>
                <a:gd name="connsiteY106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95016 w 6420902"/>
                <a:gd name="connsiteY99" fmla="*/ 4971847 h 5819876"/>
                <a:gd name="connsiteX100" fmla="*/ 695016 w 6420902"/>
                <a:gd name="connsiteY100" fmla="*/ 5080704 h 5819876"/>
                <a:gd name="connsiteX101" fmla="*/ 695016 w 6420902"/>
                <a:gd name="connsiteY101" fmla="*/ 5327447 h 5819876"/>
                <a:gd name="connsiteX102" fmla="*/ 658731 w 6420902"/>
                <a:gd name="connsiteY102" fmla="*/ 5501618 h 5819876"/>
                <a:gd name="connsiteX103" fmla="*/ 673245 w 6420902"/>
                <a:gd name="connsiteY103" fmla="*/ 5610476 h 5819876"/>
                <a:gd name="connsiteX104" fmla="*/ 673245 w 6420902"/>
                <a:gd name="connsiteY104" fmla="*/ 5675790 h 5819876"/>
                <a:gd name="connsiteX105" fmla="*/ 673245 w 6420902"/>
                <a:gd name="connsiteY105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95016 w 6420902"/>
                <a:gd name="connsiteY99" fmla="*/ 4971847 h 5819876"/>
                <a:gd name="connsiteX100" fmla="*/ 695016 w 6420902"/>
                <a:gd name="connsiteY100" fmla="*/ 5080704 h 5819876"/>
                <a:gd name="connsiteX101" fmla="*/ 695016 w 6420902"/>
                <a:gd name="connsiteY101" fmla="*/ 5327447 h 5819876"/>
                <a:gd name="connsiteX102" fmla="*/ 673245 w 6420902"/>
                <a:gd name="connsiteY102" fmla="*/ 5610476 h 5819876"/>
                <a:gd name="connsiteX103" fmla="*/ 673245 w 6420902"/>
                <a:gd name="connsiteY103" fmla="*/ 5675790 h 5819876"/>
                <a:gd name="connsiteX104" fmla="*/ 673245 w 6420902"/>
                <a:gd name="connsiteY104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95016 w 6420902"/>
                <a:gd name="connsiteY99" fmla="*/ 4971847 h 5819876"/>
                <a:gd name="connsiteX100" fmla="*/ 695016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4713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76986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1302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81245 w 6420902"/>
                <a:gd name="connsiteY96" fmla="*/ 4362247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6216 w 6420902"/>
                <a:gd name="connsiteY95" fmla="*/ 4354990 h 5819876"/>
                <a:gd name="connsiteX96" fmla="*/ 1196700 w 6420902"/>
                <a:gd name="connsiteY96" fmla="*/ 4382853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8792 w 6420902"/>
                <a:gd name="connsiteY95" fmla="*/ 4362718 h 5819876"/>
                <a:gd name="connsiteX96" fmla="*/ 1196700 w 6420902"/>
                <a:gd name="connsiteY96" fmla="*/ 4382853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8792 w 6420902"/>
                <a:gd name="connsiteY95" fmla="*/ 4362718 h 5819876"/>
                <a:gd name="connsiteX96" fmla="*/ 1196700 w 6420902"/>
                <a:gd name="connsiteY96" fmla="*/ 4382853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675790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8792 w 6420902"/>
                <a:gd name="connsiteY95" fmla="*/ 4362718 h 5819876"/>
                <a:gd name="connsiteX96" fmla="*/ 1196700 w 6420902"/>
                <a:gd name="connsiteY96" fmla="*/ 4382853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649923 w 6420902"/>
                <a:gd name="connsiteY2" fmla="*/ 3564760 h 5819876"/>
                <a:gd name="connsiteX3" fmla="*/ 578902 w 6420902"/>
                <a:gd name="connsiteY3" fmla="*/ 3534933 h 5819876"/>
                <a:gd name="connsiteX4" fmla="*/ 491816 w 6420902"/>
                <a:gd name="connsiteY4" fmla="*/ 3513161 h 5819876"/>
                <a:gd name="connsiteX5" fmla="*/ 462788 w 6420902"/>
                <a:gd name="connsiteY5" fmla="*/ 3549447 h 5819876"/>
                <a:gd name="connsiteX6" fmla="*/ 462788 w 6420902"/>
                <a:gd name="connsiteY6" fmla="*/ 3549447 h 5819876"/>
                <a:gd name="connsiteX7" fmla="*/ 47135 w 6420902"/>
                <a:gd name="connsiteY7" fmla="*/ 5307127 h 5819876"/>
                <a:gd name="connsiteX8" fmla="*/ 50948 w 6420902"/>
                <a:gd name="connsiteY8" fmla="*/ 5697017 h 5819876"/>
                <a:gd name="connsiteX9" fmla="*/ 368445 w 6420902"/>
                <a:gd name="connsiteY9" fmla="*/ 5704456 h 5819876"/>
                <a:gd name="connsiteX10" fmla="*/ 542616 w 6420902"/>
                <a:gd name="connsiteY10" fmla="*/ 5712076 h 5819876"/>
                <a:gd name="connsiteX11" fmla="*/ 803874 w 6420902"/>
                <a:gd name="connsiteY11" fmla="*/ 5733847 h 5819876"/>
                <a:gd name="connsiteX12" fmla="*/ 1297359 w 6420902"/>
                <a:gd name="connsiteY12" fmla="*/ 5741104 h 5819876"/>
                <a:gd name="connsiteX13" fmla="*/ 1580388 w 6420902"/>
                <a:gd name="connsiteY13" fmla="*/ 5755618 h 5819876"/>
                <a:gd name="connsiteX14" fmla="*/ 1799441 w 6420902"/>
                <a:gd name="connsiteY14" fmla="*/ 5769076 h 5819876"/>
                <a:gd name="connsiteX15" fmla="*/ 2044845 w 6420902"/>
                <a:gd name="connsiteY15" fmla="*/ 5792186 h 5819876"/>
                <a:gd name="connsiteX16" fmla="*/ 2236772 w 6420902"/>
                <a:gd name="connsiteY16" fmla="*/ 5803178 h 5819876"/>
                <a:gd name="connsiteX17" fmla="*/ 2497747 w 6420902"/>
                <a:gd name="connsiteY17" fmla="*/ 5816916 h 5819876"/>
                <a:gd name="connsiteX18" fmla="*/ 2697988 w 6420902"/>
                <a:gd name="connsiteY18" fmla="*/ 5813676 h 5819876"/>
                <a:gd name="connsiteX19" fmla="*/ 2849331 w 6420902"/>
                <a:gd name="connsiteY19" fmla="*/ 5819876 h 5819876"/>
                <a:gd name="connsiteX20" fmla="*/ 3039074 w 6420902"/>
                <a:gd name="connsiteY20" fmla="*/ 5813676 h 5819876"/>
                <a:gd name="connsiteX21" fmla="*/ 3231001 w 6420902"/>
                <a:gd name="connsiteY21" fmla="*/ 5803741 h 5819876"/>
                <a:gd name="connsiteX22" fmla="*/ 3372902 w 6420902"/>
                <a:gd name="connsiteY22" fmla="*/ 5791904 h 5819876"/>
                <a:gd name="connsiteX23" fmla="*/ 3590617 w 6420902"/>
                <a:gd name="connsiteY23" fmla="*/ 5715035 h 5819876"/>
                <a:gd name="connsiteX24" fmla="*/ 3782050 w 6420902"/>
                <a:gd name="connsiteY24" fmla="*/ 5719333 h 5819876"/>
                <a:gd name="connsiteX25" fmla="*/ 4127645 w 6420902"/>
                <a:gd name="connsiteY25" fmla="*/ 5726590 h 5819876"/>
                <a:gd name="connsiteX26" fmla="*/ 4432445 w 6420902"/>
                <a:gd name="connsiteY26" fmla="*/ 5726590 h 5819876"/>
                <a:gd name="connsiteX27" fmla="*/ 4592102 w 6420902"/>
                <a:gd name="connsiteY27" fmla="*/ 5726590 h 5819876"/>
                <a:gd name="connsiteX28" fmla="*/ 4940445 w 6420902"/>
                <a:gd name="connsiteY28" fmla="*/ 5726590 h 5819876"/>
                <a:gd name="connsiteX29" fmla="*/ 5172674 w 6420902"/>
                <a:gd name="connsiteY29" fmla="*/ 5712076 h 5819876"/>
                <a:gd name="connsiteX30" fmla="*/ 5441188 w 6420902"/>
                <a:gd name="connsiteY30" fmla="*/ 5704818 h 5819876"/>
                <a:gd name="connsiteX31" fmla="*/ 5614657 w 6420902"/>
                <a:gd name="connsiteY31" fmla="*/ 5596737 h 5819876"/>
                <a:gd name="connsiteX32" fmla="*/ 5680391 w 6420902"/>
                <a:gd name="connsiteY32" fmla="*/ 5488442 h 5819876"/>
                <a:gd name="connsiteX33" fmla="*/ 5703502 w 6420902"/>
                <a:gd name="connsiteY33" fmla="*/ 5336043 h 5819876"/>
                <a:gd name="connsiteX34" fmla="*/ 5687931 w 6420902"/>
                <a:gd name="connsiteY34" fmla="*/ 5138761 h 5819876"/>
                <a:gd name="connsiteX35" fmla="*/ 5680674 w 6420902"/>
                <a:gd name="connsiteY35" fmla="*/ 4950076 h 5819876"/>
                <a:gd name="connsiteX36" fmla="*/ 5680674 w 6420902"/>
                <a:gd name="connsiteY36" fmla="*/ 4790418 h 5819876"/>
                <a:gd name="connsiteX37" fmla="*/ 5673416 w 6420902"/>
                <a:gd name="connsiteY37" fmla="*/ 4507390 h 5819876"/>
                <a:gd name="connsiteX38" fmla="*/ 5673416 w 6420902"/>
                <a:gd name="connsiteY38" fmla="*/ 4253390 h 5819876"/>
                <a:gd name="connsiteX39" fmla="*/ 5644388 w 6420902"/>
                <a:gd name="connsiteY39" fmla="*/ 4006647 h 5819876"/>
                <a:gd name="connsiteX40" fmla="*/ 5622616 w 6420902"/>
                <a:gd name="connsiteY40" fmla="*/ 3832476 h 5819876"/>
                <a:gd name="connsiteX41" fmla="*/ 5608102 w 6420902"/>
                <a:gd name="connsiteY41" fmla="*/ 3622018 h 5819876"/>
                <a:gd name="connsiteX42" fmla="*/ 5579074 w 6420902"/>
                <a:gd name="connsiteY42" fmla="*/ 3440590 h 5819876"/>
                <a:gd name="connsiteX43" fmla="*/ 5571816 w 6420902"/>
                <a:gd name="connsiteY43" fmla="*/ 3222876 h 5819876"/>
                <a:gd name="connsiteX44" fmla="*/ 5716959 w 6420902"/>
                <a:gd name="connsiteY44" fmla="*/ 3055961 h 5819876"/>
                <a:gd name="connsiteX45" fmla="*/ 5934674 w 6420902"/>
                <a:gd name="connsiteY45" fmla="*/ 2903561 h 5819876"/>
                <a:gd name="connsiteX46" fmla="*/ 6043531 w 6420902"/>
                <a:gd name="connsiteY46" fmla="*/ 2743904 h 5819876"/>
                <a:gd name="connsiteX47" fmla="*/ 6072559 w 6420902"/>
                <a:gd name="connsiteY47" fmla="*/ 2482647 h 5819876"/>
                <a:gd name="connsiteX48" fmla="*/ 6137874 w 6420902"/>
                <a:gd name="connsiteY48" fmla="*/ 2163333 h 5819876"/>
                <a:gd name="connsiteX49" fmla="*/ 6159645 w 6420902"/>
                <a:gd name="connsiteY49" fmla="*/ 1938361 h 5819876"/>
                <a:gd name="connsiteX50" fmla="*/ 6246731 w 6420902"/>
                <a:gd name="connsiteY50" fmla="*/ 1546476 h 5819876"/>
                <a:gd name="connsiteX51" fmla="*/ 6304788 w 6420902"/>
                <a:gd name="connsiteY51" fmla="*/ 1205390 h 5819876"/>
                <a:gd name="connsiteX52" fmla="*/ 6420902 w 6420902"/>
                <a:gd name="connsiteY52" fmla="*/ 602554 h 5819876"/>
                <a:gd name="connsiteX53" fmla="*/ 6375179 w 6420902"/>
                <a:gd name="connsiteY53" fmla="*/ 474321 h 5819876"/>
                <a:gd name="connsiteX54" fmla="*/ 6094190 w 6420902"/>
                <a:gd name="connsiteY54" fmla="*/ 394703 h 5819876"/>
                <a:gd name="connsiteX55" fmla="*/ 5883874 w 6420902"/>
                <a:gd name="connsiteY55" fmla="*/ 334533 h 5819876"/>
                <a:gd name="connsiteX56" fmla="*/ 5104400 w 6420902"/>
                <a:gd name="connsiteY56" fmla="*/ 157119 h 5819876"/>
                <a:gd name="connsiteX57" fmla="*/ 4933188 w 6420902"/>
                <a:gd name="connsiteY57" fmla="*/ 109844 h 5819876"/>
                <a:gd name="connsiteX58" fmla="*/ 4637828 w 6420902"/>
                <a:gd name="connsiteY58" fmla="*/ 20855 h 5819876"/>
                <a:gd name="connsiteX59" fmla="*/ 4519531 w 6420902"/>
                <a:gd name="connsiteY59" fmla="*/ 704 h 5819876"/>
                <a:gd name="connsiteX60" fmla="*/ 4381645 w 6420902"/>
                <a:gd name="connsiteY60" fmla="*/ 36990 h 5819876"/>
                <a:gd name="connsiteX61" fmla="*/ 4267926 w 6420902"/>
                <a:gd name="connsiteY61" fmla="*/ 148524 h 5819876"/>
                <a:gd name="connsiteX62" fmla="*/ 4211490 w 6420902"/>
                <a:gd name="connsiteY62" fmla="*/ 244488 h 5819876"/>
                <a:gd name="connsiteX63" fmla="*/ 4158012 w 6420902"/>
                <a:gd name="connsiteY63" fmla="*/ 428876 h 5819876"/>
                <a:gd name="connsiteX64" fmla="*/ 4142159 w 6420902"/>
                <a:gd name="connsiteY64" fmla="*/ 537733 h 5819876"/>
                <a:gd name="connsiteX65" fmla="*/ 4142159 w 6420902"/>
                <a:gd name="connsiteY65" fmla="*/ 682876 h 5819876"/>
                <a:gd name="connsiteX66" fmla="*/ 4209658 w 6420902"/>
                <a:gd name="connsiteY66" fmla="*/ 855990 h 5819876"/>
                <a:gd name="connsiteX67" fmla="*/ 4359874 w 6420902"/>
                <a:gd name="connsiteY67" fmla="*/ 1031218 h 5819876"/>
                <a:gd name="connsiteX68" fmla="*/ 4441322 w 6420902"/>
                <a:gd name="connsiteY68" fmla="*/ 1103790 h 5819876"/>
                <a:gd name="connsiteX69" fmla="*/ 4541302 w 6420902"/>
                <a:gd name="connsiteY69" fmla="*/ 1096533 h 5819876"/>
                <a:gd name="connsiteX70" fmla="*/ 4650159 w 6420902"/>
                <a:gd name="connsiteY70" fmla="*/ 1098927 h 5819876"/>
                <a:gd name="connsiteX71" fmla="*/ 4719772 w 6420902"/>
                <a:gd name="connsiteY71" fmla="*/ 1114782 h 5819876"/>
                <a:gd name="connsiteX72" fmla="*/ 4780788 w 6420902"/>
                <a:gd name="connsiteY72" fmla="*/ 1140076 h 5819876"/>
                <a:gd name="connsiteX73" fmla="*/ 4817074 w 6420902"/>
                <a:gd name="connsiteY73" fmla="*/ 1205390 h 5819876"/>
                <a:gd name="connsiteX74" fmla="*/ 4780788 w 6420902"/>
                <a:gd name="connsiteY74" fmla="*/ 1423104 h 5819876"/>
                <a:gd name="connsiteX75" fmla="*/ 4737245 w 6420902"/>
                <a:gd name="connsiteY75" fmla="*/ 1706133 h 5819876"/>
                <a:gd name="connsiteX76" fmla="*/ 4664674 w 6420902"/>
                <a:gd name="connsiteY76" fmla="*/ 2148818 h 5819876"/>
                <a:gd name="connsiteX77" fmla="*/ 4628388 w 6420902"/>
                <a:gd name="connsiteY77" fmla="*/ 2671333 h 5819876"/>
                <a:gd name="connsiteX78" fmla="*/ 4594779 w 6420902"/>
                <a:gd name="connsiteY78" fmla="*/ 2984728 h 5819876"/>
                <a:gd name="connsiteX79" fmla="*/ 4590764 w 6420902"/>
                <a:gd name="connsiteY79" fmla="*/ 3426076 h 5819876"/>
                <a:gd name="connsiteX80" fmla="*/ 4599359 w 6420902"/>
                <a:gd name="connsiteY80" fmla="*/ 3694590 h 5819876"/>
                <a:gd name="connsiteX81" fmla="*/ 4599359 w 6420902"/>
                <a:gd name="connsiteY81" fmla="*/ 3955847 h 5819876"/>
                <a:gd name="connsiteX82" fmla="*/ 4454216 w 6420902"/>
                <a:gd name="connsiteY82" fmla="*/ 4009324 h 5819876"/>
                <a:gd name="connsiteX83" fmla="*/ 4302591 w 6420902"/>
                <a:gd name="connsiteY83" fmla="*/ 3981916 h 5819876"/>
                <a:gd name="connsiteX84" fmla="*/ 4105874 w 6420902"/>
                <a:gd name="connsiteY84" fmla="*/ 3926818 h 5819876"/>
                <a:gd name="connsiteX85" fmla="*/ 3822845 w 6420902"/>
                <a:gd name="connsiteY85" fmla="*/ 3876018 h 5819876"/>
                <a:gd name="connsiteX86" fmla="*/ 3583359 w 6420902"/>
                <a:gd name="connsiteY86" fmla="*/ 3832476 h 5819876"/>
                <a:gd name="connsiteX87" fmla="*/ 3390375 w 6420902"/>
                <a:gd name="connsiteY87" fmla="*/ 3806688 h 5819876"/>
                <a:gd name="connsiteX88" fmla="*/ 3126159 w 6420902"/>
                <a:gd name="connsiteY88" fmla="*/ 3774418 h 5819876"/>
                <a:gd name="connsiteX89" fmla="*/ 2995531 w 6420902"/>
                <a:gd name="connsiteY89" fmla="*/ 3745390 h 5819876"/>
                <a:gd name="connsiteX90" fmla="*/ 2821359 w 6420902"/>
                <a:gd name="connsiteY90" fmla="*/ 3680076 h 5819876"/>
                <a:gd name="connsiteX91" fmla="*/ 2686714 w 6420902"/>
                <a:gd name="connsiteY91" fmla="*/ 3790554 h 5819876"/>
                <a:gd name="connsiteX92" fmla="*/ 2516559 w 6420902"/>
                <a:gd name="connsiteY92" fmla="*/ 4064704 h 5819876"/>
                <a:gd name="connsiteX93" fmla="*/ 2375714 w 6420902"/>
                <a:gd name="connsiteY93" fmla="*/ 4297989 h 5819876"/>
                <a:gd name="connsiteX94" fmla="*/ 2193723 w 6420902"/>
                <a:gd name="connsiteY94" fmla="*/ 4311447 h 5819876"/>
                <a:gd name="connsiteX95" fmla="*/ 1883849 w 6420902"/>
                <a:gd name="connsiteY95" fmla="*/ 4330541 h 5819876"/>
                <a:gd name="connsiteX96" fmla="*/ 1408792 w 6420902"/>
                <a:gd name="connsiteY96" fmla="*/ 4362718 h 5819876"/>
                <a:gd name="connsiteX97" fmla="*/ 1196700 w 6420902"/>
                <a:gd name="connsiteY97" fmla="*/ 4382853 h 5819876"/>
                <a:gd name="connsiteX98" fmla="*/ 733878 w 6420902"/>
                <a:gd name="connsiteY98" fmla="*/ 4413047 h 5819876"/>
                <a:gd name="connsiteX99" fmla="*/ 687290 w 6420902"/>
                <a:gd name="connsiteY99" fmla="*/ 4620703 h 5819876"/>
                <a:gd name="connsiteX100" fmla="*/ 695016 w 6420902"/>
                <a:gd name="connsiteY100" fmla="*/ 4971847 h 5819876"/>
                <a:gd name="connsiteX101" fmla="*/ 692440 w 6420902"/>
                <a:gd name="connsiteY101" fmla="*/ 5327447 h 5819876"/>
                <a:gd name="connsiteX102" fmla="*/ 673245 w 6420902"/>
                <a:gd name="connsiteY102" fmla="*/ 5610476 h 5819876"/>
                <a:gd name="connsiteX103" fmla="*/ 673245 w 6420902"/>
                <a:gd name="connsiteY103" fmla="*/ 5719333 h 5819876"/>
                <a:gd name="connsiteX0" fmla="*/ 767588 w 6420902"/>
                <a:gd name="connsiteY0" fmla="*/ 3571218 h 5819876"/>
                <a:gd name="connsiteX1" fmla="*/ 658731 w 6420902"/>
                <a:gd name="connsiteY1" fmla="*/ 3556704 h 5819876"/>
                <a:gd name="connsiteX2" fmla="*/ 578902 w 6420902"/>
                <a:gd name="connsiteY2" fmla="*/ 3534933 h 5819876"/>
                <a:gd name="connsiteX3" fmla="*/ 491816 w 6420902"/>
                <a:gd name="connsiteY3" fmla="*/ 3513161 h 5819876"/>
                <a:gd name="connsiteX4" fmla="*/ 462788 w 6420902"/>
                <a:gd name="connsiteY4" fmla="*/ 3549447 h 5819876"/>
                <a:gd name="connsiteX5" fmla="*/ 462788 w 6420902"/>
                <a:gd name="connsiteY5" fmla="*/ 3549447 h 5819876"/>
                <a:gd name="connsiteX6" fmla="*/ 47135 w 6420902"/>
                <a:gd name="connsiteY6" fmla="*/ 5307127 h 5819876"/>
                <a:gd name="connsiteX7" fmla="*/ 50948 w 6420902"/>
                <a:gd name="connsiteY7" fmla="*/ 5697017 h 5819876"/>
                <a:gd name="connsiteX8" fmla="*/ 368445 w 6420902"/>
                <a:gd name="connsiteY8" fmla="*/ 5704456 h 5819876"/>
                <a:gd name="connsiteX9" fmla="*/ 542616 w 6420902"/>
                <a:gd name="connsiteY9" fmla="*/ 5712076 h 5819876"/>
                <a:gd name="connsiteX10" fmla="*/ 803874 w 6420902"/>
                <a:gd name="connsiteY10" fmla="*/ 5733847 h 5819876"/>
                <a:gd name="connsiteX11" fmla="*/ 1297359 w 6420902"/>
                <a:gd name="connsiteY11" fmla="*/ 5741104 h 5819876"/>
                <a:gd name="connsiteX12" fmla="*/ 1580388 w 6420902"/>
                <a:gd name="connsiteY12" fmla="*/ 5755618 h 5819876"/>
                <a:gd name="connsiteX13" fmla="*/ 1799441 w 6420902"/>
                <a:gd name="connsiteY13" fmla="*/ 5769076 h 5819876"/>
                <a:gd name="connsiteX14" fmla="*/ 2044845 w 6420902"/>
                <a:gd name="connsiteY14" fmla="*/ 5792186 h 5819876"/>
                <a:gd name="connsiteX15" fmla="*/ 2236772 w 6420902"/>
                <a:gd name="connsiteY15" fmla="*/ 5803178 h 5819876"/>
                <a:gd name="connsiteX16" fmla="*/ 2497747 w 6420902"/>
                <a:gd name="connsiteY16" fmla="*/ 5816916 h 5819876"/>
                <a:gd name="connsiteX17" fmla="*/ 2697988 w 6420902"/>
                <a:gd name="connsiteY17" fmla="*/ 5813676 h 5819876"/>
                <a:gd name="connsiteX18" fmla="*/ 2849331 w 6420902"/>
                <a:gd name="connsiteY18" fmla="*/ 5819876 h 5819876"/>
                <a:gd name="connsiteX19" fmla="*/ 3039074 w 6420902"/>
                <a:gd name="connsiteY19" fmla="*/ 5813676 h 5819876"/>
                <a:gd name="connsiteX20" fmla="*/ 3231001 w 6420902"/>
                <a:gd name="connsiteY20" fmla="*/ 5803741 h 5819876"/>
                <a:gd name="connsiteX21" fmla="*/ 3372902 w 6420902"/>
                <a:gd name="connsiteY21" fmla="*/ 5791904 h 5819876"/>
                <a:gd name="connsiteX22" fmla="*/ 3590617 w 6420902"/>
                <a:gd name="connsiteY22" fmla="*/ 5715035 h 5819876"/>
                <a:gd name="connsiteX23" fmla="*/ 3782050 w 6420902"/>
                <a:gd name="connsiteY23" fmla="*/ 5719333 h 5819876"/>
                <a:gd name="connsiteX24" fmla="*/ 4127645 w 6420902"/>
                <a:gd name="connsiteY24" fmla="*/ 5726590 h 5819876"/>
                <a:gd name="connsiteX25" fmla="*/ 4432445 w 6420902"/>
                <a:gd name="connsiteY25" fmla="*/ 5726590 h 5819876"/>
                <a:gd name="connsiteX26" fmla="*/ 4592102 w 6420902"/>
                <a:gd name="connsiteY26" fmla="*/ 5726590 h 5819876"/>
                <a:gd name="connsiteX27" fmla="*/ 4940445 w 6420902"/>
                <a:gd name="connsiteY27" fmla="*/ 5726590 h 5819876"/>
                <a:gd name="connsiteX28" fmla="*/ 5172674 w 6420902"/>
                <a:gd name="connsiteY28" fmla="*/ 5712076 h 5819876"/>
                <a:gd name="connsiteX29" fmla="*/ 5441188 w 6420902"/>
                <a:gd name="connsiteY29" fmla="*/ 5704818 h 5819876"/>
                <a:gd name="connsiteX30" fmla="*/ 5614657 w 6420902"/>
                <a:gd name="connsiteY30" fmla="*/ 5596737 h 5819876"/>
                <a:gd name="connsiteX31" fmla="*/ 5680391 w 6420902"/>
                <a:gd name="connsiteY31" fmla="*/ 5488442 h 5819876"/>
                <a:gd name="connsiteX32" fmla="*/ 5703502 w 6420902"/>
                <a:gd name="connsiteY32" fmla="*/ 5336043 h 5819876"/>
                <a:gd name="connsiteX33" fmla="*/ 5687931 w 6420902"/>
                <a:gd name="connsiteY33" fmla="*/ 5138761 h 5819876"/>
                <a:gd name="connsiteX34" fmla="*/ 5680674 w 6420902"/>
                <a:gd name="connsiteY34" fmla="*/ 4950076 h 5819876"/>
                <a:gd name="connsiteX35" fmla="*/ 5680674 w 6420902"/>
                <a:gd name="connsiteY35" fmla="*/ 4790418 h 5819876"/>
                <a:gd name="connsiteX36" fmla="*/ 5673416 w 6420902"/>
                <a:gd name="connsiteY36" fmla="*/ 4507390 h 5819876"/>
                <a:gd name="connsiteX37" fmla="*/ 5673416 w 6420902"/>
                <a:gd name="connsiteY37" fmla="*/ 4253390 h 5819876"/>
                <a:gd name="connsiteX38" fmla="*/ 5644388 w 6420902"/>
                <a:gd name="connsiteY38" fmla="*/ 4006647 h 5819876"/>
                <a:gd name="connsiteX39" fmla="*/ 5622616 w 6420902"/>
                <a:gd name="connsiteY39" fmla="*/ 3832476 h 5819876"/>
                <a:gd name="connsiteX40" fmla="*/ 5608102 w 6420902"/>
                <a:gd name="connsiteY40" fmla="*/ 3622018 h 5819876"/>
                <a:gd name="connsiteX41" fmla="*/ 5579074 w 6420902"/>
                <a:gd name="connsiteY41" fmla="*/ 3440590 h 5819876"/>
                <a:gd name="connsiteX42" fmla="*/ 5571816 w 6420902"/>
                <a:gd name="connsiteY42" fmla="*/ 3222876 h 5819876"/>
                <a:gd name="connsiteX43" fmla="*/ 5716959 w 6420902"/>
                <a:gd name="connsiteY43" fmla="*/ 3055961 h 5819876"/>
                <a:gd name="connsiteX44" fmla="*/ 5934674 w 6420902"/>
                <a:gd name="connsiteY44" fmla="*/ 2903561 h 5819876"/>
                <a:gd name="connsiteX45" fmla="*/ 6043531 w 6420902"/>
                <a:gd name="connsiteY45" fmla="*/ 2743904 h 5819876"/>
                <a:gd name="connsiteX46" fmla="*/ 6072559 w 6420902"/>
                <a:gd name="connsiteY46" fmla="*/ 2482647 h 5819876"/>
                <a:gd name="connsiteX47" fmla="*/ 6137874 w 6420902"/>
                <a:gd name="connsiteY47" fmla="*/ 2163333 h 5819876"/>
                <a:gd name="connsiteX48" fmla="*/ 6159645 w 6420902"/>
                <a:gd name="connsiteY48" fmla="*/ 1938361 h 5819876"/>
                <a:gd name="connsiteX49" fmla="*/ 6246731 w 6420902"/>
                <a:gd name="connsiteY49" fmla="*/ 1546476 h 5819876"/>
                <a:gd name="connsiteX50" fmla="*/ 6304788 w 6420902"/>
                <a:gd name="connsiteY50" fmla="*/ 1205390 h 5819876"/>
                <a:gd name="connsiteX51" fmla="*/ 6420902 w 6420902"/>
                <a:gd name="connsiteY51" fmla="*/ 602554 h 5819876"/>
                <a:gd name="connsiteX52" fmla="*/ 6375179 w 6420902"/>
                <a:gd name="connsiteY52" fmla="*/ 474321 h 5819876"/>
                <a:gd name="connsiteX53" fmla="*/ 6094190 w 6420902"/>
                <a:gd name="connsiteY53" fmla="*/ 394703 h 5819876"/>
                <a:gd name="connsiteX54" fmla="*/ 5883874 w 6420902"/>
                <a:gd name="connsiteY54" fmla="*/ 334533 h 5819876"/>
                <a:gd name="connsiteX55" fmla="*/ 5104400 w 6420902"/>
                <a:gd name="connsiteY55" fmla="*/ 157119 h 5819876"/>
                <a:gd name="connsiteX56" fmla="*/ 4933188 w 6420902"/>
                <a:gd name="connsiteY56" fmla="*/ 109844 h 5819876"/>
                <a:gd name="connsiteX57" fmla="*/ 4637828 w 6420902"/>
                <a:gd name="connsiteY57" fmla="*/ 20855 h 5819876"/>
                <a:gd name="connsiteX58" fmla="*/ 4519531 w 6420902"/>
                <a:gd name="connsiteY58" fmla="*/ 704 h 5819876"/>
                <a:gd name="connsiteX59" fmla="*/ 4381645 w 6420902"/>
                <a:gd name="connsiteY59" fmla="*/ 36990 h 5819876"/>
                <a:gd name="connsiteX60" fmla="*/ 4267926 w 6420902"/>
                <a:gd name="connsiteY60" fmla="*/ 148524 h 5819876"/>
                <a:gd name="connsiteX61" fmla="*/ 4211490 w 6420902"/>
                <a:gd name="connsiteY61" fmla="*/ 244488 h 5819876"/>
                <a:gd name="connsiteX62" fmla="*/ 4158012 w 6420902"/>
                <a:gd name="connsiteY62" fmla="*/ 428876 h 5819876"/>
                <a:gd name="connsiteX63" fmla="*/ 4142159 w 6420902"/>
                <a:gd name="connsiteY63" fmla="*/ 537733 h 5819876"/>
                <a:gd name="connsiteX64" fmla="*/ 4142159 w 6420902"/>
                <a:gd name="connsiteY64" fmla="*/ 682876 h 5819876"/>
                <a:gd name="connsiteX65" fmla="*/ 4209658 w 6420902"/>
                <a:gd name="connsiteY65" fmla="*/ 855990 h 5819876"/>
                <a:gd name="connsiteX66" fmla="*/ 4359874 w 6420902"/>
                <a:gd name="connsiteY66" fmla="*/ 1031218 h 5819876"/>
                <a:gd name="connsiteX67" fmla="*/ 4441322 w 6420902"/>
                <a:gd name="connsiteY67" fmla="*/ 1103790 h 5819876"/>
                <a:gd name="connsiteX68" fmla="*/ 4541302 w 6420902"/>
                <a:gd name="connsiteY68" fmla="*/ 1096533 h 5819876"/>
                <a:gd name="connsiteX69" fmla="*/ 4650159 w 6420902"/>
                <a:gd name="connsiteY69" fmla="*/ 1098927 h 5819876"/>
                <a:gd name="connsiteX70" fmla="*/ 4719772 w 6420902"/>
                <a:gd name="connsiteY70" fmla="*/ 1114782 h 5819876"/>
                <a:gd name="connsiteX71" fmla="*/ 4780788 w 6420902"/>
                <a:gd name="connsiteY71" fmla="*/ 1140076 h 5819876"/>
                <a:gd name="connsiteX72" fmla="*/ 4817074 w 6420902"/>
                <a:gd name="connsiteY72" fmla="*/ 1205390 h 5819876"/>
                <a:gd name="connsiteX73" fmla="*/ 4780788 w 6420902"/>
                <a:gd name="connsiteY73" fmla="*/ 1423104 h 5819876"/>
                <a:gd name="connsiteX74" fmla="*/ 4737245 w 6420902"/>
                <a:gd name="connsiteY74" fmla="*/ 1706133 h 5819876"/>
                <a:gd name="connsiteX75" fmla="*/ 4664674 w 6420902"/>
                <a:gd name="connsiteY75" fmla="*/ 2148818 h 5819876"/>
                <a:gd name="connsiteX76" fmla="*/ 4628388 w 6420902"/>
                <a:gd name="connsiteY76" fmla="*/ 2671333 h 5819876"/>
                <a:gd name="connsiteX77" fmla="*/ 4594779 w 6420902"/>
                <a:gd name="connsiteY77" fmla="*/ 2984728 h 5819876"/>
                <a:gd name="connsiteX78" fmla="*/ 4590764 w 6420902"/>
                <a:gd name="connsiteY78" fmla="*/ 3426076 h 5819876"/>
                <a:gd name="connsiteX79" fmla="*/ 4599359 w 6420902"/>
                <a:gd name="connsiteY79" fmla="*/ 3694590 h 5819876"/>
                <a:gd name="connsiteX80" fmla="*/ 4599359 w 6420902"/>
                <a:gd name="connsiteY80" fmla="*/ 3955847 h 5819876"/>
                <a:gd name="connsiteX81" fmla="*/ 4454216 w 6420902"/>
                <a:gd name="connsiteY81" fmla="*/ 4009324 h 5819876"/>
                <a:gd name="connsiteX82" fmla="*/ 4302591 w 6420902"/>
                <a:gd name="connsiteY82" fmla="*/ 3981916 h 5819876"/>
                <a:gd name="connsiteX83" fmla="*/ 4105874 w 6420902"/>
                <a:gd name="connsiteY83" fmla="*/ 3926818 h 5819876"/>
                <a:gd name="connsiteX84" fmla="*/ 3822845 w 6420902"/>
                <a:gd name="connsiteY84" fmla="*/ 3876018 h 5819876"/>
                <a:gd name="connsiteX85" fmla="*/ 3583359 w 6420902"/>
                <a:gd name="connsiteY85" fmla="*/ 3832476 h 5819876"/>
                <a:gd name="connsiteX86" fmla="*/ 3390375 w 6420902"/>
                <a:gd name="connsiteY86" fmla="*/ 3806688 h 5819876"/>
                <a:gd name="connsiteX87" fmla="*/ 3126159 w 6420902"/>
                <a:gd name="connsiteY87" fmla="*/ 3774418 h 5819876"/>
                <a:gd name="connsiteX88" fmla="*/ 2995531 w 6420902"/>
                <a:gd name="connsiteY88" fmla="*/ 3745390 h 5819876"/>
                <a:gd name="connsiteX89" fmla="*/ 2821359 w 6420902"/>
                <a:gd name="connsiteY89" fmla="*/ 3680076 h 5819876"/>
                <a:gd name="connsiteX90" fmla="*/ 2686714 w 6420902"/>
                <a:gd name="connsiteY90" fmla="*/ 3790554 h 5819876"/>
                <a:gd name="connsiteX91" fmla="*/ 2516559 w 6420902"/>
                <a:gd name="connsiteY91" fmla="*/ 4064704 h 5819876"/>
                <a:gd name="connsiteX92" fmla="*/ 2375714 w 6420902"/>
                <a:gd name="connsiteY92" fmla="*/ 4297989 h 5819876"/>
                <a:gd name="connsiteX93" fmla="*/ 2193723 w 6420902"/>
                <a:gd name="connsiteY93" fmla="*/ 4311447 h 5819876"/>
                <a:gd name="connsiteX94" fmla="*/ 1883849 w 6420902"/>
                <a:gd name="connsiteY94" fmla="*/ 4330541 h 5819876"/>
                <a:gd name="connsiteX95" fmla="*/ 1408792 w 6420902"/>
                <a:gd name="connsiteY95" fmla="*/ 4362718 h 5819876"/>
                <a:gd name="connsiteX96" fmla="*/ 1196700 w 6420902"/>
                <a:gd name="connsiteY96" fmla="*/ 4382853 h 5819876"/>
                <a:gd name="connsiteX97" fmla="*/ 733878 w 6420902"/>
                <a:gd name="connsiteY97" fmla="*/ 4413047 h 5819876"/>
                <a:gd name="connsiteX98" fmla="*/ 687290 w 6420902"/>
                <a:gd name="connsiteY98" fmla="*/ 4620703 h 5819876"/>
                <a:gd name="connsiteX99" fmla="*/ 695016 w 6420902"/>
                <a:gd name="connsiteY99" fmla="*/ 4971847 h 5819876"/>
                <a:gd name="connsiteX100" fmla="*/ 692440 w 6420902"/>
                <a:gd name="connsiteY100" fmla="*/ 5327447 h 5819876"/>
                <a:gd name="connsiteX101" fmla="*/ 673245 w 6420902"/>
                <a:gd name="connsiteY101" fmla="*/ 5610476 h 5819876"/>
                <a:gd name="connsiteX102" fmla="*/ 673245 w 6420902"/>
                <a:gd name="connsiteY102" fmla="*/ 5719333 h 5819876"/>
                <a:gd name="connsiteX0" fmla="*/ 767588 w 6420902"/>
                <a:gd name="connsiteY0" fmla="*/ 3571218 h 5819876"/>
                <a:gd name="connsiteX1" fmla="*/ 578902 w 6420902"/>
                <a:gd name="connsiteY1" fmla="*/ 3534933 h 5819876"/>
                <a:gd name="connsiteX2" fmla="*/ 491816 w 6420902"/>
                <a:gd name="connsiteY2" fmla="*/ 3513161 h 5819876"/>
                <a:gd name="connsiteX3" fmla="*/ 462788 w 6420902"/>
                <a:gd name="connsiteY3" fmla="*/ 3549447 h 5819876"/>
                <a:gd name="connsiteX4" fmla="*/ 462788 w 6420902"/>
                <a:gd name="connsiteY4" fmla="*/ 3549447 h 5819876"/>
                <a:gd name="connsiteX5" fmla="*/ 47135 w 6420902"/>
                <a:gd name="connsiteY5" fmla="*/ 5307127 h 5819876"/>
                <a:gd name="connsiteX6" fmla="*/ 50948 w 6420902"/>
                <a:gd name="connsiteY6" fmla="*/ 5697017 h 5819876"/>
                <a:gd name="connsiteX7" fmla="*/ 368445 w 6420902"/>
                <a:gd name="connsiteY7" fmla="*/ 5704456 h 5819876"/>
                <a:gd name="connsiteX8" fmla="*/ 542616 w 6420902"/>
                <a:gd name="connsiteY8" fmla="*/ 5712076 h 5819876"/>
                <a:gd name="connsiteX9" fmla="*/ 803874 w 6420902"/>
                <a:gd name="connsiteY9" fmla="*/ 5733847 h 5819876"/>
                <a:gd name="connsiteX10" fmla="*/ 1297359 w 6420902"/>
                <a:gd name="connsiteY10" fmla="*/ 5741104 h 5819876"/>
                <a:gd name="connsiteX11" fmla="*/ 1580388 w 6420902"/>
                <a:gd name="connsiteY11" fmla="*/ 5755618 h 5819876"/>
                <a:gd name="connsiteX12" fmla="*/ 1799441 w 6420902"/>
                <a:gd name="connsiteY12" fmla="*/ 5769076 h 5819876"/>
                <a:gd name="connsiteX13" fmla="*/ 2044845 w 6420902"/>
                <a:gd name="connsiteY13" fmla="*/ 5792186 h 5819876"/>
                <a:gd name="connsiteX14" fmla="*/ 2236772 w 6420902"/>
                <a:gd name="connsiteY14" fmla="*/ 5803178 h 5819876"/>
                <a:gd name="connsiteX15" fmla="*/ 2497747 w 6420902"/>
                <a:gd name="connsiteY15" fmla="*/ 5816916 h 5819876"/>
                <a:gd name="connsiteX16" fmla="*/ 2697988 w 6420902"/>
                <a:gd name="connsiteY16" fmla="*/ 5813676 h 5819876"/>
                <a:gd name="connsiteX17" fmla="*/ 2849331 w 6420902"/>
                <a:gd name="connsiteY17" fmla="*/ 5819876 h 5819876"/>
                <a:gd name="connsiteX18" fmla="*/ 3039074 w 6420902"/>
                <a:gd name="connsiteY18" fmla="*/ 5813676 h 5819876"/>
                <a:gd name="connsiteX19" fmla="*/ 3231001 w 6420902"/>
                <a:gd name="connsiteY19" fmla="*/ 5803741 h 5819876"/>
                <a:gd name="connsiteX20" fmla="*/ 3372902 w 6420902"/>
                <a:gd name="connsiteY20" fmla="*/ 5791904 h 5819876"/>
                <a:gd name="connsiteX21" fmla="*/ 3590617 w 6420902"/>
                <a:gd name="connsiteY21" fmla="*/ 5715035 h 5819876"/>
                <a:gd name="connsiteX22" fmla="*/ 3782050 w 6420902"/>
                <a:gd name="connsiteY22" fmla="*/ 5719333 h 5819876"/>
                <a:gd name="connsiteX23" fmla="*/ 4127645 w 6420902"/>
                <a:gd name="connsiteY23" fmla="*/ 5726590 h 5819876"/>
                <a:gd name="connsiteX24" fmla="*/ 4432445 w 6420902"/>
                <a:gd name="connsiteY24" fmla="*/ 5726590 h 5819876"/>
                <a:gd name="connsiteX25" fmla="*/ 4592102 w 6420902"/>
                <a:gd name="connsiteY25" fmla="*/ 5726590 h 5819876"/>
                <a:gd name="connsiteX26" fmla="*/ 4940445 w 6420902"/>
                <a:gd name="connsiteY26" fmla="*/ 5726590 h 5819876"/>
                <a:gd name="connsiteX27" fmla="*/ 5172674 w 6420902"/>
                <a:gd name="connsiteY27" fmla="*/ 5712076 h 5819876"/>
                <a:gd name="connsiteX28" fmla="*/ 5441188 w 6420902"/>
                <a:gd name="connsiteY28" fmla="*/ 5704818 h 5819876"/>
                <a:gd name="connsiteX29" fmla="*/ 5614657 w 6420902"/>
                <a:gd name="connsiteY29" fmla="*/ 5596737 h 5819876"/>
                <a:gd name="connsiteX30" fmla="*/ 5680391 w 6420902"/>
                <a:gd name="connsiteY30" fmla="*/ 5488442 h 5819876"/>
                <a:gd name="connsiteX31" fmla="*/ 5703502 w 6420902"/>
                <a:gd name="connsiteY31" fmla="*/ 5336043 h 5819876"/>
                <a:gd name="connsiteX32" fmla="*/ 5687931 w 6420902"/>
                <a:gd name="connsiteY32" fmla="*/ 5138761 h 5819876"/>
                <a:gd name="connsiteX33" fmla="*/ 5680674 w 6420902"/>
                <a:gd name="connsiteY33" fmla="*/ 4950076 h 5819876"/>
                <a:gd name="connsiteX34" fmla="*/ 5680674 w 6420902"/>
                <a:gd name="connsiteY34" fmla="*/ 4790418 h 5819876"/>
                <a:gd name="connsiteX35" fmla="*/ 5673416 w 6420902"/>
                <a:gd name="connsiteY35" fmla="*/ 4507390 h 5819876"/>
                <a:gd name="connsiteX36" fmla="*/ 5673416 w 6420902"/>
                <a:gd name="connsiteY36" fmla="*/ 4253390 h 5819876"/>
                <a:gd name="connsiteX37" fmla="*/ 5644388 w 6420902"/>
                <a:gd name="connsiteY37" fmla="*/ 4006647 h 5819876"/>
                <a:gd name="connsiteX38" fmla="*/ 5622616 w 6420902"/>
                <a:gd name="connsiteY38" fmla="*/ 3832476 h 5819876"/>
                <a:gd name="connsiteX39" fmla="*/ 5608102 w 6420902"/>
                <a:gd name="connsiteY39" fmla="*/ 3622018 h 5819876"/>
                <a:gd name="connsiteX40" fmla="*/ 5579074 w 6420902"/>
                <a:gd name="connsiteY40" fmla="*/ 3440590 h 5819876"/>
                <a:gd name="connsiteX41" fmla="*/ 5571816 w 6420902"/>
                <a:gd name="connsiteY41" fmla="*/ 3222876 h 5819876"/>
                <a:gd name="connsiteX42" fmla="*/ 5716959 w 6420902"/>
                <a:gd name="connsiteY42" fmla="*/ 3055961 h 5819876"/>
                <a:gd name="connsiteX43" fmla="*/ 5934674 w 6420902"/>
                <a:gd name="connsiteY43" fmla="*/ 2903561 h 5819876"/>
                <a:gd name="connsiteX44" fmla="*/ 6043531 w 6420902"/>
                <a:gd name="connsiteY44" fmla="*/ 2743904 h 5819876"/>
                <a:gd name="connsiteX45" fmla="*/ 6072559 w 6420902"/>
                <a:gd name="connsiteY45" fmla="*/ 2482647 h 5819876"/>
                <a:gd name="connsiteX46" fmla="*/ 6137874 w 6420902"/>
                <a:gd name="connsiteY46" fmla="*/ 2163333 h 5819876"/>
                <a:gd name="connsiteX47" fmla="*/ 6159645 w 6420902"/>
                <a:gd name="connsiteY47" fmla="*/ 1938361 h 5819876"/>
                <a:gd name="connsiteX48" fmla="*/ 6246731 w 6420902"/>
                <a:gd name="connsiteY48" fmla="*/ 1546476 h 5819876"/>
                <a:gd name="connsiteX49" fmla="*/ 6304788 w 6420902"/>
                <a:gd name="connsiteY49" fmla="*/ 1205390 h 5819876"/>
                <a:gd name="connsiteX50" fmla="*/ 6420902 w 6420902"/>
                <a:gd name="connsiteY50" fmla="*/ 602554 h 5819876"/>
                <a:gd name="connsiteX51" fmla="*/ 6375179 w 6420902"/>
                <a:gd name="connsiteY51" fmla="*/ 474321 h 5819876"/>
                <a:gd name="connsiteX52" fmla="*/ 6094190 w 6420902"/>
                <a:gd name="connsiteY52" fmla="*/ 394703 h 5819876"/>
                <a:gd name="connsiteX53" fmla="*/ 5883874 w 6420902"/>
                <a:gd name="connsiteY53" fmla="*/ 334533 h 5819876"/>
                <a:gd name="connsiteX54" fmla="*/ 5104400 w 6420902"/>
                <a:gd name="connsiteY54" fmla="*/ 157119 h 5819876"/>
                <a:gd name="connsiteX55" fmla="*/ 4933188 w 6420902"/>
                <a:gd name="connsiteY55" fmla="*/ 109844 h 5819876"/>
                <a:gd name="connsiteX56" fmla="*/ 4637828 w 6420902"/>
                <a:gd name="connsiteY56" fmla="*/ 20855 h 5819876"/>
                <a:gd name="connsiteX57" fmla="*/ 4519531 w 6420902"/>
                <a:gd name="connsiteY57" fmla="*/ 704 h 5819876"/>
                <a:gd name="connsiteX58" fmla="*/ 4381645 w 6420902"/>
                <a:gd name="connsiteY58" fmla="*/ 36990 h 5819876"/>
                <a:gd name="connsiteX59" fmla="*/ 4267926 w 6420902"/>
                <a:gd name="connsiteY59" fmla="*/ 148524 h 5819876"/>
                <a:gd name="connsiteX60" fmla="*/ 4211490 w 6420902"/>
                <a:gd name="connsiteY60" fmla="*/ 244488 h 5819876"/>
                <a:gd name="connsiteX61" fmla="*/ 4158012 w 6420902"/>
                <a:gd name="connsiteY61" fmla="*/ 428876 h 5819876"/>
                <a:gd name="connsiteX62" fmla="*/ 4142159 w 6420902"/>
                <a:gd name="connsiteY62" fmla="*/ 537733 h 5819876"/>
                <a:gd name="connsiteX63" fmla="*/ 4142159 w 6420902"/>
                <a:gd name="connsiteY63" fmla="*/ 682876 h 5819876"/>
                <a:gd name="connsiteX64" fmla="*/ 4209658 w 6420902"/>
                <a:gd name="connsiteY64" fmla="*/ 855990 h 5819876"/>
                <a:gd name="connsiteX65" fmla="*/ 4359874 w 6420902"/>
                <a:gd name="connsiteY65" fmla="*/ 1031218 h 5819876"/>
                <a:gd name="connsiteX66" fmla="*/ 4441322 w 6420902"/>
                <a:gd name="connsiteY66" fmla="*/ 1103790 h 5819876"/>
                <a:gd name="connsiteX67" fmla="*/ 4541302 w 6420902"/>
                <a:gd name="connsiteY67" fmla="*/ 1096533 h 5819876"/>
                <a:gd name="connsiteX68" fmla="*/ 4650159 w 6420902"/>
                <a:gd name="connsiteY68" fmla="*/ 1098927 h 5819876"/>
                <a:gd name="connsiteX69" fmla="*/ 4719772 w 6420902"/>
                <a:gd name="connsiteY69" fmla="*/ 1114782 h 5819876"/>
                <a:gd name="connsiteX70" fmla="*/ 4780788 w 6420902"/>
                <a:gd name="connsiteY70" fmla="*/ 1140076 h 5819876"/>
                <a:gd name="connsiteX71" fmla="*/ 4817074 w 6420902"/>
                <a:gd name="connsiteY71" fmla="*/ 1205390 h 5819876"/>
                <a:gd name="connsiteX72" fmla="*/ 4780788 w 6420902"/>
                <a:gd name="connsiteY72" fmla="*/ 1423104 h 5819876"/>
                <a:gd name="connsiteX73" fmla="*/ 4737245 w 6420902"/>
                <a:gd name="connsiteY73" fmla="*/ 1706133 h 5819876"/>
                <a:gd name="connsiteX74" fmla="*/ 4664674 w 6420902"/>
                <a:gd name="connsiteY74" fmla="*/ 2148818 h 5819876"/>
                <a:gd name="connsiteX75" fmla="*/ 4628388 w 6420902"/>
                <a:gd name="connsiteY75" fmla="*/ 2671333 h 5819876"/>
                <a:gd name="connsiteX76" fmla="*/ 4594779 w 6420902"/>
                <a:gd name="connsiteY76" fmla="*/ 2984728 h 5819876"/>
                <a:gd name="connsiteX77" fmla="*/ 4590764 w 6420902"/>
                <a:gd name="connsiteY77" fmla="*/ 3426076 h 5819876"/>
                <a:gd name="connsiteX78" fmla="*/ 4599359 w 6420902"/>
                <a:gd name="connsiteY78" fmla="*/ 3694590 h 5819876"/>
                <a:gd name="connsiteX79" fmla="*/ 4599359 w 6420902"/>
                <a:gd name="connsiteY79" fmla="*/ 3955847 h 5819876"/>
                <a:gd name="connsiteX80" fmla="*/ 4454216 w 6420902"/>
                <a:gd name="connsiteY80" fmla="*/ 4009324 h 5819876"/>
                <a:gd name="connsiteX81" fmla="*/ 4302591 w 6420902"/>
                <a:gd name="connsiteY81" fmla="*/ 3981916 h 5819876"/>
                <a:gd name="connsiteX82" fmla="*/ 4105874 w 6420902"/>
                <a:gd name="connsiteY82" fmla="*/ 3926818 h 5819876"/>
                <a:gd name="connsiteX83" fmla="*/ 3822845 w 6420902"/>
                <a:gd name="connsiteY83" fmla="*/ 3876018 h 5819876"/>
                <a:gd name="connsiteX84" fmla="*/ 3583359 w 6420902"/>
                <a:gd name="connsiteY84" fmla="*/ 3832476 h 5819876"/>
                <a:gd name="connsiteX85" fmla="*/ 3390375 w 6420902"/>
                <a:gd name="connsiteY85" fmla="*/ 3806688 h 5819876"/>
                <a:gd name="connsiteX86" fmla="*/ 3126159 w 6420902"/>
                <a:gd name="connsiteY86" fmla="*/ 3774418 h 5819876"/>
                <a:gd name="connsiteX87" fmla="*/ 2995531 w 6420902"/>
                <a:gd name="connsiteY87" fmla="*/ 3745390 h 5819876"/>
                <a:gd name="connsiteX88" fmla="*/ 2821359 w 6420902"/>
                <a:gd name="connsiteY88" fmla="*/ 3680076 h 5819876"/>
                <a:gd name="connsiteX89" fmla="*/ 2686714 w 6420902"/>
                <a:gd name="connsiteY89" fmla="*/ 3790554 h 5819876"/>
                <a:gd name="connsiteX90" fmla="*/ 2516559 w 6420902"/>
                <a:gd name="connsiteY90" fmla="*/ 4064704 h 5819876"/>
                <a:gd name="connsiteX91" fmla="*/ 2375714 w 6420902"/>
                <a:gd name="connsiteY91" fmla="*/ 4297989 h 5819876"/>
                <a:gd name="connsiteX92" fmla="*/ 2193723 w 6420902"/>
                <a:gd name="connsiteY92" fmla="*/ 4311447 h 5819876"/>
                <a:gd name="connsiteX93" fmla="*/ 1883849 w 6420902"/>
                <a:gd name="connsiteY93" fmla="*/ 4330541 h 5819876"/>
                <a:gd name="connsiteX94" fmla="*/ 1408792 w 6420902"/>
                <a:gd name="connsiteY94" fmla="*/ 4362718 h 5819876"/>
                <a:gd name="connsiteX95" fmla="*/ 1196700 w 6420902"/>
                <a:gd name="connsiteY95" fmla="*/ 4382853 h 5819876"/>
                <a:gd name="connsiteX96" fmla="*/ 733878 w 6420902"/>
                <a:gd name="connsiteY96" fmla="*/ 4413047 h 5819876"/>
                <a:gd name="connsiteX97" fmla="*/ 687290 w 6420902"/>
                <a:gd name="connsiteY97" fmla="*/ 4620703 h 5819876"/>
                <a:gd name="connsiteX98" fmla="*/ 695016 w 6420902"/>
                <a:gd name="connsiteY98" fmla="*/ 4971847 h 5819876"/>
                <a:gd name="connsiteX99" fmla="*/ 692440 w 6420902"/>
                <a:gd name="connsiteY99" fmla="*/ 5327447 h 5819876"/>
                <a:gd name="connsiteX100" fmla="*/ 673245 w 6420902"/>
                <a:gd name="connsiteY100" fmla="*/ 5610476 h 5819876"/>
                <a:gd name="connsiteX101" fmla="*/ 673245 w 6420902"/>
                <a:gd name="connsiteY101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41188 w 6420902"/>
                <a:gd name="connsiteY27" fmla="*/ 5704818 h 5819876"/>
                <a:gd name="connsiteX28" fmla="*/ 5614657 w 6420902"/>
                <a:gd name="connsiteY28" fmla="*/ 5596737 h 5819876"/>
                <a:gd name="connsiteX29" fmla="*/ 5680391 w 6420902"/>
                <a:gd name="connsiteY29" fmla="*/ 5488442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441322 w 6420902"/>
                <a:gd name="connsiteY65" fmla="*/ 1103790 h 5819876"/>
                <a:gd name="connsiteX66" fmla="*/ 4541302 w 6420902"/>
                <a:gd name="connsiteY66" fmla="*/ 1096533 h 5819876"/>
                <a:gd name="connsiteX67" fmla="*/ 4650159 w 6420902"/>
                <a:gd name="connsiteY67" fmla="*/ 1098927 h 5819876"/>
                <a:gd name="connsiteX68" fmla="*/ 4719772 w 6420902"/>
                <a:gd name="connsiteY68" fmla="*/ 1114782 h 5819876"/>
                <a:gd name="connsiteX69" fmla="*/ 4780788 w 6420902"/>
                <a:gd name="connsiteY69" fmla="*/ 1140076 h 5819876"/>
                <a:gd name="connsiteX70" fmla="*/ 4817074 w 6420902"/>
                <a:gd name="connsiteY70" fmla="*/ 1205390 h 5819876"/>
                <a:gd name="connsiteX71" fmla="*/ 4780788 w 6420902"/>
                <a:gd name="connsiteY71" fmla="*/ 1423104 h 5819876"/>
                <a:gd name="connsiteX72" fmla="*/ 4737245 w 6420902"/>
                <a:gd name="connsiteY72" fmla="*/ 1706133 h 5819876"/>
                <a:gd name="connsiteX73" fmla="*/ 4664674 w 6420902"/>
                <a:gd name="connsiteY73" fmla="*/ 2148818 h 5819876"/>
                <a:gd name="connsiteX74" fmla="*/ 4628388 w 6420902"/>
                <a:gd name="connsiteY74" fmla="*/ 2671333 h 5819876"/>
                <a:gd name="connsiteX75" fmla="*/ 4594779 w 6420902"/>
                <a:gd name="connsiteY75" fmla="*/ 2984728 h 5819876"/>
                <a:gd name="connsiteX76" fmla="*/ 4590764 w 6420902"/>
                <a:gd name="connsiteY76" fmla="*/ 3426076 h 5819876"/>
                <a:gd name="connsiteX77" fmla="*/ 4599359 w 6420902"/>
                <a:gd name="connsiteY77" fmla="*/ 3694590 h 5819876"/>
                <a:gd name="connsiteX78" fmla="*/ 4599359 w 6420902"/>
                <a:gd name="connsiteY78" fmla="*/ 3955847 h 5819876"/>
                <a:gd name="connsiteX79" fmla="*/ 4454216 w 6420902"/>
                <a:gd name="connsiteY79" fmla="*/ 4009324 h 5819876"/>
                <a:gd name="connsiteX80" fmla="*/ 4302591 w 6420902"/>
                <a:gd name="connsiteY80" fmla="*/ 3981916 h 5819876"/>
                <a:gd name="connsiteX81" fmla="*/ 4105874 w 6420902"/>
                <a:gd name="connsiteY81" fmla="*/ 3926818 h 5819876"/>
                <a:gd name="connsiteX82" fmla="*/ 3822845 w 6420902"/>
                <a:gd name="connsiteY82" fmla="*/ 3876018 h 5819876"/>
                <a:gd name="connsiteX83" fmla="*/ 3583359 w 6420902"/>
                <a:gd name="connsiteY83" fmla="*/ 3832476 h 5819876"/>
                <a:gd name="connsiteX84" fmla="*/ 3390375 w 6420902"/>
                <a:gd name="connsiteY84" fmla="*/ 3806688 h 5819876"/>
                <a:gd name="connsiteX85" fmla="*/ 3126159 w 6420902"/>
                <a:gd name="connsiteY85" fmla="*/ 3774418 h 5819876"/>
                <a:gd name="connsiteX86" fmla="*/ 2995531 w 6420902"/>
                <a:gd name="connsiteY86" fmla="*/ 3745390 h 5819876"/>
                <a:gd name="connsiteX87" fmla="*/ 2821359 w 6420902"/>
                <a:gd name="connsiteY87" fmla="*/ 3680076 h 5819876"/>
                <a:gd name="connsiteX88" fmla="*/ 2686714 w 6420902"/>
                <a:gd name="connsiteY88" fmla="*/ 3790554 h 5819876"/>
                <a:gd name="connsiteX89" fmla="*/ 2516559 w 6420902"/>
                <a:gd name="connsiteY89" fmla="*/ 4064704 h 5819876"/>
                <a:gd name="connsiteX90" fmla="*/ 2375714 w 6420902"/>
                <a:gd name="connsiteY90" fmla="*/ 4297989 h 5819876"/>
                <a:gd name="connsiteX91" fmla="*/ 2193723 w 6420902"/>
                <a:gd name="connsiteY91" fmla="*/ 4311447 h 5819876"/>
                <a:gd name="connsiteX92" fmla="*/ 1883849 w 6420902"/>
                <a:gd name="connsiteY92" fmla="*/ 4330541 h 5819876"/>
                <a:gd name="connsiteX93" fmla="*/ 1408792 w 6420902"/>
                <a:gd name="connsiteY93" fmla="*/ 4362718 h 5819876"/>
                <a:gd name="connsiteX94" fmla="*/ 1196700 w 6420902"/>
                <a:gd name="connsiteY94" fmla="*/ 4382853 h 5819876"/>
                <a:gd name="connsiteX95" fmla="*/ 733878 w 6420902"/>
                <a:gd name="connsiteY95" fmla="*/ 4413047 h 5819876"/>
                <a:gd name="connsiteX96" fmla="*/ 687290 w 6420902"/>
                <a:gd name="connsiteY96" fmla="*/ 4620703 h 5819876"/>
                <a:gd name="connsiteX97" fmla="*/ 695016 w 6420902"/>
                <a:gd name="connsiteY97" fmla="*/ 4971847 h 5819876"/>
                <a:gd name="connsiteX98" fmla="*/ 692440 w 6420902"/>
                <a:gd name="connsiteY98" fmla="*/ 5327447 h 5819876"/>
                <a:gd name="connsiteX99" fmla="*/ 673245 w 6420902"/>
                <a:gd name="connsiteY99" fmla="*/ 5610476 h 5819876"/>
                <a:gd name="connsiteX100" fmla="*/ 673245 w 6420902"/>
                <a:gd name="connsiteY100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41188 w 6420902"/>
                <a:gd name="connsiteY27" fmla="*/ 5704818 h 5819876"/>
                <a:gd name="connsiteX28" fmla="*/ 5606706 w 6420902"/>
                <a:gd name="connsiteY28" fmla="*/ 5588786 h 5819876"/>
                <a:gd name="connsiteX29" fmla="*/ 5680391 w 6420902"/>
                <a:gd name="connsiteY29" fmla="*/ 5488442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441322 w 6420902"/>
                <a:gd name="connsiteY65" fmla="*/ 1103790 h 5819876"/>
                <a:gd name="connsiteX66" fmla="*/ 4541302 w 6420902"/>
                <a:gd name="connsiteY66" fmla="*/ 1096533 h 5819876"/>
                <a:gd name="connsiteX67" fmla="*/ 4650159 w 6420902"/>
                <a:gd name="connsiteY67" fmla="*/ 1098927 h 5819876"/>
                <a:gd name="connsiteX68" fmla="*/ 4719772 w 6420902"/>
                <a:gd name="connsiteY68" fmla="*/ 1114782 h 5819876"/>
                <a:gd name="connsiteX69" fmla="*/ 4780788 w 6420902"/>
                <a:gd name="connsiteY69" fmla="*/ 1140076 h 5819876"/>
                <a:gd name="connsiteX70" fmla="*/ 4817074 w 6420902"/>
                <a:gd name="connsiteY70" fmla="*/ 1205390 h 5819876"/>
                <a:gd name="connsiteX71" fmla="*/ 4780788 w 6420902"/>
                <a:gd name="connsiteY71" fmla="*/ 1423104 h 5819876"/>
                <a:gd name="connsiteX72" fmla="*/ 4737245 w 6420902"/>
                <a:gd name="connsiteY72" fmla="*/ 1706133 h 5819876"/>
                <a:gd name="connsiteX73" fmla="*/ 4664674 w 6420902"/>
                <a:gd name="connsiteY73" fmla="*/ 2148818 h 5819876"/>
                <a:gd name="connsiteX74" fmla="*/ 4628388 w 6420902"/>
                <a:gd name="connsiteY74" fmla="*/ 2671333 h 5819876"/>
                <a:gd name="connsiteX75" fmla="*/ 4594779 w 6420902"/>
                <a:gd name="connsiteY75" fmla="*/ 2984728 h 5819876"/>
                <a:gd name="connsiteX76" fmla="*/ 4590764 w 6420902"/>
                <a:gd name="connsiteY76" fmla="*/ 3426076 h 5819876"/>
                <a:gd name="connsiteX77" fmla="*/ 4599359 w 6420902"/>
                <a:gd name="connsiteY77" fmla="*/ 3694590 h 5819876"/>
                <a:gd name="connsiteX78" fmla="*/ 4599359 w 6420902"/>
                <a:gd name="connsiteY78" fmla="*/ 3955847 h 5819876"/>
                <a:gd name="connsiteX79" fmla="*/ 4454216 w 6420902"/>
                <a:gd name="connsiteY79" fmla="*/ 4009324 h 5819876"/>
                <a:gd name="connsiteX80" fmla="*/ 4302591 w 6420902"/>
                <a:gd name="connsiteY80" fmla="*/ 3981916 h 5819876"/>
                <a:gd name="connsiteX81" fmla="*/ 4105874 w 6420902"/>
                <a:gd name="connsiteY81" fmla="*/ 3926818 h 5819876"/>
                <a:gd name="connsiteX82" fmla="*/ 3822845 w 6420902"/>
                <a:gd name="connsiteY82" fmla="*/ 3876018 h 5819876"/>
                <a:gd name="connsiteX83" fmla="*/ 3583359 w 6420902"/>
                <a:gd name="connsiteY83" fmla="*/ 3832476 h 5819876"/>
                <a:gd name="connsiteX84" fmla="*/ 3390375 w 6420902"/>
                <a:gd name="connsiteY84" fmla="*/ 3806688 h 5819876"/>
                <a:gd name="connsiteX85" fmla="*/ 3126159 w 6420902"/>
                <a:gd name="connsiteY85" fmla="*/ 3774418 h 5819876"/>
                <a:gd name="connsiteX86" fmla="*/ 2995531 w 6420902"/>
                <a:gd name="connsiteY86" fmla="*/ 3745390 h 5819876"/>
                <a:gd name="connsiteX87" fmla="*/ 2821359 w 6420902"/>
                <a:gd name="connsiteY87" fmla="*/ 3680076 h 5819876"/>
                <a:gd name="connsiteX88" fmla="*/ 2686714 w 6420902"/>
                <a:gd name="connsiteY88" fmla="*/ 3790554 h 5819876"/>
                <a:gd name="connsiteX89" fmla="*/ 2516559 w 6420902"/>
                <a:gd name="connsiteY89" fmla="*/ 4064704 h 5819876"/>
                <a:gd name="connsiteX90" fmla="*/ 2375714 w 6420902"/>
                <a:gd name="connsiteY90" fmla="*/ 4297989 h 5819876"/>
                <a:gd name="connsiteX91" fmla="*/ 2193723 w 6420902"/>
                <a:gd name="connsiteY91" fmla="*/ 4311447 h 5819876"/>
                <a:gd name="connsiteX92" fmla="*/ 1883849 w 6420902"/>
                <a:gd name="connsiteY92" fmla="*/ 4330541 h 5819876"/>
                <a:gd name="connsiteX93" fmla="*/ 1408792 w 6420902"/>
                <a:gd name="connsiteY93" fmla="*/ 4362718 h 5819876"/>
                <a:gd name="connsiteX94" fmla="*/ 1196700 w 6420902"/>
                <a:gd name="connsiteY94" fmla="*/ 4382853 h 5819876"/>
                <a:gd name="connsiteX95" fmla="*/ 733878 w 6420902"/>
                <a:gd name="connsiteY95" fmla="*/ 4413047 h 5819876"/>
                <a:gd name="connsiteX96" fmla="*/ 687290 w 6420902"/>
                <a:gd name="connsiteY96" fmla="*/ 4620703 h 5819876"/>
                <a:gd name="connsiteX97" fmla="*/ 695016 w 6420902"/>
                <a:gd name="connsiteY97" fmla="*/ 4971847 h 5819876"/>
                <a:gd name="connsiteX98" fmla="*/ 692440 w 6420902"/>
                <a:gd name="connsiteY98" fmla="*/ 5327447 h 5819876"/>
                <a:gd name="connsiteX99" fmla="*/ 673245 w 6420902"/>
                <a:gd name="connsiteY99" fmla="*/ 5610476 h 5819876"/>
                <a:gd name="connsiteX100" fmla="*/ 673245 w 6420902"/>
                <a:gd name="connsiteY100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606706 w 6420902"/>
                <a:gd name="connsiteY28" fmla="*/ 5588786 h 5819876"/>
                <a:gd name="connsiteX29" fmla="*/ 5680391 w 6420902"/>
                <a:gd name="connsiteY29" fmla="*/ 5488442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441322 w 6420902"/>
                <a:gd name="connsiteY65" fmla="*/ 1103790 h 5819876"/>
                <a:gd name="connsiteX66" fmla="*/ 4541302 w 6420902"/>
                <a:gd name="connsiteY66" fmla="*/ 1096533 h 5819876"/>
                <a:gd name="connsiteX67" fmla="*/ 4650159 w 6420902"/>
                <a:gd name="connsiteY67" fmla="*/ 1098927 h 5819876"/>
                <a:gd name="connsiteX68" fmla="*/ 4719772 w 6420902"/>
                <a:gd name="connsiteY68" fmla="*/ 1114782 h 5819876"/>
                <a:gd name="connsiteX69" fmla="*/ 4780788 w 6420902"/>
                <a:gd name="connsiteY69" fmla="*/ 1140076 h 5819876"/>
                <a:gd name="connsiteX70" fmla="*/ 4817074 w 6420902"/>
                <a:gd name="connsiteY70" fmla="*/ 1205390 h 5819876"/>
                <a:gd name="connsiteX71" fmla="*/ 4780788 w 6420902"/>
                <a:gd name="connsiteY71" fmla="*/ 1423104 h 5819876"/>
                <a:gd name="connsiteX72" fmla="*/ 4737245 w 6420902"/>
                <a:gd name="connsiteY72" fmla="*/ 1706133 h 5819876"/>
                <a:gd name="connsiteX73" fmla="*/ 4664674 w 6420902"/>
                <a:gd name="connsiteY73" fmla="*/ 2148818 h 5819876"/>
                <a:gd name="connsiteX74" fmla="*/ 4628388 w 6420902"/>
                <a:gd name="connsiteY74" fmla="*/ 2671333 h 5819876"/>
                <a:gd name="connsiteX75" fmla="*/ 4594779 w 6420902"/>
                <a:gd name="connsiteY75" fmla="*/ 2984728 h 5819876"/>
                <a:gd name="connsiteX76" fmla="*/ 4590764 w 6420902"/>
                <a:gd name="connsiteY76" fmla="*/ 3426076 h 5819876"/>
                <a:gd name="connsiteX77" fmla="*/ 4599359 w 6420902"/>
                <a:gd name="connsiteY77" fmla="*/ 3694590 h 5819876"/>
                <a:gd name="connsiteX78" fmla="*/ 4599359 w 6420902"/>
                <a:gd name="connsiteY78" fmla="*/ 3955847 h 5819876"/>
                <a:gd name="connsiteX79" fmla="*/ 4454216 w 6420902"/>
                <a:gd name="connsiteY79" fmla="*/ 4009324 h 5819876"/>
                <a:gd name="connsiteX80" fmla="*/ 4302591 w 6420902"/>
                <a:gd name="connsiteY80" fmla="*/ 3981916 h 5819876"/>
                <a:gd name="connsiteX81" fmla="*/ 4105874 w 6420902"/>
                <a:gd name="connsiteY81" fmla="*/ 3926818 h 5819876"/>
                <a:gd name="connsiteX82" fmla="*/ 3822845 w 6420902"/>
                <a:gd name="connsiteY82" fmla="*/ 3876018 h 5819876"/>
                <a:gd name="connsiteX83" fmla="*/ 3583359 w 6420902"/>
                <a:gd name="connsiteY83" fmla="*/ 3832476 h 5819876"/>
                <a:gd name="connsiteX84" fmla="*/ 3390375 w 6420902"/>
                <a:gd name="connsiteY84" fmla="*/ 3806688 h 5819876"/>
                <a:gd name="connsiteX85" fmla="*/ 3126159 w 6420902"/>
                <a:gd name="connsiteY85" fmla="*/ 3774418 h 5819876"/>
                <a:gd name="connsiteX86" fmla="*/ 2995531 w 6420902"/>
                <a:gd name="connsiteY86" fmla="*/ 3745390 h 5819876"/>
                <a:gd name="connsiteX87" fmla="*/ 2821359 w 6420902"/>
                <a:gd name="connsiteY87" fmla="*/ 3680076 h 5819876"/>
                <a:gd name="connsiteX88" fmla="*/ 2686714 w 6420902"/>
                <a:gd name="connsiteY88" fmla="*/ 3790554 h 5819876"/>
                <a:gd name="connsiteX89" fmla="*/ 2516559 w 6420902"/>
                <a:gd name="connsiteY89" fmla="*/ 4064704 h 5819876"/>
                <a:gd name="connsiteX90" fmla="*/ 2375714 w 6420902"/>
                <a:gd name="connsiteY90" fmla="*/ 4297989 h 5819876"/>
                <a:gd name="connsiteX91" fmla="*/ 2193723 w 6420902"/>
                <a:gd name="connsiteY91" fmla="*/ 4311447 h 5819876"/>
                <a:gd name="connsiteX92" fmla="*/ 1883849 w 6420902"/>
                <a:gd name="connsiteY92" fmla="*/ 4330541 h 5819876"/>
                <a:gd name="connsiteX93" fmla="*/ 1408792 w 6420902"/>
                <a:gd name="connsiteY93" fmla="*/ 4362718 h 5819876"/>
                <a:gd name="connsiteX94" fmla="*/ 1196700 w 6420902"/>
                <a:gd name="connsiteY94" fmla="*/ 4382853 h 5819876"/>
                <a:gd name="connsiteX95" fmla="*/ 733878 w 6420902"/>
                <a:gd name="connsiteY95" fmla="*/ 4413047 h 5819876"/>
                <a:gd name="connsiteX96" fmla="*/ 687290 w 6420902"/>
                <a:gd name="connsiteY96" fmla="*/ 4620703 h 5819876"/>
                <a:gd name="connsiteX97" fmla="*/ 695016 w 6420902"/>
                <a:gd name="connsiteY97" fmla="*/ 4971847 h 5819876"/>
                <a:gd name="connsiteX98" fmla="*/ 692440 w 6420902"/>
                <a:gd name="connsiteY98" fmla="*/ 5327447 h 5819876"/>
                <a:gd name="connsiteX99" fmla="*/ 673245 w 6420902"/>
                <a:gd name="connsiteY99" fmla="*/ 5610476 h 5819876"/>
                <a:gd name="connsiteX100" fmla="*/ 673245 w 6420902"/>
                <a:gd name="connsiteY100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80391 w 6420902"/>
                <a:gd name="connsiteY29" fmla="*/ 5488442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441322 w 6420902"/>
                <a:gd name="connsiteY65" fmla="*/ 1103790 h 5819876"/>
                <a:gd name="connsiteX66" fmla="*/ 4541302 w 6420902"/>
                <a:gd name="connsiteY66" fmla="*/ 1096533 h 5819876"/>
                <a:gd name="connsiteX67" fmla="*/ 4650159 w 6420902"/>
                <a:gd name="connsiteY67" fmla="*/ 1098927 h 5819876"/>
                <a:gd name="connsiteX68" fmla="*/ 4719772 w 6420902"/>
                <a:gd name="connsiteY68" fmla="*/ 1114782 h 5819876"/>
                <a:gd name="connsiteX69" fmla="*/ 4780788 w 6420902"/>
                <a:gd name="connsiteY69" fmla="*/ 1140076 h 5819876"/>
                <a:gd name="connsiteX70" fmla="*/ 4817074 w 6420902"/>
                <a:gd name="connsiteY70" fmla="*/ 1205390 h 5819876"/>
                <a:gd name="connsiteX71" fmla="*/ 4780788 w 6420902"/>
                <a:gd name="connsiteY71" fmla="*/ 1423104 h 5819876"/>
                <a:gd name="connsiteX72" fmla="*/ 4737245 w 6420902"/>
                <a:gd name="connsiteY72" fmla="*/ 1706133 h 5819876"/>
                <a:gd name="connsiteX73" fmla="*/ 4664674 w 6420902"/>
                <a:gd name="connsiteY73" fmla="*/ 2148818 h 5819876"/>
                <a:gd name="connsiteX74" fmla="*/ 4628388 w 6420902"/>
                <a:gd name="connsiteY74" fmla="*/ 2671333 h 5819876"/>
                <a:gd name="connsiteX75" fmla="*/ 4594779 w 6420902"/>
                <a:gd name="connsiteY75" fmla="*/ 2984728 h 5819876"/>
                <a:gd name="connsiteX76" fmla="*/ 4590764 w 6420902"/>
                <a:gd name="connsiteY76" fmla="*/ 3426076 h 5819876"/>
                <a:gd name="connsiteX77" fmla="*/ 4599359 w 6420902"/>
                <a:gd name="connsiteY77" fmla="*/ 3694590 h 5819876"/>
                <a:gd name="connsiteX78" fmla="*/ 4599359 w 6420902"/>
                <a:gd name="connsiteY78" fmla="*/ 3955847 h 5819876"/>
                <a:gd name="connsiteX79" fmla="*/ 4454216 w 6420902"/>
                <a:gd name="connsiteY79" fmla="*/ 4009324 h 5819876"/>
                <a:gd name="connsiteX80" fmla="*/ 4302591 w 6420902"/>
                <a:gd name="connsiteY80" fmla="*/ 3981916 h 5819876"/>
                <a:gd name="connsiteX81" fmla="*/ 4105874 w 6420902"/>
                <a:gd name="connsiteY81" fmla="*/ 3926818 h 5819876"/>
                <a:gd name="connsiteX82" fmla="*/ 3822845 w 6420902"/>
                <a:gd name="connsiteY82" fmla="*/ 3876018 h 5819876"/>
                <a:gd name="connsiteX83" fmla="*/ 3583359 w 6420902"/>
                <a:gd name="connsiteY83" fmla="*/ 3832476 h 5819876"/>
                <a:gd name="connsiteX84" fmla="*/ 3390375 w 6420902"/>
                <a:gd name="connsiteY84" fmla="*/ 3806688 h 5819876"/>
                <a:gd name="connsiteX85" fmla="*/ 3126159 w 6420902"/>
                <a:gd name="connsiteY85" fmla="*/ 3774418 h 5819876"/>
                <a:gd name="connsiteX86" fmla="*/ 2995531 w 6420902"/>
                <a:gd name="connsiteY86" fmla="*/ 3745390 h 5819876"/>
                <a:gd name="connsiteX87" fmla="*/ 2821359 w 6420902"/>
                <a:gd name="connsiteY87" fmla="*/ 3680076 h 5819876"/>
                <a:gd name="connsiteX88" fmla="*/ 2686714 w 6420902"/>
                <a:gd name="connsiteY88" fmla="*/ 3790554 h 5819876"/>
                <a:gd name="connsiteX89" fmla="*/ 2516559 w 6420902"/>
                <a:gd name="connsiteY89" fmla="*/ 4064704 h 5819876"/>
                <a:gd name="connsiteX90" fmla="*/ 2375714 w 6420902"/>
                <a:gd name="connsiteY90" fmla="*/ 4297989 h 5819876"/>
                <a:gd name="connsiteX91" fmla="*/ 2193723 w 6420902"/>
                <a:gd name="connsiteY91" fmla="*/ 4311447 h 5819876"/>
                <a:gd name="connsiteX92" fmla="*/ 1883849 w 6420902"/>
                <a:gd name="connsiteY92" fmla="*/ 4330541 h 5819876"/>
                <a:gd name="connsiteX93" fmla="*/ 1408792 w 6420902"/>
                <a:gd name="connsiteY93" fmla="*/ 4362718 h 5819876"/>
                <a:gd name="connsiteX94" fmla="*/ 1196700 w 6420902"/>
                <a:gd name="connsiteY94" fmla="*/ 4382853 h 5819876"/>
                <a:gd name="connsiteX95" fmla="*/ 733878 w 6420902"/>
                <a:gd name="connsiteY95" fmla="*/ 4413047 h 5819876"/>
                <a:gd name="connsiteX96" fmla="*/ 687290 w 6420902"/>
                <a:gd name="connsiteY96" fmla="*/ 4620703 h 5819876"/>
                <a:gd name="connsiteX97" fmla="*/ 695016 w 6420902"/>
                <a:gd name="connsiteY97" fmla="*/ 4971847 h 5819876"/>
                <a:gd name="connsiteX98" fmla="*/ 692440 w 6420902"/>
                <a:gd name="connsiteY98" fmla="*/ 5327447 h 5819876"/>
                <a:gd name="connsiteX99" fmla="*/ 673245 w 6420902"/>
                <a:gd name="connsiteY99" fmla="*/ 5610476 h 5819876"/>
                <a:gd name="connsiteX100" fmla="*/ 673245 w 6420902"/>
                <a:gd name="connsiteY100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441322 w 6420902"/>
                <a:gd name="connsiteY65" fmla="*/ 1103790 h 5819876"/>
                <a:gd name="connsiteX66" fmla="*/ 4541302 w 6420902"/>
                <a:gd name="connsiteY66" fmla="*/ 1096533 h 5819876"/>
                <a:gd name="connsiteX67" fmla="*/ 4650159 w 6420902"/>
                <a:gd name="connsiteY67" fmla="*/ 1098927 h 5819876"/>
                <a:gd name="connsiteX68" fmla="*/ 4719772 w 6420902"/>
                <a:gd name="connsiteY68" fmla="*/ 1114782 h 5819876"/>
                <a:gd name="connsiteX69" fmla="*/ 4780788 w 6420902"/>
                <a:gd name="connsiteY69" fmla="*/ 1140076 h 5819876"/>
                <a:gd name="connsiteX70" fmla="*/ 4817074 w 6420902"/>
                <a:gd name="connsiteY70" fmla="*/ 1205390 h 5819876"/>
                <a:gd name="connsiteX71" fmla="*/ 4780788 w 6420902"/>
                <a:gd name="connsiteY71" fmla="*/ 1423104 h 5819876"/>
                <a:gd name="connsiteX72" fmla="*/ 4737245 w 6420902"/>
                <a:gd name="connsiteY72" fmla="*/ 1706133 h 5819876"/>
                <a:gd name="connsiteX73" fmla="*/ 4664674 w 6420902"/>
                <a:gd name="connsiteY73" fmla="*/ 2148818 h 5819876"/>
                <a:gd name="connsiteX74" fmla="*/ 4628388 w 6420902"/>
                <a:gd name="connsiteY74" fmla="*/ 2671333 h 5819876"/>
                <a:gd name="connsiteX75" fmla="*/ 4594779 w 6420902"/>
                <a:gd name="connsiteY75" fmla="*/ 2984728 h 5819876"/>
                <a:gd name="connsiteX76" fmla="*/ 4590764 w 6420902"/>
                <a:gd name="connsiteY76" fmla="*/ 3426076 h 5819876"/>
                <a:gd name="connsiteX77" fmla="*/ 4599359 w 6420902"/>
                <a:gd name="connsiteY77" fmla="*/ 3694590 h 5819876"/>
                <a:gd name="connsiteX78" fmla="*/ 4599359 w 6420902"/>
                <a:gd name="connsiteY78" fmla="*/ 3955847 h 5819876"/>
                <a:gd name="connsiteX79" fmla="*/ 4454216 w 6420902"/>
                <a:gd name="connsiteY79" fmla="*/ 4009324 h 5819876"/>
                <a:gd name="connsiteX80" fmla="*/ 4302591 w 6420902"/>
                <a:gd name="connsiteY80" fmla="*/ 3981916 h 5819876"/>
                <a:gd name="connsiteX81" fmla="*/ 4105874 w 6420902"/>
                <a:gd name="connsiteY81" fmla="*/ 3926818 h 5819876"/>
                <a:gd name="connsiteX82" fmla="*/ 3822845 w 6420902"/>
                <a:gd name="connsiteY82" fmla="*/ 3876018 h 5819876"/>
                <a:gd name="connsiteX83" fmla="*/ 3583359 w 6420902"/>
                <a:gd name="connsiteY83" fmla="*/ 3832476 h 5819876"/>
                <a:gd name="connsiteX84" fmla="*/ 3390375 w 6420902"/>
                <a:gd name="connsiteY84" fmla="*/ 3806688 h 5819876"/>
                <a:gd name="connsiteX85" fmla="*/ 3126159 w 6420902"/>
                <a:gd name="connsiteY85" fmla="*/ 3774418 h 5819876"/>
                <a:gd name="connsiteX86" fmla="*/ 2995531 w 6420902"/>
                <a:gd name="connsiteY86" fmla="*/ 3745390 h 5819876"/>
                <a:gd name="connsiteX87" fmla="*/ 2821359 w 6420902"/>
                <a:gd name="connsiteY87" fmla="*/ 3680076 h 5819876"/>
                <a:gd name="connsiteX88" fmla="*/ 2686714 w 6420902"/>
                <a:gd name="connsiteY88" fmla="*/ 3790554 h 5819876"/>
                <a:gd name="connsiteX89" fmla="*/ 2516559 w 6420902"/>
                <a:gd name="connsiteY89" fmla="*/ 4064704 h 5819876"/>
                <a:gd name="connsiteX90" fmla="*/ 2375714 w 6420902"/>
                <a:gd name="connsiteY90" fmla="*/ 4297989 h 5819876"/>
                <a:gd name="connsiteX91" fmla="*/ 2193723 w 6420902"/>
                <a:gd name="connsiteY91" fmla="*/ 4311447 h 5819876"/>
                <a:gd name="connsiteX92" fmla="*/ 1883849 w 6420902"/>
                <a:gd name="connsiteY92" fmla="*/ 4330541 h 5819876"/>
                <a:gd name="connsiteX93" fmla="*/ 1408792 w 6420902"/>
                <a:gd name="connsiteY93" fmla="*/ 4362718 h 5819876"/>
                <a:gd name="connsiteX94" fmla="*/ 1196700 w 6420902"/>
                <a:gd name="connsiteY94" fmla="*/ 4382853 h 5819876"/>
                <a:gd name="connsiteX95" fmla="*/ 733878 w 6420902"/>
                <a:gd name="connsiteY95" fmla="*/ 4413047 h 5819876"/>
                <a:gd name="connsiteX96" fmla="*/ 687290 w 6420902"/>
                <a:gd name="connsiteY96" fmla="*/ 4620703 h 5819876"/>
                <a:gd name="connsiteX97" fmla="*/ 695016 w 6420902"/>
                <a:gd name="connsiteY97" fmla="*/ 4971847 h 5819876"/>
                <a:gd name="connsiteX98" fmla="*/ 692440 w 6420902"/>
                <a:gd name="connsiteY98" fmla="*/ 5327447 h 5819876"/>
                <a:gd name="connsiteX99" fmla="*/ 673245 w 6420902"/>
                <a:gd name="connsiteY99" fmla="*/ 5610476 h 5819876"/>
                <a:gd name="connsiteX100" fmla="*/ 673245 w 6420902"/>
                <a:gd name="connsiteY100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650159 w 6420902"/>
                <a:gd name="connsiteY66" fmla="*/ 1098927 h 5819876"/>
                <a:gd name="connsiteX67" fmla="*/ 4719772 w 6420902"/>
                <a:gd name="connsiteY67" fmla="*/ 1114782 h 5819876"/>
                <a:gd name="connsiteX68" fmla="*/ 4780788 w 6420902"/>
                <a:gd name="connsiteY68" fmla="*/ 1140076 h 5819876"/>
                <a:gd name="connsiteX69" fmla="*/ 4817074 w 6420902"/>
                <a:gd name="connsiteY69" fmla="*/ 1205390 h 5819876"/>
                <a:gd name="connsiteX70" fmla="*/ 4780788 w 6420902"/>
                <a:gd name="connsiteY70" fmla="*/ 1423104 h 5819876"/>
                <a:gd name="connsiteX71" fmla="*/ 4737245 w 6420902"/>
                <a:gd name="connsiteY71" fmla="*/ 1706133 h 5819876"/>
                <a:gd name="connsiteX72" fmla="*/ 4664674 w 6420902"/>
                <a:gd name="connsiteY72" fmla="*/ 2148818 h 5819876"/>
                <a:gd name="connsiteX73" fmla="*/ 4628388 w 6420902"/>
                <a:gd name="connsiteY73" fmla="*/ 2671333 h 5819876"/>
                <a:gd name="connsiteX74" fmla="*/ 4594779 w 6420902"/>
                <a:gd name="connsiteY74" fmla="*/ 2984728 h 5819876"/>
                <a:gd name="connsiteX75" fmla="*/ 4590764 w 6420902"/>
                <a:gd name="connsiteY75" fmla="*/ 3426076 h 5819876"/>
                <a:gd name="connsiteX76" fmla="*/ 4599359 w 6420902"/>
                <a:gd name="connsiteY76" fmla="*/ 3694590 h 5819876"/>
                <a:gd name="connsiteX77" fmla="*/ 4599359 w 6420902"/>
                <a:gd name="connsiteY77" fmla="*/ 3955847 h 5819876"/>
                <a:gd name="connsiteX78" fmla="*/ 4454216 w 6420902"/>
                <a:gd name="connsiteY78" fmla="*/ 4009324 h 5819876"/>
                <a:gd name="connsiteX79" fmla="*/ 4302591 w 6420902"/>
                <a:gd name="connsiteY79" fmla="*/ 3981916 h 5819876"/>
                <a:gd name="connsiteX80" fmla="*/ 4105874 w 6420902"/>
                <a:gd name="connsiteY80" fmla="*/ 3926818 h 5819876"/>
                <a:gd name="connsiteX81" fmla="*/ 3822845 w 6420902"/>
                <a:gd name="connsiteY81" fmla="*/ 3876018 h 5819876"/>
                <a:gd name="connsiteX82" fmla="*/ 3583359 w 6420902"/>
                <a:gd name="connsiteY82" fmla="*/ 3832476 h 5819876"/>
                <a:gd name="connsiteX83" fmla="*/ 3390375 w 6420902"/>
                <a:gd name="connsiteY83" fmla="*/ 3806688 h 5819876"/>
                <a:gd name="connsiteX84" fmla="*/ 3126159 w 6420902"/>
                <a:gd name="connsiteY84" fmla="*/ 3774418 h 5819876"/>
                <a:gd name="connsiteX85" fmla="*/ 2995531 w 6420902"/>
                <a:gd name="connsiteY85" fmla="*/ 3745390 h 5819876"/>
                <a:gd name="connsiteX86" fmla="*/ 2821359 w 6420902"/>
                <a:gd name="connsiteY86" fmla="*/ 3680076 h 5819876"/>
                <a:gd name="connsiteX87" fmla="*/ 2686714 w 6420902"/>
                <a:gd name="connsiteY87" fmla="*/ 3790554 h 5819876"/>
                <a:gd name="connsiteX88" fmla="*/ 2516559 w 6420902"/>
                <a:gd name="connsiteY88" fmla="*/ 4064704 h 5819876"/>
                <a:gd name="connsiteX89" fmla="*/ 2375714 w 6420902"/>
                <a:gd name="connsiteY89" fmla="*/ 4297989 h 5819876"/>
                <a:gd name="connsiteX90" fmla="*/ 2193723 w 6420902"/>
                <a:gd name="connsiteY90" fmla="*/ 4311447 h 5819876"/>
                <a:gd name="connsiteX91" fmla="*/ 1883849 w 6420902"/>
                <a:gd name="connsiteY91" fmla="*/ 4330541 h 5819876"/>
                <a:gd name="connsiteX92" fmla="*/ 1408792 w 6420902"/>
                <a:gd name="connsiteY92" fmla="*/ 4362718 h 5819876"/>
                <a:gd name="connsiteX93" fmla="*/ 1196700 w 6420902"/>
                <a:gd name="connsiteY93" fmla="*/ 4382853 h 5819876"/>
                <a:gd name="connsiteX94" fmla="*/ 733878 w 6420902"/>
                <a:gd name="connsiteY94" fmla="*/ 4413047 h 5819876"/>
                <a:gd name="connsiteX95" fmla="*/ 687290 w 6420902"/>
                <a:gd name="connsiteY95" fmla="*/ 4620703 h 5819876"/>
                <a:gd name="connsiteX96" fmla="*/ 695016 w 6420902"/>
                <a:gd name="connsiteY96" fmla="*/ 4971847 h 5819876"/>
                <a:gd name="connsiteX97" fmla="*/ 692440 w 6420902"/>
                <a:gd name="connsiteY97" fmla="*/ 5327447 h 5819876"/>
                <a:gd name="connsiteX98" fmla="*/ 673245 w 6420902"/>
                <a:gd name="connsiteY98" fmla="*/ 5610476 h 5819876"/>
                <a:gd name="connsiteX99" fmla="*/ 673245 w 6420902"/>
                <a:gd name="connsiteY99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780788 w 6420902"/>
                <a:gd name="connsiteY67" fmla="*/ 1140076 h 5819876"/>
                <a:gd name="connsiteX68" fmla="*/ 4817074 w 6420902"/>
                <a:gd name="connsiteY68" fmla="*/ 1205390 h 5819876"/>
                <a:gd name="connsiteX69" fmla="*/ 4780788 w 6420902"/>
                <a:gd name="connsiteY69" fmla="*/ 1423104 h 5819876"/>
                <a:gd name="connsiteX70" fmla="*/ 4737245 w 6420902"/>
                <a:gd name="connsiteY70" fmla="*/ 1706133 h 5819876"/>
                <a:gd name="connsiteX71" fmla="*/ 4664674 w 6420902"/>
                <a:gd name="connsiteY71" fmla="*/ 2148818 h 5819876"/>
                <a:gd name="connsiteX72" fmla="*/ 4628388 w 6420902"/>
                <a:gd name="connsiteY72" fmla="*/ 2671333 h 5819876"/>
                <a:gd name="connsiteX73" fmla="*/ 4594779 w 6420902"/>
                <a:gd name="connsiteY73" fmla="*/ 2984728 h 5819876"/>
                <a:gd name="connsiteX74" fmla="*/ 4590764 w 6420902"/>
                <a:gd name="connsiteY74" fmla="*/ 3426076 h 5819876"/>
                <a:gd name="connsiteX75" fmla="*/ 4599359 w 6420902"/>
                <a:gd name="connsiteY75" fmla="*/ 3694590 h 5819876"/>
                <a:gd name="connsiteX76" fmla="*/ 4599359 w 6420902"/>
                <a:gd name="connsiteY76" fmla="*/ 3955847 h 5819876"/>
                <a:gd name="connsiteX77" fmla="*/ 4454216 w 6420902"/>
                <a:gd name="connsiteY77" fmla="*/ 4009324 h 5819876"/>
                <a:gd name="connsiteX78" fmla="*/ 4302591 w 6420902"/>
                <a:gd name="connsiteY78" fmla="*/ 3981916 h 5819876"/>
                <a:gd name="connsiteX79" fmla="*/ 4105874 w 6420902"/>
                <a:gd name="connsiteY79" fmla="*/ 3926818 h 5819876"/>
                <a:gd name="connsiteX80" fmla="*/ 3822845 w 6420902"/>
                <a:gd name="connsiteY80" fmla="*/ 3876018 h 5819876"/>
                <a:gd name="connsiteX81" fmla="*/ 3583359 w 6420902"/>
                <a:gd name="connsiteY81" fmla="*/ 3832476 h 5819876"/>
                <a:gd name="connsiteX82" fmla="*/ 3390375 w 6420902"/>
                <a:gd name="connsiteY82" fmla="*/ 3806688 h 5819876"/>
                <a:gd name="connsiteX83" fmla="*/ 3126159 w 6420902"/>
                <a:gd name="connsiteY83" fmla="*/ 3774418 h 5819876"/>
                <a:gd name="connsiteX84" fmla="*/ 2995531 w 6420902"/>
                <a:gd name="connsiteY84" fmla="*/ 3745390 h 5819876"/>
                <a:gd name="connsiteX85" fmla="*/ 2821359 w 6420902"/>
                <a:gd name="connsiteY85" fmla="*/ 3680076 h 5819876"/>
                <a:gd name="connsiteX86" fmla="*/ 2686714 w 6420902"/>
                <a:gd name="connsiteY86" fmla="*/ 3790554 h 5819876"/>
                <a:gd name="connsiteX87" fmla="*/ 2516559 w 6420902"/>
                <a:gd name="connsiteY87" fmla="*/ 4064704 h 5819876"/>
                <a:gd name="connsiteX88" fmla="*/ 2375714 w 6420902"/>
                <a:gd name="connsiteY88" fmla="*/ 4297989 h 5819876"/>
                <a:gd name="connsiteX89" fmla="*/ 2193723 w 6420902"/>
                <a:gd name="connsiteY89" fmla="*/ 4311447 h 5819876"/>
                <a:gd name="connsiteX90" fmla="*/ 1883849 w 6420902"/>
                <a:gd name="connsiteY90" fmla="*/ 4330541 h 5819876"/>
                <a:gd name="connsiteX91" fmla="*/ 1408792 w 6420902"/>
                <a:gd name="connsiteY91" fmla="*/ 4362718 h 5819876"/>
                <a:gd name="connsiteX92" fmla="*/ 1196700 w 6420902"/>
                <a:gd name="connsiteY92" fmla="*/ 4382853 h 5819876"/>
                <a:gd name="connsiteX93" fmla="*/ 733878 w 6420902"/>
                <a:gd name="connsiteY93" fmla="*/ 4413047 h 5819876"/>
                <a:gd name="connsiteX94" fmla="*/ 687290 w 6420902"/>
                <a:gd name="connsiteY94" fmla="*/ 4620703 h 5819876"/>
                <a:gd name="connsiteX95" fmla="*/ 695016 w 6420902"/>
                <a:gd name="connsiteY95" fmla="*/ 4971847 h 5819876"/>
                <a:gd name="connsiteX96" fmla="*/ 692440 w 6420902"/>
                <a:gd name="connsiteY96" fmla="*/ 5327447 h 5819876"/>
                <a:gd name="connsiteX97" fmla="*/ 673245 w 6420902"/>
                <a:gd name="connsiteY97" fmla="*/ 5610476 h 5819876"/>
                <a:gd name="connsiteX98" fmla="*/ 673245 w 6420902"/>
                <a:gd name="connsiteY98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7074 w 6420902"/>
                <a:gd name="connsiteY67" fmla="*/ 1205390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45390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29798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45390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29798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45390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29798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29798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67476 w 6420902"/>
                <a:gd name="connsiteY87" fmla="*/ 4281514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289752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92189 w 6420902"/>
                <a:gd name="connsiteY87" fmla="*/ 430210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75714 w 6420902"/>
                <a:gd name="connsiteY87" fmla="*/ 4302109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  <a:gd name="connsiteX0" fmla="*/ 767588 w 6420902"/>
                <a:gd name="connsiteY0" fmla="*/ 3571218 h 5819876"/>
                <a:gd name="connsiteX1" fmla="*/ 491816 w 6420902"/>
                <a:gd name="connsiteY1" fmla="*/ 3513161 h 5819876"/>
                <a:gd name="connsiteX2" fmla="*/ 462788 w 6420902"/>
                <a:gd name="connsiteY2" fmla="*/ 3549447 h 5819876"/>
                <a:gd name="connsiteX3" fmla="*/ 462788 w 6420902"/>
                <a:gd name="connsiteY3" fmla="*/ 3549447 h 5819876"/>
                <a:gd name="connsiteX4" fmla="*/ 47135 w 6420902"/>
                <a:gd name="connsiteY4" fmla="*/ 5307127 h 5819876"/>
                <a:gd name="connsiteX5" fmla="*/ 50948 w 6420902"/>
                <a:gd name="connsiteY5" fmla="*/ 5697017 h 5819876"/>
                <a:gd name="connsiteX6" fmla="*/ 368445 w 6420902"/>
                <a:gd name="connsiteY6" fmla="*/ 5704456 h 5819876"/>
                <a:gd name="connsiteX7" fmla="*/ 542616 w 6420902"/>
                <a:gd name="connsiteY7" fmla="*/ 5712076 h 5819876"/>
                <a:gd name="connsiteX8" fmla="*/ 803874 w 6420902"/>
                <a:gd name="connsiteY8" fmla="*/ 5733847 h 5819876"/>
                <a:gd name="connsiteX9" fmla="*/ 1297359 w 6420902"/>
                <a:gd name="connsiteY9" fmla="*/ 5741104 h 5819876"/>
                <a:gd name="connsiteX10" fmla="*/ 1580388 w 6420902"/>
                <a:gd name="connsiteY10" fmla="*/ 5755618 h 5819876"/>
                <a:gd name="connsiteX11" fmla="*/ 1799441 w 6420902"/>
                <a:gd name="connsiteY11" fmla="*/ 5769076 h 5819876"/>
                <a:gd name="connsiteX12" fmla="*/ 2044845 w 6420902"/>
                <a:gd name="connsiteY12" fmla="*/ 5792186 h 5819876"/>
                <a:gd name="connsiteX13" fmla="*/ 2236772 w 6420902"/>
                <a:gd name="connsiteY13" fmla="*/ 5803178 h 5819876"/>
                <a:gd name="connsiteX14" fmla="*/ 2497747 w 6420902"/>
                <a:gd name="connsiteY14" fmla="*/ 5816916 h 5819876"/>
                <a:gd name="connsiteX15" fmla="*/ 2697988 w 6420902"/>
                <a:gd name="connsiteY15" fmla="*/ 5813676 h 5819876"/>
                <a:gd name="connsiteX16" fmla="*/ 2849331 w 6420902"/>
                <a:gd name="connsiteY16" fmla="*/ 5819876 h 5819876"/>
                <a:gd name="connsiteX17" fmla="*/ 3039074 w 6420902"/>
                <a:gd name="connsiteY17" fmla="*/ 5813676 h 5819876"/>
                <a:gd name="connsiteX18" fmla="*/ 3231001 w 6420902"/>
                <a:gd name="connsiteY18" fmla="*/ 5803741 h 5819876"/>
                <a:gd name="connsiteX19" fmla="*/ 3372902 w 6420902"/>
                <a:gd name="connsiteY19" fmla="*/ 5791904 h 5819876"/>
                <a:gd name="connsiteX20" fmla="*/ 3590617 w 6420902"/>
                <a:gd name="connsiteY20" fmla="*/ 5715035 h 5819876"/>
                <a:gd name="connsiteX21" fmla="*/ 3782050 w 6420902"/>
                <a:gd name="connsiteY21" fmla="*/ 5719333 h 5819876"/>
                <a:gd name="connsiteX22" fmla="*/ 4127645 w 6420902"/>
                <a:gd name="connsiteY22" fmla="*/ 5726590 h 5819876"/>
                <a:gd name="connsiteX23" fmla="*/ 4432445 w 6420902"/>
                <a:gd name="connsiteY23" fmla="*/ 5726590 h 5819876"/>
                <a:gd name="connsiteX24" fmla="*/ 4592102 w 6420902"/>
                <a:gd name="connsiteY24" fmla="*/ 5726590 h 5819876"/>
                <a:gd name="connsiteX25" fmla="*/ 4940445 w 6420902"/>
                <a:gd name="connsiteY25" fmla="*/ 5726590 h 5819876"/>
                <a:gd name="connsiteX26" fmla="*/ 5172674 w 6420902"/>
                <a:gd name="connsiteY26" fmla="*/ 5712076 h 5819876"/>
                <a:gd name="connsiteX27" fmla="*/ 5433237 w 6420902"/>
                <a:gd name="connsiteY27" fmla="*/ 5678314 h 5819876"/>
                <a:gd name="connsiteX28" fmla="*/ 5590803 w 6420902"/>
                <a:gd name="connsiteY28" fmla="*/ 5578184 h 5819876"/>
                <a:gd name="connsiteX29" fmla="*/ 5659188 w 6420902"/>
                <a:gd name="connsiteY29" fmla="*/ 5480490 h 5819876"/>
                <a:gd name="connsiteX30" fmla="*/ 5703502 w 6420902"/>
                <a:gd name="connsiteY30" fmla="*/ 5336043 h 5819876"/>
                <a:gd name="connsiteX31" fmla="*/ 5687931 w 6420902"/>
                <a:gd name="connsiteY31" fmla="*/ 5138761 h 5819876"/>
                <a:gd name="connsiteX32" fmla="*/ 5680674 w 6420902"/>
                <a:gd name="connsiteY32" fmla="*/ 4950076 h 5819876"/>
                <a:gd name="connsiteX33" fmla="*/ 5680674 w 6420902"/>
                <a:gd name="connsiteY33" fmla="*/ 4790418 h 5819876"/>
                <a:gd name="connsiteX34" fmla="*/ 5673416 w 6420902"/>
                <a:gd name="connsiteY34" fmla="*/ 4507390 h 5819876"/>
                <a:gd name="connsiteX35" fmla="*/ 5673416 w 6420902"/>
                <a:gd name="connsiteY35" fmla="*/ 4253390 h 5819876"/>
                <a:gd name="connsiteX36" fmla="*/ 5644388 w 6420902"/>
                <a:gd name="connsiteY36" fmla="*/ 4006647 h 5819876"/>
                <a:gd name="connsiteX37" fmla="*/ 5622616 w 6420902"/>
                <a:gd name="connsiteY37" fmla="*/ 3832476 h 5819876"/>
                <a:gd name="connsiteX38" fmla="*/ 5608102 w 6420902"/>
                <a:gd name="connsiteY38" fmla="*/ 3622018 h 5819876"/>
                <a:gd name="connsiteX39" fmla="*/ 5579074 w 6420902"/>
                <a:gd name="connsiteY39" fmla="*/ 3440590 h 5819876"/>
                <a:gd name="connsiteX40" fmla="*/ 5571816 w 6420902"/>
                <a:gd name="connsiteY40" fmla="*/ 3222876 h 5819876"/>
                <a:gd name="connsiteX41" fmla="*/ 5716959 w 6420902"/>
                <a:gd name="connsiteY41" fmla="*/ 3055961 h 5819876"/>
                <a:gd name="connsiteX42" fmla="*/ 5934674 w 6420902"/>
                <a:gd name="connsiteY42" fmla="*/ 2903561 h 5819876"/>
                <a:gd name="connsiteX43" fmla="*/ 6043531 w 6420902"/>
                <a:gd name="connsiteY43" fmla="*/ 2743904 h 5819876"/>
                <a:gd name="connsiteX44" fmla="*/ 6072559 w 6420902"/>
                <a:gd name="connsiteY44" fmla="*/ 2482647 h 5819876"/>
                <a:gd name="connsiteX45" fmla="*/ 6137874 w 6420902"/>
                <a:gd name="connsiteY45" fmla="*/ 2163333 h 5819876"/>
                <a:gd name="connsiteX46" fmla="*/ 6159645 w 6420902"/>
                <a:gd name="connsiteY46" fmla="*/ 1938361 h 5819876"/>
                <a:gd name="connsiteX47" fmla="*/ 6246731 w 6420902"/>
                <a:gd name="connsiteY47" fmla="*/ 1546476 h 5819876"/>
                <a:gd name="connsiteX48" fmla="*/ 6304788 w 6420902"/>
                <a:gd name="connsiteY48" fmla="*/ 1205390 h 5819876"/>
                <a:gd name="connsiteX49" fmla="*/ 6420902 w 6420902"/>
                <a:gd name="connsiteY49" fmla="*/ 602554 h 5819876"/>
                <a:gd name="connsiteX50" fmla="*/ 6375179 w 6420902"/>
                <a:gd name="connsiteY50" fmla="*/ 474321 h 5819876"/>
                <a:gd name="connsiteX51" fmla="*/ 6094190 w 6420902"/>
                <a:gd name="connsiteY51" fmla="*/ 394703 h 5819876"/>
                <a:gd name="connsiteX52" fmla="*/ 5883874 w 6420902"/>
                <a:gd name="connsiteY52" fmla="*/ 334533 h 5819876"/>
                <a:gd name="connsiteX53" fmla="*/ 5104400 w 6420902"/>
                <a:gd name="connsiteY53" fmla="*/ 157119 h 5819876"/>
                <a:gd name="connsiteX54" fmla="*/ 4933188 w 6420902"/>
                <a:gd name="connsiteY54" fmla="*/ 109844 h 5819876"/>
                <a:gd name="connsiteX55" fmla="*/ 4637828 w 6420902"/>
                <a:gd name="connsiteY55" fmla="*/ 20855 h 5819876"/>
                <a:gd name="connsiteX56" fmla="*/ 4519531 w 6420902"/>
                <a:gd name="connsiteY56" fmla="*/ 704 h 5819876"/>
                <a:gd name="connsiteX57" fmla="*/ 4381645 w 6420902"/>
                <a:gd name="connsiteY57" fmla="*/ 36990 h 5819876"/>
                <a:gd name="connsiteX58" fmla="*/ 4267926 w 6420902"/>
                <a:gd name="connsiteY58" fmla="*/ 148524 h 5819876"/>
                <a:gd name="connsiteX59" fmla="*/ 4211490 w 6420902"/>
                <a:gd name="connsiteY59" fmla="*/ 244488 h 5819876"/>
                <a:gd name="connsiteX60" fmla="*/ 4158012 w 6420902"/>
                <a:gd name="connsiteY60" fmla="*/ 428876 h 5819876"/>
                <a:gd name="connsiteX61" fmla="*/ 4142159 w 6420902"/>
                <a:gd name="connsiteY61" fmla="*/ 537733 h 5819876"/>
                <a:gd name="connsiteX62" fmla="*/ 4142159 w 6420902"/>
                <a:gd name="connsiteY62" fmla="*/ 682876 h 5819876"/>
                <a:gd name="connsiteX63" fmla="*/ 4209658 w 6420902"/>
                <a:gd name="connsiteY63" fmla="*/ 855990 h 5819876"/>
                <a:gd name="connsiteX64" fmla="*/ 4359874 w 6420902"/>
                <a:gd name="connsiteY64" fmla="*/ 1031218 h 5819876"/>
                <a:gd name="connsiteX65" fmla="*/ 4541302 w 6420902"/>
                <a:gd name="connsiteY65" fmla="*/ 1096533 h 5819876"/>
                <a:gd name="connsiteX66" fmla="*/ 4719772 w 6420902"/>
                <a:gd name="connsiteY66" fmla="*/ 1114782 h 5819876"/>
                <a:gd name="connsiteX67" fmla="*/ 4811078 w 6420902"/>
                <a:gd name="connsiteY67" fmla="*/ 1238369 h 5819876"/>
                <a:gd name="connsiteX68" fmla="*/ 4780788 w 6420902"/>
                <a:gd name="connsiteY68" fmla="*/ 1423104 h 5819876"/>
                <a:gd name="connsiteX69" fmla="*/ 4737245 w 6420902"/>
                <a:gd name="connsiteY69" fmla="*/ 1706133 h 5819876"/>
                <a:gd name="connsiteX70" fmla="*/ 4664674 w 6420902"/>
                <a:gd name="connsiteY70" fmla="*/ 2148818 h 5819876"/>
                <a:gd name="connsiteX71" fmla="*/ 4628388 w 6420902"/>
                <a:gd name="connsiteY71" fmla="*/ 2671333 h 5819876"/>
                <a:gd name="connsiteX72" fmla="*/ 4594779 w 6420902"/>
                <a:gd name="connsiteY72" fmla="*/ 2984728 h 5819876"/>
                <a:gd name="connsiteX73" fmla="*/ 4590764 w 6420902"/>
                <a:gd name="connsiteY73" fmla="*/ 3426076 h 5819876"/>
                <a:gd name="connsiteX74" fmla="*/ 4599359 w 6420902"/>
                <a:gd name="connsiteY74" fmla="*/ 3694590 h 5819876"/>
                <a:gd name="connsiteX75" fmla="*/ 4599359 w 6420902"/>
                <a:gd name="connsiteY75" fmla="*/ 3955847 h 5819876"/>
                <a:gd name="connsiteX76" fmla="*/ 4454216 w 6420902"/>
                <a:gd name="connsiteY76" fmla="*/ 4009324 h 5819876"/>
                <a:gd name="connsiteX77" fmla="*/ 4302591 w 6420902"/>
                <a:gd name="connsiteY77" fmla="*/ 3981916 h 5819876"/>
                <a:gd name="connsiteX78" fmla="*/ 4105874 w 6420902"/>
                <a:gd name="connsiteY78" fmla="*/ 3926818 h 5819876"/>
                <a:gd name="connsiteX79" fmla="*/ 3822845 w 6420902"/>
                <a:gd name="connsiteY79" fmla="*/ 3876018 h 5819876"/>
                <a:gd name="connsiteX80" fmla="*/ 3583359 w 6420902"/>
                <a:gd name="connsiteY80" fmla="*/ 3832476 h 5819876"/>
                <a:gd name="connsiteX81" fmla="*/ 3390375 w 6420902"/>
                <a:gd name="connsiteY81" fmla="*/ 3806688 h 5819876"/>
                <a:gd name="connsiteX82" fmla="*/ 3126159 w 6420902"/>
                <a:gd name="connsiteY82" fmla="*/ 3774418 h 5819876"/>
                <a:gd name="connsiteX83" fmla="*/ 2995531 w 6420902"/>
                <a:gd name="connsiteY83" fmla="*/ 3733033 h 5819876"/>
                <a:gd name="connsiteX84" fmla="*/ 2821359 w 6420902"/>
                <a:gd name="connsiteY84" fmla="*/ 3680076 h 5819876"/>
                <a:gd name="connsiteX85" fmla="*/ 2686714 w 6420902"/>
                <a:gd name="connsiteY85" fmla="*/ 3790554 h 5819876"/>
                <a:gd name="connsiteX86" fmla="*/ 2516559 w 6420902"/>
                <a:gd name="connsiteY86" fmla="*/ 4064704 h 5819876"/>
                <a:gd name="connsiteX87" fmla="*/ 2367476 w 6420902"/>
                <a:gd name="connsiteY87" fmla="*/ 4281514 h 5819876"/>
                <a:gd name="connsiteX88" fmla="*/ 2193723 w 6420902"/>
                <a:gd name="connsiteY88" fmla="*/ 4311447 h 5819876"/>
                <a:gd name="connsiteX89" fmla="*/ 1883849 w 6420902"/>
                <a:gd name="connsiteY89" fmla="*/ 4330541 h 5819876"/>
                <a:gd name="connsiteX90" fmla="*/ 1408792 w 6420902"/>
                <a:gd name="connsiteY90" fmla="*/ 4362718 h 5819876"/>
                <a:gd name="connsiteX91" fmla="*/ 1196700 w 6420902"/>
                <a:gd name="connsiteY91" fmla="*/ 4382853 h 5819876"/>
                <a:gd name="connsiteX92" fmla="*/ 733878 w 6420902"/>
                <a:gd name="connsiteY92" fmla="*/ 4413047 h 5819876"/>
                <a:gd name="connsiteX93" fmla="*/ 687290 w 6420902"/>
                <a:gd name="connsiteY93" fmla="*/ 4620703 h 5819876"/>
                <a:gd name="connsiteX94" fmla="*/ 695016 w 6420902"/>
                <a:gd name="connsiteY94" fmla="*/ 4971847 h 5819876"/>
                <a:gd name="connsiteX95" fmla="*/ 692440 w 6420902"/>
                <a:gd name="connsiteY95" fmla="*/ 5327447 h 5819876"/>
                <a:gd name="connsiteX96" fmla="*/ 673245 w 6420902"/>
                <a:gd name="connsiteY96" fmla="*/ 5610476 h 5819876"/>
                <a:gd name="connsiteX97" fmla="*/ 673245 w 6420902"/>
                <a:gd name="connsiteY97" fmla="*/ 5719333 h 5819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6420902" h="5819876">
                  <a:moveTo>
                    <a:pt x="767588" y="3571218"/>
                  </a:moveTo>
                  <a:lnTo>
                    <a:pt x="491816" y="3513161"/>
                  </a:lnTo>
                  <a:cubicBezTo>
                    <a:pt x="472464" y="3515580"/>
                    <a:pt x="462788" y="3549447"/>
                    <a:pt x="462788" y="3549447"/>
                  </a:cubicBezTo>
                  <a:lnTo>
                    <a:pt x="462788" y="3549447"/>
                  </a:lnTo>
                  <a:lnTo>
                    <a:pt x="47135" y="5307127"/>
                  </a:lnTo>
                  <a:cubicBezTo>
                    <a:pt x="-20870" y="5657435"/>
                    <a:pt x="-11494" y="5600950"/>
                    <a:pt x="50948" y="5697017"/>
                  </a:cubicBezTo>
                  <a:cubicBezTo>
                    <a:pt x="292460" y="5705454"/>
                    <a:pt x="286500" y="5701946"/>
                    <a:pt x="368445" y="5704456"/>
                  </a:cubicBezTo>
                  <a:cubicBezTo>
                    <a:pt x="450390" y="5706966"/>
                    <a:pt x="470045" y="5707178"/>
                    <a:pt x="542616" y="5712076"/>
                  </a:cubicBezTo>
                  <a:cubicBezTo>
                    <a:pt x="615187" y="5716974"/>
                    <a:pt x="678084" y="5729009"/>
                    <a:pt x="803874" y="5733847"/>
                  </a:cubicBezTo>
                  <a:cubicBezTo>
                    <a:pt x="929664" y="5738685"/>
                    <a:pt x="1167940" y="5737476"/>
                    <a:pt x="1297359" y="5741104"/>
                  </a:cubicBezTo>
                  <a:cubicBezTo>
                    <a:pt x="1426778" y="5744732"/>
                    <a:pt x="1496708" y="5750956"/>
                    <a:pt x="1580388" y="5755618"/>
                  </a:cubicBezTo>
                  <a:lnTo>
                    <a:pt x="1799441" y="5769076"/>
                  </a:lnTo>
                  <a:cubicBezTo>
                    <a:pt x="1876850" y="5775171"/>
                    <a:pt x="1971957" y="5786502"/>
                    <a:pt x="2044845" y="5792186"/>
                  </a:cubicBezTo>
                  <a:cubicBezTo>
                    <a:pt x="2117733" y="5797870"/>
                    <a:pt x="2161288" y="5799056"/>
                    <a:pt x="2236772" y="5803178"/>
                  </a:cubicBezTo>
                  <a:cubicBezTo>
                    <a:pt x="2312256" y="5807300"/>
                    <a:pt x="2420878" y="5815166"/>
                    <a:pt x="2497747" y="5816916"/>
                  </a:cubicBezTo>
                  <a:cubicBezTo>
                    <a:pt x="2574616" y="5818666"/>
                    <a:pt x="2639391" y="5813183"/>
                    <a:pt x="2697988" y="5813676"/>
                  </a:cubicBezTo>
                  <a:cubicBezTo>
                    <a:pt x="2756585" y="5814169"/>
                    <a:pt x="2792483" y="5819876"/>
                    <a:pt x="2849331" y="5819876"/>
                  </a:cubicBezTo>
                  <a:cubicBezTo>
                    <a:pt x="2906179" y="5819876"/>
                    <a:pt x="2975463" y="5816365"/>
                    <a:pt x="3039074" y="5813676"/>
                  </a:cubicBezTo>
                  <a:lnTo>
                    <a:pt x="3231001" y="5803741"/>
                  </a:lnTo>
                  <a:cubicBezTo>
                    <a:pt x="3286639" y="5800112"/>
                    <a:pt x="3312966" y="5806688"/>
                    <a:pt x="3372902" y="5791904"/>
                  </a:cubicBezTo>
                  <a:cubicBezTo>
                    <a:pt x="3432838" y="5777120"/>
                    <a:pt x="3522426" y="5727130"/>
                    <a:pt x="3590617" y="5715035"/>
                  </a:cubicBezTo>
                  <a:cubicBezTo>
                    <a:pt x="3658808" y="5702940"/>
                    <a:pt x="3692545" y="5717407"/>
                    <a:pt x="3782050" y="5719333"/>
                  </a:cubicBezTo>
                  <a:lnTo>
                    <a:pt x="4127645" y="5726590"/>
                  </a:lnTo>
                  <a:cubicBezTo>
                    <a:pt x="4236044" y="5727799"/>
                    <a:pt x="4355036" y="5726590"/>
                    <a:pt x="4432445" y="5726590"/>
                  </a:cubicBezTo>
                  <a:lnTo>
                    <a:pt x="4592102" y="5726590"/>
                  </a:lnTo>
                  <a:lnTo>
                    <a:pt x="4940445" y="5726590"/>
                  </a:lnTo>
                  <a:cubicBezTo>
                    <a:pt x="5037207" y="5724171"/>
                    <a:pt x="5090542" y="5720122"/>
                    <a:pt x="5172674" y="5712076"/>
                  </a:cubicBezTo>
                  <a:cubicBezTo>
                    <a:pt x="5254806" y="5704030"/>
                    <a:pt x="5363549" y="5700629"/>
                    <a:pt x="5433237" y="5678314"/>
                  </a:cubicBezTo>
                  <a:cubicBezTo>
                    <a:pt x="5502925" y="5655999"/>
                    <a:pt x="5550936" y="5614247"/>
                    <a:pt x="5590803" y="5578184"/>
                  </a:cubicBezTo>
                  <a:cubicBezTo>
                    <a:pt x="5630670" y="5542121"/>
                    <a:pt x="5640405" y="5520847"/>
                    <a:pt x="5659188" y="5480490"/>
                  </a:cubicBezTo>
                  <a:cubicBezTo>
                    <a:pt x="5677971" y="5440133"/>
                    <a:pt x="5704712" y="5395310"/>
                    <a:pt x="5703502" y="5336043"/>
                  </a:cubicBezTo>
                  <a:cubicBezTo>
                    <a:pt x="5702293" y="5276776"/>
                    <a:pt x="5691736" y="5203089"/>
                    <a:pt x="5687931" y="5138761"/>
                  </a:cubicBezTo>
                  <a:cubicBezTo>
                    <a:pt x="5684126" y="5074433"/>
                    <a:pt x="5681883" y="5008133"/>
                    <a:pt x="5680674" y="4950076"/>
                  </a:cubicBezTo>
                  <a:cubicBezTo>
                    <a:pt x="5679465" y="4892019"/>
                    <a:pt x="5681884" y="4864199"/>
                    <a:pt x="5680674" y="4790418"/>
                  </a:cubicBezTo>
                  <a:cubicBezTo>
                    <a:pt x="5679464" y="4716637"/>
                    <a:pt x="5674626" y="4596895"/>
                    <a:pt x="5673416" y="4507390"/>
                  </a:cubicBezTo>
                  <a:cubicBezTo>
                    <a:pt x="5672206" y="4417885"/>
                    <a:pt x="5678254" y="4336847"/>
                    <a:pt x="5673416" y="4253390"/>
                  </a:cubicBezTo>
                  <a:cubicBezTo>
                    <a:pt x="5668578" y="4169933"/>
                    <a:pt x="5652855" y="4076799"/>
                    <a:pt x="5644388" y="4006647"/>
                  </a:cubicBezTo>
                  <a:cubicBezTo>
                    <a:pt x="5635921" y="3936495"/>
                    <a:pt x="5628664" y="3896581"/>
                    <a:pt x="5622616" y="3832476"/>
                  </a:cubicBezTo>
                  <a:cubicBezTo>
                    <a:pt x="5616568" y="3768371"/>
                    <a:pt x="5615359" y="3687332"/>
                    <a:pt x="5608102" y="3622018"/>
                  </a:cubicBezTo>
                  <a:cubicBezTo>
                    <a:pt x="5600845" y="3556704"/>
                    <a:pt x="5585122" y="3507114"/>
                    <a:pt x="5579074" y="3440590"/>
                  </a:cubicBezTo>
                  <a:cubicBezTo>
                    <a:pt x="5573026" y="3374066"/>
                    <a:pt x="5548835" y="3286981"/>
                    <a:pt x="5571816" y="3222876"/>
                  </a:cubicBezTo>
                  <a:cubicBezTo>
                    <a:pt x="5594797" y="3158771"/>
                    <a:pt x="5656483" y="3109180"/>
                    <a:pt x="5716959" y="3055961"/>
                  </a:cubicBezTo>
                  <a:cubicBezTo>
                    <a:pt x="5777435" y="3002742"/>
                    <a:pt x="5880245" y="2955570"/>
                    <a:pt x="5934674" y="2903561"/>
                  </a:cubicBezTo>
                  <a:cubicBezTo>
                    <a:pt x="5989103" y="2851552"/>
                    <a:pt x="6020550" y="2814056"/>
                    <a:pt x="6043531" y="2743904"/>
                  </a:cubicBezTo>
                  <a:cubicBezTo>
                    <a:pt x="6066512" y="2673752"/>
                    <a:pt x="6056835" y="2579409"/>
                    <a:pt x="6072559" y="2482647"/>
                  </a:cubicBezTo>
                  <a:cubicBezTo>
                    <a:pt x="6088283" y="2385885"/>
                    <a:pt x="6123360" y="2254047"/>
                    <a:pt x="6137874" y="2163333"/>
                  </a:cubicBezTo>
                  <a:cubicBezTo>
                    <a:pt x="6152388" y="2072619"/>
                    <a:pt x="6141502" y="2041170"/>
                    <a:pt x="6159645" y="1938361"/>
                  </a:cubicBezTo>
                  <a:cubicBezTo>
                    <a:pt x="6177788" y="1835551"/>
                    <a:pt x="6222541" y="1668638"/>
                    <a:pt x="6246731" y="1546476"/>
                  </a:cubicBezTo>
                  <a:cubicBezTo>
                    <a:pt x="6270922" y="1424314"/>
                    <a:pt x="6275760" y="1362710"/>
                    <a:pt x="6304788" y="1205390"/>
                  </a:cubicBezTo>
                  <a:cubicBezTo>
                    <a:pt x="6333816" y="1048070"/>
                    <a:pt x="6409170" y="724399"/>
                    <a:pt x="6420902" y="602554"/>
                  </a:cubicBezTo>
                  <a:cubicBezTo>
                    <a:pt x="6415430" y="567795"/>
                    <a:pt x="6426672" y="519813"/>
                    <a:pt x="6375179" y="474321"/>
                  </a:cubicBezTo>
                  <a:cubicBezTo>
                    <a:pt x="6353278" y="449544"/>
                    <a:pt x="6176074" y="418001"/>
                    <a:pt x="6094190" y="394703"/>
                  </a:cubicBezTo>
                  <a:cubicBezTo>
                    <a:pt x="6012306" y="371405"/>
                    <a:pt x="6048839" y="374130"/>
                    <a:pt x="5883874" y="334533"/>
                  </a:cubicBezTo>
                  <a:cubicBezTo>
                    <a:pt x="5718909" y="294936"/>
                    <a:pt x="5253971" y="197527"/>
                    <a:pt x="5104400" y="157119"/>
                  </a:cubicBezTo>
                  <a:cubicBezTo>
                    <a:pt x="5047329" y="141361"/>
                    <a:pt x="5010950" y="132555"/>
                    <a:pt x="4933188" y="109844"/>
                  </a:cubicBezTo>
                  <a:lnTo>
                    <a:pt x="4637828" y="20855"/>
                  </a:lnTo>
                  <a:cubicBezTo>
                    <a:pt x="4568885" y="2665"/>
                    <a:pt x="4562228" y="-1985"/>
                    <a:pt x="4519531" y="704"/>
                  </a:cubicBezTo>
                  <a:cubicBezTo>
                    <a:pt x="4476834" y="3393"/>
                    <a:pt x="4423579" y="12353"/>
                    <a:pt x="4381645" y="36990"/>
                  </a:cubicBezTo>
                  <a:cubicBezTo>
                    <a:pt x="4339711" y="61627"/>
                    <a:pt x="4296285" y="113941"/>
                    <a:pt x="4267926" y="148524"/>
                  </a:cubicBezTo>
                  <a:cubicBezTo>
                    <a:pt x="4239567" y="183107"/>
                    <a:pt x="4229809" y="197763"/>
                    <a:pt x="4211490" y="244488"/>
                  </a:cubicBezTo>
                  <a:cubicBezTo>
                    <a:pt x="4193171" y="291213"/>
                    <a:pt x="4169567" y="380002"/>
                    <a:pt x="4158012" y="428876"/>
                  </a:cubicBezTo>
                  <a:cubicBezTo>
                    <a:pt x="4146457" y="477750"/>
                    <a:pt x="4144801" y="495400"/>
                    <a:pt x="4142159" y="537733"/>
                  </a:cubicBezTo>
                  <a:cubicBezTo>
                    <a:pt x="4139517" y="580066"/>
                    <a:pt x="4130909" y="629833"/>
                    <a:pt x="4142159" y="682876"/>
                  </a:cubicBezTo>
                  <a:cubicBezTo>
                    <a:pt x="4153409" y="735919"/>
                    <a:pt x="4173372" y="797933"/>
                    <a:pt x="4209658" y="855990"/>
                  </a:cubicBezTo>
                  <a:cubicBezTo>
                    <a:pt x="4245944" y="914047"/>
                    <a:pt x="4304600" y="991128"/>
                    <a:pt x="4359874" y="1031218"/>
                  </a:cubicBezTo>
                  <a:cubicBezTo>
                    <a:pt x="4415148" y="1071308"/>
                    <a:pt x="4481319" y="1082606"/>
                    <a:pt x="4541302" y="1096533"/>
                  </a:cubicBezTo>
                  <a:cubicBezTo>
                    <a:pt x="4601285" y="1110460"/>
                    <a:pt x="4674809" y="1091143"/>
                    <a:pt x="4719772" y="1114782"/>
                  </a:cubicBezTo>
                  <a:cubicBezTo>
                    <a:pt x="4764735" y="1138421"/>
                    <a:pt x="4812901" y="1177988"/>
                    <a:pt x="4811078" y="1238369"/>
                  </a:cubicBezTo>
                  <a:cubicBezTo>
                    <a:pt x="4809255" y="1298750"/>
                    <a:pt x="4793093" y="1345143"/>
                    <a:pt x="4780788" y="1423104"/>
                  </a:cubicBezTo>
                  <a:cubicBezTo>
                    <a:pt x="4768483" y="1501065"/>
                    <a:pt x="4756597" y="1585181"/>
                    <a:pt x="4737245" y="1706133"/>
                  </a:cubicBezTo>
                  <a:cubicBezTo>
                    <a:pt x="4717893" y="1827085"/>
                    <a:pt x="4682817" y="1987951"/>
                    <a:pt x="4664674" y="2148818"/>
                  </a:cubicBezTo>
                  <a:cubicBezTo>
                    <a:pt x="4646531" y="2309685"/>
                    <a:pt x="4640037" y="2532015"/>
                    <a:pt x="4628388" y="2671333"/>
                  </a:cubicBezTo>
                  <a:cubicBezTo>
                    <a:pt x="4616739" y="2810651"/>
                    <a:pt x="4601050" y="2858938"/>
                    <a:pt x="4594779" y="2984728"/>
                  </a:cubicBezTo>
                  <a:cubicBezTo>
                    <a:pt x="4588508" y="3110518"/>
                    <a:pt x="4590001" y="3307766"/>
                    <a:pt x="4590764" y="3426076"/>
                  </a:cubicBezTo>
                  <a:cubicBezTo>
                    <a:pt x="4591527" y="3544386"/>
                    <a:pt x="4595507" y="3607505"/>
                    <a:pt x="4599359" y="3694590"/>
                  </a:cubicBezTo>
                  <a:cubicBezTo>
                    <a:pt x="4600791" y="3782885"/>
                    <a:pt x="4623549" y="3903391"/>
                    <a:pt x="4599359" y="3955847"/>
                  </a:cubicBezTo>
                  <a:cubicBezTo>
                    <a:pt x="4575169" y="4008303"/>
                    <a:pt x="4503677" y="4004979"/>
                    <a:pt x="4454216" y="4009324"/>
                  </a:cubicBezTo>
                  <a:cubicBezTo>
                    <a:pt x="4404755" y="4013669"/>
                    <a:pt x="4360648" y="3995667"/>
                    <a:pt x="4302591" y="3981916"/>
                  </a:cubicBezTo>
                  <a:cubicBezTo>
                    <a:pt x="4244534" y="3968165"/>
                    <a:pt x="4185832" y="3944468"/>
                    <a:pt x="4105874" y="3926818"/>
                  </a:cubicBezTo>
                  <a:cubicBezTo>
                    <a:pt x="4025916" y="3909168"/>
                    <a:pt x="3909931" y="3891742"/>
                    <a:pt x="3822845" y="3876018"/>
                  </a:cubicBezTo>
                  <a:lnTo>
                    <a:pt x="3583359" y="3832476"/>
                  </a:lnTo>
                  <a:cubicBezTo>
                    <a:pt x="3511281" y="3820921"/>
                    <a:pt x="3466575" y="3816364"/>
                    <a:pt x="3390375" y="3806688"/>
                  </a:cubicBezTo>
                  <a:cubicBezTo>
                    <a:pt x="3314175" y="3797012"/>
                    <a:pt x="3191966" y="3786694"/>
                    <a:pt x="3126159" y="3774418"/>
                  </a:cubicBezTo>
                  <a:cubicBezTo>
                    <a:pt x="3060352" y="3762142"/>
                    <a:pt x="3046331" y="3748757"/>
                    <a:pt x="2995531" y="3733033"/>
                  </a:cubicBezTo>
                  <a:cubicBezTo>
                    <a:pt x="2944731" y="3717309"/>
                    <a:pt x="2872828" y="3670489"/>
                    <a:pt x="2821359" y="3680076"/>
                  </a:cubicBezTo>
                  <a:cubicBezTo>
                    <a:pt x="2769890" y="3689663"/>
                    <a:pt x="2737514" y="3726449"/>
                    <a:pt x="2686714" y="3790554"/>
                  </a:cubicBezTo>
                  <a:cubicBezTo>
                    <a:pt x="2635914" y="3854659"/>
                    <a:pt x="2569765" y="3982877"/>
                    <a:pt x="2516559" y="4064704"/>
                  </a:cubicBezTo>
                  <a:cubicBezTo>
                    <a:pt x="2463353" y="4146531"/>
                    <a:pt x="2421282" y="4240390"/>
                    <a:pt x="2367476" y="4281514"/>
                  </a:cubicBezTo>
                  <a:cubicBezTo>
                    <a:pt x="2313670" y="4322638"/>
                    <a:pt x="2274328" y="4303276"/>
                    <a:pt x="2193723" y="4311447"/>
                  </a:cubicBezTo>
                  <a:cubicBezTo>
                    <a:pt x="2113119" y="4319618"/>
                    <a:pt x="1987140" y="4324176"/>
                    <a:pt x="1883849" y="4330541"/>
                  </a:cubicBezTo>
                  <a:cubicBezTo>
                    <a:pt x="1725497" y="4341267"/>
                    <a:pt x="1569719" y="4364870"/>
                    <a:pt x="1408792" y="4362718"/>
                  </a:cubicBezTo>
                  <a:cubicBezTo>
                    <a:pt x="1247865" y="4360566"/>
                    <a:pt x="1309186" y="4374465"/>
                    <a:pt x="1196700" y="4382853"/>
                  </a:cubicBezTo>
                  <a:cubicBezTo>
                    <a:pt x="1084214" y="4391241"/>
                    <a:pt x="818780" y="4373405"/>
                    <a:pt x="733878" y="4413047"/>
                  </a:cubicBezTo>
                  <a:cubicBezTo>
                    <a:pt x="648976" y="4452689"/>
                    <a:pt x="693767" y="4527570"/>
                    <a:pt x="687290" y="4620703"/>
                  </a:cubicBezTo>
                  <a:cubicBezTo>
                    <a:pt x="680813" y="4713836"/>
                    <a:pt x="694158" y="4854056"/>
                    <a:pt x="695016" y="4971847"/>
                  </a:cubicBezTo>
                  <a:cubicBezTo>
                    <a:pt x="695874" y="5089638"/>
                    <a:pt x="696068" y="5221009"/>
                    <a:pt x="692440" y="5327447"/>
                  </a:cubicBezTo>
                  <a:cubicBezTo>
                    <a:pt x="688812" y="5415742"/>
                    <a:pt x="676444" y="5545162"/>
                    <a:pt x="673245" y="5610476"/>
                  </a:cubicBezTo>
                  <a:cubicBezTo>
                    <a:pt x="670046" y="5675790"/>
                    <a:pt x="673245" y="5696655"/>
                    <a:pt x="673245" y="5719333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  <a:effectLst>
              <a:outerShdw blurRad="50800" dist="50800" dir="5400000" sx="99000" sy="99000" algn="ctr" rotWithShape="0">
                <a:srgbClr val="000000">
                  <a:alpha val="9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</a:endParaRPr>
            </a:p>
          </p:txBody>
        </p:sp>
        <p:sp>
          <p:nvSpPr>
            <p:cNvPr id="52" name="รูปแบบอิสระ: รูปร่าง 51">
              <a:extLst>
                <a:ext uri="{FF2B5EF4-FFF2-40B4-BE49-F238E27FC236}">
                  <a16:creationId xmlns="" xmlns:a16="http://schemas.microsoft.com/office/drawing/2014/main" id="{1CE1CDA5-6308-FCFB-4AD7-8514B9336DB5}"/>
                </a:ext>
              </a:extLst>
            </p:cNvPr>
            <p:cNvSpPr/>
            <p:nvPr/>
          </p:nvSpPr>
          <p:spPr>
            <a:xfrm>
              <a:off x="4307644" y="3464076"/>
              <a:ext cx="1120699" cy="703035"/>
            </a:xfrm>
            <a:custGeom>
              <a:avLst/>
              <a:gdLst>
                <a:gd name="connsiteX0" fmla="*/ 1223587 w 6609446"/>
                <a:gd name="connsiteY0" fmla="*/ 199010 h 4224105"/>
                <a:gd name="connsiteX1" fmla="*/ 1086738 w 6609446"/>
                <a:gd name="connsiteY1" fmla="*/ 180349 h 4224105"/>
                <a:gd name="connsiteX2" fmla="*/ 1036975 w 6609446"/>
                <a:gd name="connsiteY2" fmla="*/ 161688 h 4224105"/>
                <a:gd name="connsiteX3" fmla="*/ 974771 w 6609446"/>
                <a:gd name="connsiteY3" fmla="*/ 149247 h 4224105"/>
                <a:gd name="connsiteX4" fmla="*/ 900126 w 6609446"/>
                <a:gd name="connsiteY4" fmla="*/ 143027 h 4224105"/>
                <a:gd name="connsiteX5" fmla="*/ 887685 w 6609446"/>
                <a:gd name="connsiteY5" fmla="*/ 143027 h 4224105"/>
                <a:gd name="connsiteX6" fmla="*/ 862803 w 6609446"/>
                <a:gd name="connsiteY6" fmla="*/ 205231 h 4224105"/>
                <a:gd name="connsiteX7" fmla="*/ 240762 w 6609446"/>
                <a:gd name="connsiteY7" fmla="*/ 2712055 h 4224105"/>
                <a:gd name="connsiteX8" fmla="*/ 190999 w 6609446"/>
                <a:gd name="connsiteY8" fmla="*/ 2842684 h 4224105"/>
                <a:gd name="connsiteX9" fmla="*/ 103913 w 6609446"/>
                <a:gd name="connsiteY9" fmla="*/ 3271892 h 4224105"/>
                <a:gd name="connsiteX10" fmla="*/ 35489 w 6609446"/>
                <a:gd name="connsiteY10" fmla="*/ 3732202 h 4224105"/>
                <a:gd name="connsiteX11" fmla="*/ 10607 w 6609446"/>
                <a:gd name="connsiteY11" fmla="*/ 3850390 h 4224105"/>
                <a:gd name="connsiteX12" fmla="*/ 4387 w 6609446"/>
                <a:gd name="connsiteY12" fmla="*/ 3943696 h 4224105"/>
                <a:gd name="connsiteX13" fmla="*/ 4387 w 6609446"/>
                <a:gd name="connsiteY13" fmla="*/ 3981019 h 4224105"/>
                <a:gd name="connsiteX14" fmla="*/ 60371 w 6609446"/>
                <a:gd name="connsiteY14" fmla="*/ 3987239 h 4224105"/>
                <a:gd name="connsiteX15" fmla="*/ 1341775 w 6609446"/>
                <a:gd name="connsiteY15" fmla="*/ 4086766 h 4224105"/>
                <a:gd name="connsiteX16" fmla="*/ 1752322 w 6609446"/>
                <a:gd name="connsiteY16" fmla="*/ 4099206 h 4224105"/>
                <a:gd name="connsiteX17" fmla="*/ 2156648 w 6609446"/>
                <a:gd name="connsiteY17" fmla="*/ 4099206 h 4224105"/>
                <a:gd name="connsiteX18" fmla="*/ 2604518 w 6609446"/>
                <a:gd name="connsiteY18" fmla="*/ 4105427 h 4224105"/>
                <a:gd name="connsiteX19" fmla="*/ 2959081 w 6609446"/>
                <a:gd name="connsiteY19" fmla="*/ 4111647 h 4224105"/>
                <a:gd name="connsiteX20" fmla="*/ 3245220 w 6609446"/>
                <a:gd name="connsiteY20" fmla="*/ 4117868 h 4224105"/>
                <a:gd name="connsiteX21" fmla="*/ 3599783 w 6609446"/>
                <a:gd name="connsiteY21" fmla="*/ 4180072 h 4224105"/>
                <a:gd name="connsiteX22" fmla="*/ 4084975 w 6609446"/>
                <a:gd name="connsiteY22" fmla="*/ 4217394 h 4224105"/>
                <a:gd name="connsiteX23" fmla="*/ 4831424 w 6609446"/>
                <a:gd name="connsiteY23" fmla="*/ 4223615 h 4224105"/>
                <a:gd name="connsiteX24" fmla="*/ 5391260 w 6609446"/>
                <a:gd name="connsiteY24" fmla="*/ 4211174 h 4224105"/>
                <a:gd name="connsiteX25" fmla="*/ 5944877 w 6609446"/>
                <a:gd name="connsiteY25" fmla="*/ 4192512 h 4224105"/>
                <a:gd name="connsiteX26" fmla="*/ 6318101 w 6609446"/>
                <a:gd name="connsiteY26" fmla="*/ 4068104 h 4224105"/>
                <a:gd name="connsiteX27" fmla="*/ 6486052 w 6609446"/>
                <a:gd name="connsiteY27" fmla="*/ 4049443 h 4224105"/>
                <a:gd name="connsiteX28" fmla="*/ 6523375 w 6609446"/>
                <a:gd name="connsiteY28" fmla="*/ 3993459 h 4224105"/>
                <a:gd name="connsiteX29" fmla="*/ 6486052 w 6609446"/>
                <a:gd name="connsiteY29" fmla="*/ 3732202 h 4224105"/>
                <a:gd name="connsiteX30" fmla="*/ 6411407 w 6609446"/>
                <a:gd name="connsiteY30" fmla="*/ 3470945 h 4224105"/>
                <a:gd name="connsiteX31" fmla="*/ 6206134 w 6609446"/>
                <a:gd name="connsiteY31" fmla="*/ 3135043 h 4224105"/>
                <a:gd name="connsiteX32" fmla="*/ 6187473 w 6609446"/>
                <a:gd name="connsiteY32" fmla="*/ 3060398 h 4224105"/>
                <a:gd name="connsiteX33" fmla="*/ 6125269 w 6609446"/>
                <a:gd name="connsiteY33" fmla="*/ 2985753 h 4224105"/>
                <a:gd name="connsiteX34" fmla="*/ 6100387 w 6609446"/>
                <a:gd name="connsiteY34" fmla="*/ 2967092 h 4224105"/>
                <a:gd name="connsiteX35" fmla="*/ 6193693 w 6609446"/>
                <a:gd name="connsiteY35" fmla="*/ 2631190 h 4224105"/>
                <a:gd name="connsiteX36" fmla="*/ 6224795 w 6609446"/>
                <a:gd name="connsiteY36" fmla="*/ 2587647 h 4224105"/>
                <a:gd name="connsiteX37" fmla="*/ 6324322 w 6609446"/>
                <a:gd name="connsiteY37" fmla="*/ 2519223 h 4224105"/>
                <a:gd name="connsiteX38" fmla="*/ 6392746 w 6609446"/>
                <a:gd name="connsiteY38" fmla="*/ 2481900 h 4224105"/>
                <a:gd name="connsiteX39" fmla="*/ 6504713 w 6609446"/>
                <a:gd name="connsiteY39" fmla="*/ 2164659 h 4224105"/>
                <a:gd name="connsiteX40" fmla="*/ 6535815 w 6609446"/>
                <a:gd name="connsiteY40" fmla="*/ 1940725 h 4224105"/>
                <a:gd name="connsiteX41" fmla="*/ 6560697 w 6609446"/>
                <a:gd name="connsiteY41" fmla="*/ 1492855 h 4224105"/>
                <a:gd name="connsiteX42" fmla="*/ 6585579 w 6609446"/>
                <a:gd name="connsiteY42" fmla="*/ 1156953 h 4224105"/>
                <a:gd name="connsiteX43" fmla="*/ 6598020 w 6609446"/>
                <a:gd name="connsiteY43" fmla="*/ 821051 h 4224105"/>
                <a:gd name="connsiteX44" fmla="*/ 6604240 w 6609446"/>
                <a:gd name="connsiteY44" fmla="*/ 709084 h 4224105"/>
                <a:gd name="connsiteX45" fmla="*/ 6517154 w 6609446"/>
                <a:gd name="connsiteY45" fmla="*/ 696643 h 4224105"/>
                <a:gd name="connsiteX46" fmla="*/ 5963538 w 6609446"/>
                <a:gd name="connsiteY46" fmla="*/ 615778 h 4224105"/>
                <a:gd name="connsiteX47" fmla="*/ 5403701 w 6609446"/>
                <a:gd name="connsiteY47" fmla="*/ 541133 h 4224105"/>
                <a:gd name="connsiteX48" fmla="*/ 5142444 w 6609446"/>
                <a:gd name="connsiteY48" fmla="*/ 466488 h 4224105"/>
                <a:gd name="connsiteX49" fmla="*/ 5024256 w 6609446"/>
                <a:gd name="connsiteY49" fmla="*/ 441606 h 4224105"/>
                <a:gd name="connsiteX50" fmla="*/ 4955832 w 6609446"/>
                <a:gd name="connsiteY50" fmla="*/ 404284 h 4224105"/>
                <a:gd name="connsiteX51" fmla="*/ 4937171 w 6609446"/>
                <a:gd name="connsiteY51" fmla="*/ 391843 h 4224105"/>
                <a:gd name="connsiteX52" fmla="*/ 4881187 w 6609446"/>
                <a:gd name="connsiteY52" fmla="*/ 478929 h 4224105"/>
                <a:gd name="connsiteX53" fmla="*/ 4563946 w 6609446"/>
                <a:gd name="connsiteY53" fmla="*/ 1063647 h 4224105"/>
                <a:gd name="connsiteX54" fmla="*/ 4352452 w 6609446"/>
                <a:gd name="connsiteY54" fmla="*/ 1436872 h 4224105"/>
                <a:gd name="connsiteX55" fmla="*/ 4296469 w 6609446"/>
                <a:gd name="connsiteY55" fmla="*/ 1499076 h 4224105"/>
                <a:gd name="connsiteX56" fmla="*/ 4265367 w 6609446"/>
                <a:gd name="connsiteY56" fmla="*/ 1555059 h 4224105"/>
                <a:gd name="connsiteX57" fmla="*/ 4209383 w 6609446"/>
                <a:gd name="connsiteY57" fmla="*/ 1586161 h 4224105"/>
                <a:gd name="connsiteX58" fmla="*/ 3954346 w 6609446"/>
                <a:gd name="connsiteY58" fmla="*/ 1586161 h 4224105"/>
                <a:gd name="connsiteX59" fmla="*/ 3606003 w 6609446"/>
                <a:gd name="connsiteY59" fmla="*/ 1586161 h 4224105"/>
                <a:gd name="connsiteX60" fmla="*/ 3195456 w 6609446"/>
                <a:gd name="connsiteY60" fmla="*/ 1611043 h 4224105"/>
                <a:gd name="connsiteX61" fmla="*/ 2635620 w 6609446"/>
                <a:gd name="connsiteY61" fmla="*/ 1642145 h 4224105"/>
                <a:gd name="connsiteX62" fmla="*/ 2100664 w 6609446"/>
                <a:gd name="connsiteY62" fmla="*/ 1679468 h 4224105"/>
                <a:gd name="connsiteX63" fmla="*/ 1646575 w 6609446"/>
                <a:gd name="connsiteY63" fmla="*/ 1716790 h 4224105"/>
                <a:gd name="connsiteX64" fmla="*/ 1459962 w 6609446"/>
                <a:gd name="connsiteY64" fmla="*/ 1716790 h 4224105"/>
                <a:gd name="connsiteX65" fmla="*/ 1366656 w 6609446"/>
                <a:gd name="connsiteY65" fmla="*/ 1716790 h 4224105"/>
                <a:gd name="connsiteX66" fmla="*/ 1316893 w 6609446"/>
                <a:gd name="connsiteY66" fmla="*/ 1735451 h 4224105"/>
                <a:gd name="connsiteX67" fmla="*/ 1292011 w 6609446"/>
                <a:gd name="connsiteY67" fmla="*/ 1754112 h 4224105"/>
                <a:gd name="connsiteX68" fmla="*/ 1260909 w 6609446"/>
                <a:gd name="connsiteY68" fmla="*/ 1810096 h 4224105"/>
                <a:gd name="connsiteX69" fmla="*/ 1260909 w 6609446"/>
                <a:gd name="connsiteY69" fmla="*/ 1890961 h 4224105"/>
                <a:gd name="connsiteX70" fmla="*/ 1223587 w 6609446"/>
                <a:gd name="connsiteY70" fmla="*/ 4018341 h 4224105"/>
                <a:gd name="connsiteX71" fmla="*/ 1229807 w 6609446"/>
                <a:gd name="connsiteY71" fmla="*/ 3446064 h 4224105"/>
                <a:gd name="connsiteX72" fmla="*/ 1217367 w 6609446"/>
                <a:gd name="connsiteY72" fmla="*/ 4043223 h 4224105"/>
                <a:gd name="connsiteX73" fmla="*/ 1260909 w 6609446"/>
                <a:gd name="connsiteY73" fmla="*/ 3676219 h 4224105"/>
                <a:gd name="connsiteX74" fmla="*/ 1229807 w 6609446"/>
                <a:gd name="connsiteY74" fmla="*/ 4074325 h 4224105"/>
                <a:gd name="connsiteX75" fmla="*/ 1229807 w 6609446"/>
                <a:gd name="connsiteY75" fmla="*/ 4074325 h 4224105"/>
                <a:gd name="connsiteX0" fmla="*/ 1223587 w 6609446"/>
                <a:gd name="connsiteY0" fmla="*/ 199010 h 4224105"/>
                <a:gd name="connsiteX1" fmla="*/ 1086738 w 6609446"/>
                <a:gd name="connsiteY1" fmla="*/ 180349 h 4224105"/>
                <a:gd name="connsiteX2" fmla="*/ 1036975 w 6609446"/>
                <a:gd name="connsiteY2" fmla="*/ 161688 h 4224105"/>
                <a:gd name="connsiteX3" fmla="*/ 974771 w 6609446"/>
                <a:gd name="connsiteY3" fmla="*/ 149247 h 4224105"/>
                <a:gd name="connsiteX4" fmla="*/ 900126 w 6609446"/>
                <a:gd name="connsiteY4" fmla="*/ 143027 h 4224105"/>
                <a:gd name="connsiteX5" fmla="*/ 887685 w 6609446"/>
                <a:gd name="connsiteY5" fmla="*/ 143027 h 4224105"/>
                <a:gd name="connsiteX6" fmla="*/ 862803 w 6609446"/>
                <a:gd name="connsiteY6" fmla="*/ 205231 h 4224105"/>
                <a:gd name="connsiteX7" fmla="*/ 240762 w 6609446"/>
                <a:gd name="connsiteY7" fmla="*/ 2712055 h 4224105"/>
                <a:gd name="connsiteX8" fmla="*/ 190999 w 6609446"/>
                <a:gd name="connsiteY8" fmla="*/ 2842684 h 4224105"/>
                <a:gd name="connsiteX9" fmla="*/ 103913 w 6609446"/>
                <a:gd name="connsiteY9" fmla="*/ 3271892 h 4224105"/>
                <a:gd name="connsiteX10" fmla="*/ 35489 w 6609446"/>
                <a:gd name="connsiteY10" fmla="*/ 3732202 h 4224105"/>
                <a:gd name="connsiteX11" fmla="*/ 10607 w 6609446"/>
                <a:gd name="connsiteY11" fmla="*/ 3850390 h 4224105"/>
                <a:gd name="connsiteX12" fmla="*/ 4387 w 6609446"/>
                <a:gd name="connsiteY12" fmla="*/ 3943696 h 4224105"/>
                <a:gd name="connsiteX13" fmla="*/ 4387 w 6609446"/>
                <a:gd name="connsiteY13" fmla="*/ 3981019 h 4224105"/>
                <a:gd name="connsiteX14" fmla="*/ 60371 w 6609446"/>
                <a:gd name="connsiteY14" fmla="*/ 3987239 h 4224105"/>
                <a:gd name="connsiteX15" fmla="*/ 1341775 w 6609446"/>
                <a:gd name="connsiteY15" fmla="*/ 4086766 h 4224105"/>
                <a:gd name="connsiteX16" fmla="*/ 1752322 w 6609446"/>
                <a:gd name="connsiteY16" fmla="*/ 4099206 h 4224105"/>
                <a:gd name="connsiteX17" fmla="*/ 2156648 w 6609446"/>
                <a:gd name="connsiteY17" fmla="*/ 4099206 h 4224105"/>
                <a:gd name="connsiteX18" fmla="*/ 2604518 w 6609446"/>
                <a:gd name="connsiteY18" fmla="*/ 4105427 h 4224105"/>
                <a:gd name="connsiteX19" fmla="*/ 2959081 w 6609446"/>
                <a:gd name="connsiteY19" fmla="*/ 4111647 h 4224105"/>
                <a:gd name="connsiteX20" fmla="*/ 3245220 w 6609446"/>
                <a:gd name="connsiteY20" fmla="*/ 4117868 h 4224105"/>
                <a:gd name="connsiteX21" fmla="*/ 3599783 w 6609446"/>
                <a:gd name="connsiteY21" fmla="*/ 4180072 h 4224105"/>
                <a:gd name="connsiteX22" fmla="*/ 4084975 w 6609446"/>
                <a:gd name="connsiteY22" fmla="*/ 4217394 h 4224105"/>
                <a:gd name="connsiteX23" fmla="*/ 4831424 w 6609446"/>
                <a:gd name="connsiteY23" fmla="*/ 4223615 h 4224105"/>
                <a:gd name="connsiteX24" fmla="*/ 5391260 w 6609446"/>
                <a:gd name="connsiteY24" fmla="*/ 4211174 h 4224105"/>
                <a:gd name="connsiteX25" fmla="*/ 5944877 w 6609446"/>
                <a:gd name="connsiteY25" fmla="*/ 4192512 h 4224105"/>
                <a:gd name="connsiteX26" fmla="*/ 6318101 w 6609446"/>
                <a:gd name="connsiteY26" fmla="*/ 4068104 h 4224105"/>
                <a:gd name="connsiteX27" fmla="*/ 6486052 w 6609446"/>
                <a:gd name="connsiteY27" fmla="*/ 4049443 h 4224105"/>
                <a:gd name="connsiteX28" fmla="*/ 6523375 w 6609446"/>
                <a:gd name="connsiteY28" fmla="*/ 3993459 h 4224105"/>
                <a:gd name="connsiteX29" fmla="*/ 6486052 w 6609446"/>
                <a:gd name="connsiteY29" fmla="*/ 3732202 h 4224105"/>
                <a:gd name="connsiteX30" fmla="*/ 6411407 w 6609446"/>
                <a:gd name="connsiteY30" fmla="*/ 3470945 h 4224105"/>
                <a:gd name="connsiteX31" fmla="*/ 6206134 w 6609446"/>
                <a:gd name="connsiteY31" fmla="*/ 3135043 h 4224105"/>
                <a:gd name="connsiteX32" fmla="*/ 6187473 w 6609446"/>
                <a:gd name="connsiteY32" fmla="*/ 3060398 h 4224105"/>
                <a:gd name="connsiteX33" fmla="*/ 6125269 w 6609446"/>
                <a:gd name="connsiteY33" fmla="*/ 2985753 h 4224105"/>
                <a:gd name="connsiteX34" fmla="*/ 6100387 w 6609446"/>
                <a:gd name="connsiteY34" fmla="*/ 2967092 h 4224105"/>
                <a:gd name="connsiteX35" fmla="*/ 6193693 w 6609446"/>
                <a:gd name="connsiteY35" fmla="*/ 2631190 h 4224105"/>
                <a:gd name="connsiteX36" fmla="*/ 6224795 w 6609446"/>
                <a:gd name="connsiteY36" fmla="*/ 2587647 h 4224105"/>
                <a:gd name="connsiteX37" fmla="*/ 6324322 w 6609446"/>
                <a:gd name="connsiteY37" fmla="*/ 2519223 h 4224105"/>
                <a:gd name="connsiteX38" fmla="*/ 6392746 w 6609446"/>
                <a:gd name="connsiteY38" fmla="*/ 2481900 h 4224105"/>
                <a:gd name="connsiteX39" fmla="*/ 6504713 w 6609446"/>
                <a:gd name="connsiteY39" fmla="*/ 2164659 h 4224105"/>
                <a:gd name="connsiteX40" fmla="*/ 6535815 w 6609446"/>
                <a:gd name="connsiteY40" fmla="*/ 1940725 h 4224105"/>
                <a:gd name="connsiteX41" fmla="*/ 6560697 w 6609446"/>
                <a:gd name="connsiteY41" fmla="*/ 1492855 h 4224105"/>
                <a:gd name="connsiteX42" fmla="*/ 6585579 w 6609446"/>
                <a:gd name="connsiteY42" fmla="*/ 1156953 h 4224105"/>
                <a:gd name="connsiteX43" fmla="*/ 6598020 w 6609446"/>
                <a:gd name="connsiteY43" fmla="*/ 821051 h 4224105"/>
                <a:gd name="connsiteX44" fmla="*/ 6604240 w 6609446"/>
                <a:gd name="connsiteY44" fmla="*/ 709084 h 4224105"/>
                <a:gd name="connsiteX45" fmla="*/ 6517154 w 6609446"/>
                <a:gd name="connsiteY45" fmla="*/ 696643 h 4224105"/>
                <a:gd name="connsiteX46" fmla="*/ 5963538 w 6609446"/>
                <a:gd name="connsiteY46" fmla="*/ 615778 h 4224105"/>
                <a:gd name="connsiteX47" fmla="*/ 5403701 w 6609446"/>
                <a:gd name="connsiteY47" fmla="*/ 541133 h 4224105"/>
                <a:gd name="connsiteX48" fmla="*/ 5142444 w 6609446"/>
                <a:gd name="connsiteY48" fmla="*/ 466488 h 4224105"/>
                <a:gd name="connsiteX49" fmla="*/ 5024256 w 6609446"/>
                <a:gd name="connsiteY49" fmla="*/ 441606 h 4224105"/>
                <a:gd name="connsiteX50" fmla="*/ 4955832 w 6609446"/>
                <a:gd name="connsiteY50" fmla="*/ 404284 h 4224105"/>
                <a:gd name="connsiteX51" fmla="*/ 4937171 w 6609446"/>
                <a:gd name="connsiteY51" fmla="*/ 391843 h 4224105"/>
                <a:gd name="connsiteX52" fmla="*/ 4881187 w 6609446"/>
                <a:gd name="connsiteY52" fmla="*/ 478929 h 4224105"/>
                <a:gd name="connsiteX53" fmla="*/ 4563946 w 6609446"/>
                <a:gd name="connsiteY53" fmla="*/ 1063647 h 4224105"/>
                <a:gd name="connsiteX54" fmla="*/ 4352452 w 6609446"/>
                <a:gd name="connsiteY54" fmla="*/ 1436872 h 4224105"/>
                <a:gd name="connsiteX55" fmla="*/ 4296469 w 6609446"/>
                <a:gd name="connsiteY55" fmla="*/ 1499076 h 4224105"/>
                <a:gd name="connsiteX56" fmla="*/ 4265367 w 6609446"/>
                <a:gd name="connsiteY56" fmla="*/ 1555059 h 4224105"/>
                <a:gd name="connsiteX57" fmla="*/ 4209383 w 6609446"/>
                <a:gd name="connsiteY57" fmla="*/ 1586161 h 4224105"/>
                <a:gd name="connsiteX58" fmla="*/ 3954346 w 6609446"/>
                <a:gd name="connsiteY58" fmla="*/ 1586161 h 4224105"/>
                <a:gd name="connsiteX59" fmla="*/ 3606003 w 6609446"/>
                <a:gd name="connsiteY59" fmla="*/ 1586161 h 4224105"/>
                <a:gd name="connsiteX60" fmla="*/ 3195456 w 6609446"/>
                <a:gd name="connsiteY60" fmla="*/ 1611043 h 4224105"/>
                <a:gd name="connsiteX61" fmla="*/ 2635620 w 6609446"/>
                <a:gd name="connsiteY61" fmla="*/ 1642145 h 4224105"/>
                <a:gd name="connsiteX62" fmla="*/ 2100664 w 6609446"/>
                <a:gd name="connsiteY62" fmla="*/ 1679468 h 4224105"/>
                <a:gd name="connsiteX63" fmla="*/ 1646575 w 6609446"/>
                <a:gd name="connsiteY63" fmla="*/ 1716790 h 4224105"/>
                <a:gd name="connsiteX64" fmla="*/ 1459962 w 6609446"/>
                <a:gd name="connsiteY64" fmla="*/ 1716790 h 4224105"/>
                <a:gd name="connsiteX65" fmla="*/ 1366656 w 6609446"/>
                <a:gd name="connsiteY65" fmla="*/ 1716790 h 4224105"/>
                <a:gd name="connsiteX66" fmla="*/ 1316893 w 6609446"/>
                <a:gd name="connsiteY66" fmla="*/ 1735451 h 4224105"/>
                <a:gd name="connsiteX67" fmla="*/ 1292011 w 6609446"/>
                <a:gd name="connsiteY67" fmla="*/ 1754112 h 4224105"/>
                <a:gd name="connsiteX68" fmla="*/ 1260909 w 6609446"/>
                <a:gd name="connsiteY68" fmla="*/ 1810096 h 4224105"/>
                <a:gd name="connsiteX69" fmla="*/ 1260909 w 6609446"/>
                <a:gd name="connsiteY69" fmla="*/ 1890961 h 4224105"/>
                <a:gd name="connsiteX70" fmla="*/ 1223587 w 6609446"/>
                <a:gd name="connsiteY70" fmla="*/ 4018341 h 4224105"/>
                <a:gd name="connsiteX71" fmla="*/ 1229807 w 6609446"/>
                <a:gd name="connsiteY71" fmla="*/ 3446064 h 4224105"/>
                <a:gd name="connsiteX72" fmla="*/ 1217367 w 6609446"/>
                <a:gd name="connsiteY72" fmla="*/ 4043223 h 4224105"/>
                <a:gd name="connsiteX73" fmla="*/ 2274836 w 6609446"/>
                <a:gd name="connsiteY73" fmla="*/ 2948431 h 4224105"/>
                <a:gd name="connsiteX74" fmla="*/ 1229807 w 6609446"/>
                <a:gd name="connsiteY74" fmla="*/ 4074325 h 4224105"/>
                <a:gd name="connsiteX75" fmla="*/ 1229807 w 6609446"/>
                <a:gd name="connsiteY75" fmla="*/ 4074325 h 4224105"/>
                <a:gd name="connsiteX0" fmla="*/ 1223587 w 6609446"/>
                <a:gd name="connsiteY0" fmla="*/ 199010 h 4646641"/>
                <a:gd name="connsiteX1" fmla="*/ 1086738 w 6609446"/>
                <a:gd name="connsiteY1" fmla="*/ 180349 h 4646641"/>
                <a:gd name="connsiteX2" fmla="*/ 1036975 w 6609446"/>
                <a:gd name="connsiteY2" fmla="*/ 161688 h 4646641"/>
                <a:gd name="connsiteX3" fmla="*/ 974771 w 6609446"/>
                <a:gd name="connsiteY3" fmla="*/ 149247 h 4646641"/>
                <a:gd name="connsiteX4" fmla="*/ 900126 w 6609446"/>
                <a:gd name="connsiteY4" fmla="*/ 143027 h 4646641"/>
                <a:gd name="connsiteX5" fmla="*/ 887685 w 6609446"/>
                <a:gd name="connsiteY5" fmla="*/ 143027 h 4646641"/>
                <a:gd name="connsiteX6" fmla="*/ 862803 w 6609446"/>
                <a:gd name="connsiteY6" fmla="*/ 205231 h 4646641"/>
                <a:gd name="connsiteX7" fmla="*/ 240762 w 6609446"/>
                <a:gd name="connsiteY7" fmla="*/ 2712055 h 4646641"/>
                <a:gd name="connsiteX8" fmla="*/ 190999 w 6609446"/>
                <a:gd name="connsiteY8" fmla="*/ 2842684 h 4646641"/>
                <a:gd name="connsiteX9" fmla="*/ 103913 w 6609446"/>
                <a:gd name="connsiteY9" fmla="*/ 3271892 h 4646641"/>
                <a:gd name="connsiteX10" fmla="*/ 35489 w 6609446"/>
                <a:gd name="connsiteY10" fmla="*/ 3732202 h 4646641"/>
                <a:gd name="connsiteX11" fmla="*/ 10607 w 6609446"/>
                <a:gd name="connsiteY11" fmla="*/ 3850390 h 4646641"/>
                <a:gd name="connsiteX12" fmla="*/ 4387 w 6609446"/>
                <a:gd name="connsiteY12" fmla="*/ 3943696 h 4646641"/>
                <a:gd name="connsiteX13" fmla="*/ 4387 w 6609446"/>
                <a:gd name="connsiteY13" fmla="*/ 3981019 h 4646641"/>
                <a:gd name="connsiteX14" fmla="*/ 60371 w 6609446"/>
                <a:gd name="connsiteY14" fmla="*/ 3987239 h 4646641"/>
                <a:gd name="connsiteX15" fmla="*/ 1341775 w 6609446"/>
                <a:gd name="connsiteY15" fmla="*/ 4086766 h 4646641"/>
                <a:gd name="connsiteX16" fmla="*/ 1752322 w 6609446"/>
                <a:gd name="connsiteY16" fmla="*/ 4099206 h 4646641"/>
                <a:gd name="connsiteX17" fmla="*/ 2156648 w 6609446"/>
                <a:gd name="connsiteY17" fmla="*/ 4099206 h 4646641"/>
                <a:gd name="connsiteX18" fmla="*/ 2604518 w 6609446"/>
                <a:gd name="connsiteY18" fmla="*/ 4105427 h 4646641"/>
                <a:gd name="connsiteX19" fmla="*/ 2959081 w 6609446"/>
                <a:gd name="connsiteY19" fmla="*/ 4111647 h 4646641"/>
                <a:gd name="connsiteX20" fmla="*/ 3245220 w 6609446"/>
                <a:gd name="connsiteY20" fmla="*/ 4117868 h 4646641"/>
                <a:gd name="connsiteX21" fmla="*/ 3599783 w 6609446"/>
                <a:gd name="connsiteY21" fmla="*/ 4180072 h 4646641"/>
                <a:gd name="connsiteX22" fmla="*/ 4084975 w 6609446"/>
                <a:gd name="connsiteY22" fmla="*/ 4217394 h 4646641"/>
                <a:gd name="connsiteX23" fmla="*/ 4831424 w 6609446"/>
                <a:gd name="connsiteY23" fmla="*/ 4223615 h 4646641"/>
                <a:gd name="connsiteX24" fmla="*/ 5391260 w 6609446"/>
                <a:gd name="connsiteY24" fmla="*/ 4211174 h 4646641"/>
                <a:gd name="connsiteX25" fmla="*/ 5944877 w 6609446"/>
                <a:gd name="connsiteY25" fmla="*/ 4192512 h 4646641"/>
                <a:gd name="connsiteX26" fmla="*/ 6318101 w 6609446"/>
                <a:gd name="connsiteY26" fmla="*/ 4068104 h 4646641"/>
                <a:gd name="connsiteX27" fmla="*/ 6486052 w 6609446"/>
                <a:gd name="connsiteY27" fmla="*/ 4049443 h 4646641"/>
                <a:gd name="connsiteX28" fmla="*/ 6523375 w 6609446"/>
                <a:gd name="connsiteY28" fmla="*/ 3993459 h 4646641"/>
                <a:gd name="connsiteX29" fmla="*/ 6486052 w 6609446"/>
                <a:gd name="connsiteY29" fmla="*/ 3732202 h 4646641"/>
                <a:gd name="connsiteX30" fmla="*/ 6411407 w 6609446"/>
                <a:gd name="connsiteY30" fmla="*/ 3470945 h 4646641"/>
                <a:gd name="connsiteX31" fmla="*/ 6206134 w 6609446"/>
                <a:gd name="connsiteY31" fmla="*/ 3135043 h 4646641"/>
                <a:gd name="connsiteX32" fmla="*/ 6187473 w 6609446"/>
                <a:gd name="connsiteY32" fmla="*/ 3060398 h 4646641"/>
                <a:gd name="connsiteX33" fmla="*/ 6125269 w 6609446"/>
                <a:gd name="connsiteY33" fmla="*/ 2985753 h 4646641"/>
                <a:gd name="connsiteX34" fmla="*/ 6100387 w 6609446"/>
                <a:gd name="connsiteY34" fmla="*/ 2967092 h 4646641"/>
                <a:gd name="connsiteX35" fmla="*/ 6193693 w 6609446"/>
                <a:gd name="connsiteY35" fmla="*/ 2631190 h 4646641"/>
                <a:gd name="connsiteX36" fmla="*/ 6224795 w 6609446"/>
                <a:gd name="connsiteY36" fmla="*/ 2587647 h 4646641"/>
                <a:gd name="connsiteX37" fmla="*/ 6324322 w 6609446"/>
                <a:gd name="connsiteY37" fmla="*/ 2519223 h 4646641"/>
                <a:gd name="connsiteX38" fmla="*/ 6392746 w 6609446"/>
                <a:gd name="connsiteY38" fmla="*/ 2481900 h 4646641"/>
                <a:gd name="connsiteX39" fmla="*/ 6504713 w 6609446"/>
                <a:gd name="connsiteY39" fmla="*/ 2164659 h 4646641"/>
                <a:gd name="connsiteX40" fmla="*/ 6535815 w 6609446"/>
                <a:gd name="connsiteY40" fmla="*/ 1940725 h 4646641"/>
                <a:gd name="connsiteX41" fmla="*/ 6560697 w 6609446"/>
                <a:gd name="connsiteY41" fmla="*/ 1492855 h 4646641"/>
                <a:gd name="connsiteX42" fmla="*/ 6585579 w 6609446"/>
                <a:gd name="connsiteY42" fmla="*/ 1156953 h 4646641"/>
                <a:gd name="connsiteX43" fmla="*/ 6598020 w 6609446"/>
                <a:gd name="connsiteY43" fmla="*/ 821051 h 4646641"/>
                <a:gd name="connsiteX44" fmla="*/ 6604240 w 6609446"/>
                <a:gd name="connsiteY44" fmla="*/ 709084 h 4646641"/>
                <a:gd name="connsiteX45" fmla="*/ 6517154 w 6609446"/>
                <a:gd name="connsiteY45" fmla="*/ 696643 h 4646641"/>
                <a:gd name="connsiteX46" fmla="*/ 5963538 w 6609446"/>
                <a:gd name="connsiteY46" fmla="*/ 615778 h 4646641"/>
                <a:gd name="connsiteX47" fmla="*/ 5403701 w 6609446"/>
                <a:gd name="connsiteY47" fmla="*/ 541133 h 4646641"/>
                <a:gd name="connsiteX48" fmla="*/ 5142444 w 6609446"/>
                <a:gd name="connsiteY48" fmla="*/ 466488 h 4646641"/>
                <a:gd name="connsiteX49" fmla="*/ 5024256 w 6609446"/>
                <a:gd name="connsiteY49" fmla="*/ 441606 h 4646641"/>
                <a:gd name="connsiteX50" fmla="*/ 4955832 w 6609446"/>
                <a:gd name="connsiteY50" fmla="*/ 404284 h 4646641"/>
                <a:gd name="connsiteX51" fmla="*/ 4937171 w 6609446"/>
                <a:gd name="connsiteY51" fmla="*/ 391843 h 4646641"/>
                <a:gd name="connsiteX52" fmla="*/ 4881187 w 6609446"/>
                <a:gd name="connsiteY52" fmla="*/ 478929 h 4646641"/>
                <a:gd name="connsiteX53" fmla="*/ 4563946 w 6609446"/>
                <a:gd name="connsiteY53" fmla="*/ 1063647 h 4646641"/>
                <a:gd name="connsiteX54" fmla="*/ 4352452 w 6609446"/>
                <a:gd name="connsiteY54" fmla="*/ 1436872 h 4646641"/>
                <a:gd name="connsiteX55" fmla="*/ 4296469 w 6609446"/>
                <a:gd name="connsiteY55" fmla="*/ 1499076 h 4646641"/>
                <a:gd name="connsiteX56" fmla="*/ 4265367 w 6609446"/>
                <a:gd name="connsiteY56" fmla="*/ 1555059 h 4646641"/>
                <a:gd name="connsiteX57" fmla="*/ 4209383 w 6609446"/>
                <a:gd name="connsiteY57" fmla="*/ 1586161 h 4646641"/>
                <a:gd name="connsiteX58" fmla="*/ 3954346 w 6609446"/>
                <a:gd name="connsiteY58" fmla="*/ 1586161 h 4646641"/>
                <a:gd name="connsiteX59" fmla="*/ 3606003 w 6609446"/>
                <a:gd name="connsiteY59" fmla="*/ 1586161 h 4646641"/>
                <a:gd name="connsiteX60" fmla="*/ 3195456 w 6609446"/>
                <a:gd name="connsiteY60" fmla="*/ 1611043 h 4646641"/>
                <a:gd name="connsiteX61" fmla="*/ 2635620 w 6609446"/>
                <a:gd name="connsiteY61" fmla="*/ 1642145 h 4646641"/>
                <a:gd name="connsiteX62" fmla="*/ 2100664 w 6609446"/>
                <a:gd name="connsiteY62" fmla="*/ 1679468 h 4646641"/>
                <a:gd name="connsiteX63" fmla="*/ 1646575 w 6609446"/>
                <a:gd name="connsiteY63" fmla="*/ 1716790 h 4646641"/>
                <a:gd name="connsiteX64" fmla="*/ 1459962 w 6609446"/>
                <a:gd name="connsiteY64" fmla="*/ 1716790 h 4646641"/>
                <a:gd name="connsiteX65" fmla="*/ 1366656 w 6609446"/>
                <a:gd name="connsiteY65" fmla="*/ 1716790 h 4646641"/>
                <a:gd name="connsiteX66" fmla="*/ 1316893 w 6609446"/>
                <a:gd name="connsiteY66" fmla="*/ 1735451 h 4646641"/>
                <a:gd name="connsiteX67" fmla="*/ 1292011 w 6609446"/>
                <a:gd name="connsiteY67" fmla="*/ 1754112 h 4646641"/>
                <a:gd name="connsiteX68" fmla="*/ 1260909 w 6609446"/>
                <a:gd name="connsiteY68" fmla="*/ 1810096 h 4646641"/>
                <a:gd name="connsiteX69" fmla="*/ 1260909 w 6609446"/>
                <a:gd name="connsiteY69" fmla="*/ 1890961 h 4646641"/>
                <a:gd name="connsiteX70" fmla="*/ 1223587 w 6609446"/>
                <a:gd name="connsiteY70" fmla="*/ 4018341 h 4646641"/>
                <a:gd name="connsiteX71" fmla="*/ 1292011 w 6609446"/>
                <a:gd name="connsiteY71" fmla="*/ 4646602 h 4646641"/>
                <a:gd name="connsiteX72" fmla="*/ 1217367 w 6609446"/>
                <a:gd name="connsiteY72" fmla="*/ 4043223 h 4646641"/>
                <a:gd name="connsiteX73" fmla="*/ 2274836 w 6609446"/>
                <a:gd name="connsiteY73" fmla="*/ 2948431 h 4646641"/>
                <a:gd name="connsiteX74" fmla="*/ 1229807 w 6609446"/>
                <a:gd name="connsiteY74" fmla="*/ 4074325 h 4646641"/>
                <a:gd name="connsiteX75" fmla="*/ 1229807 w 6609446"/>
                <a:gd name="connsiteY75" fmla="*/ 4074325 h 4646641"/>
                <a:gd name="connsiteX0" fmla="*/ 1223587 w 6609446"/>
                <a:gd name="connsiteY0" fmla="*/ 199010 h 4646641"/>
                <a:gd name="connsiteX1" fmla="*/ 1086738 w 6609446"/>
                <a:gd name="connsiteY1" fmla="*/ 180349 h 4646641"/>
                <a:gd name="connsiteX2" fmla="*/ 1036975 w 6609446"/>
                <a:gd name="connsiteY2" fmla="*/ 161688 h 4646641"/>
                <a:gd name="connsiteX3" fmla="*/ 974771 w 6609446"/>
                <a:gd name="connsiteY3" fmla="*/ 149247 h 4646641"/>
                <a:gd name="connsiteX4" fmla="*/ 900126 w 6609446"/>
                <a:gd name="connsiteY4" fmla="*/ 143027 h 4646641"/>
                <a:gd name="connsiteX5" fmla="*/ 887685 w 6609446"/>
                <a:gd name="connsiteY5" fmla="*/ 143027 h 4646641"/>
                <a:gd name="connsiteX6" fmla="*/ 862803 w 6609446"/>
                <a:gd name="connsiteY6" fmla="*/ 205231 h 4646641"/>
                <a:gd name="connsiteX7" fmla="*/ 240762 w 6609446"/>
                <a:gd name="connsiteY7" fmla="*/ 2712055 h 4646641"/>
                <a:gd name="connsiteX8" fmla="*/ 190999 w 6609446"/>
                <a:gd name="connsiteY8" fmla="*/ 2842684 h 4646641"/>
                <a:gd name="connsiteX9" fmla="*/ 103913 w 6609446"/>
                <a:gd name="connsiteY9" fmla="*/ 3271892 h 4646641"/>
                <a:gd name="connsiteX10" fmla="*/ 35489 w 6609446"/>
                <a:gd name="connsiteY10" fmla="*/ 3732202 h 4646641"/>
                <a:gd name="connsiteX11" fmla="*/ 10607 w 6609446"/>
                <a:gd name="connsiteY11" fmla="*/ 3850390 h 4646641"/>
                <a:gd name="connsiteX12" fmla="*/ 4387 w 6609446"/>
                <a:gd name="connsiteY12" fmla="*/ 3943696 h 4646641"/>
                <a:gd name="connsiteX13" fmla="*/ 4387 w 6609446"/>
                <a:gd name="connsiteY13" fmla="*/ 3981019 h 4646641"/>
                <a:gd name="connsiteX14" fmla="*/ 60371 w 6609446"/>
                <a:gd name="connsiteY14" fmla="*/ 3987239 h 4646641"/>
                <a:gd name="connsiteX15" fmla="*/ 1341775 w 6609446"/>
                <a:gd name="connsiteY15" fmla="*/ 4086766 h 4646641"/>
                <a:gd name="connsiteX16" fmla="*/ 1752322 w 6609446"/>
                <a:gd name="connsiteY16" fmla="*/ 4099206 h 4646641"/>
                <a:gd name="connsiteX17" fmla="*/ 2156648 w 6609446"/>
                <a:gd name="connsiteY17" fmla="*/ 4099206 h 4646641"/>
                <a:gd name="connsiteX18" fmla="*/ 2604518 w 6609446"/>
                <a:gd name="connsiteY18" fmla="*/ 4105427 h 4646641"/>
                <a:gd name="connsiteX19" fmla="*/ 2959081 w 6609446"/>
                <a:gd name="connsiteY19" fmla="*/ 4111647 h 4646641"/>
                <a:gd name="connsiteX20" fmla="*/ 3245220 w 6609446"/>
                <a:gd name="connsiteY20" fmla="*/ 4117868 h 4646641"/>
                <a:gd name="connsiteX21" fmla="*/ 3599783 w 6609446"/>
                <a:gd name="connsiteY21" fmla="*/ 4180072 h 4646641"/>
                <a:gd name="connsiteX22" fmla="*/ 4084975 w 6609446"/>
                <a:gd name="connsiteY22" fmla="*/ 4217394 h 4646641"/>
                <a:gd name="connsiteX23" fmla="*/ 4831424 w 6609446"/>
                <a:gd name="connsiteY23" fmla="*/ 4223615 h 4646641"/>
                <a:gd name="connsiteX24" fmla="*/ 5391260 w 6609446"/>
                <a:gd name="connsiteY24" fmla="*/ 4211174 h 4646641"/>
                <a:gd name="connsiteX25" fmla="*/ 5944877 w 6609446"/>
                <a:gd name="connsiteY25" fmla="*/ 4192512 h 4646641"/>
                <a:gd name="connsiteX26" fmla="*/ 6318101 w 6609446"/>
                <a:gd name="connsiteY26" fmla="*/ 4068104 h 4646641"/>
                <a:gd name="connsiteX27" fmla="*/ 6486052 w 6609446"/>
                <a:gd name="connsiteY27" fmla="*/ 4049443 h 4646641"/>
                <a:gd name="connsiteX28" fmla="*/ 6523375 w 6609446"/>
                <a:gd name="connsiteY28" fmla="*/ 3993459 h 4646641"/>
                <a:gd name="connsiteX29" fmla="*/ 6486052 w 6609446"/>
                <a:gd name="connsiteY29" fmla="*/ 3732202 h 4646641"/>
                <a:gd name="connsiteX30" fmla="*/ 6411407 w 6609446"/>
                <a:gd name="connsiteY30" fmla="*/ 3470945 h 4646641"/>
                <a:gd name="connsiteX31" fmla="*/ 6206134 w 6609446"/>
                <a:gd name="connsiteY31" fmla="*/ 3135043 h 4646641"/>
                <a:gd name="connsiteX32" fmla="*/ 6187473 w 6609446"/>
                <a:gd name="connsiteY32" fmla="*/ 3060398 h 4646641"/>
                <a:gd name="connsiteX33" fmla="*/ 6125269 w 6609446"/>
                <a:gd name="connsiteY33" fmla="*/ 2985753 h 4646641"/>
                <a:gd name="connsiteX34" fmla="*/ 6100387 w 6609446"/>
                <a:gd name="connsiteY34" fmla="*/ 2967092 h 4646641"/>
                <a:gd name="connsiteX35" fmla="*/ 6193693 w 6609446"/>
                <a:gd name="connsiteY35" fmla="*/ 2631190 h 4646641"/>
                <a:gd name="connsiteX36" fmla="*/ 6224795 w 6609446"/>
                <a:gd name="connsiteY36" fmla="*/ 2587647 h 4646641"/>
                <a:gd name="connsiteX37" fmla="*/ 6324322 w 6609446"/>
                <a:gd name="connsiteY37" fmla="*/ 2519223 h 4646641"/>
                <a:gd name="connsiteX38" fmla="*/ 6392746 w 6609446"/>
                <a:gd name="connsiteY38" fmla="*/ 2481900 h 4646641"/>
                <a:gd name="connsiteX39" fmla="*/ 6504713 w 6609446"/>
                <a:gd name="connsiteY39" fmla="*/ 2164659 h 4646641"/>
                <a:gd name="connsiteX40" fmla="*/ 6535815 w 6609446"/>
                <a:gd name="connsiteY40" fmla="*/ 1940725 h 4646641"/>
                <a:gd name="connsiteX41" fmla="*/ 6560697 w 6609446"/>
                <a:gd name="connsiteY41" fmla="*/ 1492855 h 4646641"/>
                <a:gd name="connsiteX42" fmla="*/ 6585579 w 6609446"/>
                <a:gd name="connsiteY42" fmla="*/ 1156953 h 4646641"/>
                <a:gd name="connsiteX43" fmla="*/ 6598020 w 6609446"/>
                <a:gd name="connsiteY43" fmla="*/ 821051 h 4646641"/>
                <a:gd name="connsiteX44" fmla="*/ 6604240 w 6609446"/>
                <a:gd name="connsiteY44" fmla="*/ 709084 h 4646641"/>
                <a:gd name="connsiteX45" fmla="*/ 6517154 w 6609446"/>
                <a:gd name="connsiteY45" fmla="*/ 696643 h 4646641"/>
                <a:gd name="connsiteX46" fmla="*/ 5963538 w 6609446"/>
                <a:gd name="connsiteY46" fmla="*/ 615778 h 4646641"/>
                <a:gd name="connsiteX47" fmla="*/ 5403701 w 6609446"/>
                <a:gd name="connsiteY47" fmla="*/ 541133 h 4646641"/>
                <a:gd name="connsiteX48" fmla="*/ 5142444 w 6609446"/>
                <a:gd name="connsiteY48" fmla="*/ 466488 h 4646641"/>
                <a:gd name="connsiteX49" fmla="*/ 5024256 w 6609446"/>
                <a:gd name="connsiteY49" fmla="*/ 441606 h 4646641"/>
                <a:gd name="connsiteX50" fmla="*/ 4955832 w 6609446"/>
                <a:gd name="connsiteY50" fmla="*/ 404284 h 4646641"/>
                <a:gd name="connsiteX51" fmla="*/ 4937171 w 6609446"/>
                <a:gd name="connsiteY51" fmla="*/ 391843 h 4646641"/>
                <a:gd name="connsiteX52" fmla="*/ 4881187 w 6609446"/>
                <a:gd name="connsiteY52" fmla="*/ 478929 h 4646641"/>
                <a:gd name="connsiteX53" fmla="*/ 4563946 w 6609446"/>
                <a:gd name="connsiteY53" fmla="*/ 1063647 h 4646641"/>
                <a:gd name="connsiteX54" fmla="*/ 4352452 w 6609446"/>
                <a:gd name="connsiteY54" fmla="*/ 1436872 h 4646641"/>
                <a:gd name="connsiteX55" fmla="*/ 4296469 w 6609446"/>
                <a:gd name="connsiteY55" fmla="*/ 1499076 h 4646641"/>
                <a:gd name="connsiteX56" fmla="*/ 4265367 w 6609446"/>
                <a:gd name="connsiteY56" fmla="*/ 1555059 h 4646641"/>
                <a:gd name="connsiteX57" fmla="*/ 4209383 w 6609446"/>
                <a:gd name="connsiteY57" fmla="*/ 1586161 h 4646641"/>
                <a:gd name="connsiteX58" fmla="*/ 3954346 w 6609446"/>
                <a:gd name="connsiteY58" fmla="*/ 1586161 h 4646641"/>
                <a:gd name="connsiteX59" fmla="*/ 3606003 w 6609446"/>
                <a:gd name="connsiteY59" fmla="*/ 1586161 h 4646641"/>
                <a:gd name="connsiteX60" fmla="*/ 3195456 w 6609446"/>
                <a:gd name="connsiteY60" fmla="*/ 1611043 h 4646641"/>
                <a:gd name="connsiteX61" fmla="*/ 2635620 w 6609446"/>
                <a:gd name="connsiteY61" fmla="*/ 1642145 h 4646641"/>
                <a:gd name="connsiteX62" fmla="*/ 2100664 w 6609446"/>
                <a:gd name="connsiteY62" fmla="*/ 1679468 h 4646641"/>
                <a:gd name="connsiteX63" fmla="*/ 1646575 w 6609446"/>
                <a:gd name="connsiteY63" fmla="*/ 1716790 h 4646641"/>
                <a:gd name="connsiteX64" fmla="*/ 1459962 w 6609446"/>
                <a:gd name="connsiteY64" fmla="*/ 1716790 h 4646641"/>
                <a:gd name="connsiteX65" fmla="*/ 1366656 w 6609446"/>
                <a:gd name="connsiteY65" fmla="*/ 1716790 h 4646641"/>
                <a:gd name="connsiteX66" fmla="*/ 1316893 w 6609446"/>
                <a:gd name="connsiteY66" fmla="*/ 1735451 h 4646641"/>
                <a:gd name="connsiteX67" fmla="*/ 1292011 w 6609446"/>
                <a:gd name="connsiteY67" fmla="*/ 1754112 h 4646641"/>
                <a:gd name="connsiteX68" fmla="*/ 1260909 w 6609446"/>
                <a:gd name="connsiteY68" fmla="*/ 1810096 h 4646641"/>
                <a:gd name="connsiteX69" fmla="*/ 1260909 w 6609446"/>
                <a:gd name="connsiteY69" fmla="*/ 1890961 h 4646641"/>
                <a:gd name="connsiteX70" fmla="*/ 1223587 w 6609446"/>
                <a:gd name="connsiteY70" fmla="*/ 4018341 h 4646641"/>
                <a:gd name="connsiteX71" fmla="*/ 1292011 w 6609446"/>
                <a:gd name="connsiteY71" fmla="*/ 4646602 h 4646641"/>
                <a:gd name="connsiteX72" fmla="*/ 1217367 w 6609446"/>
                <a:gd name="connsiteY72" fmla="*/ 4043223 h 4646641"/>
                <a:gd name="connsiteX73" fmla="*/ 2274836 w 6609446"/>
                <a:gd name="connsiteY73" fmla="*/ 2948431 h 4646641"/>
                <a:gd name="connsiteX74" fmla="*/ 1229807 w 6609446"/>
                <a:gd name="connsiteY74" fmla="*/ 4074325 h 4646641"/>
                <a:gd name="connsiteX75" fmla="*/ 2654280 w 6609446"/>
                <a:gd name="connsiteY75" fmla="*/ 3701101 h 4646641"/>
                <a:gd name="connsiteX0" fmla="*/ 1223587 w 6609446"/>
                <a:gd name="connsiteY0" fmla="*/ 199010 h 4646641"/>
                <a:gd name="connsiteX1" fmla="*/ 1086738 w 6609446"/>
                <a:gd name="connsiteY1" fmla="*/ 180349 h 4646641"/>
                <a:gd name="connsiteX2" fmla="*/ 1036975 w 6609446"/>
                <a:gd name="connsiteY2" fmla="*/ 161688 h 4646641"/>
                <a:gd name="connsiteX3" fmla="*/ 974771 w 6609446"/>
                <a:gd name="connsiteY3" fmla="*/ 149247 h 4646641"/>
                <a:gd name="connsiteX4" fmla="*/ 900126 w 6609446"/>
                <a:gd name="connsiteY4" fmla="*/ 143027 h 4646641"/>
                <a:gd name="connsiteX5" fmla="*/ 887685 w 6609446"/>
                <a:gd name="connsiteY5" fmla="*/ 143027 h 4646641"/>
                <a:gd name="connsiteX6" fmla="*/ 862803 w 6609446"/>
                <a:gd name="connsiteY6" fmla="*/ 205231 h 4646641"/>
                <a:gd name="connsiteX7" fmla="*/ 240762 w 6609446"/>
                <a:gd name="connsiteY7" fmla="*/ 2712055 h 4646641"/>
                <a:gd name="connsiteX8" fmla="*/ 190999 w 6609446"/>
                <a:gd name="connsiteY8" fmla="*/ 2842684 h 4646641"/>
                <a:gd name="connsiteX9" fmla="*/ 103913 w 6609446"/>
                <a:gd name="connsiteY9" fmla="*/ 3271892 h 4646641"/>
                <a:gd name="connsiteX10" fmla="*/ 35489 w 6609446"/>
                <a:gd name="connsiteY10" fmla="*/ 3732202 h 4646641"/>
                <a:gd name="connsiteX11" fmla="*/ 10607 w 6609446"/>
                <a:gd name="connsiteY11" fmla="*/ 3850390 h 4646641"/>
                <a:gd name="connsiteX12" fmla="*/ 4387 w 6609446"/>
                <a:gd name="connsiteY12" fmla="*/ 3943696 h 4646641"/>
                <a:gd name="connsiteX13" fmla="*/ 4387 w 6609446"/>
                <a:gd name="connsiteY13" fmla="*/ 3981019 h 4646641"/>
                <a:gd name="connsiteX14" fmla="*/ 60371 w 6609446"/>
                <a:gd name="connsiteY14" fmla="*/ 3987239 h 4646641"/>
                <a:gd name="connsiteX15" fmla="*/ 1341775 w 6609446"/>
                <a:gd name="connsiteY15" fmla="*/ 4086766 h 4646641"/>
                <a:gd name="connsiteX16" fmla="*/ 1752322 w 6609446"/>
                <a:gd name="connsiteY16" fmla="*/ 4099206 h 4646641"/>
                <a:gd name="connsiteX17" fmla="*/ 2156648 w 6609446"/>
                <a:gd name="connsiteY17" fmla="*/ 4099206 h 4646641"/>
                <a:gd name="connsiteX18" fmla="*/ 2604518 w 6609446"/>
                <a:gd name="connsiteY18" fmla="*/ 4105427 h 4646641"/>
                <a:gd name="connsiteX19" fmla="*/ 2959081 w 6609446"/>
                <a:gd name="connsiteY19" fmla="*/ 4111647 h 4646641"/>
                <a:gd name="connsiteX20" fmla="*/ 3245220 w 6609446"/>
                <a:gd name="connsiteY20" fmla="*/ 4117868 h 4646641"/>
                <a:gd name="connsiteX21" fmla="*/ 3599783 w 6609446"/>
                <a:gd name="connsiteY21" fmla="*/ 4180072 h 4646641"/>
                <a:gd name="connsiteX22" fmla="*/ 4084975 w 6609446"/>
                <a:gd name="connsiteY22" fmla="*/ 4217394 h 4646641"/>
                <a:gd name="connsiteX23" fmla="*/ 4831424 w 6609446"/>
                <a:gd name="connsiteY23" fmla="*/ 4223615 h 4646641"/>
                <a:gd name="connsiteX24" fmla="*/ 5391260 w 6609446"/>
                <a:gd name="connsiteY24" fmla="*/ 4211174 h 4646641"/>
                <a:gd name="connsiteX25" fmla="*/ 5944877 w 6609446"/>
                <a:gd name="connsiteY25" fmla="*/ 4192512 h 4646641"/>
                <a:gd name="connsiteX26" fmla="*/ 6318101 w 6609446"/>
                <a:gd name="connsiteY26" fmla="*/ 4068104 h 4646641"/>
                <a:gd name="connsiteX27" fmla="*/ 6486052 w 6609446"/>
                <a:gd name="connsiteY27" fmla="*/ 4049443 h 4646641"/>
                <a:gd name="connsiteX28" fmla="*/ 6523375 w 6609446"/>
                <a:gd name="connsiteY28" fmla="*/ 3993459 h 4646641"/>
                <a:gd name="connsiteX29" fmla="*/ 6486052 w 6609446"/>
                <a:gd name="connsiteY29" fmla="*/ 3732202 h 4646641"/>
                <a:gd name="connsiteX30" fmla="*/ 6411407 w 6609446"/>
                <a:gd name="connsiteY30" fmla="*/ 3470945 h 4646641"/>
                <a:gd name="connsiteX31" fmla="*/ 6206134 w 6609446"/>
                <a:gd name="connsiteY31" fmla="*/ 3135043 h 4646641"/>
                <a:gd name="connsiteX32" fmla="*/ 6187473 w 6609446"/>
                <a:gd name="connsiteY32" fmla="*/ 3060398 h 4646641"/>
                <a:gd name="connsiteX33" fmla="*/ 6125269 w 6609446"/>
                <a:gd name="connsiteY33" fmla="*/ 2985753 h 4646641"/>
                <a:gd name="connsiteX34" fmla="*/ 6100387 w 6609446"/>
                <a:gd name="connsiteY34" fmla="*/ 2967092 h 4646641"/>
                <a:gd name="connsiteX35" fmla="*/ 6193693 w 6609446"/>
                <a:gd name="connsiteY35" fmla="*/ 2631190 h 4646641"/>
                <a:gd name="connsiteX36" fmla="*/ 6224795 w 6609446"/>
                <a:gd name="connsiteY36" fmla="*/ 2587647 h 4646641"/>
                <a:gd name="connsiteX37" fmla="*/ 6324322 w 6609446"/>
                <a:gd name="connsiteY37" fmla="*/ 2519223 h 4646641"/>
                <a:gd name="connsiteX38" fmla="*/ 6392746 w 6609446"/>
                <a:gd name="connsiteY38" fmla="*/ 2481900 h 4646641"/>
                <a:gd name="connsiteX39" fmla="*/ 6504713 w 6609446"/>
                <a:gd name="connsiteY39" fmla="*/ 2164659 h 4646641"/>
                <a:gd name="connsiteX40" fmla="*/ 6535815 w 6609446"/>
                <a:gd name="connsiteY40" fmla="*/ 1940725 h 4646641"/>
                <a:gd name="connsiteX41" fmla="*/ 6560697 w 6609446"/>
                <a:gd name="connsiteY41" fmla="*/ 1492855 h 4646641"/>
                <a:gd name="connsiteX42" fmla="*/ 6585579 w 6609446"/>
                <a:gd name="connsiteY42" fmla="*/ 1156953 h 4646641"/>
                <a:gd name="connsiteX43" fmla="*/ 6598020 w 6609446"/>
                <a:gd name="connsiteY43" fmla="*/ 821051 h 4646641"/>
                <a:gd name="connsiteX44" fmla="*/ 6604240 w 6609446"/>
                <a:gd name="connsiteY44" fmla="*/ 709084 h 4646641"/>
                <a:gd name="connsiteX45" fmla="*/ 6517154 w 6609446"/>
                <a:gd name="connsiteY45" fmla="*/ 696643 h 4646641"/>
                <a:gd name="connsiteX46" fmla="*/ 5963538 w 6609446"/>
                <a:gd name="connsiteY46" fmla="*/ 615778 h 4646641"/>
                <a:gd name="connsiteX47" fmla="*/ 5403701 w 6609446"/>
                <a:gd name="connsiteY47" fmla="*/ 541133 h 4646641"/>
                <a:gd name="connsiteX48" fmla="*/ 5142444 w 6609446"/>
                <a:gd name="connsiteY48" fmla="*/ 466488 h 4646641"/>
                <a:gd name="connsiteX49" fmla="*/ 5024256 w 6609446"/>
                <a:gd name="connsiteY49" fmla="*/ 441606 h 4646641"/>
                <a:gd name="connsiteX50" fmla="*/ 4955832 w 6609446"/>
                <a:gd name="connsiteY50" fmla="*/ 404284 h 4646641"/>
                <a:gd name="connsiteX51" fmla="*/ 4937171 w 6609446"/>
                <a:gd name="connsiteY51" fmla="*/ 391843 h 4646641"/>
                <a:gd name="connsiteX52" fmla="*/ 4881187 w 6609446"/>
                <a:gd name="connsiteY52" fmla="*/ 478929 h 4646641"/>
                <a:gd name="connsiteX53" fmla="*/ 4563946 w 6609446"/>
                <a:gd name="connsiteY53" fmla="*/ 1063647 h 4646641"/>
                <a:gd name="connsiteX54" fmla="*/ 4352452 w 6609446"/>
                <a:gd name="connsiteY54" fmla="*/ 1436872 h 4646641"/>
                <a:gd name="connsiteX55" fmla="*/ 4296469 w 6609446"/>
                <a:gd name="connsiteY55" fmla="*/ 1499076 h 4646641"/>
                <a:gd name="connsiteX56" fmla="*/ 4265367 w 6609446"/>
                <a:gd name="connsiteY56" fmla="*/ 1555059 h 4646641"/>
                <a:gd name="connsiteX57" fmla="*/ 4209383 w 6609446"/>
                <a:gd name="connsiteY57" fmla="*/ 1586161 h 4646641"/>
                <a:gd name="connsiteX58" fmla="*/ 3954346 w 6609446"/>
                <a:gd name="connsiteY58" fmla="*/ 1586161 h 4646641"/>
                <a:gd name="connsiteX59" fmla="*/ 3606003 w 6609446"/>
                <a:gd name="connsiteY59" fmla="*/ 1586161 h 4646641"/>
                <a:gd name="connsiteX60" fmla="*/ 3195456 w 6609446"/>
                <a:gd name="connsiteY60" fmla="*/ 1611043 h 4646641"/>
                <a:gd name="connsiteX61" fmla="*/ 2635620 w 6609446"/>
                <a:gd name="connsiteY61" fmla="*/ 1642145 h 4646641"/>
                <a:gd name="connsiteX62" fmla="*/ 2100664 w 6609446"/>
                <a:gd name="connsiteY62" fmla="*/ 1679468 h 4646641"/>
                <a:gd name="connsiteX63" fmla="*/ 1646575 w 6609446"/>
                <a:gd name="connsiteY63" fmla="*/ 1716790 h 4646641"/>
                <a:gd name="connsiteX64" fmla="*/ 1459962 w 6609446"/>
                <a:gd name="connsiteY64" fmla="*/ 1716790 h 4646641"/>
                <a:gd name="connsiteX65" fmla="*/ 1366656 w 6609446"/>
                <a:gd name="connsiteY65" fmla="*/ 1716790 h 4646641"/>
                <a:gd name="connsiteX66" fmla="*/ 1316893 w 6609446"/>
                <a:gd name="connsiteY66" fmla="*/ 1735451 h 4646641"/>
                <a:gd name="connsiteX67" fmla="*/ 1292011 w 6609446"/>
                <a:gd name="connsiteY67" fmla="*/ 1754112 h 4646641"/>
                <a:gd name="connsiteX68" fmla="*/ 1260909 w 6609446"/>
                <a:gd name="connsiteY68" fmla="*/ 1810096 h 4646641"/>
                <a:gd name="connsiteX69" fmla="*/ 1260909 w 6609446"/>
                <a:gd name="connsiteY69" fmla="*/ 1890961 h 4646641"/>
                <a:gd name="connsiteX70" fmla="*/ 1223587 w 6609446"/>
                <a:gd name="connsiteY70" fmla="*/ 4018341 h 4646641"/>
                <a:gd name="connsiteX71" fmla="*/ 1292011 w 6609446"/>
                <a:gd name="connsiteY71" fmla="*/ 4646602 h 4646641"/>
                <a:gd name="connsiteX72" fmla="*/ 1217367 w 6609446"/>
                <a:gd name="connsiteY72" fmla="*/ 4043223 h 4646641"/>
                <a:gd name="connsiteX73" fmla="*/ 2274836 w 6609446"/>
                <a:gd name="connsiteY73" fmla="*/ 2948431 h 4646641"/>
                <a:gd name="connsiteX74" fmla="*/ 2728925 w 6609446"/>
                <a:gd name="connsiteY74" fmla="*/ 2618749 h 4646641"/>
                <a:gd name="connsiteX75" fmla="*/ 2654280 w 6609446"/>
                <a:gd name="connsiteY75" fmla="*/ 3701101 h 4646641"/>
                <a:gd name="connsiteX0" fmla="*/ 1223587 w 6609446"/>
                <a:gd name="connsiteY0" fmla="*/ 199010 h 4707388"/>
                <a:gd name="connsiteX1" fmla="*/ 1086738 w 6609446"/>
                <a:gd name="connsiteY1" fmla="*/ 180349 h 4707388"/>
                <a:gd name="connsiteX2" fmla="*/ 1036975 w 6609446"/>
                <a:gd name="connsiteY2" fmla="*/ 161688 h 4707388"/>
                <a:gd name="connsiteX3" fmla="*/ 974771 w 6609446"/>
                <a:gd name="connsiteY3" fmla="*/ 149247 h 4707388"/>
                <a:gd name="connsiteX4" fmla="*/ 900126 w 6609446"/>
                <a:gd name="connsiteY4" fmla="*/ 143027 h 4707388"/>
                <a:gd name="connsiteX5" fmla="*/ 887685 w 6609446"/>
                <a:gd name="connsiteY5" fmla="*/ 143027 h 4707388"/>
                <a:gd name="connsiteX6" fmla="*/ 862803 w 6609446"/>
                <a:gd name="connsiteY6" fmla="*/ 205231 h 4707388"/>
                <a:gd name="connsiteX7" fmla="*/ 240762 w 6609446"/>
                <a:gd name="connsiteY7" fmla="*/ 2712055 h 4707388"/>
                <a:gd name="connsiteX8" fmla="*/ 190999 w 6609446"/>
                <a:gd name="connsiteY8" fmla="*/ 2842684 h 4707388"/>
                <a:gd name="connsiteX9" fmla="*/ 103913 w 6609446"/>
                <a:gd name="connsiteY9" fmla="*/ 3271892 h 4707388"/>
                <a:gd name="connsiteX10" fmla="*/ 35489 w 6609446"/>
                <a:gd name="connsiteY10" fmla="*/ 3732202 h 4707388"/>
                <a:gd name="connsiteX11" fmla="*/ 10607 w 6609446"/>
                <a:gd name="connsiteY11" fmla="*/ 3850390 h 4707388"/>
                <a:gd name="connsiteX12" fmla="*/ 4387 w 6609446"/>
                <a:gd name="connsiteY12" fmla="*/ 3943696 h 4707388"/>
                <a:gd name="connsiteX13" fmla="*/ 4387 w 6609446"/>
                <a:gd name="connsiteY13" fmla="*/ 3981019 h 4707388"/>
                <a:gd name="connsiteX14" fmla="*/ 60371 w 6609446"/>
                <a:gd name="connsiteY14" fmla="*/ 3987239 h 4707388"/>
                <a:gd name="connsiteX15" fmla="*/ 1341775 w 6609446"/>
                <a:gd name="connsiteY15" fmla="*/ 4086766 h 4707388"/>
                <a:gd name="connsiteX16" fmla="*/ 1752322 w 6609446"/>
                <a:gd name="connsiteY16" fmla="*/ 4099206 h 4707388"/>
                <a:gd name="connsiteX17" fmla="*/ 2156648 w 6609446"/>
                <a:gd name="connsiteY17" fmla="*/ 4099206 h 4707388"/>
                <a:gd name="connsiteX18" fmla="*/ 2604518 w 6609446"/>
                <a:gd name="connsiteY18" fmla="*/ 4105427 h 4707388"/>
                <a:gd name="connsiteX19" fmla="*/ 2959081 w 6609446"/>
                <a:gd name="connsiteY19" fmla="*/ 4111647 h 4707388"/>
                <a:gd name="connsiteX20" fmla="*/ 3245220 w 6609446"/>
                <a:gd name="connsiteY20" fmla="*/ 4117868 h 4707388"/>
                <a:gd name="connsiteX21" fmla="*/ 3599783 w 6609446"/>
                <a:gd name="connsiteY21" fmla="*/ 4180072 h 4707388"/>
                <a:gd name="connsiteX22" fmla="*/ 4084975 w 6609446"/>
                <a:gd name="connsiteY22" fmla="*/ 4217394 h 4707388"/>
                <a:gd name="connsiteX23" fmla="*/ 4831424 w 6609446"/>
                <a:gd name="connsiteY23" fmla="*/ 4223615 h 4707388"/>
                <a:gd name="connsiteX24" fmla="*/ 5391260 w 6609446"/>
                <a:gd name="connsiteY24" fmla="*/ 4211174 h 4707388"/>
                <a:gd name="connsiteX25" fmla="*/ 5944877 w 6609446"/>
                <a:gd name="connsiteY25" fmla="*/ 4192512 h 4707388"/>
                <a:gd name="connsiteX26" fmla="*/ 6318101 w 6609446"/>
                <a:gd name="connsiteY26" fmla="*/ 4068104 h 4707388"/>
                <a:gd name="connsiteX27" fmla="*/ 6486052 w 6609446"/>
                <a:gd name="connsiteY27" fmla="*/ 4049443 h 4707388"/>
                <a:gd name="connsiteX28" fmla="*/ 6523375 w 6609446"/>
                <a:gd name="connsiteY28" fmla="*/ 3993459 h 4707388"/>
                <a:gd name="connsiteX29" fmla="*/ 6486052 w 6609446"/>
                <a:gd name="connsiteY29" fmla="*/ 3732202 h 4707388"/>
                <a:gd name="connsiteX30" fmla="*/ 6411407 w 6609446"/>
                <a:gd name="connsiteY30" fmla="*/ 3470945 h 4707388"/>
                <a:gd name="connsiteX31" fmla="*/ 6206134 w 6609446"/>
                <a:gd name="connsiteY31" fmla="*/ 3135043 h 4707388"/>
                <a:gd name="connsiteX32" fmla="*/ 6187473 w 6609446"/>
                <a:gd name="connsiteY32" fmla="*/ 3060398 h 4707388"/>
                <a:gd name="connsiteX33" fmla="*/ 6125269 w 6609446"/>
                <a:gd name="connsiteY33" fmla="*/ 2985753 h 4707388"/>
                <a:gd name="connsiteX34" fmla="*/ 6100387 w 6609446"/>
                <a:gd name="connsiteY34" fmla="*/ 2967092 h 4707388"/>
                <a:gd name="connsiteX35" fmla="*/ 6193693 w 6609446"/>
                <a:gd name="connsiteY35" fmla="*/ 2631190 h 4707388"/>
                <a:gd name="connsiteX36" fmla="*/ 6224795 w 6609446"/>
                <a:gd name="connsiteY36" fmla="*/ 2587647 h 4707388"/>
                <a:gd name="connsiteX37" fmla="*/ 6324322 w 6609446"/>
                <a:gd name="connsiteY37" fmla="*/ 2519223 h 4707388"/>
                <a:gd name="connsiteX38" fmla="*/ 6392746 w 6609446"/>
                <a:gd name="connsiteY38" fmla="*/ 2481900 h 4707388"/>
                <a:gd name="connsiteX39" fmla="*/ 6504713 w 6609446"/>
                <a:gd name="connsiteY39" fmla="*/ 2164659 h 4707388"/>
                <a:gd name="connsiteX40" fmla="*/ 6535815 w 6609446"/>
                <a:gd name="connsiteY40" fmla="*/ 1940725 h 4707388"/>
                <a:gd name="connsiteX41" fmla="*/ 6560697 w 6609446"/>
                <a:gd name="connsiteY41" fmla="*/ 1492855 h 4707388"/>
                <a:gd name="connsiteX42" fmla="*/ 6585579 w 6609446"/>
                <a:gd name="connsiteY42" fmla="*/ 1156953 h 4707388"/>
                <a:gd name="connsiteX43" fmla="*/ 6598020 w 6609446"/>
                <a:gd name="connsiteY43" fmla="*/ 821051 h 4707388"/>
                <a:gd name="connsiteX44" fmla="*/ 6604240 w 6609446"/>
                <a:gd name="connsiteY44" fmla="*/ 709084 h 4707388"/>
                <a:gd name="connsiteX45" fmla="*/ 6517154 w 6609446"/>
                <a:gd name="connsiteY45" fmla="*/ 696643 h 4707388"/>
                <a:gd name="connsiteX46" fmla="*/ 5963538 w 6609446"/>
                <a:gd name="connsiteY46" fmla="*/ 615778 h 4707388"/>
                <a:gd name="connsiteX47" fmla="*/ 5403701 w 6609446"/>
                <a:gd name="connsiteY47" fmla="*/ 541133 h 4707388"/>
                <a:gd name="connsiteX48" fmla="*/ 5142444 w 6609446"/>
                <a:gd name="connsiteY48" fmla="*/ 466488 h 4707388"/>
                <a:gd name="connsiteX49" fmla="*/ 5024256 w 6609446"/>
                <a:gd name="connsiteY49" fmla="*/ 441606 h 4707388"/>
                <a:gd name="connsiteX50" fmla="*/ 4955832 w 6609446"/>
                <a:gd name="connsiteY50" fmla="*/ 404284 h 4707388"/>
                <a:gd name="connsiteX51" fmla="*/ 4937171 w 6609446"/>
                <a:gd name="connsiteY51" fmla="*/ 391843 h 4707388"/>
                <a:gd name="connsiteX52" fmla="*/ 4881187 w 6609446"/>
                <a:gd name="connsiteY52" fmla="*/ 478929 h 4707388"/>
                <a:gd name="connsiteX53" fmla="*/ 4563946 w 6609446"/>
                <a:gd name="connsiteY53" fmla="*/ 1063647 h 4707388"/>
                <a:gd name="connsiteX54" fmla="*/ 4352452 w 6609446"/>
                <a:gd name="connsiteY54" fmla="*/ 1436872 h 4707388"/>
                <a:gd name="connsiteX55" fmla="*/ 4296469 w 6609446"/>
                <a:gd name="connsiteY55" fmla="*/ 1499076 h 4707388"/>
                <a:gd name="connsiteX56" fmla="*/ 4265367 w 6609446"/>
                <a:gd name="connsiteY56" fmla="*/ 1555059 h 4707388"/>
                <a:gd name="connsiteX57" fmla="*/ 4209383 w 6609446"/>
                <a:gd name="connsiteY57" fmla="*/ 1586161 h 4707388"/>
                <a:gd name="connsiteX58" fmla="*/ 3954346 w 6609446"/>
                <a:gd name="connsiteY58" fmla="*/ 1586161 h 4707388"/>
                <a:gd name="connsiteX59" fmla="*/ 3606003 w 6609446"/>
                <a:gd name="connsiteY59" fmla="*/ 1586161 h 4707388"/>
                <a:gd name="connsiteX60" fmla="*/ 3195456 w 6609446"/>
                <a:gd name="connsiteY60" fmla="*/ 1611043 h 4707388"/>
                <a:gd name="connsiteX61" fmla="*/ 2635620 w 6609446"/>
                <a:gd name="connsiteY61" fmla="*/ 1642145 h 4707388"/>
                <a:gd name="connsiteX62" fmla="*/ 2100664 w 6609446"/>
                <a:gd name="connsiteY62" fmla="*/ 1679468 h 4707388"/>
                <a:gd name="connsiteX63" fmla="*/ 1646575 w 6609446"/>
                <a:gd name="connsiteY63" fmla="*/ 1716790 h 4707388"/>
                <a:gd name="connsiteX64" fmla="*/ 1459962 w 6609446"/>
                <a:gd name="connsiteY64" fmla="*/ 1716790 h 4707388"/>
                <a:gd name="connsiteX65" fmla="*/ 1366656 w 6609446"/>
                <a:gd name="connsiteY65" fmla="*/ 1716790 h 4707388"/>
                <a:gd name="connsiteX66" fmla="*/ 1316893 w 6609446"/>
                <a:gd name="connsiteY66" fmla="*/ 1735451 h 4707388"/>
                <a:gd name="connsiteX67" fmla="*/ 1292011 w 6609446"/>
                <a:gd name="connsiteY67" fmla="*/ 1754112 h 4707388"/>
                <a:gd name="connsiteX68" fmla="*/ 1260909 w 6609446"/>
                <a:gd name="connsiteY68" fmla="*/ 1810096 h 4707388"/>
                <a:gd name="connsiteX69" fmla="*/ 1260909 w 6609446"/>
                <a:gd name="connsiteY69" fmla="*/ 1890961 h 4707388"/>
                <a:gd name="connsiteX70" fmla="*/ 1223587 w 6609446"/>
                <a:gd name="connsiteY70" fmla="*/ 4018341 h 4707388"/>
                <a:gd name="connsiteX71" fmla="*/ 1292011 w 6609446"/>
                <a:gd name="connsiteY71" fmla="*/ 4646602 h 4707388"/>
                <a:gd name="connsiteX72" fmla="*/ 1727440 w 6609446"/>
                <a:gd name="connsiteY72" fmla="*/ 2736937 h 4707388"/>
                <a:gd name="connsiteX73" fmla="*/ 2274836 w 6609446"/>
                <a:gd name="connsiteY73" fmla="*/ 2948431 h 4707388"/>
                <a:gd name="connsiteX74" fmla="*/ 2728925 w 6609446"/>
                <a:gd name="connsiteY74" fmla="*/ 2618749 h 4707388"/>
                <a:gd name="connsiteX75" fmla="*/ 2654280 w 6609446"/>
                <a:gd name="connsiteY75" fmla="*/ 3701101 h 4707388"/>
                <a:gd name="connsiteX0" fmla="*/ 1223587 w 6609446"/>
                <a:gd name="connsiteY0" fmla="*/ 199010 h 4224105"/>
                <a:gd name="connsiteX1" fmla="*/ 1086738 w 6609446"/>
                <a:gd name="connsiteY1" fmla="*/ 180349 h 4224105"/>
                <a:gd name="connsiteX2" fmla="*/ 1036975 w 6609446"/>
                <a:gd name="connsiteY2" fmla="*/ 161688 h 4224105"/>
                <a:gd name="connsiteX3" fmla="*/ 974771 w 6609446"/>
                <a:gd name="connsiteY3" fmla="*/ 149247 h 4224105"/>
                <a:gd name="connsiteX4" fmla="*/ 900126 w 6609446"/>
                <a:gd name="connsiteY4" fmla="*/ 143027 h 4224105"/>
                <a:gd name="connsiteX5" fmla="*/ 887685 w 6609446"/>
                <a:gd name="connsiteY5" fmla="*/ 143027 h 4224105"/>
                <a:gd name="connsiteX6" fmla="*/ 862803 w 6609446"/>
                <a:gd name="connsiteY6" fmla="*/ 205231 h 4224105"/>
                <a:gd name="connsiteX7" fmla="*/ 240762 w 6609446"/>
                <a:gd name="connsiteY7" fmla="*/ 2712055 h 4224105"/>
                <a:gd name="connsiteX8" fmla="*/ 190999 w 6609446"/>
                <a:gd name="connsiteY8" fmla="*/ 2842684 h 4224105"/>
                <a:gd name="connsiteX9" fmla="*/ 103913 w 6609446"/>
                <a:gd name="connsiteY9" fmla="*/ 3271892 h 4224105"/>
                <a:gd name="connsiteX10" fmla="*/ 35489 w 6609446"/>
                <a:gd name="connsiteY10" fmla="*/ 3732202 h 4224105"/>
                <a:gd name="connsiteX11" fmla="*/ 10607 w 6609446"/>
                <a:gd name="connsiteY11" fmla="*/ 3850390 h 4224105"/>
                <a:gd name="connsiteX12" fmla="*/ 4387 w 6609446"/>
                <a:gd name="connsiteY12" fmla="*/ 3943696 h 4224105"/>
                <a:gd name="connsiteX13" fmla="*/ 4387 w 6609446"/>
                <a:gd name="connsiteY13" fmla="*/ 3981019 h 4224105"/>
                <a:gd name="connsiteX14" fmla="*/ 60371 w 6609446"/>
                <a:gd name="connsiteY14" fmla="*/ 3987239 h 4224105"/>
                <a:gd name="connsiteX15" fmla="*/ 1341775 w 6609446"/>
                <a:gd name="connsiteY15" fmla="*/ 4086766 h 4224105"/>
                <a:gd name="connsiteX16" fmla="*/ 1752322 w 6609446"/>
                <a:gd name="connsiteY16" fmla="*/ 4099206 h 4224105"/>
                <a:gd name="connsiteX17" fmla="*/ 2156648 w 6609446"/>
                <a:gd name="connsiteY17" fmla="*/ 4099206 h 4224105"/>
                <a:gd name="connsiteX18" fmla="*/ 2604518 w 6609446"/>
                <a:gd name="connsiteY18" fmla="*/ 4105427 h 4224105"/>
                <a:gd name="connsiteX19" fmla="*/ 2959081 w 6609446"/>
                <a:gd name="connsiteY19" fmla="*/ 4111647 h 4224105"/>
                <a:gd name="connsiteX20" fmla="*/ 3245220 w 6609446"/>
                <a:gd name="connsiteY20" fmla="*/ 4117868 h 4224105"/>
                <a:gd name="connsiteX21" fmla="*/ 3599783 w 6609446"/>
                <a:gd name="connsiteY21" fmla="*/ 4180072 h 4224105"/>
                <a:gd name="connsiteX22" fmla="*/ 4084975 w 6609446"/>
                <a:gd name="connsiteY22" fmla="*/ 4217394 h 4224105"/>
                <a:gd name="connsiteX23" fmla="*/ 4831424 w 6609446"/>
                <a:gd name="connsiteY23" fmla="*/ 4223615 h 4224105"/>
                <a:gd name="connsiteX24" fmla="*/ 5391260 w 6609446"/>
                <a:gd name="connsiteY24" fmla="*/ 4211174 h 4224105"/>
                <a:gd name="connsiteX25" fmla="*/ 5944877 w 6609446"/>
                <a:gd name="connsiteY25" fmla="*/ 4192512 h 4224105"/>
                <a:gd name="connsiteX26" fmla="*/ 6318101 w 6609446"/>
                <a:gd name="connsiteY26" fmla="*/ 4068104 h 4224105"/>
                <a:gd name="connsiteX27" fmla="*/ 6486052 w 6609446"/>
                <a:gd name="connsiteY27" fmla="*/ 4049443 h 4224105"/>
                <a:gd name="connsiteX28" fmla="*/ 6523375 w 6609446"/>
                <a:gd name="connsiteY28" fmla="*/ 3993459 h 4224105"/>
                <a:gd name="connsiteX29" fmla="*/ 6486052 w 6609446"/>
                <a:gd name="connsiteY29" fmla="*/ 3732202 h 4224105"/>
                <a:gd name="connsiteX30" fmla="*/ 6411407 w 6609446"/>
                <a:gd name="connsiteY30" fmla="*/ 3470945 h 4224105"/>
                <a:gd name="connsiteX31" fmla="*/ 6206134 w 6609446"/>
                <a:gd name="connsiteY31" fmla="*/ 3135043 h 4224105"/>
                <a:gd name="connsiteX32" fmla="*/ 6187473 w 6609446"/>
                <a:gd name="connsiteY32" fmla="*/ 3060398 h 4224105"/>
                <a:gd name="connsiteX33" fmla="*/ 6125269 w 6609446"/>
                <a:gd name="connsiteY33" fmla="*/ 2985753 h 4224105"/>
                <a:gd name="connsiteX34" fmla="*/ 6100387 w 6609446"/>
                <a:gd name="connsiteY34" fmla="*/ 2967092 h 4224105"/>
                <a:gd name="connsiteX35" fmla="*/ 6193693 w 6609446"/>
                <a:gd name="connsiteY35" fmla="*/ 2631190 h 4224105"/>
                <a:gd name="connsiteX36" fmla="*/ 6224795 w 6609446"/>
                <a:gd name="connsiteY36" fmla="*/ 2587647 h 4224105"/>
                <a:gd name="connsiteX37" fmla="*/ 6324322 w 6609446"/>
                <a:gd name="connsiteY37" fmla="*/ 2519223 h 4224105"/>
                <a:gd name="connsiteX38" fmla="*/ 6392746 w 6609446"/>
                <a:gd name="connsiteY38" fmla="*/ 2481900 h 4224105"/>
                <a:gd name="connsiteX39" fmla="*/ 6504713 w 6609446"/>
                <a:gd name="connsiteY39" fmla="*/ 2164659 h 4224105"/>
                <a:gd name="connsiteX40" fmla="*/ 6535815 w 6609446"/>
                <a:gd name="connsiteY40" fmla="*/ 1940725 h 4224105"/>
                <a:gd name="connsiteX41" fmla="*/ 6560697 w 6609446"/>
                <a:gd name="connsiteY41" fmla="*/ 1492855 h 4224105"/>
                <a:gd name="connsiteX42" fmla="*/ 6585579 w 6609446"/>
                <a:gd name="connsiteY42" fmla="*/ 1156953 h 4224105"/>
                <a:gd name="connsiteX43" fmla="*/ 6598020 w 6609446"/>
                <a:gd name="connsiteY43" fmla="*/ 821051 h 4224105"/>
                <a:gd name="connsiteX44" fmla="*/ 6604240 w 6609446"/>
                <a:gd name="connsiteY44" fmla="*/ 709084 h 4224105"/>
                <a:gd name="connsiteX45" fmla="*/ 6517154 w 6609446"/>
                <a:gd name="connsiteY45" fmla="*/ 696643 h 4224105"/>
                <a:gd name="connsiteX46" fmla="*/ 5963538 w 6609446"/>
                <a:gd name="connsiteY46" fmla="*/ 615778 h 4224105"/>
                <a:gd name="connsiteX47" fmla="*/ 5403701 w 6609446"/>
                <a:gd name="connsiteY47" fmla="*/ 541133 h 4224105"/>
                <a:gd name="connsiteX48" fmla="*/ 5142444 w 6609446"/>
                <a:gd name="connsiteY48" fmla="*/ 466488 h 4224105"/>
                <a:gd name="connsiteX49" fmla="*/ 5024256 w 6609446"/>
                <a:gd name="connsiteY49" fmla="*/ 441606 h 4224105"/>
                <a:gd name="connsiteX50" fmla="*/ 4955832 w 6609446"/>
                <a:gd name="connsiteY50" fmla="*/ 404284 h 4224105"/>
                <a:gd name="connsiteX51" fmla="*/ 4937171 w 6609446"/>
                <a:gd name="connsiteY51" fmla="*/ 391843 h 4224105"/>
                <a:gd name="connsiteX52" fmla="*/ 4881187 w 6609446"/>
                <a:gd name="connsiteY52" fmla="*/ 478929 h 4224105"/>
                <a:gd name="connsiteX53" fmla="*/ 4563946 w 6609446"/>
                <a:gd name="connsiteY53" fmla="*/ 1063647 h 4224105"/>
                <a:gd name="connsiteX54" fmla="*/ 4352452 w 6609446"/>
                <a:gd name="connsiteY54" fmla="*/ 1436872 h 4224105"/>
                <a:gd name="connsiteX55" fmla="*/ 4296469 w 6609446"/>
                <a:gd name="connsiteY55" fmla="*/ 1499076 h 4224105"/>
                <a:gd name="connsiteX56" fmla="*/ 4265367 w 6609446"/>
                <a:gd name="connsiteY56" fmla="*/ 1555059 h 4224105"/>
                <a:gd name="connsiteX57" fmla="*/ 4209383 w 6609446"/>
                <a:gd name="connsiteY57" fmla="*/ 1586161 h 4224105"/>
                <a:gd name="connsiteX58" fmla="*/ 3954346 w 6609446"/>
                <a:gd name="connsiteY58" fmla="*/ 1586161 h 4224105"/>
                <a:gd name="connsiteX59" fmla="*/ 3606003 w 6609446"/>
                <a:gd name="connsiteY59" fmla="*/ 1586161 h 4224105"/>
                <a:gd name="connsiteX60" fmla="*/ 3195456 w 6609446"/>
                <a:gd name="connsiteY60" fmla="*/ 1611043 h 4224105"/>
                <a:gd name="connsiteX61" fmla="*/ 2635620 w 6609446"/>
                <a:gd name="connsiteY61" fmla="*/ 1642145 h 4224105"/>
                <a:gd name="connsiteX62" fmla="*/ 2100664 w 6609446"/>
                <a:gd name="connsiteY62" fmla="*/ 1679468 h 4224105"/>
                <a:gd name="connsiteX63" fmla="*/ 1646575 w 6609446"/>
                <a:gd name="connsiteY63" fmla="*/ 1716790 h 4224105"/>
                <a:gd name="connsiteX64" fmla="*/ 1459962 w 6609446"/>
                <a:gd name="connsiteY64" fmla="*/ 1716790 h 4224105"/>
                <a:gd name="connsiteX65" fmla="*/ 1366656 w 6609446"/>
                <a:gd name="connsiteY65" fmla="*/ 1716790 h 4224105"/>
                <a:gd name="connsiteX66" fmla="*/ 1316893 w 6609446"/>
                <a:gd name="connsiteY66" fmla="*/ 1735451 h 4224105"/>
                <a:gd name="connsiteX67" fmla="*/ 1292011 w 6609446"/>
                <a:gd name="connsiteY67" fmla="*/ 1754112 h 4224105"/>
                <a:gd name="connsiteX68" fmla="*/ 1260909 w 6609446"/>
                <a:gd name="connsiteY68" fmla="*/ 1810096 h 4224105"/>
                <a:gd name="connsiteX69" fmla="*/ 1260909 w 6609446"/>
                <a:gd name="connsiteY69" fmla="*/ 1890961 h 4224105"/>
                <a:gd name="connsiteX70" fmla="*/ 1223587 w 6609446"/>
                <a:gd name="connsiteY70" fmla="*/ 4018341 h 4224105"/>
                <a:gd name="connsiteX71" fmla="*/ 47930 w 6609446"/>
                <a:gd name="connsiteY71" fmla="*/ 3514487 h 4224105"/>
                <a:gd name="connsiteX72" fmla="*/ 1727440 w 6609446"/>
                <a:gd name="connsiteY72" fmla="*/ 2736937 h 4224105"/>
                <a:gd name="connsiteX73" fmla="*/ 2274836 w 6609446"/>
                <a:gd name="connsiteY73" fmla="*/ 2948431 h 4224105"/>
                <a:gd name="connsiteX74" fmla="*/ 2728925 w 6609446"/>
                <a:gd name="connsiteY74" fmla="*/ 2618749 h 4224105"/>
                <a:gd name="connsiteX75" fmla="*/ 2654280 w 6609446"/>
                <a:gd name="connsiteY75" fmla="*/ 3701101 h 4224105"/>
                <a:gd name="connsiteX0" fmla="*/ 1355143 w 6741002"/>
                <a:gd name="connsiteY0" fmla="*/ 199010 h 4224105"/>
                <a:gd name="connsiteX1" fmla="*/ 1218294 w 6741002"/>
                <a:gd name="connsiteY1" fmla="*/ 180349 h 4224105"/>
                <a:gd name="connsiteX2" fmla="*/ 1168531 w 6741002"/>
                <a:gd name="connsiteY2" fmla="*/ 161688 h 4224105"/>
                <a:gd name="connsiteX3" fmla="*/ 1106327 w 6741002"/>
                <a:gd name="connsiteY3" fmla="*/ 149247 h 4224105"/>
                <a:gd name="connsiteX4" fmla="*/ 1031682 w 6741002"/>
                <a:gd name="connsiteY4" fmla="*/ 143027 h 4224105"/>
                <a:gd name="connsiteX5" fmla="*/ 1019241 w 6741002"/>
                <a:gd name="connsiteY5" fmla="*/ 143027 h 4224105"/>
                <a:gd name="connsiteX6" fmla="*/ 994359 w 6741002"/>
                <a:gd name="connsiteY6" fmla="*/ 205231 h 4224105"/>
                <a:gd name="connsiteX7" fmla="*/ 372318 w 6741002"/>
                <a:gd name="connsiteY7" fmla="*/ 2712055 h 4224105"/>
                <a:gd name="connsiteX8" fmla="*/ 322555 w 6741002"/>
                <a:gd name="connsiteY8" fmla="*/ 2842684 h 4224105"/>
                <a:gd name="connsiteX9" fmla="*/ 235469 w 6741002"/>
                <a:gd name="connsiteY9" fmla="*/ 3271892 h 4224105"/>
                <a:gd name="connsiteX10" fmla="*/ 167045 w 6741002"/>
                <a:gd name="connsiteY10" fmla="*/ 3732202 h 4224105"/>
                <a:gd name="connsiteX11" fmla="*/ 142163 w 6741002"/>
                <a:gd name="connsiteY11" fmla="*/ 3850390 h 4224105"/>
                <a:gd name="connsiteX12" fmla="*/ 135943 w 6741002"/>
                <a:gd name="connsiteY12" fmla="*/ 3943696 h 4224105"/>
                <a:gd name="connsiteX13" fmla="*/ 135943 w 6741002"/>
                <a:gd name="connsiteY13" fmla="*/ 3981019 h 4224105"/>
                <a:gd name="connsiteX14" fmla="*/ 191927 w 6741002"/>
                <a:gd name="connsiteY14" fmla="*/ 3987239 h 4224105"/>
                <a:gd name="connsiteX15" fmla="*/ 1473331 w 6741002"/>
                <a:gd name="connsiteY15" fmla="*/ 4086766 h 4224105"/>
                <a:gd name="connsiteX16" fmla="*/ 1883878 w 6741002"/>
                <a:gd name="connsiteY16" fmla="*/ 4099206 h 4224105"/>
                <a:gd name="connsiteX17" fmla="*/ 2288204 w 6741002"/>
                <a:gd name="connsiteY17" fmla="*/ 4099206 h 4224105"/>
                <a:gd name="connsiteX18" fmla="*/ 2736074 w 6741002"/>
                <a:gd name="connsiteY18" fmla="*/ 4105427 h 4224105"/>
                <a:gd name="connsiteX19" fmla="*/ 3090637 w 6741002"/>
                <a:gd name="connsiteY19" fmla="*/ 4111647 h 4224105"/>
                <a:gd name="connsiteX20" fmla="*/ 3376776 w 6741002"/>
                <a:gd name="connsiteY20" fmla="*/ 4117868 h 4224105"/>
                <a:gd name="connsiteX21" fmla="*/ 3731339 w 6741002"/>
                <a:gd name="connsiteY21" fmla="*/ 4180072 h 4224105"/>
                <a:gd name="connsiteX22" fmla="*/ 4216531 w 6741002"/>
                <a:gd name="connsiteY22" fmla="*/ 4217394 h 4224105"/>
                <a:gd name="connsiteX23" fmla="*/ 4962980 w 6741002"/>
                <a:gd name="connsiteY23" fmla="*/ 4223615 h 4224105"/>
                <a:gd name="connsiteX24" fmla="*/ 5522816 w 6741002"/>
                <a:gd name="connsiteY24" fmla="*/ 4211174 h 4224105"/>
                <a:gd name="connsiteX25" fmla="*/ 6076433 w 6741002"/>
                <a:gd name="connsiteY25" fmla="*/ 4192512 h 4224105"/>
                <a:gd name="connsiteX26" fmla="*/ 6449657 w 6741002"/>
                <a:gd name="connsiteY26" fmla="*/ 4068104 h 4224105"/>
                <a:gd name="connsiteX27" fmla="*/ 6617608 w 6741002"/>
                <a:gd name="connsiteY27" fmla="*/ 4049443 h 4224105"/>
                <a:gd name="connsiteX28" fmla="*/ 6654931 w 6741002"/>
                <a:gd name="connsiteY28" fmla="*/ 3993459 h 4224105"/>
                <a:gd name="connsiteX29" fmla="*/ 6617608 w 6741002"/>
                <a:gd name="connsiteY29" fmla="*/ 3732202 h 4224105"/>
                <a:gd name="connsiteX30" fmla="*/ 6542963 w 6741002"/>
                <a:gd name="connsiteY30" fmla="*/ 3470945 h 4224105"/>
                <a:gd name="connsiteX31" fmla="*/ 6337690 w 6741002"/>
                <a:gd name="connsiteY31" fmla="*/ 3135043 h 4224105"/>
                <a:gd name="connsiteX32" fmla="*/ 6319029 w 6741002"/>
                <a:gd name="connsiteY32" fmla="*/ 3060398 h 4224105"/>
                <a:gd name="connsiteX33" fmla="*/ 6256825 w 6741002"/>
                <a:gd name="connsiteY33" fmla="*/ 2985753 h 4224105"/>
                <a:gd name="connsiteX34" fmla="*/ 6231943 w 6741002"/>
                <a:gd name="connsiteY34" fmla="*/ 2967092 h 4224105"/>
                <a:gd name="connsiteX35" fmla="*/ 6325249 w 6741002"/>
                <a:gd name="connsiteY35" fmla="*/ 2631190 h 4224105"/>
                <a:gd name="connsiteX36" fmla="*/ 6356351 w 6741002"/>
                <a:gd name="connsiteY36" fmla="*/ 2587647 h 4224105"/>
                <a:gd name="connsiteX37" fmla="*/ 6455878 w 6741002"/>
                <a:gd name="connsiteY37" fmla="*/ 2519223 h 4224105"/>
                <a:gd name="connsiteX38" fmla="*/ 6524302 w 6741002"/>
                <a:gd name="connsiteY38" fmla="*/ 2481900 h 4224105"/>
                <a:gd name="connsiteX39" fmla="*/ 6636269 w 6741002"/>
                <a:gd name="connsiteY39" fmla="*/ 2164659 h 4224105"/>
                <a:gd name="connsiteX40" fmla="*/ 6667371 w 6741002"/>
                <a:gd name="connsiteY40" fmla="*/ 1940725 h 4224105"/>
                <a:gd name="connsiteX41" fmla="*/ 6692253 w 6741002"/>
                <a:gd name="connsiteY41" fmla="*/ 1492855 h 4224105"/>
                <a:gd name="connsiteX42" fmla="*/ 6717135 w 6741002"/>
                <a:gd name="connsiteY42" fmla="*/ 1156953 h 4224105"/>
                <a:gd name="connsiteX43" fmla="*/ 6729576 w 6741002"/>
                <a:gd name="connsiteY43" fmla="*/ 821051 h 4224105"/>
                <a:gd name="connsiteX44" fmla="*/ 6735796 w 6741002"/>
                <a:gd name="connsiteY44" fmla="*/ 709084 h 4224105"/>
                <a:gd name="connsiteX45" fmla="*/ 6648710 w 6741002"/>
                <a:gd name="connsiteY45" fmla="*/ 696643 h 4224105"/>
                <a:gd name="connsiteX46" fmla="*/ 6095094 w 6741002"/>
                <a:gd name="connsiteY46" fmla="*/ 615778 h 4224105"/>
                <a:gd name="connsiteX47" fmla="*/ 5535257 w 6741002"/>
                <a:gd name="connsiteY47" fmla="*/ 541133 h 4224105"/>
                <a:gd name="connsiteX48" fmla="*/ 5274000 w 6741002"/>
                <a:gd name="connsiteY48" fmla="*/ 466488 h 4224105"/>
                <a:gd name="connsiteX49" fmla="*/ 5155812 w 6741002"/>
                <a:gd name="connsiteY49" fmla="*/ 441606 h 4224105"/>
                <a:gd name="connsiteX50" fmla="*/ 5087388 w 6741002"/>
                <a:gd name="connsiteY50" fmla="*/ 404284 h 4224105"/>
                <a:gd name="connsiteX51" fmla="*/ 5068727 w 6741002"/>
                <a:gd name="connsiteY51" fmla="*/ 391843 h 4224105"/>
                <a:gd name="connsiteX52" fmla="*/ 5012743 w 6741002"/>
                <a:gd name="connsiteY52" fmla="*/ 478929 h 4224105"/>
                <a:gd name="connsiteX53" fmla="*/ 4695502 w 6741002"/>
                <a:gd name="connsiteY53" fmla="*/ 1063647 h 4224105"/>
                <a:gd name="connsiteX54" fmla="*/ 4484008 w 6741002"/>
                <a:gd name="connsiteY54" fmla="*/ 1436872 h 4224105"/>
                <a:gd name="connsiteX55" fmla="*/ 4428025 w 6741002"/>
                <a:gd name="connsiteY55" fmla="*/ 1499076 h 4224105"/>
                <a:gd name="connsiteX56" fmla="*/ 4396923 w 6741002"/>
                <a:gd name="connsiteY56" fmla="*/ 1555059 h 4224105"/>
                <a:gd name="connsiteX57" fmla="*/ 4340939 w 6741002"/>
                <a:gd name="connsiteY57" fmla="*/ 1586161 h 4224105"/>
                <a:gd name="connsiteX58" fmla="*/ 4085902 w 6741002"/>
                <a:gd name="connsiteY58" fmla="*/ 1586161 h 4224105"/>
                <a:gd name="connsiteX59" fmla="*/ 3737559 w 6741002"/>
                <a:gd name="connsiteY59" fmla="*/ 1586161 h 4224105"/>
                <a:gd name="connsiteX60" fmla="*/ 3327012 w 6741002"/>
                <a:gd name="connsiteY60" fmla="*/ 1611043 h 4224105"/>
                <a:gd name="connsiteX61" fmla="*/ 2767176 w 6741002"/>
                <a:gd name="connsiteY61" fmla="*/ 1642145 h 4224105"/>
                <a:gd name="connsiteX62" fmla="*/ 2232220 w 6741002"/>
                <a:gd name="connsiteY62" fmla="*/ 1679468 h 4224105"/>
                <a:gd name="connsiteX63" fmla="*/ 1778131 w 6741002"/>
                <a:gd name="connsiteY63" fmla="*/ 1716790 h 4224105"/>
                <a:gd name="connsiteX64" fmla="*/ 1591518 w 6741002"/>
                <a:gd name="connsiteY64" fmla="*/ 1716790 h 4224105"/>
                <a:gd name="connsiteX65" fmla="*/ 1498212 w 6741002"/>
                <a:gd name="connsiteY65" fmla="*/ 1716790 h 4224105"/>
                <a:gd name="connsiteX66" fmla="*/ 1448449 w 6741002"/>
                <a:gd name="connsiteY66" fmla="*/ 1735451 h 4224105"/>
                <a:gd name="connsiteX67" fmla="*/ 1423567 w 6741002"/>
                <a:gd name="connsiteY67" fmla="*/ 1754112 h 4224105"/>
                <a:gd name="connsiteX68" fmla="*/ 1392465 w 6741002"/>
                <a:gd name="connsiteY68" fmla="*/ 1810096 h 4224105"/>
                <a:gd name="connsiteX69" fmla="*/ 1392465 w 6741002"/>
                <a:gd name="connsiteY69" fmla="*/ 1890961 h 4224105"/>
                <a:gd name="connsiteX70" fmla="*/ 1355143 w 6741002"/>
                <a:gd name="connsiteY70" fmla="*/ 4018341 h 4224105"/>
                <a:gd name="connsiteX71" fmla="*/ 179486 w 6741002"/>
                <a:gd name="connsiteY71" fmla="*/ 3514487 h 4224105"/>
                <a:gd name="connsiteX72" fmla="*/ 1858996 w 6741002"/>
                <a:gd name="connsiteY72" fmla="*/ 2736937 h 4224105"/>
                <a:gd name="connsiteX73" fmla="*/ 2406392 w 6741002"/>
                <a:gd name="connsiteY73" fmla="*/ 2948431 h 4224105"/>
                <a:gd name="connsiteX74" fmla="*/ 2860481 w 6741002"/>
                <a:gd name="connsiteY74" fmla="*/ 2618749 h 4224105"/>
                <a:gd name="connsiteX75" fmla="*/ 2785836 w 6741002"/>
                <a:gd name="connsiteY75" fmla="*/ 3701101 h 4224105"/>
                <a:gd name="connsiteX0" fmla="*/ 1355143 w 6741002"/>
                <a:gd name="connsiteY0" fmla="*/ 199010 h 4224105"/>
                <a:gd name="connsiteX1" fmla="*/ 1218294 w 6741002"/>
                <a:gd name="connsiteY1" fmla="*/ 180349 h 4224105"/>
                <a:gd name="connsiteX2" fmla="*/ 1168531 w 6741002"/>
                <a:gd name="connsiteY2" fmla="*/ 161688 h 4224105"/>
                <a:gd name="connsiteX3" fmla="*/ 1106327 w 6741002"/>
                <a:gd name="connsiteY3" fmla="*/ 149247 h 4224105"/>
                <a:gd name="connsiteX4" fmla="*/ 1031682 w 6741002"/>
                <a:gd name="connsiteY4" fmla="*/ 143027 h 4224105"/>
                <a:gd name="connsiteX5" fmla="*/ 1019241 w 6741002"/>
                <a:gd name="connsiteY5" fmla="*/ 143027 h 4224105"/>
                <a:gd name="connsiteX6" fmla="*/ 994359 w 6741002"/>
                <a:gd name="connsiteY6" fmla="*/ 205231 h 4224105"/>
                <a:gd name="connsiteX7" fmla="*/ 372318 w 6741002"/>
                <a:gd name="connsiteY7" fmla="*/ 2712055 h 4224105"/>
                <a:gd name="connsiteX8" fmla="*/ 322555 w 6741002"/>
                <a:gd name="connsiteY8" fmla="*/ 2842684 h 4224105"/>
                <a:gd name="connsiteX9" fmla="*/ 235469 w 6741002"/>
                <a:gd name="connsiteY9" fmla="*/ 3271892 h 4224105"/>
                <a:gd name="connsiteX10" fmla="*/ 167045 w 6741002"/>
                <a:gd name="connsiteY10" fmla="*/ 3732202 h 4224105"/>
                <a:gd name="connsiteX11" fmla="*/ 142163 w 6741002"/>
                <a:gd name="connsiteY11" fmla="*/ 3850390 h 4224105"/>
                <a:gd name="connsiteX12" fmla="*/ 135943 w 6741002"/>
                <a:gd name="connsiteY12" fmla="*/ 3943696 h 4224105"/>
                <a:gd name="connsiteX13" fmla="*/ 135943 w 6741002"/>
                <a:gd name="connsiteY13" fmla="*/ 3981019 h 4224105"/>
                <a:gd name="connsiteX14" fmla="*/ 191927 w 6741002"/>
                <a:gd name="connsiteY14" fmla="*/ 3987239 h 4224105"/>
                <a:gd name="connsiteX15" fmla="*/ 1473331 w 6741002"/>
                <a:gd name="connsiteY15" fmla="*/ 4086766 h 4224105"/>
                <a:gd name="connsiteX16" fmla="*/ 1883878 w 6741002"/>
                <a:gd name="connsiteY16" fmla="*/ 4099206 h 4224105"/>
                <a:gd name="connsiteX17" fmla="*/ 2288204 w 6741002"/>
                <a:gd name="connsiteY17" fmla="*/ 4099206 h 4224105"/>
                <a:gd name="connsiteX18" fmla="*/ 2736074 w 6741002"/>
                <a:gd name="connsiteY18" fmla="*/ 4105427 h 4224105"/>
                <a:gd name="connsiteX19" fmla="*/ 3090637 w 6741002"/>
                <a:gd name="connsiteY19" fmla="*/ 4111647 h 4224105"/>
                <a:gd name="connsiteX20" fmla="*/ 3376776 w 6741002"/>
                <a:gd name="connsiteY20" fmla="*/ 4117868 h 4224105"/>
                <a:gd name="connsiteX21" fmla="*/ 3731339 w 6741002"/>
                <a:gd name="connsiteY21" fmla="*/ 4180072 h 4224105"/>
                <a:gd name="connsiteX22" fmla="*/ 4216531 w 6741002"/>
                <a:gd name="connsiteY22" fmla="*/ 4217394 h 4224105"/>
                <a:gd name="connsiteX23" fmla="*/ 4962980 w 6741002"/>
                <a:gd name="connsiteY23" fmla="*/ 4223615 h 4224105"/>
                <a:gd name="connsiteX24" fmla="*/ 5522816 w 6741002"/>
                <a:gd name="connsiteY24" fmla="*/ 4211174 h 4224105"/>
                <a:gd name="connsiteX25" fmla="*/ 6076433 w 6741002"/>
                <a:gd name="connsiteY25" fmla="*/ 4192512 h 4224105"/>
                <a:gd name="connsiteX26" fmla="*/ 6449657 w 6741002"/>
                <a:gd name="connsiteY26" fmla="*/ 4068104 h 4224105"/>
                <a:gd name="connsiteX27" fmla="*/ 6617608 w 6741002"/>
                <a:gd name="connsiteY27" fmla="*/ 4049443 h 4224105"/>
                <a:gd name="connsiteX28" fmla="*/ 6654931 w 6741002"/>
                <a:gd name="connsiteY28" fmla="*/ 3993459 h 4224105"/>
                <a:gd name="connsiteX29" fmla="*/ 6617608 w 6741002"/>
                <a:gd name="connsiteY29" fmla="*/ 3732202 h 4224105"/>
                <a:gd name="connsiteX30" fmla="*/ 6542963 w 6741002"/>
                <a:gd name="connsiteY30" fmla="*/ 3470945 h 4224105"/>
                <a:gd name="connsiteX31" fmla="*/ 6337690 w 6741002"/>
                <a:gd name="connsiteY31" fmla="*/ 3135043 h 4224105"/>
                <a:gd name="connsiteX32" fmla="*/ 6319029 w 6741002"/>
                <a:gd name="connsiteY32" fmla="*/ 3060398 h 4224105"/>
                <a:gd name="connsiteX33" fmla="*/ 6256825 w 6741002"/>
                <a:gd name="connsiteY33" fmla="*/ 2985753 h 4224105"/>
                <a:gd name="connsiteX34" fmla="*/ 6231943 w 6741002"/>
                <a:gd name="connsiteY34" fmla="*/ 2967092 h 4224105"/>
                <a:gd name="connsiteX35" fmla="*/ 6325249 w 6741002"/>
                <a:gd name="connsiteY35" fmla="*/ 2631190 h 4224105"/>
                <a:gd name="connsiteX36" fmla="*/ 6356351 w 6741002"/>
                <a:gd name="connsiteY36" fmla="*/ 2587647 h 4224105"/>
                <a:gd name="connsiteX37" fmla="*/ 6455878 w 6741002"/>
                <a:gd name="connsiteY37" fmla="*/ 2519223 h 4224105"/>
                <a:gd name="connsiteX38" fmla="*/ 6524302 w 6741002"/>
                <a:gd name="connsiteY38" fmla="*/ 2481900 h 4224105"/>
                <a:gd name="connsiteX39" fmla="*/ 6636269 w 6741002"/>
                <a:gd name="connsiteY39" fmla="*/ 2164659 h 4224105"/>
                <a:gd name="connsiteX40" fmla="*/ 6667371 w 6741002"/>
                <a:gd name="connsiteY40" fmla="*/ 1940725 h 4224105"/>
                <a:gd name="connsiteX41" fmla="*/ 6692253 w 6741002"/>
                <a:gd name="connsiteY41" fmla="*/ 1492855 h 4224105"/>
                <a:gd name="connsiteX42" fmla="*/ 6717135 w 6741002"/>
                <a:gd name="connsiteY42" fmla="*/ 1156953 h 4224105"/>
                <a:gd name="connsiteX43" fmla="*/ 6729576 w 6741002"/>
                <a:gd name="connsiteY43" fmla="*/ 821051 h 4224105"/>
                <a:gd name="connsiteX44" fmla="*/ 6735796 w 6741002"/>
                <a:gd name="connsiteY44" fmla="*/ 709084 h 4224105"/>
                <a:gd name="connsiteX45" fmla="*/ 6648710 w 6741002"/>
                <a:gd name="connsiteY45" fmla="*/ 696643 h 4224105"/>
                <a:gd name="connsiteX46" fmla="*/ 6095094 w 6741002"/>
                <a:gd name="connsiteY46" fmla="*/ 615778 h 4224105"/>
                <a:gd name="connsiteX47" fmla="*/ 5535257 w 6741002"/>
                <a:gd name="connsiteY47" fmla="*/ 541133 h 4224105"/>
                <a:gd name="connsiteX48" fmla="*/ 5274000 w 6741002"/>
                <a:gd name="connsiteY48" fmla="*/ 466488 h 4224105"/>
                <a:gd name="connsiteX49" fmla="*/ 5155812 w 6741002"/>
                <a:gd name="connsiteY49" fmla="*/ 441606 h 4224105"/>
                <a:gd name="connsiteX50" fmla="*/ 5087388 w 6741002"/>
                <a:gd name="connsiteY50" fmla="*/ 404284 h 4224105"/>
                <a:gd name="connsiteX51" fmla="*/ 5068727 w 6741002"/>
                <a:gd name="connsiteY51" fmla="*/ 391843 h 4224105"/>
                <a:gd name="connsiteX52" fmla="*/ 5012743 w 6741002"/>
                <a:gd name="connsiteY52" fmla="*/ 478929 h 4224105"/>
                <a:gd name="connsiteX53" fmla="*/ 4695502 w 6741002"/>
                <a:gd name="connsiteY53" fmla="*/ 1063647 h 4224105"/>
                <a:gd name="connsiteX54" fmla="*/ 4484008 w 6741002"/>
                <a:gd name="connsiteY54" fmla="*/ 1436872 h 4224105"/>
                <a:gd name="connsiteX55" fmla="*/ 4428025 w 6741002"/>
                <a:gd name="connsiteY55" fmla="*/ 1499076 h 4224105"/>
                <a:gd name="connsiteX56" fmla="*/ 4396923 w 6741002"/>
                <a:gd name="connsiteY56" fmla="*/ 1555059 h 4224105"/>
                <a:gd name="connsiteX57" fmla="*/ 4340939 w 6741002"/>
                <a:gd name="connsiteY57" fmla="*/ 1586161 h 4224105"/>
                <a:gd name="connsiteX58" fmla="*/ 4085902 w 6741002"/>
                <a:gd name="connsiteY58" fmla="*/ 1586161 h 4224105"/>
                <a:gd name="connsiteX59" fmla="*/ 3737559 w 6741002"/>
                <a:gd name="connsiteY59" fmla="*/ 1586161 h 4224105"/>
                <a:gd name="connsiteX60" fmla="*/ 3327012 w 6741002"/>
                <a:gd name="connsiteY60" fmla="*/ 1611043 h 4224105"/>
                <a:gd name="connsiteX61" fmla="*/ 2767176 w 6741002"/>
                <a:gd name="connsiteY61" fmla="*/ 1642145 h 4224105"/>
                <a:gd name="connsiteX62" fmla="*/ 2232220 w 6741002"/>
                <a:gd name="connsiteY62" fmla="*/ 1679468 h 4224105"/>
                <a:gd name="connsiteX63" fmla="*/ 1778131 w 6741002"/>
                <a:gd name="connsiteY63" fmla="*/ 1716790 h 4224105"/>
                <a:gd name="connsiteX64" fmla="*/ 1591518 w 6741002"/>
                <a:gd name="connsiteY64" fmla="*/ 1716790 h 4224105"/>
                <a:gd name="connsiteX65" fmla="*/ 1498212 w 6741002"/>
                <a:gd name="connsiteY65" fmla="*/ 1716790 h 4224105"/>
                <a:gd name="connsiteX66" fmla="*/ 1448449 w 6741002"/>
                <a:gd name="connsiteY66" fmla="*/ 1735451 h 4224105"/>
                <a:gd name="connsiteX67" fmla="*/ 1423567 w 6741002"/>
                <a:gd name="connsiteY67" fmla="*/ 1754112 h 4224105"/>
                <a:gd name="connsiteX68" fmla="*/ 1392465 w 6741002"/>
                <a:gd name="connsiteY68" fmla="*/ 1810096 h 4224105"/>
                <a:gd name="connsiteX69" fmla="*/ 1392465 w 6741002"/>
                <a:gd name="connsiteY69" fmla="*/ 1890961 h 4224105"/>
                <a:gd name="connsiteX70" fmla="*/ 1355143 w 6741002"/>
                <a:gd name="connsiteY70" fmla="*/ 4018341 h 4224105"/>
                <a:gd name="connsiteX71" fmla="*/ 179486 w 6741002"/>
                <a:gd name="connsiteY71" fmla="*/ 3837948 h 4224105"/>
                <a:gd name="connsiteX72" fmla="*/ 1858996 w 6741002"/>
                <a:gd name="connsiteY72" fmla="*/ 2736937 h 4224105"/>
                <a:gd name="connsiteX73" fmla="*/ 2406392 w 6741002"/>
                <a:gd name="connsiteY73" fmla="*/ 2948431 h 4224105"/>
                <a:gd name="connsiteX74" fmla="*/ 2860481 w 6741002"/>
                <a:gd name="connsiteY74" fmla="*/ 2618749 h 4224105"/>
                <a:gd name="connsiteX75" fmla="*/ 2785836 w 6741002"/>
                <a:gd name="connsiteY75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1260910 w 6609447"/>
                <a:gd name="connsiteY68" fmla="*/ 1810096 h 4224105"/>
                <a:gd name="connsiteX69" fmla="*/ 1260910 w 6609447"/>
                <a:gd name="connsiteY69" fmla="*/ 1890961 h 4224105"/>
                <a:gd name="connsiteX70" fmla="*/ 1223588 w 6609447"/>
                <a:gd name="connsiteY70" fmla="*/ 4018341 h 4224105"/>
                <a:gd name="connsiteX71" fmla="*/ 47931 w 6609447"/>
                <a:gd name="connsiteY71" fmla="*/ 3837948 h 4224105"/>
                <a:gd name="connsiteX72" fmla="*/ 1727441 w 6609447"/>
                <a:gd name="connsiteY72" fmla="*/ 2736937 h 4224105"/>
                <a:gd name="connsiteX73" fmla="*/ 2274837 w 6609447"/>
                <a:gd name="connsiteY73" fmla="*/ 2948431 h 4224105"/>
                <a:gd name="connsiteX74" fmla="*/ 2728926 w 6609447"/>
                <a:gd name="connsiteY74" fmla="*/ 2618749 h 4224105"/>
                <a:gd name="connsiteX75" fmla="*/ 2654281 w 6609447"/>
                <a:gd name="connsiteY75" fmla="*/ 3701101 h 4224105"/>
                <a:gd name="connsiteX0" fmla="*/ 1257454 w 6643313"/>
                <a:gd name="connsiteY0" fmla="*/ 199010 h 4224105"/>
                <a:gd name="connsiteX1" fmla="*/ 1120605 w 6643313"/>
                <a:gd name="connsiteY1" fmla="*/ 180349 h 4224105"/>
                <a:gd name="connsiteX2" fmla="*/ 1070842 w 6643313"/>
                <a:gd name="connsiteY2" fmla="*/ 161688 h 4224105"/>
                <a:gd name="connsiteX3" fmla="*/ 1008638 w 6643313"/>
                <a:gd name="connsiteY3" fmla="*/ 149247 h 4224105"/>
                <a:gd name="connsiteX4" fmla="*/ 933993 w 6643313"/>
                <a:gd name="connsiteY4" fmla="*/ 143027 h 4224105"/>
                <a:gd name="connsiteX5" fmla="*/ 921552 w 6643313"/>
                <a:gd name="connsiteY5" fmla="*/ 143027 h 4224105"/>
                <a:gd name="connsiteX6" fmla="*/ 896670 w 6643313"/>
                <a:gd name="connsiteY6" fmla="*/ 205231 h 4224105"/>
                <a:gd name="connsiteX7" fmla="*/ 274629 w 6643313"/>
                <a:gd name="connsiteY7" fmla="*/ 2712055 h 4224105"/>
                <a:gd name="connsiteX8" fmla="*/ 224866 w 6643313"/>
                <a:gd name="connsiteY8" fmla="*/ 2842684 h 4224105"/>
                <a:gd name="connsiteX9" fmla="*/ 137780 w 6643313"/>
                <a:gd name="connsiteY9" fmla="*/ 3271892 h 4224105"/>
                <a:gd name="connsiteX10" fmla="*/ 69356 w 6643313"/>
                <a:gd name="connsiteY10" fmla="*/ 3732202 h 4224105"/>
                <a:gd name="connsiteX11" fmla="*/ 44474 w 6643313"/>
                <a:gd name="connsiteY11" fmla="*/ 3850390 h 4224105"/>
                <a:gd name="connsiteX12" fmla="*/ 38254 w 6643313"/>
                <a:gd name="connsiteY12" fmla="*/ 3943696 h 4224105"/>
                <a:gd name="connsiteX13" fmla="*/ 38254 w 6643313"/>
                <a:gd name="connsiteY13" fmla="*/ 3981019 h 4224105"/>
                <a:gd name="connsiteX14" fmla="*/ 94238 w 6643313"/>
                <a:gd name="connsiteY14" fmla="*/ 3987239 h 4224105"/>
                <a:gd name="connsiteX15" fmla="*/ 1375642 w 6643313"/>
                <a:gd name="connsiteY15" fmla="*/ 4086766 h 4224105"/>
                <a:gd name="connsiteX16" fmla="*/ 1786189 w 6643313"/>
                <a:gd name="connsiteY16" fmla="*/ 4099206 h 4224105"/>
                <a:gd name="connsiteX17" fmla="*/ 2190515 w 6643313"/>
                <a:gd name="connsiteY17" fmla="*/ 4099206 h 4224105"/>
                <a:gd name="connsiteX18" fmla="*/ 2638385 w 6643313"/>
                <a:gd name="connsiteY18" fmla="*/ 4105427 h 4224105"/>
                <a:gd name="connsiteX19" fmla="*/ 2992948 w 6643313"/>
                <a:gd name="connsiteY19" fmla="*/ 4111647 h 4224105"/>
                <a:gd name="connsiteX20" fmla="*/ 3279087 w 6643313"/>
                <a:gd name="connsiteY20" fmla="*/ 4117868 h 4224105"/>
                <a:gd name="connsiteX21" fmla="*/ 3633650 w 6643313"/>
                <a:gd name="connsiteY21" fmla="*/ 4180072 h 4224105"/>
                <a:gd name="connsiteX22" fmla="*/ 4118842 w 6643313"/>
                <a:gd name="connsiteY22" fmla="*/ 4217394 h 4224105"/>
                <a:gd name="connsiteX23" fmla="*/ 4865291 w 6643313"/>
                <a:gd name="connsiteY23" fmla="*/ 4223615 h 4224105"/>
                <a:gd name="connsiteX24" fmla="*/ 5425127 w 6643313"/>
                <a:gd name="connsiteY24" fmla="*/ 4211174 h 4224105"/>
                <a:gd name="connsiteX25" fmla="*/ 5978744 w 6643313"/>
                <a:gd name="connsiteY25" fmla="*/ 4192512 h 4224105"/>
                <a:gd name="connsiteX26" fmla="*/ 6351968 w 6643313"/>
                <a:gd name="connsiteY26" fmla="*/ 4068104 h 4224105"/>
                <a:gd name="connsiteX27" fmla="*/ 6519919 w 6643313"/>
                <a:gd name="connsiteY27" fmla="*/ 4049443 h 4224105"/>
                <a:gd name="connsiteX28" fmla="*/ 6557242 w 6643313"/>
                <a:gd name="connsiteY28" fmla="*/ 3993459 h 4224105"/>
                <a:gd name="connsiteX29" fmla="*/ 6519919 w 6643313"/>
                <a:gd name="connsiteY29" fmla="*/ 3732202 h 4224105"/>
                <a:gd name="connsiteX30" fmla="*/ 6445274 w 6643313"/>
                <a:gd name="connsiteY30" fmla="*/ 3470945 h 4224105"/>
                <a:gd name="connsiteX31" fmla="*/ 6240001 w 6643313"/>
                <a:gd name="connsiteY31" fmla="*/ 3135043 h 4224105"/>
                <a:gd name="connsiteX32" fmla="*/ 6221340 w 6643313"/>
                <a:gd name="connsiteY32" fmla="*/ 3060398 h 4224105"/>
                <a:gd name="connsiteX33" fmla="*/ 6159136 w 6643313"/>
                <a:gd name="connsiteY33" fmla="*/ 2985753 h 4224105"/>
                <a:gd name="connsiteX34" fmla="*/ 6134254 w 6643313"/>
                <a:gd name="connsiteY34" fmla="*/ 2967092 h 4224105"/>
                <a:gd name="connsiteX35" fmla="*/ 6227560 w 6643313"/>
                <a:gd name="connsiteY35" fmla="*/ 2631190 h 4224105"/>
                <a:gd name="connsiteX36" fmla="*/ 6258662 w 6643313"/>
                <a:gd name="connsiteY36" fmla="*/ 2587647 h 4224105"/>
                <a:gd name="connsiteX37" fmla="*/ 6358189 w 6643313"/>
                <a:gd name="connsiteY37" fmla="*/ 2519223 h 4224105"/>
                <a:gd name="connsiteX38" fmla="*/ 6426613 w 6643313"/>
                <a:gd name="connsiteY38" fmla="*/ 2481900 h 4224105"/>
                <a:gd name="connsiteX39" fmla="*/ 6538580 w 6643313"/>
                <a:gd name="connsiteY39" fmla="*/ 2164659 h 4224105"/>
                <a:gd name="connsiteX40" fmla="*/ 6569682 w 6643313"/>
                <a:gd name="connsiteY40" fmla="*/ 1940725 h 4224105"/>
                <a:gd name="connsiteX41" fmla="*/ 6594564 w 6643313"/>
                <a:gd name="connsiteY41" fmla="*/ 1492855 h 4224105"/>
                <a:gd name="connsiteX42" fmla="*/ 6619446 w 6643313"/>
                <a:gd name="connsiteY42" fmla="*/ 1156953 h 4224105"/>
                <a:gd name="connsiteX43" fmla="*/ 6631887 w 6643313"/>
                <a:gd name="connsiteY43" fmla="*/ 821051 h 4224105"/>
                <a:gd name="connsiteX44" fmla="*/ 6638107 w 6643313"/>
                <a:gd name="connsiteY44" fmla="*/ 709084 h 4224105"/>
                <a:gd name="connsiteX45" fmla="*/ 6551021 w 6643313"/>
                <a:gd name="connsiteY45" fmla="*/ 696643 h 4224105"/>
                <a:gd name="connsiteX46" fmla="*/ 5997405 w 6643313"/>
                <a:gd name="connsiteY46" fmla="*/ 615778 h 4224105"/>
                <a:gd name="connsiteX47" fmla="*/ 5437568 w 6643313"/>
                <a:gd name="connsiteY47" fmla="*/ 541133 h 4224105"/>
                <a:gd name="connsiteX48" fmla="*/ 5176311 w 6643313"/>
                <a:gd name="connsiteY48" fmla="*/ 466488 h 4224105"/>
                <a:gd name="connsiteX49" fmla="*/ 5058123 w 6643313"/>
                <a:gd name="connsiteY49" fmla="*/ 441606 h 4224105"/>
                <a:gd name="connsiteX50" fmla="*/ 4989699 w 6643313"/>
                <a:gd name="connsiteY50" fmla="*/ 404284 h 4224105"/>
                <a:gd name="connsiteX51" fmla="*/ 4971038 w 6643313"/>
                <a:gd name="connsiteY51" fmla="*/ 391843 h 4224105"/>
                <a:gd name="connsiteX52" fmla="*/ 4915054 w 6643313"/>
                <a:gd name="connsiteY52" fmla="*/ 478929 h 4224105"/>
                <a:gd name="connsiteX53" fmla="*/ 4597813 w 6643313"/>
                <a:gd name="connsiteY53" fmla="*/ 1063647 h 4224105"/>
                <a:gd name="connsiteX54" fmla="*/ 4386319 w 6643313"/>
                <a:gd name="connsiteY54" fmla="*/ 1436872 h 4224105"/>
                <a:gd name="connsiteX55" fmla="*/ 4330336 w 6643313"/>
                <a:gd name="connsiteY55" fmla="*/ 1499076 h 4224105"/>
                <a:gd name="connsiteX56" fmla="*/ 4299234 w 6643313"/>
                <a:gd name="connsiteY56" fmla="*/ 1555059 h 4224105"/>
                <a:gd name="connsiteX57" fmla="*/ 4243250 w 6643313"/>
                <a:gd name="connsiteY57" fmla="*/ 1586161 h 4224105"/>
                <a:gd name="connsiteX58" fmla="*/ 3988213 w 6643313"/>
                <a:gd name="connsiteY58" fmla="*/ 1586161 h 4224105"/>
                <a:gd name="connsiteX59" fmla="*/ 3639870 w 6643313"/>
                <a:gd name="connsiteY59" fmla="*/ 1586161 h 4224105"/>
                <a:gd name="connsiteX60" fmla="*/ 3229323 w 6643313"/>
                <a:gd name="connsiteY60" fmla="*/ 1611043 h 4224105"/>
                <a:gd name="connsiteX61" fmla="*/ 2669487 w 6643313"/>
                <a:gd name="connsiteY61" fmla="*/ 1642145 h 4224105"/>
                <a:gd name="connsiteX62" fmla="*/ 2134531 w 6643313"/>
                <a:gd name="connsiteY62" fmla="*/ 1679468 h 4224105"/>
                <a:gd name="connsiteX63" fmla="*/ 1680442 w 6643313"/>
                <a:gd name="connsiteY63" fmla="*/ 1716790 h 4224105"/>
                <a:gd name="connsiteX64" fmla="*/ 1493829 w 6643313"/>
                <a:gd name="connsiteY64" fmla="*/ 1716790 h 4224105"/>
                <a:gd name="connsiteX65" fmla="*/ 1400523 w 6643313"/>
                <a:gd name="connsiteY65" fmla="*/ 1716790 h 4224105"/>
                <a:gd name="connsiteX66" fmla="*/ 1350760 w 6643313"/>
                <a:gd name="connsiteY66" fmla="*/ 1735451 h 4224105"/>
                <a:gd name="connsiteX67" fmla="*/ 1325878 w 6643313"/>
                <a:gd name="connsiteY67" fmla="*/ 1754112 h 4224105"/>
                <a:gd name="connsiteX68" fmla="*/ 1294776 w 6643313"/>
                <a:gd name="connsiteY68" fmla="*/ 1810096 h 4224105"/>
                <a:gd name="connsiteX69" fmla="*/ 1294776 w 6643313"/>
                <a:gd name="connsiteY69" fmla="*/ 1890961 h 4224105"/>
                <a:gd name="connsiteX70" fmla="*/ 1257454 w 6643313"/>
                <a:gd name="connsiteY70" fmla="*/ 4018341 h 4224105"/>
                <a:gd name="connsiteX71" fmla="*/ 81797 w 6643313"/>
                <a:gd name="connsiteY71" fmla="*/ 3837948 h 4224105"/>
                <a:gd name="connsiteX72" fmla="*/ 1761307 w 6643313"/>
                <a:gd name="connsiteY72" fmla="*/ 2736937 h 4224105"/>
                <a:gd name="connsiteX73" fmla="*/ 2308703 w 6643313"/>
                <a:gd name="connsiteY73" fmla="*/ 2948431 h 4224105"/>
                <a:gd name="connsiteX74" fmla="*/ 2762792 w 6643313"/>
                <a:gd name="connsiteY74" fmla="*/ 2618749 h 4224105"/>
                <a:gd name="connsiteX75" fmla="*/ 2688147 w 6643313"/>
                <a:gd name="connsiteY75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1260910 w 6609447"/>
                <a:gd name="connsiteY68" fmla="*/ 1810096 h 4224105"/>
                <a:gd name="connsiteX69" fmla="*/ 1260910 w 6609447"/>
                <a:gd name="connsiteY69" fmla="*/ 1890961 h 4224105"/>
                <a:gd name="connsiteX70" fmla="*/ 1223588 w 6609447"/>
                <a:gd name="connsiteY70" fmla="*/ 4018341 h 4224105"/>
                <a:gd name="connsiteX71" fmla="*/ 47931 w 6609447"/>
                <a:gd name="connsiteY71" fmla="*/ 3837948 h 4224105"/>
                <a:gd name="connsiteX72" fmla="*/ 2274837 w 6609447"/>
                <a:gd name="connsiteY72" fmla="*/ 2948431 h 4224105"/>
                <a:gd name="connsiteX73" fmla="*/ 2728926 w 6609447"/>
                <a:gd name="connsiteY73" fmla="*/ 2618749 h 4224105"/>
                <a:gd name="connsiteX74" fmla="*/ 2654281 w 6609447"/>
                <a:gd name="connsiteY74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1260910 w 6609447"/>
                <a:gd name="connsiteY68" fmla="*/ 1810096 h 4224105"/>
                <a:gd name="connsiteX69" fmla="*/ 1260910 w 6609447"/>
                <a:gd name="connsiteY69" fmla="*/ 1890961 h 4224105"/>
                <a:gd name="connsiteX70" fmla="*/ 47931 w 6609447"/>
                <a:gd name="connsiteY70" fmla="*/ 3837948 h 4224105"/>
                <a:gd name="connsiteX71" fmla="*/ 2274837 w 6609447"/>
                <a:gd name="connsiteY71" fmla="*/ 2948431 h 4224105"/>
                <a:gd name="connsiteX72" fmla="*/ 2728926 w 6609447"/>
                <a:gd name="connsiteY72" fmla="*/ 2618749 h 4224105"/>
                <a:gd name="connsiteX73" fmla="*/ 2654281 w 6609447"/>
                <a:gd name="connsiteY73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1260910 w 6609447"/>
                <a:gd name="connsiteY68" fmla="*/ 1810096 h 4224105"/>
                <a:gd name="connsiteX69" fmla="*/ 1260910 w 6609447"/>
                <a:gd name="connsiteY69" fmla="*/ 1890961 h 4224105"/>
                <a:gd name="connsiteX70" fmla="*/ 2274837 w 6609447"/>
                <a:gd name="connsiteY70" fmla="*/ 2948431 h 4224105"/>
                <a:gd name="connsiteX71" fmla="*/ 2728926 w 6609447"/>
                <a:gd name="connsiteY71" fmla="*/ 2618749 h 4224105"/>
                <a:gd name="connsiteX72" fmla="*/ 2654281 w 6609447"/>
                <a:gd name="connsiteY72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1260910 w 6609447"/>
                <a:gd name="connsiteY68" fmla="*/ 1810096 h 4224105"/>
                <a:gd name="connsiteX69" fmla="*/ 2274837 w 6609447"/>
                <a:gd name="connsiteY69" fmla="*/ 2948431 h 4224105"/>
                <a:gd name="connsiteX70" fmla="*/ 2728926 w 6609447"/>
                <a:gd name="connsiteY70" fmla="*/ 2618749 h 4224105"/>
                <a:gd name="connsiteX71" fmla="*/ 2654281 w 6609447"/>
                <a:gd name="connsiteY71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1292012 w 6609447"/>
                <a:gd name="connsiteY67" fmla="*/ 1754112 h 4224105"/>
                <a:gd name="connsiteX68" fmla="*/ 2274837 w 6609447"/>
                <a:gd name="connsiteY68" fmla="*/ 2948431 h 4224105"/>
                <a:gd name="connsiteX69" fmla="*/ 2728926 w 6609447"/>
                <a:gd name="connsiteY69" fmla="*/ 2618749 h 4224105"/>
                <a:gd name="connsiteX70" fmla="*/ 2654281 w 6609447"/>
                <a:gd name="connsiteY70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16894 w 6609447"/>
                <a:gd name="connsiteY66" fmla="*/ 1735451 h 4224105"/>
                <a:gd name="connsiteX67" fmla="*/ 2274837 w 6609447"/>
                <a:gd name="connsiteY67" fmla="*/ 2948431 h 4224105"/>
                <a:gd name="connsiteX68" fmla="*/ 2728926 w 6609447"/>
                <a:gd name="connsiteY68" fmla="*/ 2618749 h 4224105"/>
                <a:gd name="connsiteX69" fmla="*/ 2654281 w 6609447"/>
                <a:gd name="connsiteY69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2274837 w 6609447"/>
                <a:gd name="connsiteY66" fmla="*/ 2948431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72878 w 6609447"/>
                <a:gd name="connsiteY66" fmla="*/ 2040251 h 4224105"/>
                <a:gd name="connsiteX67" fmla="*/ 1304453 w 6609447"/>
                <a:gd name="connsiteY67" fmla="*/ 2998194 h 4224105"/>
                <a:gd name="connsiteX68" fmla="*/ 2728926 w 6609447"/>
                <a:gd name="connsiteY68" fmla="*/ 2618749 h 4224105"/>
                <a:gd name="connsiteX69" fmla="*/ 2654281 w 6609447"/>
                <a:gd name="connsiteY69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242249 w 6609447"/>
                <a:gd name="connsiteY66" fmla="*/ 2021590 h 4224105"/>
                <a:gd name="connsiteX67" fmla="*/ 1304453 w 6609447"/>
                <a:gd name="connsiteY67" fmla="*/ 2998194 h 4224105"/>
                <a:gd name="connsiteX68" fmla="*/ 2728926 w 6609447"/>
                <a:gd name="connsiteY68" fmla="*/ 2618749 h 4224105"/>
                <a:gd name="connsiteX69" fmla="*/ 2654281 w 6609447"/>
                <a:gd name="connsiteY69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242249 w 6609447"/>
                <a:gd name="connsiteY66" fmla="*/ 2021590 h 4224105"/>
                <a:gd name="connsiteX67" fmla="*/ 1292012 w 6609447"/>
                <a:gd name="connsiteY67" fmla="*/ 1828757 h 4224105"/>
                <a:gd name="connsiteX68" fmla="*/ 1304453 w 6609447"/>
                <a:gd name="connsiteY68" fmla="*/ 2998194 h 4224105"/>
                <a:gd name="connsiteX69" fmla="*/ 2728926 w 6609447"/>
                <a:gd name="connsiteY69" fmla="*/ 2618749 h 4224105"/>
                <a:gd name="connsiteX70" fmla="*/ 2654281 w 6609447"/>
                <a:gd name="connsiteY70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242249 w 6609447"/>
                <a:gd name="connsiteY66" fmla="*/ 2021590 h 4224105"/>
                <a:gd name="connsiteX67" fmla="*/ 1036976 w 6609447"/>
                <a:gd name="connsiteY67" fmla="*/ 1673247 h 4224105"/>
                <a:gd name="connsiteX68" fmla="*/ 1304453 w 6609447"/>
                <a:gd name="connsiteY68" fmla="*/ 2998194 h 4224105"/>
                <a:gd name="connsiteX69" fmla="*/ 2728926 w 6609447"/>
                <a:gd name="connsiteY69" fmla="*/ 2618749 h 4224105"/>
                <a:gd name="connsiteX70" fmla="*/ 2654281 w 6609447"/>
                <a:gd name="connsiteY70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204926 w 6609447"/>
                <a:gd name="connsiteY66" fmla="*/ 1710570 h 4224105"/>
                <a:gd name="connsiteX67" fmla="*/ 1036976 w 6609447"/>
                <a:gd name="connsiteY67" fmla="*/ 1673247 h 4224105"/>
                <a:gd name="connsiteX68" fmla="*/ 1304453 w 6609447"/>
                <a:gd name="connsiteY68" fmla="*/ 2998194 h 4224105"/>
                <a:gd name="connsiteX69" fmla="*/ 2728926 w 6609447"/>
                <a:gd name="connsiteY69" fmla="*/ 2618749 h 4224105"/>
                <a:gd name="connsiteX70" fmla="*/ 2654281 w 6609447"/>
                <a:gd name="connsiteY70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036976 w 6609447"/>
                <a:gd name="connsiteY66" fmla="*/ 1673247 h 4224105"/>
                <a:gd name="connsiteX67" fmla="*/ 1304453 w 6609447"/>
                <a:gd name="connsiteY67" fmla="*/ 2998194 h 4224105"/>
                <a:gd name="connsiteX68" fmla="*/ 2728926 w 6609447"/>
                <a:gd name="connsiteY68" fmla="*/ 2618749 h 4224105"/>
                <a:gd name="connsiteX69" fmla="*/ 2654281 w 6609447"/>
                <a:gd name="connsiteY69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366657 w 6609447"/>
                <a:gd name="connsiteY65" fmla="*/ 1716790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186265 w 6609447"/>
                <a:gd name="connsiteY65" fmla="*/ 1760333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186265 w 6609447"/>
                <a:gd name="connsiteY65" fmla="*/ 1760333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304453 w 6609447"/>
                <a:gd name="connsiteY66" fmla="*/ 2998194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347996 w 6609447"/>
                <a:gd name="connsiteY66" fmla="*/ 3551810 h 4224105"/>
                <a:gd name="connsiteX67" fmla="*/ 2728926 w 6609447"/>
                <a:gd name="connsiteY67" fmla="*/ 2618749 h 4224105"/>
                <a:gd name="connsiteX68" fmla="*/ 2654281 w 6609447"/>
                <a:gd name="connsiteY68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347996 w 6609447"/>
                <a:gd name="connsiteY66" fmla="*/ 3551810 h 4224105"/>
                <a:gd name="connsiteX67" fmla="*/ 2654281 w 6609447"/>
                <a:gd name="connsiteY67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211147 w 6609447"/>
                <a:gd name="connsiteY66" fmla="*/ 3545589 h 4224105"/>
                <a:gd name="connsiteX67" fmla="*/ 2654281 w 6609447"/>
                <a:gd name="connsiteY67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211147 w 6609447"/>
                <a:gd name="connsiteY66" fmla="*/ 3545589 h 4224105"/>
                <a:gd name="connsiteX67" fmla="*/ 2654281 w 6609447"/>
                <a:gd name="connsiteY67" fmla="*/ 3701101 h 4224105"/>
                <a:gd name="connsiteX0" fmla="*/ 1223588 w 6609447"/>
                <a:gd name="connsiteY0" fmla="*/ 199010 h 4224105"/>
                <a:gd name="connsiteX1" fmla="*/ 1086739 w 6609447"/>
                <a:gd name="connsiteY1" fmla="*/ 180349 h 4224105"/>
                <a:gd name="connsiteX2" fmla="*/ 1036976 w 6609447"/>
                <a:gd name="connsiteY2" fmla="*/ 161688 h 4224105"/>
                <a:gd name="connsiteX3" fmla="*/ 974772 w 6609447"/>
                <a:gd name="connsiteY3" fmla="*/ 149247 h 4224105"/>
                <a:gd name="connsiteX4" fmla="*/ 900127 w 6609447"/>
                <a:gd name="connsiteY4" fmla="*/ 143027 h 4224105"/>
                <a:gd name="connsiteX5" fmla="*/ 887686 w 6609447"/>
                <a:gd name="connsiteY5" fmla="*/ 143027 h 4224105"/>
                <a:gd name="connsiteX6" fmla="*/ 862804 w 6609447"/>
                <a:gd name="connsiteY6" fmla="*/ 205231 h 4224105"/>
                <a:gd name="connsiteX7" fmla="*/ 240763 w 6609447"/>
                <a:gd name="connsiteY7" fmla="*/ 2712055 h 4224105"/>
                <a:gd name="connsiteX8" fmla="*/ 191000 w 6609447"/>
                <a:gd name="connsiteY8" fmla="*/ 2842684 h 4224105"/>
                <a:gd name="connsiteX9" fmla="*/ 103914 w 6609447"/>
                <a:gd name="connsiteY9" fmla="*/ 3271892 h 4224105"/>
                <a:gd name="connsiteX10" fmla="*/ 35490 w 6609447"/>
                <a:gd name="connsiteY10" fmla="*/ 3732202 h 4224105"/>
                <a:gd name="connsiteX11" fmla="*/ 10608 w 6609447"/>
                <a:gd name="connsiteY11" fmla="*/ 3850390 h 4224105"/>
                <a:gd name="connsiteX12" fmla="*/ 4388 w 6609447"/>
                <a:gd name="connsiteY12" fmla="*/ 3943696 h 4224105"/>
                <a:gd name="connsiteX13" fmla="*/ 4388 w 6609447"/>
                <a:gd name="connsiteY13" fmla="*/ 3981019 h 4224105"/>
                <a:gd name="connsiteX14" fmla="*/ 60372 w 6609447"/>
                <a:gd name="connsiteY14" fmla="*/ 3987239 h 4224105"/>
                <a:gd name="connsiteX15" fmla="*/ 1341776 w 6609447"/>
                <a:gd name="connsiteY15" fmla="*/ 4086766 h 4224105"/>
                <a:gd name="connsiteX16" fmla="*/ 1752323 w 6609447"/>
                <a:gd name="connsiteY16" fmla="*/ 4099206 h 4224105"/>
                <a:gd name="connsiteX17" fmla="*/ 2156649 w 6609447"/>
                <a:gd name="connsiteY17" fmla="*/ 4099206 h 4224105"/>
                <a:gd name="connsiteX18" fmla="*/ 2604519 w 6609447"/>
                <a:gd name="connsiteY18" fmla="*/ 4105427 h 4224105"/>
                <a:gd name="connsiteX19" fmla="*/ 2959082 w 6609447"/>
                <a:gd name="connsiteY19" fmla="*/ 4111647 h 4224105"/>
                <a:gd name="connsiteX20" fmla="*/ 3245221 w 6609447"/>
                <a:gd name="connsiteY20" fmla="*/ 4117868 h 4224105"/>
                <a:gd name="connsiteX21" fmla="*/ 3599784 w 6609447"/>
                <a:gd name="connsiteY21" fmla="*/ 4180072 h 4224105"/>
                <a:gd name="connsiteX22" fmla="*/ 4084976 w 6609447"/>
                <a:gd name="connsiteY22" fmla="*/ 4217394 h 4224105"/>
                <a:gd name="connsiteX23" fmla="*/ 4831425 w 6609447"/>
                <a:gd name="connsiteY23" fmla="*/ 4223615 h 4224105"/>
                <a:gd name="connsiteX24" fmla="*/ 5391261 w 6609447"/>
                <a:gd name="connsiteY24" fmla="*/ 4211174 h 4224105"/>
                <a:gd name="connsiteX25" fmla="*/ 5944878 w 6609447"/>
                <a:gd name="connsiteY25" fmla="*/ 4192512 h 4224105"/>
                <a:gd name="connsiteX26" fmla="*/ 6318102 w 6609447"/>
                <a:gd name="connsiteY26" fmla="*/ 4068104 h 4224105"/>
                <a:gd name="connsiteX27" fmla="*/ 6486053 w 6609447"/>
                <a:gd name="connsiteY27" fmla="*/ 4049443 h 4224105"/>
                <a:gd name="connsiteX28" fmla="*/ 6523376 w 6609447"/>
                <a:gd name="connsiteY28" fmla="*/ 3993459 h 4224105"/>
                <a:gd name="connsiteX29" fmla="*/ 6486053 w 6609447"/>
                <a:gd name="connsiteY29" fmla="*/ 3732202 h 4224105"/>
                <a:gd name="connsiteX30" fmla="*/ 6411408 w 6609447"/>
                <a:gd name="connsiteY30" fmla="*/ 3470945 h 4224105"/>
                <a:gd name="connsiteX31" fmla="*/ 6206135 w 6609447"/>
                <a:gd name="connsiteY31" fmla="*/ 3135043 h 4224105"/>
                <a:gd name="connsiteX32" fmla="*/ 6187474 w 6609447"/>
                <a:gd name="connsiteY32" fmla="*/ 3060398 h 4224105"/>
                <a:gd name="connsiteX33" fmla="*/ 6125270 w 6609447"/>
                <a:gd name="connsiteY33" fmla="*/ 2985753 h 4224105"/>
                <a:gd name="connsiteX34" fmla="*/ 6100388 w 6609447"/>
                <a:gd name="connsiteY34" fmla="*/ 2967092 h 4224105"/>
                <a:gd name="connsiteX35" fmla="*/ 6193694 w 6609447"/>
                <a:gd name="connsiteY35" fmla="*/ 2631190 h 4224105"/>
                <a:gd name="connsiteX36" fmla="*/ 6224796 w 6609447"/>
                <a:gd name="connsiteY36" fmla="*/ 2587647 h 4224105"/>
                <a:gd name="connsiteX37" fmla="*/ 6324323 w 6609447"/>
                <a:gd name="connsiteY37" fmla="*/ 2519223 h 4224105"/>
                <a:gd name="connsiteX38" fmla="*/ 6392747 w 6609447"/>
                <a:gd name="connsiteY38" fmla="*/ 2481900 h 4224105"/>
                <a:gd name="connsiteX39" fmla="*/ 6504714 w 6609447"/>
                <a:gd name="connsiteY39" fmla="*/ 2164659 h 4224105"/>
                <a:gd name="connsiteX40" fmla="*/ 6535816 w 6609447"/>
                <a:gd name="connsiteY40" fmla="*/ 1940725 h 4224105"/>
                <a:gd name="connsiteX41" fmla="*/ 6560698 w 6609447"/>
                <a:gd name="connsiteY41" fmla="*/ 1492855 h 4224105"/>
                <a:gd name="connsiteX42" fmla="*/ 6585580 w 6609447"/>
                <a:gd name="connsiteY42" fmla="*/ 1156953 h 4224105"/>
                <a:gd name="connsiteX43" fmla="*/ 6598021 w 6609447"/>
                <a:gd name="connsiteY43" fmla="*/ 821051 h 4224105"/>
                <a:gd name="connsiteX44" fmla="*/ 6604241 w 6609447"/>
                <a:gd name="connsiteY44" fmla="*/ 709084 h 4224105"/>
                <a:gd name="connsiteX45" fmla="*/ 6517155 w 6609447"/>
                <a:gd name="connsiteY45" fmla="*/ 696643 h 4224105"/>
                <a:gd name="connsiteX46" fmla="*/ 5963539 w 6609447"/>
                <a:gd name="connsiteY46" fmla="*/ 615778 h 4224105"/>
                <a:gd name="connsiteX47" fmla="*/ 5403702 w 6609447"/>
                <a:gd name="connsiteY47" fmla="*/ 541133 h 4224105"/>
                <a:gd name="connsiteX48" fmla="*/ 5142445 w 6609447"/>
                <a:gd name="connsiteY48" fmla="*/ 466488 h 4224105"/>
                <a:gd name="connsiteX49" fmla="*/ 5024257 w 6609447"/>
                <a:gd name="connsiteY49" fmla="*/ 441606 h 4224105"/>
                <a:gd name="connsiteX50" fmla="*/ 4955833 w 6609447"/>
                <a:gd name="connsiteY50" fmla="*/ 404284 h 4224105"/>
                <a:gd name="connsiteX51" fmla="*/ 4937172 w 6609447"/>
                <a:gd name="connsiteY51" fmla="*/ 391843 h 4224105"/>
                <a:gd name="connsiteX52" fmla="*/ 4881188 w 6609447"/>
                <a:gd name="connsiteY52" fmla="*/ 478929 h 4224105"/>
                <a:gd name="connsiteX53" fmla="*/ 4563947 w 6609447"/>
                <a:gd name="connsiteY53" fmla="*/ 1063647 h 4224105"/>
                <a:gd name="connsiteX54" fmla="*/ 4352453 w 6609447"/>
                <a:gd name="connsiteY54" fmla="*/ 1436872 h 4224105"/>
                <a:gd name="connsiteX55" fmla="*/ 4296470 w 6609447"/>
                <a:gd name="connsiteY55" fmla="*/ 1499076 h 4224105"/>
                <a:gd name="connsiteX56" fmla="*/ 4265368 w 6609447"/>
                <a:gd name="connsiteY56" fmla="*/ 1555059 h 4224105"/>
                <a:gd name="connsiteX57" fmla="*/ 4209384 w 6609447"/>
                <a:gd name="connsiteY57" fmla="*/ 1586161 h 4224105"/>
                <a:gd name="connsiteX58" fmla="*/ 3954347 w 6609447"/>
                <a:gd name="connsiteY58" fmla="*/ 1586161 h 4224105"/>
                <a:gd name="connsiteX59" fmla="*/ 3606004 w 6609447"/>
                <a:gd name="connsiteY59" fmla="*/ 1586161 h 4224105"/>
                <a:gd name="connsiteX60" fmla="*/ 3195457 w 6609447"/>
                <a:gd name="connsiteY60" fmla="*/ 1611043 h 4224105"/>
                <a:gd name="connsiteX61" fmla="*/ 2635621 w 6609447"/>
                <a:gd name="connsiteY61" fmla="*/ 1642145 h 4224105"/>
                <a:gd name="connsiteX62" fmla="*/ 2100665 w 6609447"/>
                <a:gd name="connsiteY62" fmla="*/ 1679468 h 4224105"/>
                <a:gd name="connsiteX63" fmla="*/ 1646576 w 6609447"/>
                <a:gd name="connsiteY63" fmla="*/ 1716790 h 4224105"/>
                <a:gd name="connsiteX64" fmla="*/ 1459963 w 6609447"/>
                <a:gd name="connsiteY64" fmla="*/ 1716790 h 4224105"/>
                <a:gd name="connsiteX65" fmla="*/ 1248470 w 6609447"/>
                <a:gd name="connsiteY65" fmla="*/ 1803876 h 4224105"/>
                <a:gd name="connsiteX66" fmla="*/ 1211147 w 6609447"/>
                <a:gd name="connsiteY66" fmla="*/ 3545589 h 4224105"/>
                <a:gd name="connsiteX0" fmla="*/ 1223588 w 6609447"/>
                <a:gd name="connsiteY0" fmla="*/ 199273 h 4224368"/>
                <a:gd name="connsiteX1" fmla="*/ 1086739 w 6609447"/>
                <a:gd name="connsiteY1" fmla="*/ 180612 h 4224368"/>
                <a:gd name="connsiteX2" fmla="*/ 1036976 w 6609447"/>
                <a:gd name="connsiteY2" fmla="*/ 161951 h 4224368"/>
                <a:gd name="connsiteX3" fmla="*/ 974772 w 6609447"/>
                <a:gd name="connsiteY3" fmla="*/ 149510 h 4224368"/>
                <a:gd name="connsiteX4" fmla="*/ 900127 w 6609447"/>
                <a:gd name="connsiteY4" fmla="*/ 143290 h 4224368"/>
                <a:gd name="connsiteX5" fmla="*/ 862804 w 6609447"/>
                <a:gd name="connsiteY5" fmla="*/ 205494 h 4224368"/>
                <a:gd name="connsiteX6" fmla="*/ 240763 w 6609447"/>
                <a:gd name="connsiteY6" fmla="*/ 2712318 h 4224368"/>
                <a:gd name="connsiteX7" fmla="*/ 191000 w 6609447"/>
                <a:gd name="connsiteY7" fmla="*/ 2842947 h 4224368"/>
                <a:gd name="connsiteX8" fmla="*/ 103914 w 6609447"/>
                <a:gd name="connsiteY8" fmla="*/ 3272155 h 4224368"/>
                <a:gd name="connsiteX9" fmla="*/ 35490 w 6609447"/>
                <a:gd name="connsiteY9" fmla="*/ 3732465 h 4224368"/>
                <a:gd name="connsiteX10" fmla="*/ 10608 w 6609447"/>
                <a:gd name="connsiteY10" fmla="*/ 3850653 h 4224368"/>
                <a:gd name="connsiteX11" fmla="*/ 4388 w 6609447"/>
                <a:gd name="connsiteY11" fmla="*/ 3943959 h 4224368"/>
                <a:gd name="connsiteX12" fmla="*/ 4388 w 6609447"/>
                <a:gd name="connsiteY12" fmla="*/ 3981282 h 4224368"/>
                <a:gd name="connsiteX13" fmla="*/ 60372 w 6609447"/>
                <a:gd name="connsiteY13" fmla="*/ 3987502 h 4224368"/>
                <a:gd name="connsiteX14" fmla="*/ 1341776 w 6609447"/>
                <a:gd name="connsiteY14" fmla="*/ 4087029 h 4224368"/>
                <a:gd name="connsiteX15" fmla="*/ 1752323 w 6609447"/>
                <a:gd name="connsiteY15" fmla="*/ 4099469 h 4224368"/>
                <a:gd name="connsiteX16" fmla="*/ 2156649 w 6609447"/>
                <a:gd name="connsiteY16" fmla="*/ 4099469 h 4224368"/>
                <a:gd name="connsiteX17" fmla="*/ 2604519 w 6609447"/>
                <a:gd name="connsiteY17" fmla="*/ 4105690 h 4224368"/>
                <a:gd name="connsiteX18" fmla="*/ 2959082 w 6609447"/>
                <a:gd name="connsiteY18" fmla="*/ 4111910 h 4224368"/>
                <a:gd name="connsiteX19" fmla="*/ 3245221 w 6609447"/>
                <a:gd name="connsiteY19" fmla="*/ 4118131 h 4224368"/>
                <a:gd name="connsiteX20" fmla="*/ 3599784 w 6609447"/>
                <a:gd name="connsiteY20" fmla="*/ 4180335 h 4224368"/>
                <a:gd name="connsiteX21" fmla="*/ 4084976 w 6609447"/>
                <a:gd name="connsiteY21" fmla="*/ 4217657 h 4224368"/>
                <a:gd name="connsiteX22" fmla="*/ 4831425 w 6609447"/>
                <a:gd name="connsiteY22" fmla="*/ 4223878 h 4224368"/>
                <a:gd name="connsiteX23" fmla="*/ 5391261 w 6609447"/>
                <a:gd name="connsiteY23" fmla="*/ 4211437 h 4224368"/>
                <a:gd name="connsiteX24" fmla="*/ 5944878 w 6609447"/>
                <a:gd name="connsiteY24" fmla="*/ 4192775 h 4224368"/>
                <a:gd name="connsiteX25" fmla="*/ 6318102 w 6609447"/>
                <a:gd name="connsiteY25" fmla="*/ 4068367 h 4224368"/>
                <a:gd name="connsiteX26" fmla="*/ 6486053 w 6609447"/>
                <a:gd name="connsiteY26" fmla="*/ 4049706 h 4224368"/>
                <a:gd name="connsiteX27" fmla="*/ 6523376 w 6609447"/>
                <a:gd name="connsiteY27" fmla="*/ 3993722 h 4224368"/>
                <a:gd name="connsiteX28" fmla="*/ 6486053 w 6609447"/>
                <a:gd name="connsiteY28" fmla="*/ 3732465 h 4224368"/>
                <a:gd name="connsiteX29" fmla="*/ 6411408 w 6609447"/>
                <a:gd name="connsiteY29" fmla="*/ 3471208 h 4224368"/>
                <a:gd name="connsiteX30" fmla="*/ 6206135 w 6609447"/>
                <a:gd name="connsiteY30" fmla="*/ 3135306 h 4224368"/>
                <a:gd name="connsiteX31" fmla="*/ 6187474 w 6609447"/>
                <a:gd name="connsiteY31" fmla="*/ 3060661 h 4224368"/>
                <a:gd name="connsiteX32" fmla="*/ 6125270 w 6609447"/>
                <a:gd name="connsiteY32" fmla="*/ 2986016 h 4224368"/>
                <a:gd name="connsiteX33" fmla="*/ 6100388 w 6609447"/>
                <a:gd name="connsiteY33" fmla="*/ 2967355 h 4224368"/>
                <a:gd name="connsiteX34" fmla="*/ 6193694 w 6609447"/>
                <a:gd name="connsiteY34" fmla="*/ 2631453 h 4224368"/>
                <a:gd name="connsiteX35" fmla="*/ 6224796 w 6609447"/>
                <a:gd name="connsiteY35" fmla="*/ 2587910 h 4224368"/>
                <a:gd name="connsiteX36" fmla="*/ 6324323 w 6609447"/>
                <a:gd name="connsiteY36" fmla="*/ 2519486 h 4224368"/>
                <a:gd name="connsiteX37" fmla="*/ 6392747 w 6609447"/>
                <a:gd name="connsiteY37" fmla="*/ 2482163 h 4224368"/>
                <a:gd name="connsiteX38" fmla="*/ 6504714 w 6609447"/>
                <a:gd name="connsiteY38" fmla="*/ 2164922 h 4224368"/>
                <a:gd name="connsiteX39" fmla="*/ 6535816 w 6609447"/>
                <a:gd name="connsiteY39" fmla="*/ 1940988 h 4224368"/>
                <a:gd name="connsiteX40" fmla="*/ 6560698 w 6609447"/>
                <a:gd name="connsiteY40" fmla="*/ 1493118 h 4224368"/>
                <a:gd name="connsiteX41" fmla="*/ 6585580 w 6609447"/>
                <a:gd name="connsiteY41" fmla="*/ 1157216 h 4224368"/>
                <a:gd name="connsiteX42" fmla="*/ 6598021 w 6609447"/>
                <a:gd name="connsiteY42" fmla="*/ 821314 h 4224368"/>
                <a:gd name="connsiteX43" fmla="*/ 6604241 w 6609447"/>
                <a:gd name="connsiteY43" fmla="*/ 709347 h 4224368"/>
                <a:gd name="connsiteX44" fmla="*/ 6517155 w 6609447"/>
                <a:gd name="connsiteY44" fmla="*/ 696906 h 4224368"/>
                <a:gd name="connsiteX45" fmla="*/ 5963539 w 6609447"/>
                <a:gd name="connsiteY45" fmla="*/ 616041 h 4224368"/>
                <a:gd name="connsiteX46" fmla="*/ 5403702 w 6609447"/>
                <a:gd name="connsiteY46" fmla="*/ 541396 h 4224368"/>
                <a:gd name="connsiteX47" fmla="*/ 5142445 w 6609447"/>
                <a:gd name="connsiteY47" fmla="*/ 466751 h 4224368"/>
                <a:gd name="connsiteX48" fmla="*/ 5024257 w 6609447"/>
                <a:gd name="connsiteY48" fmla="*/ 441869 h 4224368"/>
                <a:gd name="connsiteX49" fmla="*/ 4955833 w 6609447"/>
                <a:gd name="connsiteY49" fmla="*/ 404547 h 4224368"/>
                <a:gd name="connsiteX50" fmla="*/ 4937172 w 6609447"/>
                <a:gd name="connsiteY50" fmla="*/ 392106 h 4224368"/>
                <a:gd name="connsiteX51" fmla="*/ 4881188 w 6609447"/>
                <a:gd name="connsiteY51" fmla="*/ 479192 h 4224368"/>
                <a:gd name="connsiteX52" fmla="*/ 4563947 w 6609447"/>
                <a:gd name="connsiteY52" fmla="*/ 1063910 h 4224368"/>
                <a:gd name="connsiteX53" fmla="*/ 4352453 w 6609447"/>
                <a:gd name="connsiteY53" fmla="*/ 1437135 h 4224368"/>
                <a:gd name="connsiteX54" fmla="*/ 4296470 w 6609447"/>
                <a:gd name="connsiteY54" fmla="*/ 1499339 h 4224368"/>
                <a:gd name="connsiteX55" fmla="*/ 4265368 w 6609447"/>
                <a:gd name="connsiteY55" fmla="*/ 1555322 h 4224368"/>
                <a:gd name="connsiteX56" fmla="*/ 4209384 w 6609447"/>
                <a:gd name="connsiteY56" fmla="*/ 1586424 h 4224368"/>
                <a:gd name="connsiteX57" fmla="*/ 3954347 w 6609447"/>
                <a:gd name="connsiteY57" fmla="*/ 1586424 h 4224368"/>
                <a:gd name="connsiteX58" fmla="*/ 3606004 w 6609447"/>
                <a:gd name="connsiteY58" fmla="*/ 1586424 h 4224368"/>
                <a:gd name="connsiteX59" fmla="*/ 3195457 w 6609447"/>
                <a:gd name="connsiteY59" fmla="*/ 1611306 h 4224368"/>
                <a:gd name="connsiteX60" fmla="*/ 2635621 w 6609447"/>
                <a:gd name="connsiteY60" fmla="*/ 1642408 h 4224368"/>
                <a:gd name="connsiteX61" fmla="*/ 2100665 w 6609447"/>
                <a:gd name="connsiteY61" fmla="*/ 1679731 h 4224368"/>
                <a:gd name="connsiteX62" fmla="*/ 1646576 w 6609447"/>
                <a:gd name="connsiteY62" fmla="*/ 1717053 h 4224368"/>
                <a:gd name="connsiteX63" fmla="*/ 1459963 w 6609447"/>
                <a:gd name="connsiteY63" fmla="*/ 1717053 h 4224368"/>
                <a:gd name="connsiteX64" fmla="*/ 1248470 w 6609447"/>
                <a:gd name="connsiteY64" fmla="*/ 1804139 h 4224368"/>
                <a:gd name="connsiteX65" fmla="*/ 1211147 w 6609447"/>
                <a:gd name="connsiteY65" fmla="*/ 3545852 h 4224368"/>
                <a:gd name="connsiteX0" fmla="*/ 1223588 w 6609447"/>
                <a:gd name="connsiteY0" fmla="*/ 197472 h 4222567"/>
                <a:gd name="connsiteX1" fmla="*/ 1086739 w 6609447"/>
                <a:gd name="connsiteY1" fmla="*/ 178811 h 4222567"/>
                <a:gd name="connsiteX2" fmla="*/ 1036976 w 6609447"/>
                <a:gd name="connsiteY2" fmla="*/ 160150 h 4222567"/>
                <a:gd name="connsiteX3" fmla="*/ 974772 w 6609447"/>
                <a:gd name="connsiteY3" fmla="*/ 147709 h 4222567"/>
                <a:gd name="connsiteX4" fmla="*/ 862804 w 6609447"/>
                <a:gd name="connsiteY4" fmla="*/ 203693 h 4222567"/>
                <a:gd name="connsiteX5" fmla="*/ 240763 w 6609447"/>
                <a:gd name="connsiteY5" fmla="*/ 2710517 h 4222567"/>
                <a:gd name="connsiteX6" fmla="*/ 191000 w 6609447"/>
                <a:gd name="connsiteY6" fmla="*/ 2841146 h 4222567"/>
                <a:gd name="connsiteX7" fmla="*/ 103914 w 6609447"/>
                <a:gd name="connsiteY7" fmla="*/ 3270354 h 4222567"/>
                <a:gd name="connsiteX8" fmla="*/ 35490 w 6609447"/>
                <a:gd name="connsiteY8" fmla="*/ 3730664 h 4222567"/>
                <a:gd name="connsiteX9" fmla="*/ 10608 w 6609447"/>
                <a:gd name="connsiteY9" fmla="*/ 3848852 h 4222567"/>
                <a:gd name="connsiteX10" fmla="*/ 4388 w 6609447"/>
                <a:gd name="connsiteY10" fmla="*/ 3942158 h 4222567"/>
                <a:gd name="connsiteX11" fmla="*/ 4388 w 6609447"/>
                <a:gd name="connsiteY11" fmla="*/ 3979481 h 4222567"/>
                <a:gd name="connsiteX12" fmla="*/ 60372 w 6609447"/>
                <a:gd name="connsiteY12" fmla="*/ 3985701 h 4222567"/>
                <a:gd name="connsiteX13" fmla="*/ 1341776 w 6609447"/>
                <a:gd name="connsiteY13" fmla="*/ 4085228 h 4222567"/>
                <a:gd name="connsiteX14" fmla="*/ 1752323 w 6609447"/>
                <a:gd name="connsiteY14" fmla="*/ 4097668 h 4222567"/>
                <a:gd name="connsiteX15" fmla="*/ 2156649 w 6609447"/>
                <a:gd name="connsiteY15" fmla="*/ 4097668 h 4222567"/>
                <a:gd name="connsiteX16" fmla="*/ 2604519 w 6609447"/>
                <a:gd name="connsiteY16" fmla="*/ 4103889 h 4222567"/>
                <a:gd name="connsiteX17" fmla="*/ 2959082 w 6609447"/>
                <a:gd name="connsiteY17" fmla="*/ 4110109 h 4222567"/>
                <a:gd name="connsiteX18" fmla="*/ 3245221 w 6609447"/>
                <a:gd name="connsiteY18" fmla="*/ 4116330 h 4222567"/>
                <a:gd name="connsiteX19" fmla="*/ 3599784 w 6609447"/>
                <a:gd name="connsiteY19" fmla="*/ 4178534 h 4222567"/>
                <a:gd name="connsiteX20" fmla="*/ 4084976 w 6609447"/>
                <a:gd name="connsiteY20" fmla="*/ 4215856 h 4222567"/>
                <a:gd name="connsiteX21" fmla="*/ 4831425 w 6609447"/>
                <a:gd name="connsiteY21" fmla="*/ 4222077 h 4222567"/>
                <a:gd name="connsiteX22" fmla="*/ 5391261 w 6609447"/>
                <a:gd name="connsiteY22" fmla="*/ 4209636 h 4222567"/>
                <a:gd name="connsiteX23" fmla="*/ 5944878 w 6609447"/>
                <a:gd name="connsiteY23" fmla="*/ 4190974 h 4222567"/>
                <a:gd name="connsiteX24" fmla="*/ 6318102 w 6609447"/>
                <a:gd name="connsiteY24" fmla="*/ 4066566 h 4222567"/>
                <a:gd name="connsiteX25" fmla="*/ 6486053 w 6609447"/>
                <a:gd name="connsiteY25" fmla="*/ 4047905 h 4222567"/>
                <a:gd name="connsiteX26" fmla="*/ 6523376 w 6609447"/>
                <a:gd name="connsiteY26" fmla="*/ 3991921 h 4222567"/>
                <a:gd name="connsiteX27" fmla="*/ 6486053 w 6609447"/>
                <a:gd name="connsiteY27" fmla="*/ 3730664 h 4222567"/>
                <a:gd name="connsiteX28" fmla="*/ 6411408 w 6609447"/>
                <a:gd name="connsiteY28" fmla="*/ 3469407 h 4222567"/>
                <a:gd name="connsiteX29" fmla="*/ 6206135 w 6609447"/>
                <a:gd name="connsiteY29" fmla="*/ 3133505 h 4222567"/>
                <a:gd name="connsiteX30" fmla="*/ 6187474 w 6609447"/>
                <a:gd name="connsiteY30" fmla="*/ 3058860 h 4222567"/>
                <a:gd name="connsiteX31" fmla="*/ 6125270 w 6609447"/>
                <a:gd name="connsiteY31" fmla="*/ 2984215 h 4222567"/>
                <a:gd name="connsiteX32" fmla="*/ 6100388 w 6609447"/>
                <a:gd name="connsiteY32" fmla="*/ 2965554 h 4222567"/>
                <a:gd name="connsiteX33" fmla="*/ 6193694 w 6609447"/>
                <a:gd name="connsiteY33" fmla="*/ 2629652 h 4222567"/>
                <a:gd name="connsiteX34" fmla="*/ 6224796 w 6609447"/>
                <a:gd name="connsiteY34" fmla="*/ 2586109 h 4222567"/>
                <a:gd name="connsiteX35" fmla="*/ 6324323 w 6609447"/>
                <a:gd name="connsiteY35" fmla="*/ 2517685 h 4222567"/>
                <a:gd name="connsiteX36" fmla="*/ 6392747 w 6609447"/>
                <a:gd name="connsiteY36" fmla="*/ 2480362 h 4222567"/>
                <a:gd name="connsiteX37" fmla="*/ 6504714 w 6609447"/>
                <a:gd name="connsiteY37" fmla="*/ 2163121 h 4222567"/>
                <a:gd name="connsiteX38" fmla="*/ 6535816 w 6609447"/>
                <a:gd name="connsiteY38" fmla="*/ 1939187 h 4222567"/>
                <a:gd name="connsiteX39" fmla="*/ 6560698 w 6609447"/>
                <a:gd name="connsiteY39" fmla="*/ 1491317 h 4222567"/>
                <a:gd name="connsiteX40" fmla="*/ 6585580 w 6609447"/>
                <a:gd name="connsiteY40" fmla="*/ 1155415 h 4222567"/>
                <a:gd name="connsiteX41" fmla="*/ 6598021 w 6609447"/>
                <a:gd name="connsiteY41" fmla="*/ 819513 h 4222567"/>
                <a:gd name="connsiteX42" fmla="*/ 6604241 w 6609447"/>
                <a:gd name="connsiteY42" fmla="*/ 707546 h 4222567"/>
                <a:gd name="connsiteX43" fmla="*/ 6517155 w 6609447"/>
                <a:gd name="connsiteY43" fmla="*/ 695105 h 4222567"/>
                <a:gd name="connsiteX44" fmla="*/ 5963539 w 6609447"/>
                <a:gd name="connsiteY44" fmla="*/ 614240 h 4222567"/>
                <a:gd name="connsiteX45" fmla="*/ 5403702 w 6609447"/>
                <a:gd name="connsiteY45" fmla="*/ 539595 h 4222567"/>
                <a:gd name="connsiteX46" fmla="*/ 5142445 w 6609447"/>
                <a:gd name="connsiteY46" fmla="*/ 464950 h 4222567"/>
                <a:gd name="connsiteX47" fmla="*/ 5024257 w 6609447"/>
                <a:gd name="connsiteY47" fmla="*/ 440068 h 4222567"/>
                <a:gd name="connsiteX48" fmla="*/ 4955833 w 6609447"/>
                <a:gd name="connsiteY48" fmla="*/ 402746 h 4222567"/>
                <a:gd name="connsiteX49" fmla="*/ 4937172 w 6609447"/>
                <a:gd name="connsiteY49" fmla="*/ 390305 h 4222567"/>
                <a:gd name="connsiteX50" fmla="*/ 4881188 w 6609447"/>
                <a:gd name="connsiteY50" fmla="*/ 477391 h 4222567"/>
                <a:gd name="connsiteX51" fmla="*/ 4563947 w 6609447"/>
                <a:gd name="connsiteY51" fmla="*/ 1062109 h 4222567"/>
                <a:gd name="connsiteX52" fmla="*/ 4352453 w 6609447"/>
                <a:gd name="connsiteY52" fmla="*/ 1435334 h 4222567"/>
                <a:gd name="connsiteX53" fmla="*/ 4296470 w 6609447"/>
                <a:gd name="connsiteY53" fmla="*/ 1497538 h 4222567"/>
                <a:gd name="connsiteX54" fmla="*/ 4265368 w 6609447"/>
                <a:gd name="connsiteY54" fmla="*/ 1553521 h 4222567"/>
                <a:gd name="connsiteX55" fmla="*/ 4209384 w 6609447"/>
                <a:gd name="connsiteY55" fmla="*/ 1584623 h 4222567"/>
                <a:gd name="connsiteX56" fmla="*/ 3954347 w 6609447"/>
                <a:gd name="connsiteY56" fmla="*/ 1584623 h 4222567"/>
                <a:gd name="connsiteX57" fmla="*/ 3606004 w 6609447"/>
                <a:gd name="connsiteY57" fmla="*/ 1584623 h 4222567"/>
                <a:gd name="connsiteX58" fmla="*/ 3195457 w 6609447"/>
                <a:gd name="connsiteY58" fmla="*/ 1609505 h 4222567"/>
                <a:gd name="connsiteX59" fmla="*/ 2635621 w 6609447"/>
                <a:gd name="connsiteY59" fmla="*/ 1640607 h 4222567"/>
                <a:gd name="connsiteX60" fmla="*/ 2100665 w 6609447"/>
                <a:gd name="connsiteY60" fmla="*/ 1677930 h 4222567"/>
                <a:gd name="connsiteX61" fmla="*/ 1646576 w 6609447"/>
                <a:gd name="connsiteY61" fmla="*/ 1715252 h 4222567"/>
                <a:gd name="connsiteX62" fmla="*/ 1459963 w 6609447"/>
                <a:gd name="connsiteY62" fmla="*/ 1715252 h 4222567"/>
                <a:gd name="connsiteX63" fmla="*/ 1248470 w 6609447"/>
                <a:gd name="connsiteY63" fmla="*/ 1802338 h 4222567"/>
                <a:gd name="connsiteX64" fmla="*/ 1211147 w 6609447"/>
                <a:gd name="connsiteY64" fmla="*/ 3544051 h 4222567"/>
                <a:gd name="connsiteX0" fmla="*/ 1223588 w 6609447"/>
                <a:gd name="connsiteY0" fmla="*/ 193666 h 4218761"/>
                <a:gd name="connsiteX1" fmla="*/ 1086739 w 6609447"/>
                <a:gd name="connsiteY1" fmla="*/ 175005 h 4218761"/>
                <a:gd name="connsiteX2" fmla="*/ 1036976 w 6609447"/>
                <a:gd name="connsiteY2" fmla="*/ 156344 h 4218761"/>
                <a:gd name="connsiteX3" fmla="*/ 862804 w 6609447"/>
                <a:gd name="connsiteY3" fmla="*/ 199887 h 4218761"/>
                <a:gd name="connsiteX4" fmla="*/ 240763 w 6609447"/>
                <a:gd name="connsiteY4" fmla="*/ 2706711 h 4218761"/>
                <a:gd name="connsiteX5" fmla="*/ 191000 w 6609447"/>
                <a:gd name="connsiteY5" fmla="*/ 2837340 h 4218761"/>
                <a:gd name="connsiteX6" fmla="*/ 103914 w 6609447"/>
                <a:gd name="connsiteY6" fmla="*/ 3266548 h 4218761"/>
                <a:gd name="connsiteX7" fmla="*/ 35490 w 6609447"/>
                <a:gd name="connsiteY7" fmla="*/ 3726858 h 4218761"/>
                <a:gd name="connsiteX8" fmla="*/ 10608 w 6609447"/>
                <a:gd name="connsiteY8" fmla="*/ 3845046 h 4218761"/>
                <a:gd name="connsiteX9" fmla="*/ 4388 w 6609447"/>
                <a:gd name="connsiteY9" fmla="*/ 3938352 h 4218761"/>
                <a:gd name="connsiteX10" fmla="*/ 4388 w 6609447"/>
                <a:gd name="connsiteY10" fmla="*/ 3975675 h 4218761"/>
                <a:gd name="connsiteX11" fmla="*/ 60372 w 6609447"/>
                <a:gd name="connsiteY11" fmla="*/ 3981895 h 4218761"/>
                <a:gd name="connsiteX12" fmla="*/ 1341776 w 6609447"/>
                <a:gd name="connsiteY12" fmla="*/ 4081422 h 4218761"/>
                <a:gd name="connsiteX13" fmla="*/ 1752323 w 6609447"/>
                <a:gd name="connsiteY13" fmla="*/ 4093862 h 4218761"/>
                <a:gd name="connsiteX14" fmla="*/ 2156649 w 6609447"/>
                <a:gd name="connsiteY14" fmla="*/ 4093862 h 4218761"/>
                <a:gd name="connsiteX15" fmla="*/ 2604519 w 6609447"/>
                <a:gd name="connsiteY15" fmla="*/ 4100083 h 4218761"/>
                <a:gd name="connsiteX16" fmla="*/ 2959082 w 6609447"/>
                <a:gd name="connsiteY16" fmla="*/ 4106303 h 4218761"/>
                <a:gd name="connsiteX17" fmla="*/ 3245221 w 6609447"/>
                <a:gd name="connsiteY17" fmla="*/ 4112524 h 4218761"/>
                <a:gd name="connsiteX18" fmla="*/ 3599784 w 6609447"/>
                <a:gd name="connsiteY18" fmla="*/ 4174728 h 4218761"/>
                <a:gd name="connsiteX19" fmla="*/ 4084976 w 6609447"/>
                <a:gd name="connsiteY19" fmla="*/ 4212050 h 4218761"/>
                <a:gd name="connsiteX20" fmla="*/ 4831425 w 6609447"/>
                <a:gd name="connsiteY20" fmla="*/ 4218271 h 4218761"/>
                <a:gd name="connsiteX21" fmla="*/ 5391261 w 6609447"/>
                <a:gd name="connsiteY21" fmla="*/ 4205830 h 4218761"/>
                <a:gd name="connsiteX22" fmla="*/ 5944878 w 6609447"/>
                <a:gd name="connsiteY22" fmla="*/ 4187168 h 4218761"/>
                <a:gd name="connsiteX23" fmla="*/ 6318102 w 6609447"/>
                <a:gd name="connsiteY23" fmla="*/ 4062760 h 4218761"/>
                <a:gd name="connsiteX24" fmla="*/ 6486053 w 6609447"/>
                <a:gd name="connsiteY24" fmla="*/ 4044099 h 4218761"/>
                <a:gd name="connsiteX25" fmla="*/ 6523376 w 6609447"/>
                <a:gd name="connsiteY25" fmla="*/ 3988115 h 4218761"/>
                <a:gd name="connsiteX26" fmla="*/ 6486053 w 6609447"/>
                <a:gd name="connsiteY26" fmla="*/ 3726858 h 4218761"/>
                <a:gd name="connsiteX27" fmla="*/ 6411408 w 6609447"/>
                <a:gd name="connsiteY27" fmla="*/ 3465601 h 4218761"/>
                <a:gd name="connsiteX28" fmla="*/ 6206135 w 6609447"/>
                <a:gd name="connsiteY28" fmla="*/ 3129699 h 4218761"/>
                <a:gd name="connsiteX29" fmla="*/ 6187474 w 6609447"/>
                <a:gd name="connsiteY29" fmla="*/ 3055054 h 4218761"/>
                <a:gd name="connsiteX30" fmla="*/ 6125270 w 6609447"/>
                <a:gd name="connsiteY30" fmla="*/ 2980409 h 4218761"/>
                <a:gd name="connsiteX31" fmla="*/ 6100388 w 6609447"/>
                <a:gd name="connsiteY31" fmla="*/ 2961748 h 4218761"/>
                <a:gd name="connsiteX32" fmla="*/ 6193694 w 6609447"/>
                <a:gd name="connsiteY32" fmla="*/ 2625846 h 4218761"/>
                <a:gd name="connsiteX33" fmla="*/ 6224796 w 6609447"/>
                <a:gd name="connsiteY33" fmla="*/ 2582303 h 4218761"/>
                <a:gd name="connsiteX34" fmla="*/ 6324323 w 6609447"/>
                <a:gd name="connsiteY34" fmla="*/ 2513879 h 4218761"/>
                <a:gd name="connsiteX35" fmla="*/ 6392747 w 6609447"/>
                <a:gd name="connsiteY35" fmla="*/ 2476556 h 4218761"/>
                <a:gd name="connsiteX36" fmla="*/ 6504714 w 6609447"/>
                <a:gd name="connsiteY36" fmla="*/ 2159315 h 4218761"/>
                <a:gd name="connsiteX37" fmla="*/ 6535816 w 6609447"/>
                <a:gd name="connsiteY37" fmla="*/ 1935381 h 4218761"/>
                <a:gd name="connsiteX38" fmla="*/ 6560698 w 6609447"/>
                <a:gd name="connsiteY38" fmla="*/ 1487511 h 4218761"/>
                <a:gd name="connsiteX39" fmla="*/ 6585580 w 6609447"/>
                <a:gd name="connsiteY39" fmla="*/ 1151609 h 4218761"/>
                <a:gd name="connsiteX40" fmla="*/ 6598021 w 6609447"/>
                <a:gd name="connsiteY40" fmla="*/ 815707 h 4218761"/>
                <a:gd name="connsiteX41" fmla="*/ 6604241 w 6609447"/>
                <a:gd name="connsiteY41" fmla="*/ 703740 h 4218761"/>
                <a:gd name="connsiteX42" fmla="*/ 6517155 w 6609447"/>
                <a:gd name="connsiteY42" fmla="*/ 691299 h 4218761"/>
                <a:gd name="connsiteX43" fmla="*/ 5963539 w 6609447"/>
                <a:gd name="connsiteY43" fmla="*/ 610434 h 4218761"/>
                <a:gd name="connsiteX44" fmla="*/ 5403702 w 6609447"/>
                <a:gd name="connsiteY44" fmla="*/ 535789 h 4218761"/>
                <a:gd name="connsiteX45" fmla="*/ 5142445 w 6609447"/>
                <a:gd name="connsiteY45" fmla="*/ 461144 h 4218761"/>
                <a:gd name="connsiteX46" fmla="*/ 5024257 w 6609447"/>
                <a:gd name="connsiteY46" fmla="*/ 436262 h 4218761"/>
                <a:gd name="connsiteX47" fmla="*/ 4955833 w 6609447"/>
                <a:gd name="connsiteY47" fmla="*/ 398940 h 4218761"/>
                <a:gd name="connsiteX48" fmla="*/ 4937172 w 6609447"/>
                <a:gd name="connsiteY48" fmla="*/ 386499 h 4218761"/>
                <a:gd name="connsiteX49" fmla="*/ 4881188 w 6609447"/>
                <a:gd name="connsiteY49" fmla="*/ 473585 h 4218761"/>
                <a:gd name="connsiteX50" fmla="*/ 4563947 w 6609447"/>
                <a:gd name="connsiteY50" fmla="*/ 1058303 h 4218761"/>
                <a:gd name="connsiteX51" fmla="*/ 4352453 w 6609447"/>
                <a:gd name="connsiteY51" fmla="*/ 1431528 h 4218761"/>
                <a:gd name="connsiteX52" fmla="*/ 4296470 w 6609447"/>
                <a:gd name="connsiteY52" fmla="*/ 1493732 h 4218761"/>
                <a:gd name="connsiteX53" fmla="*/ 4265368 w 6609447"/>
                <a:gd name="connsiteY53" fmla="*/ 1549715 h 4218761"/>
                <a:gd name="connsiteX54" fmla="*/ 4209384 w 6609447"/>
                <a:gd name="connsiteY54" fmla="*/ 1580817 h 4218761"/>
                <a:gd name="connsiteX55" fmla="*/ 3954347 w 6609447"/>
                <a:gd name="connsiteY55" fmla="*/ 1580817 h 4218761"/>
                <a:gd name="connsiteX56" fmla="*/ 3606004 w 6609447"/>
                <a:gd name="connsiteY56" fmla="*/ 1580817 h 4218761"/>
                <a:gd name="connsiteX57" fmla="*/ 3195457 w 6609447"/>
                <a:gd name="connsiteY57" fmla="*/ 1605699 h 4218761"/>
                <a:gd name="connsiteX58" fmla="*/ 2635621 w 6609447"/>
                <a:gd name="connsiteY58" fmla="*/ 1636801 h 4218761"/>
                <a:gd name="connsiteX59" fmla="*/ 2100665 w 6609447"/>
                <a:gd name="connsiteY59" fmla="*/ 1674124 h 4218761"/>
                <a:gd name="connsiteX60" fmla="*/ 1646576 w 6609447"/>
                <a:gd name="connsiteY60" fmla="*/ 1711446 h 4218761"/>
                <a:gd name="connsiteX61" fmla="*/ 1459963 w 6609447"/>
                <a:gd name="connsiteY61" fmla="*/ 1711446 h 4218761"/>
                <a:gd name="connsiteX62" fmla="*/ 1248470 w 6609447"/>
                <a:gd name="connsiteY62" fmla="*/ 1798532 h 4218761"/>
                <a:gd name="connsiteX63" fmla="*/ 1211147 w 6609447"/>
                <a:gd name="connsiteY63" fmla="*/ 3540245 h 4218761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91000 w 6609447"/>
                <a:gd name="connsiteY4" fmla="*/ 2831419 h 4212840"/>
                <a:gd name="connsiteX5" fmla="*/ 103914 w 6609447"/>
                <a:gd name="connsiteY5" fmla="*/ 3260627 h 4212840"/>
                <a:gd name="connsiteX6" fmla="*/ 35490 w 6609447"/>
                <a:gd name="connsiteY6" fmla="*/ 3720937 h 4212840"/>
                <a:gd name="connsiteX7" fmla="*/ 10608 w 6609447"/>
                <a:gd name="connsiteY7" fmla="*/ 3839125 h 4212840"/>
                <a:gd name="connsiteX8" fmla="*/ 4388 w 6609447"/>
                <a:gd name="connsiteY8" fmla="*/ 3932431 h 4212840"/>
                <a:gd name="connsiteX9" fmla="*/ 4388 w 6609447"/>
                <a:gd name="connsiteY9" fmla="*/ 3969754 h 4212840"/>
                <a:gd name="connsiteX10" fmla="*/ 60372 w 6609447"/>
                <a:gd name="connsiteY10" fmla="*/ 3975974 h 4212840"/>
                <a:gd name="connsiteX11" fmla="*/ 1341776 w 6609447"/>
                <a:gd name="connsiteY11" fmla="*/ 4075501 h 4212840"/>
                <a:gd name="connsiteX12" fmla="*/ 1752323 w 6609447"/>
                <a:gd name="connsiteY12" fmla="*/ 4087941 h 4212840"/>
                <a:gd name="connsiteX13" fmla="*/ 2156649 w 6609447"/>
                <a:gd name="connsiteY13" fmla="*/ 4087941 h 4212840"/>
                <a:gd name="connsiteX14" fmla="*/ 2604519 w 6609447"/>
                <a:gd name="connsiteY14" fmla="*/ 4094162 h 4212840"/>
                <a:gd name="connsiteX15" fmla="*/ 2959082 w 6609447"/>
                <a:gd name="connsiteY15" fmla="*/ 4100382 h 4212840"/>
                <a:gd name="connsiteX16" fmla="*/ 3245221 w 6609447"/>
                <a:gd name="connsiteY16" fmla="*/ 4106603 h 4212840"/>
                <a:gd name="connsiteX17" fmla="*/ 3599784 w 6609447"/>
                <a:gd name="connsiteY17" fmla="*/ 4168807 h 4212840"/>
                <a:gd name="connsiteX18" fmla="*/ 4084976 w 6609447"/>
                <a:gd name="connsiteY18" fmla="*/ 4206129 h 4212840"/>
                <a:gd name="connsiteX19" fmla="*/ 4831425 w 6609447"/>
                <a:gd name="connsiteY19" fmla="*/ 4212350 h 4212840"/>
                <a:gd name="connsiteX20" fmla="*/ 5391261 w 6609447"/>
                <a:gd name="connsiteY20" fmla="*/ 4199909 h 4212840"/>
                <a:gd name="connsiteX21" fmla="*/ 5944878 w 6609447"/>
                <a:gd name="connsiteY21" fmla="*/ 4181247 h 4212840"/>
                <a:gd name="connsiteX22" fmla="*/ 6318102 w 6609447"/>
                <a:gd name="connsiteY22" fmla="*/ 4056839 h 4212840"/>
                <a:gd name="connsiteX23" fmla="*/ 6486053 w 6609447"/>
                <a:gd name="connsiteY23" fmla="*/ 4038178 h 4212840"/>
                <a:gd name="connsiteX24" fmla="*/ 6523376 w 6609447"/>
                <a:gd name="connsiteY24" fmla="*/ 3982194 h 4212840"/>
                <a:gd name="connsiteX25" fmla="*/ 6486053 w 6609447"/>
                <a:gd name="connsiteY25" fmla="*/ 3720937 h 4212840"/>
                <a:gd name="connsiteX26" fmla="*/ 6411408 w 6609447"/>
                <a:gd name="connsiteY26" fmla="*/ 3459680 h 4212840"/>
                <a:gd name="connsiteX27" fmla="*/ 6206135 w 6609447"/>
                <a:gd name="connsiteY27" fmla="*/ 3123778 h 4212840"/>
                <a:gd name="connsiteX28" fmla="*/ 6187474 w 6609447"/>
                <a:gd name="connsiteY28" fmla="*/ 3049133 h 4212840"/>
                <a:gd name="connsiteX29" fmla="*/ 6125270 w 6609447"/>
                <a:gd name="connsiteY29" fmla="*/ 2974488 h 4212840"/>
                <a:gd name="connsiteX30" fmla="*/ 6100388 w 6609447"/>
                <a:gd name="connsiteY30" fmla="*/ 2955827 h 4212840"/>
                <a:gd name="connsiteX31" fmla="*/ 6193694 w 6609447"/>
                <a:gd name="connsiteY31" fmla="*/ 2619925 h 4212840"/>
                <a:gd name="connsiteX32" fmla="*/ 6224796 w 6609447"/>
                <a:gd name="connsiteY32" fmla="*/ 2576382 h 4212840"/>
                <a:gd name="connsiteX33" fmla="*/ 6324323 w 6609447"/>
                <a:gd name="connsiteY33" fmla="*/ 2507958 h 4212840"/>
                <a:gd name="connsiteX34" fmla="*/ 6392747 w 6609447"/>
                <a:gd name="connsiteY34" fmla="*/ 2470635 h 4212840"/>
                <a:gd name="connsiteX35" fmla="*/ 6504714 w 6609447"/>
                <a:gd name="connsiteY35" fmla="*/ 2153394 h 4212840"/>
                <a:gd name="connsiteX36" fmla="*/ 6535816 w 6609447"/>
                <a:gd name="connsiteY36" fmla="*/ 1929460 h 4212840"/>
                <a:gd name="connsiteX37" fmla="*/ 6560698 w 6609447"/>
                <a:gd name="connsiteY37" fmla="*/ 1481590 h 4212840"/>
                <a:gd name="connsiteX38" fmla="*/ 6585580 w 6609447"/>
                <a:gd name="connsiteY38" fmla="*/ 1145688 h 4212840"/>
                <a:gd name="connsiteX39" fmla="*/ 6598021 w 6609447"/>
                <a:gd name="connsiteY39" fmla="*/ 809786 h 4212840"/>
                <a:gd name="connsiteX40" fmla="*/ 6604241 w 6609447"/>
                <a:gd name="connsiteY40" fmla="*/ 697819 h 4212840"/>
                <a:gd name="connsiteX41" fmla="*/ 6517155 w 6609447"/>
                <a:gd name="connsiteY41" fmla="*/ 685378 h 4212840"/>
                <a:gd name="connsiteX42" fmla="*/ 5963539 w 6609447"/>
                <a:gd name="connsiteY42" fmla="*/ 604513 h 4212840"/>
                <a:gd name="connsiteX43" fmla="*/ 5403702 w 6609447"/>
                <a:gd name="connsiteY43" fmla="*/ 529868 h 4212840"/>
                <a:gd name="connsiteX44" fmla="*/ 5142445 w 6609447"/>
                <a:gd name="connsiteY44" fmla="*/ 455223 h 4212840"/>
                <a:gd name="connsiteX45" fmla="*/ 5024257 w 6609447"/>
                <a:gd name="connsiteY45" fmla="*/ 430341 h 4212840"/>
                <a:gd name="connsiteX46" fmla="*/ 4955833 w 6609447"/>
                <a:gd name="connsiteY46" fmla="*/ 393019 h 4212840"/>
                <a:gd name="connsiteX47" fmla="*/ 4937172 w 6609447"/>
                <a:gd name="connsiteY47" fmla="*/ 380578 h 4212840"/>
                <a:gd name="connsiteX48" fmla="*/ 4881188 w 6609447"/>
                <a:gd name="connsiteY48" fmla="*/ 467664 h 4212840"/>
                <a:gd name="connsiteX49" fmla="*/ 4563947 w 6609447"/>
                <a:gd name="connsiteY49" fmla="*/ 1052382 h 4212840"/>
                <a:gd name="connsiteX50" fmla="*/ 4352453 w 6609447"/>
                <a:gd name="connsiteY50" fmla="*/ 1425607 h 4212840"/>
                <a:gd name="connsiteX51" fmla="*/ 4296470 w 6609447"/>
                <a:gd name="connsiteY51" fmla="*/ 1487811 h 4212840"/>
                <a:gd name="connsiteX52" fmla="*/ 4265368 w 6609447"/>
                <a:gd name="connsiteY52" fmla="*/ 1543794 h 4212840"/>
                <a:gd name="connsiteX53" fmla="*/ 4209384 w 6609447"/>
                <a:gd name="connsiteY53" fmla="*/ 1574896 h 4212840"/>
                <a:gd name="connsiteX54" fmla="*/ 3954347 w 6609447"/>
                <a:gd name="connsiteY54" fmla="*/ 1574896 h 4212840"/>
                <a:gd name="connsiteX55" fmla="*/ 3606004 w 6609447"/>
                <a:gd name="connsiteY55" fmla="*/ 1574896 h 4212840"/>
                <a:gd name="connsiteX56" fmla="*/ 3195457 w 6609447"/>
                <a:gd name="connsiteY56" fmla="*/ 1599778 h 4212840"/>
                <a:gd name="connsiteX57" fmla="*/ 2635621 w 6609447"/>
                <a:gd name="connsiteY57" fmla="*/ 1630880 h 4212840"/>
                <a:gd name="connsiteX58" fmla="*/ 2100665 w 6609447"/>
                <a:gd name="connsiteY58" fmla="*/ 1668203 h 4212840"/>
                <a:gd name="connsiteX59" fmla="*/ 1646576 w 6609447"/>
                <a:gd name="connsiteY59" fmla="*/ 1705525 h 4212840"/>
                <a:gd name="connsiteX60" fmla="*/ 1459963 w 6609447"/>
                <a:gd name="connsiteY60" fmla="*/ 1705525 h 4212840"/>
                <a:gd name="connsiteX61" fmla="*/ 1248470 w 6609447"/>
                <a:gd name="connsiteY61" fmla="*/ 1792611 h 4212840"/>
                <a:gd name="connsiteX62" fmla="*/ 1211147 w 6609447"/>
                <a:gd name="connsiteY62" fmla="*/ 3534324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91000 w 6609447"/>
                <a:gd name="connsiteY4" fmla="*/ 2831419 h 4212840"/>
                <a:gd name="connsiteX5" fmla="*/ 103914 w 6609447"/>
                <a:gd name="connsiteY5" fmla="*/ 3260627 h 4212840"/>
                <a:gd name="connsiteX6" fmla="*/ 35490 w 6609447"/>
                <a:gd name="connsiteY6" fmla="*/ 3720937 h 4212840"/>
                <a:gd name="connsiteX7" fmla="*/ 10608 w 6609447"/>
                <a:gd name="connsiteY7" fmla="*/ 3839125 h 4212840"/>
                <a:gd name="connsiteX8" fmla="*/ 4388 w 6609447"/>
                <a:gd name="connsiteY8" fmla="*/ 3932431 h 4212840"/>
                <a:gd name="connsiteX9" fmla="*/ 4388 w 6609447"/>
                <a:gd name="connsiteY9" fmla="*/ 3969754 h 4212840"/>
                <a:gd name="connsiteX10" fmla="*/ 60372 w 6609447"/>
                <a:gd name="connsiteY10" fmla="*/ 3975974 h 4212840"/>
                <a:gd name="connsiteX11" fmla="*/ 1341776 w 6609447"/>
                <a:gd name="connsiteY11" fmla="*/ 4075501 h 4212840"/>
                <a:gd name="connsiteX12" fmla="*/ 1752323 w 6609447"/>
                <a:gd name="connsiteY12" fmla="*/ 4087941 h 4212840"/>
                <a:gd name="connsiteX13" fmla="*/ 2156649 w 6609447"/>
                <a:gd name="connsiteY13" fmla="*/ 4087941 h 4212840"/>
                <a:gd name="connsiteX14" fmla="*/ 2604519 w 6609447"/>
                <a:gd name="connsiteY14" fmla="*/ 4094162 h 4212840"/>
                <a:gd name="connsiteX15" fmla="*/ 2959082 w 6609447"/>
                <a:gd name="connsiteY15" fmla="*/ 4100382 h 4212840"/>
                <a:gd name="connsiteX16" fmla="*/ 3245221 w 6609447"/>
                <a:gd name="connsiteY16" fmla="*/ 4106603 h 4212840"/>
                <a:gd name="connsiteX17" fmla="*/ 3599784 w 6609447"/>
                <a:gd name="connsiteY17" fmla="*/ 4168807 h 4212840"/>
                <a:gd name="connsiteX18" fmla="*/ 4084976 w 6609447"/>
                <a:gd name="connsiteY18" fmla="*/ 4206129 h 4212840"/>
                <a:gd name="connsiteX19" fmla="*/ 4831425 w 6609447"/>
                <a:gd name="connsiteY19" fmla="*/ 4212350 h 4212840"/>
                <a:gd name="connsiteX20" fmla="*/ 5391261 w 6609447"/>
                <a:gd name="connsiteY20" fmla="*/ 4199909 h 4212840"/>
                <a:gd name="connsiteX21" fmla="*/ 5944878 w 6609447"/>
                <a:gd name="connsiteY21" fmla="*/ 4181247 h 4212840"/>
                <a:gd name="connsiteX22" fmla="*/ 6318102 w 6609447"/>
                <a:gd name="connsiteY22" fmla="*/ 4056839 h 4212840"/>
                <a:gd name="connsiteX23" fmla="*/ 6486053 w 6609447"/>
                <a:gd name="connsiteY23" fmla="*/ 4038178 h 4212840"/>
                <a:gd name="connsiteX24" fmla="*/ 6523376 w 6609447"/>
                <a:gd name="connsiteY24" fmla="*/ 3982194 h 4212840"/>
                <a:gd name="connsiteX25" fmla="*/ 6486053 w 6609447"/>
                <a:gd name="connsiteY25" fmla="*/ 3720937 h 4212840"/>
                <a:gd name="connsiteX26" fmla="*/ 6411408 w 6609447"/>
                <a:gd name="connsiteY26" fmla="*/ 3459680 h 4212840"/>
                <a:gd name="connsiteX27" fmla="*/ 6206135 w 6609447"/>
                <a:gd name="connsiteY27" fmla="*/ 3123778 h 4212840"/>
                <a:gd name="connsiteX28" fmla="*/ 6187474 w 6609447"/>
                <a:gd name="connsiteY28" fmla="*/ 3049133 h 4212840"/>
                <a:gd name="connsiteX29" fmla="*/ 6125270 w 6609447"/>
                <a:gd name="connsiteY29" fmla="*/ 2974488 h 4212840"/>
                <a:gd name="connsiteX30" fmla="*/ 6100388 w 6609447"/>
                <a:gd name="connsiteY30" fmla="*/ 2955827 h 4212840"/>
                <a:gd name="connsiteX31" fmla="*/ 6193694 w 6609447"/>
                <a:gd name="connsiteY31" fmla="*/ 2619925 h 4212840"/>
                <a:gd name="connsiteX32" fmla="*/ 6224796 w 6609447"/>
                <a:gd name="connsiteY32" fmla="*/ 2576382 h 4212840"/>
                <a:gd name="connsiteX33" fmla="*/ 6324323 w 6609447"/>
                <a:gd name="connsiteY33" fmla="*/ 2507958 h 4212840"/>
                <a:gd name="connsiteX34" fmla="*/ 6392747 w 6609447"/>
                <a:gd name="connsiteY34" fmla="*/ 2470635 h 4212840"/>
                <a:gd name="connsiteX35" fmla="*/ 6504714 w 6609447"/>
                <a:gd name="connsiteY35" fmla="*/ 2153394 h 4212840"/>
                <a:gd name="connsiteX36" fmla="*/ 6535816 w 6609447"/>
                <a:gd name="connsiteY36" fmla="*/ 1929460 h 4212840"/>
                <a:gd name="connsiteX37" fmla="*/ 6560698 w 6609447"/>
                <a:gd name="connsiteY37" fmla="*/ 1481590 h 4212840"/>
                <a:gd name="connsiteX38" fmla="*/ 6585580 w 6609447"/>
                <a:gd name="connsiteY38" fmla="*/ 1145688 h 4212840"/>
                <a:gd name="connsiteX39" fmla="*/ 6598021 w 6609447"/>
                <a:gd name="connsiteY39" fmla="*/ 809786 h 4212840"/>
                <a:gd name="connsiteX40" fmla="*/ 6604241 w 6609447"/>
                <a:gd name="connsiteY40" fmla="*/ 697819 h 4212840"/>
                <a:gd name="connsiteX41" fmla="*/ 6517155 w 6609447"/>
                <a:gd name="connsiteY41" fmla="*/ 685378 h 4212840"/>
                <a:gd name="connsiteX42" fmla="*/ 5963539 w 6609447"/>
                <a:gd name="connsiteY42" fmla="*/ 604513 h 4212840"/>
                <a:gd name="connsiteX43" fmla="*/ 5403702 w 6609447"/>
                <a:gd name="connsiteY43" fmla="*/ 529868 h 4212840"/>
                <a:gd name="connsiteX44" fmla="*/ 5142445 w 6609447"/>
                <a:gd name="connsiteY44" fmla="*/ 455223 h 4212840"/>
                <a:gd name="connsiteX45" fmla="*/ 5024257 w 6609447"/>
                <a:gd name="connsiteY45" fmla="*/ 430341 h 4212840"/>
                <a:gd name="connsiteX46" fmla="*/ 4955833 w 6609447"/>
                <a:gd name="connsiteY46" fmla="*/ 393019 h 4212840"/>
                <a:gd name="connsiteX47" fmla="*/ 4937172 w 6609447"/>
                <a:gd name="connsiteY47" fmla="*/ 380578 h 4212840"/>
                <a:gd name="connsiteX48" fmla="*/ 4881188 w 6609447"/>
                <a:gd name="connsiteY48" fmla="*/ 467664 h 4212840"/>
                <a:gd name="connsiteX49" fmla="*/ 4563947 w 6609447"/>
                <a:gd name="connsiteY49" fmla="*/ 1052382 h 4212840"/>
                <a:gd name="connsiteX50" fmla="*/ 4352453 w 6609447"/>
                <a:gd name="connsiteY50" fmla="*/ 1425607 h 4212840"/>
                <a:gd name="connsiteX51" fmla="*/ 4296470 w 6609447"/>
                <a:gd name="connsiteY51" fmla="*/ 1487811 h 4212840"/>
                <a:gd name="connsiteX52" fmla="*/ 4265368 w 6609447"/>
                <a:gd name="connsiteY52" fmla="*/ 1543794 h 4212840"/>
                <a:gd name="connsiteX53" fmla="*/ 4209384 w 6609447"/>
                <a:gd name="connsiteY53" fmla="*/ 1574896 h 4212840"/>
                <a:gd name="connsiteX54" fmla="*/ 3954347 w 6609447"/>
                <a:gd name="connsiteY54" fmla="*/ 1574896 h 4212840"/>
                <a:gd name="connsiteX55" fmla="*/ 3606004 w 6609447"/>
                <a:gd name="connsiteY55" fmla="*/ 1574896 h 4212840"/>
                <a:gd name="connsiteX56" fmla="*/ 3195457 w 6609447"/>
                <a:gd name="connsiteY56" fmla="*/ 1599778 h 4212840"/>
                <a:gd name="connsiteX57" fmla="*/ 2635621 w 6609447"/>
                <a:gd name="connsiteY57" fmla="*/ 1630880 h 4212840"/>
                <a:gd name="connsiteX58" fmla="*/ 2100665 w 6609447"/>
                <a:gd name="connsiteY58" fmla="*/ 1668203 h 4212840"/>
                <a:gd name="connsiteX59" fmla="*/ 1646576 w 6609447"/>
                <a:gd name="connsiteY59" fmla="*/ 1705525 h 4212840"/>
                <a:gd name="connsiteX60" fmla="*/ 1459963 w 6609447"/>
                <a:gd name="connsiteY60" fmla="*/ 1705525 h 4212840"/>
                <a:gd name="connsiteX61" fmla="*/ 1248470 w 6609447"/>
                <a:gd name="connsiteY61" fmla="*/ 1792611 h 4212840"/>
                <a:gd name="connsiteX62" fmla="*/ 1217368 w 6609447"/>
                <a:gd name="connsiteY62" fmla="*/ 3982193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03914 w 6609447"/>
                <a:gd name="connsiteY4" fmla="*/ 3260627 h 4212840"/>
                <a:gd name="connsiteX5" fmla="*/ 35490 w 6609447"/>
                <a:gd name="connsiteY5" fmla="*/ 3720937 h 4212840"/>
                <a:gd name="connsiteX6" fmla="*/ 10608 w 6609447"/>
                <a:gd name="connsiteY6" fmla="*/ 3839125 h 4212840"/>
                <a:gd name="connsiteX7" fmla="*/ 4388 w 6609447"/>
                <a:gd name="connsiteY7" fmla="*/ 3932431 h 4212840"/>
                <a:gd name="connsiteX8" fmla="*/ 4388 w 6609447"/>
                <a:gd name="connsiteY8" fmla="*/ 3969754 h 4212840"/>
                <a:gd name="connsiteX9" fmla="*/ 60372 w 6609447"/>
                <a:gd name="connsiteY9" fmla="*/ 3975974 h 4212840"/>
                <a:gd name="connsiteX10" fmla="*/ 1341776 w 6609447"/>
                <a:gd name="connsiteY10" fmla="*/ 4075501 h 4212840"/>
                <a:gd name="connsiteX11" fmla="*/ 1752323 w 6609447"/>
                <a:gd name="connsiteY11" fmla="*/ 4087941 h 4212840"/>
                <a:gd name="connsiteX12" fmla="*/ 2156649 w 6609447"/>
                <a:gd name="connsiteY12" fmla="*/ 4087941 h 4212840"/>
                <a:gd name="connsiteX13" fmla="*/ 2604519 w 6609447"/>
                <a:gd name="connsiteY13" fmla="*/ 4094162 h 4212840"/>
                <a:gd name="connsiteX14" fmla="*/ 2959082 w 6609447"/>
                <a:gd name="connsiteY14" fmla="*/ 4100382 h 4212840"/>
                <a:gd name="connsiteX15" fmla="*/ 3245221 w 6609447"/>
                <a:gd name="connsiteY15" fmla="*/ 4106603 h 4212840"/>
                <a:gd name="connsiteX16" fmla="*/ 3599784 w 6609447"/>
                <a:gd name="connsiteY16" fmla="*/ 4168807 h 4212840"/>
                <a:gd name="connsiteX17" fmla="*/ 4084976 w 6609447"/>
                <a:gd name="connsiteY17" fmla="*/ 4206129 h 4212840"/>
                <a:gd name="connsiteX18" fmla="*/ 4831425 w 6609447"/>
                <a:gd name="connsiteY18" fmla="*/ 4212350 h 4212840"/>
                <a:gd name="connsiteX19" fmla="*/ 5391261 w 6609447"/>
                <a:gd name="connsiteY19" fmla="*/ 4199909 h 4212840"/>
                <a:gd name="connsiteX20" fmla="*/ 5944878 w 6609447"/>
                <a:gd name="connsiteY20" fmla="*/ 4181247 h 4212840"/>
                <a:gd name="connsiteX21" fmla="*/ 6318102 w 6609447"/>
                <a:gd name="connsiteY21" fmla="*/ 4056839 h 4212840"/>
                <a:gd name="connsiteX22" fmla="*/ 6486053 w 6609447"/>
                <a:gd name="connsiteY22" fmla="*/ 4038178 h 4212840"/>
                <a:gd name="connsiteX23" fmla="*/ 6523376 w 6609447"/>
                <a:gd name="connsiteY23" fmla="*/ 3982194 h 4212840"/>
                <a:gd name="connsiteX24" fmla="*/ 6486053 w 6609447"/>
                <a:gd name="connsiteY24" fmla="*/ 3720937 h 4212840"/>
                <a:gd name="connsiteX25" fmla="*/ 6411408 w 6609447"/>
                <a:gd name="connsiteY25" fmla="*/ 3459680 h 4212840"/>
                <a:gd name="connsiteX26" fmla="*/ 6206135 w 6609447"/>
                <a:gd name="connsiteY26" fmla="*/ 3123778 h 4212840"/>
                <a:gd name="connsiteX27" fmla="*/ 6187474 w 6609447"/>
                <a:gd name="connsiteY27" fmla="*/ 3049133 h 4212840"/>
                <a:gd name="connsiteX28" fmla="*/ 6125270 w 6609447"/>
                <a:gd name="connsiteY28" fmla="*/ 2974488 h 4212840"/>
                <a:gd name="connsiteX29" fmla="*/ 6100388 w 6609447"/>
                <a:gd name="connsiteY29" fmla="*/ 2955827 h 4212840"/>
                <a:gd name="connsiteX30" fmla="*/ 6193694 w 6609447"/>
                <a:gd name="connsiteY30" fmla="*/ 2619925 h 4212840"/>
                <a:gd name="connsiteX31" fmla="*/ 6224796 w 6609447"/>
                <a:gd name="connsiteY31" fmla="*/ 2576382 h 4212840"/>
                <a:gd name="connsiteX32" fmla="*/ 6324323 w 6609447"/>
                <a:gd name="connsiteY32" fmla="*/ 2507958 h 4212840"/>
                <a:gd name="connsiteX33" fmla="*/ 6392747 w 6609447"/>
                <a:gd name="connsiteY33" fmla="*/ 2470635 h 4212840"/>
                <a:gd name="connsiteX34" fmla="*/ 6504714 w 6609447"/>
                <a:gd name="connsiteY34" fmla="*/ 2153394 h 4212840"/>
                <a:gd name="connsiteX35" fmla="*/ 6535816 w 6609447"/>
                <a:gd name="connsiteY35" fmla="*/ 1929460 h 4212840"/>
                <a:gd name="connsiteX36" fmla="*/ 6560698 w 6609447"/>
                <a:gd name="connsiteY36" fmla="*/ 1481590 h 4212840"/>
                <a:gd name="connsiteX37" fmla="*/ 6585580 w 6609447"/>
                <a:gd name="connsiteY37" fmla="*/ 1145688 h 4212840"/>
                <a:gd name="connsiteX38" fmla="*/ 6598021 w 6609447"/>
                <a:gd name="connsiteY38" fmla="*/ 809786 h 4212840"/>
                <a:gd name="connsiteX39" fmla="*/ 6604241 w 6609447"/>
                <a:gd name="connsiteY39" fmla="*/ 697819 h 4212840"/>
                <a:gd name="connsiteX40" fmla="*/ 6517155 w 6609447"/>
                <a:gd name="connsiteY40" fmla="*/ 685378 h 4212840"/>
                <a:gd name="connsiteX41" fmla="*/ 5963539 w 6609447"/>
                <a:gd name="connsiteY41" fmla="*/ 604513 h 4212840"/>
                <a:gd name="connsiteX42" fmla="*/ 5403702 w 6609447"/>
                <a:gd name="connsiteY42" fmla="*/ 529868 h 4212840"/>
                <a:gd name="connsiteX43" fmla="*/ 5142445 w 6609447"/>
                <a:gd name="connsiteY43" fmla="*/ 455223 h 4212840"/>
                <a:gd name="connsiteX44" fmla="*/ 5024257 w 6609447"/>
                <a:gd name="connsiteY44" fmla="*/ 430341 h 4212840"/>
                <a:gd name="connsiteX45" fmla="*/ 4955833 w 6609447"/>
                <a:gd name="connsiteY45" fmla="*/ 393019 h 4212840"/>
                <a:gd name="connsiteX46" fmla="*/ 4937172 w 6609447"/>
                <a:gd name="connsiteY46" fmla="*/ 380578 h 4212840"/>
                <a:gd name="connsiteX47" fmla="*/ 4881188 w 6609447"/>
                <a:gd name="connsiteY47" fmla="*/ 467664 h 4212840"/>
                <a:gd name="connsiteX48" fmla="*/ 4563947 w 6609447"/>
                <a:gd name="connsiteY48" fmla="*/ 1052382 h 4212840"/>
                <a:gd name="connsiteX49" fmla="*/ 4352453 w 6609447"/>
                <a:gd name="connsiteY49" fmla="*/ 1425607 h 4212840"/>
                <a:gd name="connsiteX50" fmla="*/ 4296470 w 6609447"/>
                <a:gd name="connsiteY50" fmla="*/ 1487811 h 4212840"/>
                <a:gd name="connsiteX51" fmla="*/ 4265368 w 6609447"/>
                <a:gd name="connsiteY51" fmla="*/ 1543794 h 4212840"/>
                <a:gd name="connsiteX52" fmla="*/ 4209384 w 6609447"/>
                <a:gd name="connsiteY52" fmla="*/ 1574896 h 4212840"/>
                <a:gd name="connsiteX53" fmla="*/ 3954347 w 6609447"/>
                <a:gd name="connsiteY53" fmla="*/ 1574896 h 4212840"/>
                <a:gd name="connsiteX54" fmla="*/ 3606004 w 6609447"/>
                <a:gd name="connsiteY54" fmla="*/ 1574896 h 4212840"/>
                <a:gd name="connsiteX55" fmla="*/ 3195457 w 6609447"/>
                <a:gd name="connsiteY55" fmla="*/ 1599778 h 4212840"/>
                <a:gd name="connsiteX56" fmla="*/ 2635621 w 6609447"/>
                <a:gd name="connsiteY56" fmla="*/ 1630880 h 4212840"/>
                <a:gd name="connsiteX57" fmla="*/ 2100665 w 6609447"/>
                <a:gd name="connsiteY57" fmla="*/ 1668203 h 4212840"/>
                <a:gd name="connsiteX58" fmla="*/ 1646576 w 6609447"/>
                <a:gd name="connsiteY58" fmla="*/ 1705525 h 4212840"/>
                <a:gd name="connsiteX59" fmla="*/ 1459963 w 6609447"/>
                <a:gd name="connsiteY59" fmla="*/ 1705525 h 4212840"/>
                <a:gd name="connsiteX60" fmla="*/ 1248470 w 6609447"/>
                <a:gd name="connsiteY60" fmla="*/ 1792611 h 4212840"/>
                <a:gd name="connsiteX61" fmla="*/ 1217368 w 6609447"/>
                <a:gd name="connsiteY61" fmla="*/ 3982193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03914 w 6609447"/>
                <a:gd name="connsiteY4" fmla="*/ 3260627 h 4212840"/>
                <a:gd name="connsiteX5" fmla="*/ 35490 w 6609447"/>
                <a:gd name="connsiteY5" fmla="*/ 3720937 h 4212840"/>
                <a:gd name="connsiteX6" fmla="*/ 10608 w 6609447"/>
                <a:gd name="connsiteY6" fmla="*/ 3839125 h 4212840"/>
                <a:gd name="connsiteX7" fmla="*/ 4388 w 6609447"/>
                <a:gd name="connsiteY7" fmla="*/ 3932431 h 4212840"/>
                <a:gd name="connsiteX8" fmla="*/ 4388 w 6609447"/>
                <a:gd name="connsiteY8" fmla="*/ 3969754 h 4212840"/>
                <a:gd name="connsiteX9" fmla="*/ 60372 w 6609447"/>
                <a:gd name="connsiteY9" fmla="*/ 3975974 h 4212840"/>
                <a:gd name="connsiteX10" fmla="*/ 1341776 w 6609447"/>
                <a:gd name="connsiteY10" fmla="*/ 4075501 h 4212840"/>
                <a:gd name="connsiteX11" fmla="*/ 1752323 w 6609447"/>
                <a:gd name="connsiteY11" fmla="*/ 4087941 h 4212840"/>
                <a:gd name="connsiteX12" fmla="*/ 2156649 w 6609447"/>
                <a:gd name="connsiteY12" fmla="*/ 4087941 h 4212840"/>
                <a:gd name="connsiteX13" fmla="*/ 2604519 w 6609447"/>
                <a:gd name="connsiteY13" fmla="*/ 4094162 h 4212840"/>
                <a:gd name="connsiteX14" fmla="*/ 2959082 w 6609447"/>
                <a:gd name="connsiteY14" fmla="*/ 4100382 h 4212840"/>
                <a:gd name="connsiteX15" fmla="*/ 3245221 w 6609447"/>
                <a:gd name="connsiteY15" fmla="*/ 4106603 h 4212840"/>
                <a:gd name="connsiteX16" fmla="*/ 3599784 w 6609447"/>
                <a:gd name="connsiteY16" fmla="*/ 4168807 h 4212840"/>
                <a:gd name="connsiteX17" fmla="*/ 4084976 w 6609447"/>
                <a:gd name="connsiteY17" fmla="*/ 4206129 h 4212840"/>
                <a:gd name="connsiteX18" fmla="*/ 4831425 w 6609447"/>
                <a:gd name="connsiteY18" fmla="*/ 4212350 h 4212840"/>
                <a:gd name="connsiteX19" fmla="*/ 5391261 w 6609447"/>
                <a:gd name="connsiteY19" fmla="*/ 4199909 h 4212840"/>
                <a:gd name="connsiteX20" fmla="*/ 5944878 w 6609447"/>
                <a:gd name="connsiteY20" fmla="*/ 4181247 h 4212840"/>
                <a:gd name="connsiteX21" fmla="*/ 6318102 w 6609447"/>
                <a:gd name="connsiteY21" fmla="*/ 4056839 h 4212840"/>
                <a:gd name="connsiteX22" fmla="*/ 6486053 w 6609447"/>
                <a:gd name="connsiteY22" fmla="*/ 4038178 h 4212840"/>
                <a:gd name="connsiteX23" fmla="*/ 6523376 w 6609447"/>
                <a:gd name="connsiteY23" fmla="*/ 3982194 h 4212840"/>
                <a:gd name="connsiteX24" fmla="*/ 6486053 w 6609447"/>
                <a:gd name="connsiteY24" fmla="*/ 3720937 h 4212840"/>
                <a:gd name="connsiteX25" fmla="*/ 6411408 w 6609447"/>
                <a:gd name="connsiteY25" fmla="*/ 3459680 h 4212840"/>
                <a:gd name="connsiteX26" fmla="*/ 6206135 w 6609447"/>
                <a:gd name="connsiteY26" fmla="*/ 3123778 h 4212840"/>
                <a:gd name="connsiteX27" fmla="*/ 6187474 w 6609447"/>
                <a:gd name="connsiteY27" fmla="*/ 3049133 h 4212840"/>
                <a:gd name="connsiteX28" fmla="*/ 6125270 w 6609447"/>
                <a:gd name="connsiteY28" fmla="*/ 2974488 h 4212840"/>
                <a:gd name="connsiteX29" fmla="*/ 6100388 w 6609447"/>
                <a:gd name="connsiteY29" fmla="*/ 2955827 h 4212840"/>
                <a:gd name="connsiteX30" fmla="*/ 6193694 w 6609447"/>
                <a:gd name="connsiteY30" fmla="*/ 2619925 h 4212840"/>
                <a:gd name="connsiteX31" fmla="*/ 6224796 w 6609447"/>
                <a:gd name="connsiteY31" fmla="*/ 2576382 h 4212840"/>
                <a:gd name="connsiteX32" fmla="*/ 6324323 w 6609447"/>
                <a:gd name="connsiteY32" fmla="*/ 2507958 h 4212840"/>
                <a:gd name="connsiteX33" fmla="*/ 6392747 w 6609447"/>
                <a:gd name="connsiteY33" fmla="*/ 2470635 h 4212840"/>
                <a:gd name="connsiteX34" fmla="*/ 6504714 w 6609447"/>
                <a:gd name="connsiteY34" fmla="*/ 2153394 h 4212840"/>
                <a:gd name="connsiteX35" fmla="*/ 6535816 w 6609447"/>
                <a:gd name="connsiteY35" fmla="*/ 1929460 h 4212840"/>
                <a:gd name="connsiteX36" fmla="*/ 6560698 w 6609447"/>
                <a:gd name="connsiteY36" fmla="*/ 1481590 h 4212840"/>
                <a:gd name="connsiteX37" fmla="*/ 6585580 w 6609447"/>
                <a:gd name="connsiteY37" fmla="*/ 1145688 h 4212840"/>
                <a:gd name="connsiteX38" fmla="*/ 6598021 w 6609447"/>
                <a:gd name="connsiteY38" fmla="*/ 809786 h 4212840"/>
                <a:gd name="connsiteX39" fmla="*/ 6604241 w 6609447"/>
                <a:gd name="connsiteY39" fmla="*/ 697819 h 4212840"/>
                <a:gd name="connsiteX40" fmla="*/ 6517155 w 6609447"/>
                <a:gd name="connsiteY40" fmla="*/ 685378 h 4212840"/>
                <a:gd name="connsiteX41" fmla="*/ 5963539 w 6609447"/>
                <a:gd name="connsiteY41" fmla="*/ 604513 h 4212840"/>
                <a:gd name="connsiteX42" fmla="*/ 5403702 w 6609447"/>
                <a:gd name="connsiteY42" fmla="*/ 529868 h 4212840"/>
                <a:gd name="connsiteX43" fmla="*/ 5142445 w 6609447"/>
                <a:gd name="connsiteY43" fmla="*/ 455223 h 4212840"/>
                <a:gd name="connsiteX44" fmla="*/ 5024257 w 6609447"/>
                <a:gd name="connsiteY44" fmla="*/ 430341 h 4212840"/>
                <a:gd name="connsiteX45" fmla="*/ 4955833 w 6609447"/>
                <a:gd name="connsiteY45" fmla="*/ 393019 h 4212840"/>
                <a:gd name="connsiteX46" fmla="*/ 4937172 w 6609447"/>
                <a:gd name="connsiteY46" fmla="*/ 380578 h 4212840"/>
                <a:gd name="connsiteX47" fmla="*/ 4881188 w 6609447"/>
                <a:gd name="connsiteY47" fmla="*/ 467664 h 4212840"/>
                <a:gd name="connsiteX48" fmla="*/ 4563947 w 6609447"/>
                <a:gd name="connsiteY48" fmla="*/ 1052382 h 4212840"/>
                <a:gd name="connsiteX49" fmla="*/ 4352453 w 6609447"/>
                <a:gd name="connsiteY49" fmla="*/ 1425607 h 4212840"/>
                <a:gd name="connsiteX50" fmla="*/ 4296470 w 6609447"/>
                <a:gd name="connsiteY50" fmla="*/ 1487811 h 4212840"/>
                <a:gd name="connsiteX51" fmla="*/ 4265368 w 6609447"/>
                <a:gd name="connsiteY51" fmla="*/ 1543794 h 4212840"/>
                <a:gd name="connsiteX52" fmla="*/ 4209384 w 6609447"/>
                <a:gd name="connsiteY52" fmla="*/ 1574896 h 4212840"/>
                <a:gd name="connsiteX53" fmla="*/ 3954347 w 6609447"/>
                <a:gd name="connsiteY53" fmla="*/ 1574896 h 4212840"/>
                <a:gd name="connsiteX54" fmla="*/ 3606004 w 6609447"/>
                <a:gd name="connsiteY54" fmla="*/ 1574896 h 4212840"/>
                <a:gd name="connsiteX55" fmla="*/ 3195457 w 6609447"/>
                <a:gd name="connsiteY55" fmla="*/ 1599778 h 4212840"/>
                <a:gd name="connsiteX56" fmla="*/ 2635621 w 6609447"/>
                <a:gd name="connsiteY56" fmla="*/ 1630880 h 4212840"/>
                <a:gd name="connsiteX57" fmla="*/ 2100665 w 6609447"/>
                <a:gd name="connsiteY57" fmla="*/ 1668203 h 4212840"/>
                <a:gd name="connsiteX58" fmla="*/ 1646576 w 6609447"/>
                <a:gd name="connsiteY58" fmla="*/ 1705525 h 4212840"/>
                <a:gd name="connsiteX59" fmla="*/ 1459963 w 6609447"/>
                <a:gd name="connsiteY59" fmla="*/ 1705525 h 4212840"/>
                <a:gd name="connsiteX60" fmla="*/ 1248470 w 6609447"/>
                <a:gd name="connsiteY60" fmla="*/ 1792611 h 4212840"/>
                <a:gd name="connsiteX61" fmla="*/ 1217368 w 6609447"/>
                <a:gd name="connsiteY61" fmla="*/ 3982193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03914 w 6609447"/>
                <a:gd name="connsiteY4" fmla="*/ 3260627 h 4212840"/>
                <a:gd name="connsiteX5" fmla="*/ 35490 w 6609447"/>
                <a:gd name="connsiteY5" fmla="*/ 3720937 h 4212840"/>
                <a:gd name="connsiteX6" fmla="*/ 10608 w 6609447"/>
                <a:gd name="connsiteY6" fmla="*/ 3839125 h 4212840"/>
                <a:gd name="connsiteX7" fmla="*/ 4388 w 6609447"/>
                <a:gd name="connsiteY7" fmla="*/ 3932431 h 4212840"/>
                <a:gd name="connsiteX8" fmla="*/ 4388 w 6609447"/>
                <a:gd name="connsiteY8" fmla="*/ 3969754 h 4212840"/>
                <a:gd name="connsiteX9" fmla="*/ 60372 w 6609447"/>
                <a:gd name="connsiteY9" fmla="*/ 3975974 h 4212840"/>
                <a:gd name="connsiteX10" fmla="*/ 1341776 w 6609447"/>
                <a:gd name="connsiteY10" fmla="*/ 4075501 h 4212840"/>
                <a:gd name="connsiteX11" fmla="*/ 1752323 w 6609447"/>
                <a:gd name="connsiteY11" fmla="*/ 4087941 h 4212840"/>
                <a:gd name="connsiteX12" fmla="*/ 2156649 w 6609447"/>
                <a:gd name="connsiteY12" fmla="*/ 4087941 h 4212840"/>
                <a:gd name="connsiteX13" fmla="*/ 2604519 w 6609447"/>
                <a:gd name="connsiteY13" fmla="*/ 4094162 h 4212840"/>
                <a:gd name="connsiteX14" fmla="*/ 2959082 w 6609447"/>
                <a:gd name="connsiteY14" fmla="*/ 4100382 h 4212840"/>
                <a:gd name="connsiteX15" fmla="*/ 3245221 w 6609447"/>
                <a:gd name="connsiteY15" fmla="*/ 4106603 h 4212840"/>
                <a:gd name="connsiteX16" fmla="*/ 3599784 w 6609447"/>
                <a:gd name="connsiteY16" fmla="*/ 4168807 h 4212840"/>
                <a:gd name="connsiteX17" fmla="*/ 4084976 w 6609447"/>
                <a:gd name="connsiteY17" fmla="*/ 4206129 h 4212840"/>
                <a:gd name="connsiteX18" fmla="*/ 4831425 w 6609447"/>
                <a:gd name="connsiteY18" fmla="*/ 4212350 h 4212840"/>
                <a:gd name="connsiteX19" fmla="*/ 5391261 w 6609447"/>
                <a:gd name="connsiteY19" fmla="*/ 4199909 h 4212840"/>
                <a:gd name="connsiteX20" fmla="*/ 5944878 w 6609447"/>
                <a:gd name="connsiteY20" fmla="*/ 4181247 h 4212840"/>
                <a:gd name="connsiteX21" fmla="*/ 6318102 w 6609447"/>
                <a:gd name="connsiteY21" fmla="*/ 4056839 h 4212840"/>
                <a:gd name="connsiteX22" fmla="*/ 6486053 w 6609447"/>
                <a:gd name="connsiteY22" fmla="*/ 4038178 h 4212840"/>
                <a:gd name="connsiteX23" fmla="*/ 6523376 w 6609447"/>
                <a:gd name="connsiteY23" fmla="*/ 3982194 h 4212840"/>
                <a:gd name="connsiteX24" fmla="*/ 6486053 w 6609447"/>
                <a:gd name="connsiteY24" fmla="*/ 3720937 h 4212840"/>
                <a:gd name="connsiteX25" fmla="*/ 6411408 w 6609447"/>
                <a:gd name="connsiteY25" fmla="*/ 3459680 h 4212840"/>
                <a:gd name="connsiteX26" fmla="*/ 6206135 w 6609447"/>
                <a:gd name="connsiteY26" fmla="*/ 3123778 h 4212840"/>
                <a:gd name="connsiteX27" fmla="*/ 6187474 w 6609447"/>
                <a:gd name="connsiteY27" fmla="*/ 3049133 h 4212840"/>
                <a:gd name="connsiteX28" fmla="*/ 6125270 w 6609447"/>
                <a:gd name="connsiteY28" fmla="*/ 2974488 h 4212840"/>
                <a:gd name="connsiteX29" fmla="*/ 6100388 w 6609447"/>
                <a:gd name="connsiteY29" fmla="*/ 2955827 h 4212840"/>
                <a:gd name="connsiteX30" fmla="*/ 6193694 w 6609447"/>
                <a:gd name="connsiteY30" fmla="*/ 2619925 h 4212840"/>
                <a:gd name="connsiteX31" fmla="*/ 6224796 w 6609447"/>
                <a:gd name="connsiteY31" fmla="*/ 2576382 h 4212840"/>
                <a:gd name="connsiteX32" fmla="*/ 6324323 w 6609447"/>
                <a:gd name="connsiteY32" fmla="*/ 2507958 h 4212840"/>
                <a:gd name="connsiteX33" fmla="*/ 6392747 w 6609447"/>
                <a:gd name="connsiteY33" fmla="*/ 2470635 h 4212840"/>
                <a:gd name="connsiteX34" fmla="*/ 6504714 w 6609447"/>
                <a:gd name="connsiteY34" fmla="*/ 2153394 h 4212840"/>
                <a:gd name="connsiteX35" fmla="*/ 6535816 w 6609447"/>
                <a:gd name="connsiteY35" fmla="*/ 1929460 h 4212840"/>
                <a:gd name="connsiteX36" fmla="*/ 6560698 w 6609447"/>
                <a:gd name="connsiteY36" fmla="*/ 1481590 h 4212840"/>
                <a:gd name="connsiteX37" fmla="*/ 6585580 w 6609447"/>
                <a:gd name="connsiteY37" fmla="*/ 1145688 h 4212840"/>
                <a:gd name="connsiteX38" fmla="*/ 6598021 w 6609447"/>
                <a:gd name="connsiteY38" fmla="*/ 809786 h 4212840"/>
                <a:gd name="connsiteX39" fmla="*/ 6604241 w 6609447"/>
                <a:gd name="connsiteY39" fmla="*/ 697819 h 4212840"/>
                <a:gd name="connsiteX40" fmla="*/ 6517155 w 6609447"/>
                <a:gd name="connsiteY40" fmla="*/ 685378 h 4212840"/>
                <a:gd name="connsiteX41" fmla="*/ 5963539 w 6609447"/>
                <a:gd name="connsiteY41" fmla="*/ 604513 h 4212840"/>
                <a:gd name="connsiteX42" fmla="*/ 5403702 w 6609447"/>
                <a:gd name="connsiteY42" fmla="*/ 529868 h 4212840"/>
                <a:gd name="connsiteX43" fmla="*/ 5142445 w 6609447"/>
                <a:gd name="connsiteY43" fmla="*/ 455223 h 4212840"/>
                <a:gd name="connsiteX44" fmla="*/ 5024257 w 6609447"/>
                <a:gd name="connsiteY44" fmla="*/ 430341 h 4212840"/>
                <a:gd name="connsiteX45" fmla="*/ 4955833 w 6609447"/>
                <a:gd name="connsiteY45" fmla="*/ 393019 h 4212840"/>
                <a:gd name="connsiteX46" fmla="*/ 4937172 w 6609447"/>
                <a:gd name="connsiteY46" fmla="*/ 380578 h 4212840"/>
                <a:gd name="connsiteX47" fmla="*/ 4881188 w 6609447"/>
                <a:gd name="connsiteY47" fmla="*/ 467664 h 4212840"/>
                <a:gd name="connsiteX48" fmla="*/ 4563947 w 6609447"/>
                <a:gd name="connsiteY48" fmla="*/ 1052382 h 4212840"/>
                <a:gd name="connsiteX49" fmla="*/ 4352453 w 6609447"/>
                <a:gd name="connsiteY49" fmla="*/ 1425607 h 4212840"/>
                <a:gd name="connsiteX50" fmla="*/ 4296470 w 6609447"/>
                <a:gd name="connsiteY50" fmla="*/ 1487811 h 4212840"/>
                <a:gd name="connsiteX51" fmla="*/ 4265368 w 6609447"/>
                <a:gd name="connsiteY51" fmla="*/ 1543794 h 4212840"/>
                <a:gd name="connsiteX52" fmla="*/ 4209384 w 6609447"/>
                <a:gd name="connsiteY52" fmla="*/ 1574896 h 4212840"/>
                <a:gd name="connsiteX53" fmla="*/ 3954347 w 6609447"/>
                <a:gd name="connsiteY53" fmla="*/ 1574896 h 4212840"/>
                <a:gd name="connsiteX54" fmla="*/ 3606004 w 6609447"/>
                <a:gd name="connsiteY54" fmla="*/ 1574896 h 4212840"/>
                <a:gd name="connsiteX55" fmla="*/ 3195457 w 6609447"/>
                <a:gd name="connsiteY55" fmla="*/ 1599778 h 4212840"/>
                <a:gd name="connsiteX56" fmla="*/ 2635621 w 6609447"/>
                <a:gd name="connsiteY56" fmla="*/ 1630880 h 4212840"/>
                <a:gd name="connsiteX57" fmla="*/ 2100665 w 6609447"/>
                <a:gd name="connsiteY57" fmla="*/ 1668203 h 4212840"/>
                <a:gd name="connsiteX58" fmla="*/ 1646576 w 6609447"/>
                <a:gd name="connsiteY58" fmla="*/ 1705525 h 4212840"/>
                <a:gd name="connsiteX59" fmla="*/ 1459963 w 6609447"/>
                <a:gd name="connsiteY59" fmla="*/ 1705525 h 4212840"/>
                <a:gd name="connsiteX60" fmla="*/ 1248470 w 6609447"/>
                <a:gd name="connsiteY60" fmla="*/ 1792611 h 4212840"/>
                <a:gd name="connsiteX61" fmla="*/ 1204927 w 6609447"/>
                <a:gd name="connsiteY61" fmla="*/ 4000854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03914 w 6609447"/>
                <a:gd name="connsiteY4" fmla="*/ 3260627 h 4212840"/>
                <a:gd name="connsiteX5" fmla="*/ 35490 w 6609447"/>
                <a:gd name="connsiteY5" fmla="*/ 3720937 h 4212840"/>
                <a:gd name="connsiteX6" fmla="*/ 10608 w 6609447"/>
                <a:gd name="connsiteY6" fmla="*/ 3839125 h 4212840"/>
                <a:gd name="connsiteX7" fmla="*/ 4388 w 6609447"/>
                <a:gd name="connsiteY7" fmla="*/ 3932431 h 4212840"/>
                <a:gd name="connsiteX8" fmla="*/ 4388 w 6609447"/>
                <a:gd name="connsiteY8" fmla="*/ 3969754 h 4212840"/>
                <a:gd name="connsiteX9" fmla="*/ 60372 w 6609447"/>
                <a:gd name="connsiteY9" fmla="*/ 3975974 h 4212840"/>
                <a:gd name="connsiteX10" fmla="*/ 1341776 w 6609447"/>
                <a:gd name="connsiteY10" fmla="*/ 4075501 h 4212840"/>
                <a:gd name="connsiteX11" fmla="*/ 1752323 w 6609447"/>
                <a:gd name="connsiteY11" fmla="*/ 4087941 h 4212840"/>
                <a:gd name="connsiteX12" fmla="*/ 2156649 w 6609447"/>
                <a:gd name="connsiteY12" fmla="*/ 4087941 h 4212840"/>
                <a:gd name="connsiteX13" fmla="*/ 2604519 w 6609447"/>
                <a:gd name="connsiteY13" fmla="*/ 4094162 h 4212840"/>
                <a:gd name="connsiteX14" fmla="*/ 2959082 w 6609447"/>
                <a:gd name="connsiteY14" fmla="*/ 4100382 h 4212840"/>
                <a:gd name="connsiteX15" fmla="*/ 3245221 w 6609447"/>
                <a:gd name="connsiteY15" fmla="*/ 4106603 h 4212840"/>
                <a:gd name="connsiteX16" fmla="*/ 3599784 w 6609447"/>
                <a:gd name="connsiteY16" fmla="*/ 4168807 h 4212840"/>
                <a:gd name="connsiteX17" fmla="*/ 4084976 w 6609447"/>
                <a:gd name="connsiteY17" fmla="*/ 4206129 h 4212840"/>
                <a:gd name="connsiteX18" fmla="*/ 4831425 w 6609447"/>
                <a:gd name="connsiteY18" fmla="*/ 4212350 h 4212840"/>
                <a:gd name="connsiteX19" fmla="*/ 5391261 w 6609447"/>
                <a:gd name="connsiteY19" fmla="*/ 4199909 h 4212840"/>
                <a:gd name="connsiteX20" fmla="*/ 5944878 w 6609447"/>
                <a:gd name="connsiteY20" fmla="*/ 4181247 h 4212840"/>
                <a:gd name="connsiteX21" fmla="*/ 6318102 w 6609447"/>
                <a:gd name="connsiteY21" fmla="*/ 4056839 h 4212840"/>
                <a:gd name="connsiteX22" fmla="*/ 6486053 w 6609447"/>
                <a:gd name="connsiteY22" fmla="*/ 4038178 h 4212840"/>
                <a:gd name="connsiteX23" fmla="*/ 6523376 w 6609447"/>
                <a:gd name="connsiteY23" fmla="*/ 3982194 h 4212840"/>
                <a:gd name="connsiteX24" fmla="*/ 6486053 w 6609447"/>
                <a:gd name="connsiteY24" fmla="*/ 3720937 h 4212840"/>
                <a:gd name="connsiteX25" fmla="*/ 6411408 w 6609447"/>
                <a:gd name="connsiteY25" fmla="*/ 3459680 h 4212840"/>
                <a:gd name="connsiteX26" fmla="*/ 6206135 w 6609447"/>
                <a:gd name="connsiteY26" fmla="*/ 3123778 h 4212840"/>
                <a:gd name="connsiteX27" fmla="*/ 6187474 w 6609447"/>
                <a:gd name="connsiteY27" fmla="*/ 3049133 h 4212840"/>
                <a:gd name="connsiteX28" fmla="*/ 6125270 w 6609447"/>
                <a:gd name="connsiteY28" fmla="*/ 2974488 h 4212840"/>
                <a:gd name="connsiteX29" fmla="*/ 6100388 w 6609447"/>
                <a:gd name="connsiteY29" fmla="*/ 2955827 h 4212840"/>
                <a:gd name="connsiteX30" fmla="*/ 6193694 w 6609447"/>
                <a:gd name="connsiteY30" fmla="*/ 2619925 h 4212840"/>
                <a:gd name="connsiteX31" fmla="*/ 6224796 w 6609447"/>
                <a:gd name="connsiteY31" fmla="*/ 2576382 h 4212840"/>
                <a:gd name="connsiteX32" fmla="*/ 6324323 w 6609447"/>
                <a:gd name="connsiteY32" fmla="*/ 2507958 h 4212840"/>
                <a:gd name="connsiteX33" fmla="*/ 6392747 w 6609447"/>
                <a:gd name="connsiteY33" fmla="*/ 2470635 h 4212840"/>
                <a:gd name="connsiteX34" fmla="*/ 6504714 w 6609447"/>
                <a:gd name="connsiteY34" fmla="*/ 2153394 h 4212840"/>
                <a:gd name="connsiteX35" fmla="*/ 6535816 w 6609447"/>
                <a:gd name="connsiteY35" fmla="*/ 1929460 h 4212840"/>
                <a:gd name="connsiteX36" fmla="*/ 6560698 w 6609447"/>
                <a:gd name="connsiteY36" fmla="*/ 1481590 h 4212840"/>
                <a:gd name="connsiteX37" fmla="*/ 6585580 w 6609447"/>
                <a:gd name="connsiteY37" fmla="*/ 1145688 h 4212840"/>
                <a:gd name="connsiteX38" fmla="*/ 6598021 w 6609447"/>
                <a:gd name="connsiteY38" fmla="*/ 809786 h 4212840"/>
                <a:gd name="connsiteX39" fmla="*/ 6604241 w 6609447"/>
                <a:gd name="connsiteY39" fmla="*/ 697819 h 4212840"/>
                <a:gd name="connsiteX40" fmla="*/ 6517155 w 6609447"/>
                <a:gd name="connsiteY40" fmla="*/ 685378 h 4212840"/>
                <a:gd name="connsiteX41" fmla="*/ 5963539 w 6609447"/>
                <a:gd name="connsiteY41" fmla="*/ 604513 h 4212840"/>
                <a:gd name="connsiteX42" fmla="*/ 5403702 w 6609447"/>
                <a:gd name="connsiteY42" fmla="*/ 529868 h 4212840"/>
                <a:gd name="connsiteX43" fmla="*/ 5142445 w 6609447"/>
                <a:gd name="connsiteY43" fmla="*/ 455223 h 4212840"/>
                <a:gd name="connsiteX44" fmla="*/ 5024257 w 6609447"/>
                <a:gd name="connsiteY44" fmla="*/ 430341 h 4212840"/>
                <a:gd name="connsiteX45" fmla="*/ 4955833 w 6609447"/>
                <a:gd name="connsiteY45" fmla="*/ 393019 h 4212840"/>
                <a:gd name="connsiteX46" fmla="*/ 4937172 w 6609447"/>
                <a:gd name="connsiteY46" fmla="*/ 380578 h 4212840"/>
                <a:gd name="connsiteX47" fmla="*/ 4881188 w 6609447"/>
                <a:gd name="connsiteY47" fmla="*/ 467664 h 4212840"/>
                <a:gd name="connsiteX48" fmla="*/ 4563947 w 6609447"/>
                <a:gd name="connsiteY48" fmla="*/ 1052382 h 4212840"/>
                <a:gd name="connsiteX49" fmla="*/ 4352453 w 6609447"/>
                <a:gd name="connsiteY49" fmla="*/ 1425607 h 4212840"/>
                <a:gd name="connsiteX50" fmla="*/ 4296470 w 6609447"/>
                <a:gd name="connsiteY50" fmla="*/ 1487811 h 4212840"/>
                <a:gd name="connsiteX51" fmla="*/ 4265368 w 6609447"/>
                <a:gd name="connsiteY51" fmla="*/ 1543794 h 4212840"/>
                <a:gd name="connsiteX52" fmla="*/ 4209384 w 6609447"/>
                <a:gd name="connsiteY52" fmla="*/ 1574896 h 4212840"/>
                <a:gd name="connsiteX53" fmla="*/ 3954347 w 6609447"/>
                <a:gd name="connsiteY53" fmla="*/ 1574896 h 4212840"/>
                <a:gd name="connsiteX54" fmla="*/ 3606004 w 6609447"/>
                <a:gd name="connsiteY54" fmla="*/ 1574896 h 4212840"/>
                <a:gd name="connsiteX55" fmla="*/ 3195457 w 6609447"/>
                <a:gd name="connsiteY55" fmla="*/ 1599778 h 4212840"/>
                <a:gd name="connsiteX56" fmla="*/ 2635621 w 6609447"/>
                <a:gd name="connsiteY56" fmla="*/ 1630880 h 4212840"/>
                <a:gd name="connsiteX57" fmla="*/ 2100665 w 6609447"/>
                <a:gd name="connsiteY57" fmla="*/ 1668203 h 4212840"/>
                <a:gd name="connsiteX58" fmla="*/ 1646576 w 6609447"/>
                <a:gd name="connsiteY58" fmla="*/ 1705525 h 4212840"/>
                <a:gd name="connsiteX59" fmla="*/ 1459963 w 6609447"/>
                <a:gd name="connsiteY59" fmla="*/ 1705525 h 4212840"/>
                <a:gd name="connsiteX60" fmla="*/ 1248470 w 6609447"/>
                <a:gd name="connsiteY60" fmla="*/ 1792611 h 4212840"/>
                <a:gd name="connsiteX61" fmla="*/ 1204927 w 6609447"/>
                <a:gd name="connsiteY61" fmla="*/ 4000854 h 4212840"/>
                <a:gd name="connsiteX0" fmla="*/ 1223588 w 6609447"/>
                <a:gd name="connsiteY0" fmla="*/ 187745 h 4212840"/>
                <a:gd name="connsiteX1" fmla="*/ 1086739 w 6609447"/>
                <a:gd name="connsiteY1" fmla="*/ 169084 h 4212840"/>
                <a:gd name="connsiteX2" fmla="*/ 862804 w 6609447"/>
                <a:gd name="connsiteY2" fmla="*/ 193966 h 4212840"/>
                <a:gd name="connsiteX3" fmla="*/ 240763 w 6609447"/>
                <a:gd name="connsiteY3" fmla="*/ 2700790 h 4212840"/>
                <a:gd name="connsiteX4" fmla="*/ 103914 w 6609447"/>
                <a:gd name="connsiteY4" fmla="*/ 3260627 h 4212840"/>
                <a:gd name="connsiteX5" fmla="*/ 35490 w 6609447"/>
                <a:gd name="connsiteY5" fmla="*/ 3720937 h 4212840"/>
                <a:gd name="connsiteX6" fmla="*/ 10608 w 6609447"/>
                <a:gd name="connsiteY6" fmla="*/ 3839125 h 4212840"/>
                <a:gd name="connsiteX7" fmla="*/ 4388 w 6609447"/>
                <a:gd name="connsiteY7" fmla="*/ 3932431 h 4212840"/>
                <a:gd name="connsiteX8" fmla="*/ 4388 w 6609447"/>
                <a:gd name="connsiteY8" fmla="*/ 3969754 h 4212840"/>
                <a:gd name="connsiteX9" fmla="*/ 60372 w 6609447"/>
                <a:gd name="connsiteY9" fmla="*/ 3975974 h 4212840"/>
                <a:gd name="connsiteX10" fmla="*/ 1341776 w 6609447"/>
                <a:gd name="connsiteY10" fmla="*/ 4075501 h 4212840"/>
                <a:gd name="connsiteX11" fmla="*/ 1752323 w 6609447"/>
                <a:gd name="connsiteY11" fmla="*/ 4087941 h 4212840"/>
                <a:gd name="connsiteX12" fmla="*/ 2156649 w 6609447"/>
                <a:gd name="connsiteY12" fmla="*/ 4087941 h 4212840"/>
                <a:gd name="connsiteX13" fmla="*/ 2604519 w 6609447"/>
                <a:gd name="connsiteY13" fmla="*/ 4094162 h 4212840"/>
                <a:gd name="connsiteX14" fmla="*/ 2959082 w 6609447"/>
                <a:gd name="connsiteY14" fmla="*/ 4100382 h 4212840"/>
                <a:gd name="connsiteX15" fmla="*/ 3245221 w 6609447"/>
                <a:gd name="connsiteY15" fmla="*/ 4106603 h 4212840"/>
                <a:gd name="connsiteX16" fmla="*/ 3599784 w 6609447"/>
                <a:gd name="connsiteY16" fmla="*/ 4168807 h 4212840"/>
                <a:gd name="connsiteX17" fmla="*/ 4084976 w 6609447"/>
                <a:gd name="connsiteY17" fmla="*/ 4206129 h 4212840"/>
                <a:gd name="connsiteX18" fmla="*/ 4831425 w 6609447"/>
                <a:gd name="connsiteY18" fmla="*/ 4212350 h 4212840"/>
                <a:gd name="connsiteX19" fmla="*/ 5391261 w 6609447"/>
                <a:gd name="connsiteY19" fmla="*/ 4199909 h 4212840"/>
                <a:gd name="connsiteX20" fmla="*/ 5944878 w 6609447"/>
                <a:gd name="connsiteY20" fmla="*/ 4181247 h 4212840"/>
                <a:gd name="connsiteX21" fmla="*/ 6318102 w 6609447"/>
                <a:gd name="connsiteY21" fmla="*/ 4056839 h 4212840"/>
                <a:gd name="connsiteX22" fmla="*/ 6486053 w 6609447"/>
                <a:gd name="connsiteY22" fmla="*/ 4038178 h 4212840"/>
                <a:gd name="connsiteX23" fmla="*/ 6523376 w 6609447"/>
                <a:gd name="connsiteY23" fmla="*/ 3982194 h 4212840"/>
                <a:gd name="connsiteX24" fmla="*/ 6486053 w 6609447"/>
                <a:gd name="connsiteY24" fmla="*/ 3720937 h 4212840"/>
                <a:gd name="connsiteX25" fmla="*/ 6411408 w 6609447"/>
                <a:gd name="connsiteY25" fmla="*/ 3459680 h 4212840"/>
                <a:gd name="connsiteX26" fmla="*/ 6206135 w 6609447"/>
                <a:gd name="connsiteY26" fmla="*/ 3123778 h 4212840"/>
                <a:gd name="connsiteX27" fmla="*/ 6187474 w 6609447"/>
                <a:gd name="connsiteY27" fmla="*/ 3049133 h 4212840"/>
                <a:gd name="connsiteX28" fmla="*/ 6125270 w 6609447"/>
                <a:gd name="connsiteY28" fmla="*/ 2974488 h 4212840"/>
                <a:gd name="connsiteX29" fmla="*/ 6100388 w 6609447"/>
                <a:gd name="connsiteY29" fmla="*/ 2955827 h 4212840"/>
                <a:gd name="connsiteX30" fmla="*/ 6193694 w 6609447"/>
                <a:gd name="connsiteY30" fmla="*/ 2619925 h 4212840"/>
                <a:gd name="connsiteX31" fmla="*/ 6224796 w 6609447"/>
                <a:gd name="connsiteY31" fmla="*/ 2576382 h 4212840"/>
                <a:gd name="connsiteX32" fmla="*/ 6324323 w 6609447"/>
                <a:gd name="connsiteY32" fmla="*/ 2507958 h 4212840"/>
                <a:gd name="connsiteX33" fmla="*/ 6392747 w 6609447"/>
                <a:gd name="connsiteY33" fmla="*/ 2470635 h 4212840"/>
                <a:gd name="connsiteX34" fmla="*/ 6504714 w 6609447"/>
                <a:gd name="connsiteY34" fmla="*/ 2153394 h 4212840"/>
                <a:gd name="connsiteX35" fmla="*/ 6535816 w 6609447"/>
                <a:gd name="connsiteY35" fmla="*/ 1929460 h 4212840"/>
                <a:gd name="connsiteX36" fmla="*/ 6560698 w 6609447"/>
                <a:gd name="connsiteY36" fmla="*/ 1481590 h 4212840"/>
                <a:gd name="connsiteX37" fmla="*/ 6585580 w 6609447"/>
                <a:gd name="connsiteY37" fmla="*/ 1145688 h 4212840"/>
                <a:gd name="connsiteX38" fmla="*/ 6598021 w 6609447"/>
                <a:gd name="connsiteY38" fmla="*/ 809786 h 4212840"/>
                <a:gd name="connsiteX39" fmla="*/ 6604241 w 6609447"/>
                <a:gd name="connsiteY39" fmla="*/ 697819 h 4212840"/>
                <a:gd name="connsiteX40" fmla="*/ 6517155 w 6609447"/>
                <a:gd name="connsiteY40" fmla="*/ 685378 h 4212840"/>
                <a:gd name="connsiteX41" fmla="*/ 5963539 w 6609447"/>
                <a:gd name="connsiteY41" fmla="*/ 604513 h 4212840"/>
                <a:gd name="connsiteX42" fmla="*/ 5403702 w 6609447"/>
                <a:gd name="connsiteY42" fmla="*/ 529868 h 4212840"/>
                <a:gd name="connsiteX43" fmla="*/ 5142445 w 6609447"/>
                <a:gd name="connsiteY43" fmla="*/ 455223 h 4212840"/>
                <a:gd name="connsiteX44" fmla="*/ 5024257 w 6609447"/>
                <a:gd name="connsiteY44" fmla="*/ 430341 h 4212840"/>
                <a:gd name="connsiteX45" fmla="*/ 4955833 w 6609447"/>
                <a:gd name="connsiteY45" fmla="*/ 393019 h 4212840"/>
                <a:gd name="connsiteX46" fmla="*/ 4937172 w 6609447"/>
                <a:gd name="connsiteY46" fmla="*/ 380578 h 4212840"/>
                <a:gd name="connsiteX47" fmla="*/ 4881188 w 6609447"/>
                <a:gd name="connsiteY47" fmla="*/ 467664 h 4212840"/>
                <a:gd name="connsiteX48" fmla="*/ 4563947 w 6609447"/>
                <a:gd name="connsiteY48" fmla="*/ 1052382 h 4212840"/>
                <a:gd name="connsiteX49" fmla="*/ 4352453 w 6609447"/>
                <a:gd name="connsiteY49" fmla="*/ 1425607 h 4212840"/>
                <a:gd name="connsiteX50" fmla="*/ 4296470 w 6609447"/>
                <a:gd name="connsiteY50" fmla="*/ 1487811 h 4212840"/>
                <a:gd name="connsiteX51" fmla="*/ 4265368 w 6609447"/>
                <a:gd name="connsiteY51" fmla="*/ 1543794 h 4212840"/>
                <a:gd name="connsiteX52" fmla="*/ 4209384 w 6609447"/>
                <a:gd name="connsiteY52" fmla="*/ 1574896 h 4212840"/>
                <a:gd name="connsiteX53" fmla="*/ 3954347 w 6609447"/>
                <a:gd name="connsiteY53" fmla="*/ 1574896 h 4212840"/>
                <a:gd name="connsiteX54" fmla="*/ 3606004 w 6609447"/>
                <a:gd name="connsiteY54" fmla="*/ 1574896 h 4212840"/>
                <a:gd name="connsiteX55" fmla="*/ 3195457 w 6609447"/>
                <a:gd name="connsiteY55" fmla="*/ 1599778 h 4212840"/>
                <a:gd name="connsiteX56" fmla="*/ 2635621 w 6609447"/>
                <a:gd name="connsiteY56" fmla="*/ 1630880 h 4212840"/>
                <a:gd name="connsiteX57" fmla="*/ 2100665 w 6609447"/>
                <a:gd name="connsiteY57" fmla="*/ 1668203 h 4212840"/>
                <a:gd name="connsiteX58" fmla="*/ 1646576 w 6609447"/>
                <a:gd name="connsiteY58" fmla="*/ 1705525 h 4212840"/>
                <a:gd name="connsiteX59" fmla="*/ 1459963 w 6609447"/>
                <a:gd name="connsiteY59" fmla="*/ 1705525 h 4212840"/>
                <a:gd name="connsiteX60" fmla="*/ 1248470 w 6609447"/>
                <a:gd name="connsiteY60" fmla="*/ 1792611 h 4212840"/>
                <a:gd name="connsiteX61" fmla="*/ 1211148 w 6609447"/>
                <a:gd name="connsiteY61" fmla="*/ 4069278 h 4212840"/>
                <a:gd name="connsiteX0" fmla="*/ 1223588 w 6609447"/>
                <a:gd name="connsiteY0" fmla="*/ 252014 h 4277109"/>
                <a:gd name="connsiteX1" fmla="*/ 1086739 w 6609447"/>
                <a:gd name="connsiteY1" fmla="*/ 233353 h 4277109"/>
                <a:gd name="connsiteX2" fmla="*/ 956110 w 6609447"/>
                <a:gd name="connsiteY2" fmla="*/ 77842 h 4277109"/>
                <a:gd name="connsiteX3" fmla="*/ 862804 w 6609447"/>
                <a:gd name="connsiteY3" fmla="*/ 258235 h 4277109"/>
                <a:gd name="connsiteX4" fmla="*/ 240763 w 6609447"/>
                <a:gd name="connsiteY4" fmla="*/ 2765059 h 4277109"/>
                <a:gd name="connsiteX5" fmla="*/ 103914 w 6609447"/>
                <a:gd name="connsiteY5" fmla="*/ 3324896 h 4277109"/>
                <a:gd name="connsiteX6" fmla="*/ 35490 w 6609447"/>
                <a:gd name="connsiteY6" fmla="*/ 3785206 h 4277109"/>
                <a:gd name="connsiteX7" fmla="*/ 10608 w 6609447"/>
                <a:gd name="connsiteY7" fmla="*/ 3903394 h 4277109"/>
                <a:gd name="connsiteX8" fmla="*/ 4388 w 6609447"/>
                <a:gd name="connsiteY8" fmla="*/ 3996700 h 4277109"/>
                <a:gd name="connsiteX9" fmla="*/ 4388 w 6609447"/>
                <a:gd name="connsiteY9" fmla="*/ 4034023 h 4277109"/>
                <a:gd name="connsiteX10" fmla="*/ 60372 w 6609447"/>
                <a:gd name="connsiteY10" fmla="*/ 4040243 h 4277109"/>
                <a:gd name="connsiteX11" fmla="*/ 1341776 w 6609447"/>
                <a:gd name="connsiteY11" fmla="*/ 4139770 h 4277109"/>
                <a:gd name="connsiteX12" fmla="*/ 1752323 w 6609447"/>
                <a:gd name="connsiteY12" fmla="*/ 4152210 h 4277109"/>
                <a:gd name="connsiteX13" fmla="*/ 2156649 w 6609447"/>
                <a:gd name="connsiteY13" fmla="*/ 4152210 h 4277109"/>
                <a:gd name="connsiteX14" fmla="*/ 2604519 w 6609447"/>
                <a:gd name="connsiteY14" fmla="*/ 4158431 h 4277109"/>
                <a:gd name="connsiteX15" fmla="*/ 2959082 w 6609447"/>
                <a:gd name="connsiteY15" fmla="*/ 4164651 h 4277109"/>
                <a:gd name="connsiteX16" fmla="*/ 3245221 w 6609447"/>
                <a:gd name="connsiteY16" fmla="*/ 4170872 h 4277109"/>
                <a:gd name="connsiteX17" fmla="*/ 3599784 w 6609447"/>
                <a:gd name="connsiteY17" fmla="*/ 4233076 h 4277109"/>
                <a:gd name="connsiteX18" fmla="*/ 4084976 w 6609447"/>
                <a:gd name="connsiteY18" fmla="*/ 4270398 h 4277109"/>
                <a:gd name="connsiteX19" fmla="*/ 4831425 w 6609447"/>
                <a:gd name="connsiteY19" fmla="*/ 4276619 h 4277109"/>
                <a:gd name="connsiteX20" fmla="*/ 5391261 w 6609447"/>
                <a:gd name="connsiteY20" fmla="*/ 4264178 h 4277109"/>
                <a:gd name="connsiteX21" fmla="*/ 5944878 w 6609447"/>
                <a:gd name="connsiteY21" fmla="*/ 4245516 h 4277109"/>
                <a:gd name="connsiteX22" fmla="*/ 6318102 w 6609447"/>
                <a:gd name="connsiteY22" fmla="*/ 4121108 h 4277109"/>
                <a:gd name="connsiteX23" fmla="*/ 6486053 w 6609447"/>
                <a:gd name="connsiteY23" fmla="*/ 4102447 h 4277109"/>
                <a:gd name="connsiteX24" fmla="*/ 6523376 w 6609447"/>
                <a:gd name="connsiteY24" fmla="*/ 4046463 h 4277109"/>
                <a:gd name="connsiteX25" fmla="*/ 6486053 w 6609447"/>
                <a:gd name="connsiteY25" fmla="*/ 3785206 h 4277109"/>
                <a:gd name="connsiteX26" fmla="*/ 6411408 w 6609447"/>
                <a:gd name="connsiteY26" fmla="*/ 3523949 h 4277109"/>
                <a:gd name="connsiteX27" fmla="*/ 6206135 w 6609447"/>
                <a:gd name="connsiteY27" fmla="*/ 3188047 h 4277109"/>
                <a:gd name="connsiteX28" fmla="*/ 6187474 w 6609447"/>
                <a:gd name="connsiteY28" fmla="*/ 3113402 h 4277109"/>
                <a:gd name="connsiteX29" fmla="*/ 6125270 w 6609447"/>
                <a:gd name="connsiteY29" fmla="*/ 3038757 h 4277109"/>
                <a:gd name="connsiteX30" fmla="*/ 6100388 w 6609447"/>
                <a:gd name="connsiteY30" fmla="*/ 3020096 h 4277109"/>
                <a:gd name="connsiteX31" fmla="*/ 6193694 w 6609447"/>
                <a:gd name="connsiteY31" fmla="*/ 2684194 h 4277109"/>
                <a:gd name="connsiteX32" fmla="*/ 6224796 w 6609447"/>
                <a:gd name="connsiteY32" fmla="*/ 2640651 h 4277109"/>
                <a:gd name="connsiteX33" fmla="*/ 6324323 w 6609447"/>
                <a:gd name="connsiteY33" fmla="*/ 2572227 h 4277109"/>
                <a:gd name="connsiteX34" fmla="*/ 6392747 w 6609447"/>
                <a:gd name="connsiteY34" fmla="*/ 2534904 h 4277109"/>
                <a:gd name="connsiteX35" fmla="*/ 6504714 w 6609447"/>
                <a:gd name="connsiteY35" fmla="*/ 2217663 h 4277109"/>
                <a:gd name="connsiteX36" fmla="*/ 6535816 w 6609447"/>
                <a:gd name="connsiteY36" fmla="*/ 1993729 h 4277109"/>
                <a:gd name="connsiteX37" fmla="*/ 6560698 w 6609447"/>
                <a:gd name="connsiteY37" fmla="*/ 1545859 h 4277109"/>
                <a:gd name="connsiteX38" fmla="*/ 6585580 w 6609447"/>
                <a:gd name="connsiteY38" fmla="*/ 1209957 h 4277109"/>
                <a:gd name="connsiteX39" fmla="*/ 6598021 w 6609447"/>
                <a:gd name="connsiteY39" fmla="*/ 874055 h 4277109"/>
                <a:gd name="connsiteX40" fmla="*/ 6604241 w 6609447"/>
                <a:gd name="connsiteY40" fmla="*/ 762088 h 4277109"/>
                <a:gd name="connsiteX41" fmla="*/ 6517155 w 6609447"/>
                <a:gd name="connsiteY41" fmla="*/ 749647 h 4277109"/>
                <a:gd name="connsiteX42" fmla="*/ 5963539 w 6609447"/>
                <a:gd name="connsiteY42" fmla="*/ 668782 h 4277109"/>
                <a:gd name="connsiteX43" fmla="*/ 5403702 w 6609447"/>
                <a:gd name="connsiteY43" fmla="*/ 594137 h 4277109"/>
                <a:gd name="connsiteX44" fmla="*/ 5142445 w 6609447"/>
                <a:gd name="connsiteY44" fmla="*/ 519492 h 4277109"/>
                <a:gd name="connsiteX45" fmla="*/ 5024257 w 6609447"/>
                <a:gd name="connsiteY45" fmla="*/ 494610 h 4277109"/>
                <a:gd name="connsiteX46" fmla="*/ 4955833 w 6609447"/>
                <a:gd name="connsiteY46" fmla="*/ 457288 h 4277109"/>
                <a:gd name="connsiteX47" fmla="*/ 4937172 w 6609447"/>
                <a:gd name="connsiteY47" fmla="*/ 444847 h 4277109"/>
                <a:gd name="connsiteX48" fmla="*/ 4881188 w 6609447"/>
                <a:gd name="connsiteY48" fmla="*/ 531933 h 4277109"/>
                <a:gd name="connsiteX49" fmla="*/ 4563947 w 6609447"/>
                <a:gd name="connsiteY49" fmla="*/ 1116651 h 4277109"/>
                <a:gd name="connsiteX50" fmla="*/ 4352453 w 6609447"/>
                <a:gd name="connsiteY50" fmla="*/ 1489876 h 4277109"/>
                <a:gd name="connsiteX51" fmla="*/ 4296470 w 6609447"/>
                <a:gd name="connsiteY51" fmla="*/ 1552080 h 4277109"/>
                <a:gd name="connsiteX52" fmla="*/ 4265368 w 6609447"/>
                <a:gd name="connsiteY52" fmla="*/ 1608063 h 4277109"/>
                <a:gd name="connsiteX53" fmla="*/ 4209384 w 6609447"/>
                <a:gd name="connsiteY53" fmla="*/ 1639165 h 4277109"/>
                <a:gd name="connsiteX54" fmla="*/ 3954347 w 6609447"/>
                <a:gd name="connsiteY54" fmla="*/ 1639165 h 4277109"/>
                <a:gd name="connsiteX55" fmla="*/ 3606004 w 6609447"/>
                <a:gd name="connsiteY55" fmla="*/ 1639165 h 4277109"/>
                <a:gd name="connsiteX56" fmla="*/ 3195457 w 6609447"/>
                <a:gd name="connsiteY56" fmla="*/ 1664047 h 4277109"/>
                <a:gd name="connsiteX57" fmla="*/ 2635621 w 6609447"/>
                <a:gd name="connsiteY57" fmla="*/ 1695149 h 4277109"/>
                <a:gd name="connsiteX58" fmla="*/ 2100665 w 6609447"/>
                <a:gd name="connsiteY58" fmla="*/ 1732472 h 4277109"/>
                <a:gd name="connsiteX59" fmla="*/ 1646576 w 6609447"/>
                <a:gd name="connsiteY59" fmla="*/ 1769794 h 4277109"/>
                <a:gd name="connsiteX60" fmla="*/ 1459963 w 6609447"/>
                <a:gd name="connsiteY60" fmla="*/ 1769794 h 4277109"/>
                <a:gd name="connsiteX61" fmla="*/ 1248470 w 6609447"/>
                <a:gd name="connsiteY61" fmla="*/ 1856880 h 4277109"/>
                <a:gd name="connsiteX62" fmla="*/ 1211148 w 6609447"/>
                <a:gd name="connsiteY62" fmla="*/ 4133547 h 4277109"/>
                <a:gd name="connsiteX0" fmla="*/ 1086739 w 6609447"/>
                <a:gd name="connsiteY0" fmla="*/ 233353 h 4277109"/>
                <a:gd name="connsiteX1" fmla="*/ 956110 w 6609447"/>
                <a:gd name="connsiteY1" fmla="*/ 77842 h 4277109"/>
                <a:gd name="connsiteX2" fmla="*/ 862804 w 6609447"/>
                <a:gd name="connsiteY2" fmla="*/ 258235 h 4277109"/>
                <a:gd name="connsiteX3" fmla="*/ 240763 w 6609447"/>
                <a:gd name="connsiteY3" fmla="*/ 2765059 h 4277109"/>
                <a:gd name="connsiteX4" fmla="*/ 103914 w 6609447"/>
                <a:gd name="connsiteY4" fmla="*/ 3324896 h 4277109"/>
                <a:gd name="connsiteX5" fmla="*/ 35490 w 6609447"/>
                <a:gd name="connsiteY5" fmla="*/ 3785206 h 4277109"/>
                <a:gd name="connsiteX6" fmla="*/ 10608 w 6609447"/>
                <a:gd name="connsiteY6" fmla="*/ 3903394 h 4277109"/>
                <a:gd name="connsiteX7" fmla="*/ 4388 w 6609447"/>
                <a:gd name="connsiteY7" fmla="*/ 3996700 h 4277109"/>
                <a:gd name="connsiteX8" fmla="*/ 4388 w 6609447"/>
                <a:gd name="connsiteY8" fmla="*/ 4034023 h 4277109"/>
                <a:gd name="connsiteX9" fmla="*/ 60372 w 6609447"/>
                <a:gd name="connsiteY9" fmla="*/ 4040243 h 4277109"/>
                <a:gd name="connsiteX10" fmla="*/ 1341776 w 6609447"/>
                <a:gd name="connsiteY10" fmla="*/ 4139770 h 4277109"/>
                <a:gd name="connsiteX11" fmla="*/ 1752323 w 6609447"/>
                <a:gd name="connsiteY11" fmla="*/ 4152210 h 4277109"/>
                <a:gd name="connsiteX12" fmla="*/ 2156649 w 6609447"/>
                <a:gd name="connsiteY12" fmla="*/ 4152210 h 4277109"/>
                <a:gd name="connsiteX13" fmla="*/ 2604519 w 6609447"/>
                <a:gd name="connsiteY13" fmla="*/ 4158431 h 4277109"/>
                <a:gd name="connsiteX14" fmla="*/ 2959082 w 6609447"/>
                <a:gd name="connsiteY14" fmla="*/ 4164651 h 4277109"/>
                <a:gd name="connsiteX15" fmla="*/ 3245221 w 6609447"/>
                <a:gd name="connsiteY15" fmla="*/ 4170872 h 4277109"/>
                <a:gd name="connsiteX16" fmla="*/ 3599784 w 6609447"/>
                <a:gd name="connsiteY16" fmla="*/ 4233076 h 4277109"/>
                <a:gd name="connsiteX17" fmla="*/ 4084976 w 6609447"/>
                <a:gd name="connsiteY17" fmla="*/ 4270398 h 4277109"/>
                <a:gd name="connsiteX18" fmla="*/ 4831425 w 6609447"/>
                <a:gd name="connsiteY18" fmla="*/ 4276619 h 4277109"/>
                <a:gd name="connsiteX19" fmla="*/ 5391261 w 6609447"/>
                <a:gd name="connsiteY19" fmla="*/ 4264178 h 4277109"/>
                <a:gd name="connsiteX20" fmla="*/ 5944878 w 6609447"/>
                <a:gd name="connsiteY20" fmla="*/ 4245516 h 4277109"/>
                <a:gd name="connsiteX21" fmla="*/ 6318102 w 6609447"/>
                <a:gd name="connsiteY21" fmla="*/ 4121108 h 4277109"/>
                <a:gd name="connsiteX22" fmla="*/ 6486053 w 6609447"/>
                <a:gd name="connsiteY22" fmla="*/ 4102447 h 4277109"/>
                <a:gd name="connsiteX23" fmla="*/ 6523376 w 6609447"/>
                <a:gd name="connsiteY23" fmla="*/ 4046463 h 4277109"/>
                <a:gd name="connsiteX24" fmla="*/ 6486053 w 6609447"/>
                <a:gd name="connsiteY24" fmla="*/ 3785206 h 4277109"/>
                <a:gd name="connsiteX25" fmla="*/ 6411408 w 6609447"/>
                <a:gd name="connsiteY25" fmla="*/ 3523949 h 4277109"/>
                <a:gd name="connsiteX26" fmla="*/ 6206135 w 6609447"/>
                <a:gd name="connsiteY26" fmla="*/ 3188047 h 4277109"/>
                <a:gd name="connsiteX27" fmla="*/ 6187474 w 6609447"/>
                <a:gd name="connsiteY27" fmla="*/ 3113402 h 4277109"/>
                <a:gd name="connsiteX28" fmla="*/ 6125270 w 6609447"/>
                <a:gd name="connsiteY28" fmla="*/ 3038757 h 4277109"/>
                <a:gd name="connsiteX29" fmla="*/ 6100388 w 6609447"/>
                <a:gd name="connsiteY29" fmla="*/ 3020096 h 4277109"/>
                <a:gd name="connsiteX30" fmla="*/ 6193694 w 6609447"/>
                <a:gd name="connsiteY30" fmla="*/ 2684194 h 4277109"/>
                <a:gd name="connsiteX31" fmla="*/ 6224796 w 6609447"/>
                <a:gd name="connsiteY31" fmla="*/ 2640651 h 4277109"/>
                <a:gd name="connsiteX32" fmla="*/ 6324323 w 6609447"/>
                <a:gd name="connsiteY32" fmla="*/ 2572227 h 4277109"/>
                <a:gd name="connsiteX33" fmla="*/ 6392747 w 6609447"/>
                <a:gd name="connsiteY33" fmla="*/ 2534904 h 4277109"/>
                <a:gd name="connsiteX34" fmla="*/ 6504714 w 6609447"/>
                <a:gd name="connsiteY34" fmla="*/ 2217663 h 4277109"/>
                <a:gd name="connsiteX35" fmla="*/ 6535816 w 6609447"/>
                <a:gd name="connsiteY35" fmla="*/ 1993729 h 4277109"/>
                <a:gd name="connsiteX36" fmla="*/ 6560698 w 6609447"/>
                <a:gd name="connsiteY36" fmla="*/ 1545859 h 4277109"/>
                <a:gd name="connsiteX37" fmla="*/ 6585580 w 6609447"/>
                <a:gd name="connsiteY37" fmla="*/ 1209957 h 4277109"/>
                <a:gd name="connsiteX38" fmla="*/ 6598021 w 6609447"/>
                <a:gd name="connsiteY38" fmla="*/ 874055 h 4277109"/>
                <a:gd name="connsiteX39" fmla="*/ 6604241 w 6609447"/>
                <a:gd name="connsiteY39" fmla="*/ 762088 h 4277109"/>
                <a:gd name="connsiteX40" fmla="*/ 6517155 w 6609447"/>
                <a:gd name="connsiteY40" fmla="*/ 749647 h 4277109"/>
                <a:gd name="connsiteX41" fmla="*/ 5963539 w 6609447"/>
                <a:gd name="connsiteY41" fmla="*/ 668782 h 4277109"/>
                <a:gd name="connsiteX42" fmla="*/ 5403702 w 6609447"/>
                <a:gd name="connsiteY42" fmla="*/ 594137 h 4277109"/>
                <a:gd name="connsiteX43" fmla="*/ 5142445 w 6609447"/>
                <a:gd name="connsiteY43" fmla="*/ 519492 h 4277109"/>
                <a:gd name="connsiteX44" fmla="*/ 5024257 w 6609447"/>
                <a:gd name="connsiteY44" fmla="*/ 494610 h 4277109"/>
                <a:gd name="connsiteX45" fmla="*/ 4955833 w 6609447"/>
                <a:gd name="connsiteY45" fmla="*/ 457288 h 4277109"/>
                <a:gd name="connsiteX46" fmla="*/ 4937172 w 6609447"/>
                <a:gd name="connsiteY46" fmla="*/ 444847 h 4277109"/>
                <a:gd name="connsiteX47" fmla="*/ 4881188 w 6609447"/>
                <a:gd name="connsiteY47" fmla="*/ 531933 h 4277109"/>
                <a:gd name="connsiteX48" fmla="*/ 4563947 w 6609447"/>
                <a:gd name="connsiteY48" fmla="*/ 1116651 h 4277109"/>
                <a:gd name="connsiteX49" fmla="*/ 4352453 w 6609447"/>
                <a:gd name="connsiteY49" fmla="*/ 1489876 h 4277109"/>
                <a:gd name="connsiteX50" fmla="*/ 4296470 w 6609447"/>
                <a:gd name="connsiteY50" fmla="*/ 1552080 h 4277109"/>
                <a:gd name="connsiteX51" fmla="*/ 4265368 w 6609447"/>
                <a:gd name="connsiteY51" fmla="*/ 1608063 h 4277109"/>
                <a:gd name="connsiteX52" fmla="*/ 4209384 w 6609447"/>
                <a:gd name="connsiteY52" fmla="*/ 1639165 h 4277109"/>
                <a:gd name="connsiteX53" fmla="*/ 3954347 w 6609447"/>
                <a:gd name="connsiteY53" fmla="*/ 1639165 h 4277109"/>
                <a:gd name="connsiteX54" fmla="*/ 3606004 w 6609447"/>
                <a:gd name="connsiteY54" fmla="*/ 1639165 h 4277109"/>
                <a:gd name="connsiteX55" fmla="*/ 3195457 w 6609447"/>
                <a:gd name="connsiteY55" fmla="*/ 1664047 h 4277109"/>
                <a:gd name="connsiteX56" fmla="*/ 2635621 w 6609447"/>
                <a:gd name="connsiteY56" fmla="*/ 1695149 h 4277109"/>
                <a:gd name="connsiteX57" fmla="*/ 2100665 w 6609447"/>
                <a:gd name="connsiteY57" fmla="*/ 1732472 h 4277109"/>
                <a:gd name="connsiteX58" fmla="*/ 1646576 w 6609447"/>
                <a:gd name="connsiteY58" fmla="*/ 1769794 h 4277109"/>
                <a:gd name="connsiteX59" fmla="*/ 1459963 w 6609447"/>
                <a:gd name="connsiteY59" fmla="*/ 1769794 h 4277109"/>
                <a:gd name="connsiteX60" fmla="*/ 1248470 w 6609447"/>
                <a:gd name="connsiteY60" fmla="*/ 1856880 h 4277109"/>
                <a:gd name="connsiteX61" fmla="*/ 1211148 w 6609447"/>
                <a:gd name="connsiteY61" fmla="*/ 4133547 h 4277109"/>
                <a:gd name="connsiteX0" fmla="*/ 956110 w 6609447"/>
                <a:gd name="connsiteY0" fmla="*/ 77842 h 4277109"/>
                <a:gd name="connsiteX1" fmla="*/ 862804 w 6609447"/>
                <a:gd name="connsiteY1" fmla="*/ 258235 h 4277109"/>
                <a:gd name="connsiteX2" fmla="*/ 240763 w 6609447"/>
                <a:gd name="connsiteY2" fmla="*/ 2765059 h 4277109"/>
                <a:gd name="connsiteX3" fmla="*/ 103914 w 6609447"/>
                <a:gd name="connsiteY3" fmla="*/ 3324896 h 4277109"/>
                <a:gd name="connsiteX4" fmla="*/ 35490 w 6609447"/>
                <a:gd name="connsiteY4" fmla="*/ 3785206 h 4277109"/>
                <a:gd name="connsiteX5" fmla="*/ 10608 w 6609447"/>
                <a:gd name="connsiteY5" fmla="*/ 3903394 h 4277109"/>
                <a:gd name="connsiteX6" fmla="*/ 4388 w 6609447"/>
                <a:gd name="connsiteY6" fmla="*/ 3996700 h 4277109"/>
                <a:gd name="connsiteX7" fmla="*/ 4388 w 6609447"/>
                <a:gd name="connsiteY7" fmla="*/ 4034023 h 4277109"/>
                <a:gd name="connsiteX8" fmla="*/ 60372 w 6609447"/>
                <a:gd name="connsiteY8" fmla="*/ 4040243 h 4277109"/>
                <a:gd name="connsiteX9" fmla="*/ 1341776 w 6609447"/>
                <a:gd name="connsiteY9" fmla="*/ 4139770 h 4277109"/>
                <a:gd name="connsiteX10" fmla="*/ 1752323 w 6609447"/>
                <a:gd name="connsiteY10" fmla="*/ 4152210 h 4277109"/>
                <a:gd name="connsiteX11" fmla="*/ 2156649 w 6609447"/>
                <a:gd name="connsiteY11" fmla="*/ 4152210 h 4277109"/>
                <a:gd name="connsiteX12" fmla="*/ 2604519 w 6609447"/>
                <a:gd name="connsiteY12" fmla="*/ 4158431 h 4277109"/>
                <a:gd name="connsiteX13" fmla="*/ 2959082 w 6609447"/>
                <a:gd name="connsiteY13" fmla="*/ 4164651 h 4277109"/>
                <a:gd name="connsiteX14" fmla="*/ 3245221 w 6609447"/>
                <a:gd name="connsiteY14" fmla="*/ 4170872 h 4277109"/>
                <a:gd name="connsiteX15" fmla="*/ 3599784 w 6609447"/>
                <a:gd name="connsiteY15" fmla="*/ 4233076 h 4277109"/>
                <a:gd name="connsiteX16" fmla="*/ 4084976 w 6609447"/>
                <a:gd name="connsiteY16" fmla="*/ 4270398 h 4277109"/>
                <a:gd name="connsiteX17" fmla="*/ 4831425 w 6609447"/>
                <a:gd name="connsiteY17" fmla="*/ 4276619 h 4277109"/>
                <a:gd name="connsiteX18" fmla="*/ 5391261 w 6609447"/>
                <a:gd name="connsiteY18" fmla="*/ 4264178 h 4277109"/>
                <a:gd name="connsiteX19" fmla="*/ 5944878 w 6609447"/>
                <a:gd name="connsiteY19" fmla="*/ 4245516 h 4277109"/>
                <a:gd name="connsiteX20" fmla="*/ 6318102 w 6609447"/>
                <a:gd name="connsiteY20" fmla="*/ 4121108 h 4277109"/>
                <a:gd name="connsiteX21" fmla="*/ 6486053 w 6609447"/>
                <a:gd name="connsiteY21" fmla="*/ 4102447 h 4277109"/>
                <a:gd name="connsiteX22" fmla="*/ 6523376 w 6609447"/>
                <a:gd name="connsiteY22" fmla="*/ 4046463 h 4277109"/>
                <a:gd name="connsiteX23" fmla="*/ 6486053 w 6609447"/>
                <a:gd name="connsiteY23" fmla="*/ 3785206 h 4277109"/>
                <a:gd name="connsiteX24" fmla="*/ 6411408 w 6609447"/>
                <a:gd name="connsiteY24" fmla="*/ 3523949 h 4277109"/>
                <a:gd name="connsiteX25" fmla="*/ 6206135 w 6609447"/>
                <a:gd name="connsiteY25" fmla="*/ 3188047 h 4277109"/>
                <a:gd name="connsiteX26" fmla="*/ 6187474 w 6609447"/>
                <a:gd name="connsiteY26" fmla="*/ 3113402 h 4277109"/>
                <a:gd name="connsiteX27" fmla="*/ 6125270 w 6609447"/>
                <a:gd name="connsiteY27" fmla="*/ 3038757 h 4277109"/>
                <a:gd name="connsiteX28" fmla="*/ 6100388 w 6609447"/>
                <a:gd name="connsiteY28" fmla="*/ 3020096 h 4277109"/>
                <a:gd name="connsiteX29" fmla="*/ 6193694 w 6609447"/>
                <a:gd name="connsiteY29" fmla="*/ 2684194 h 4277109"/>
                <a:gd name="connsiteX30" fmla="*/ 6224796 w 6609447"/>
                <a:gd name="connsiteY30" fmla="*/ 2640651 h 4277109"/>
                <a:gd name="connsiteX31" fmla="*/ 6324323 w 6609447"/>
                <a:gd name="connsiteY31" fmla="*/ 2572227 h 4277109"/>
                <a:gd name="connsiteX32" fmla="*/ 6392747 w 6609447"/>
                <a:gd name="connsiteY32" fmla="*/ 2534904 h 4277109"/>
                <a:gd name="connsiteX33" fmla="*/ 6504714 w 6609447"/>
                <a:gd name="connsiteY33" fmla="*/ 2217663 h 4277109"/>
                <a:gd name="connsiteX34" fmla="*/ 6535816 w 6609447"/>
                <a:gd name="connsiteY34" fmla="*/ 1993729 h 4277109"/>
                <a:gd name="connsiteX35" fmla="*/ 6560698 w 6609447"/>
                <a:gd name="connsiteY35" fmla="*/ 1545859 h 4277109"/>
                <a:gd name="connsiteX36" fmla="*/ 6585580 w 6609447"/>
                <a:gd name="connsiteY36" fmla="*/ 1209957 h 4277109"/>
                <a:gd name="connsiteX37" fmla="*/ 6598021 w 6609447"/>
                <a:gd name="connsiteY37" fmla="*/ 874055 h 4277109"/>
                <a:gd name="connsiteX38" fmla="*/ 6604241 w 6609447"/>
                <a:gd name="connsiteY38" fmla="*/ 762088 h 4277109"/>
                <a:gd name="connsiteX39" fmla="*/ 6517155 w 6609447"/>
                <a:gd name="connsiteY39" fmla="*/ 749647 h 4277109"/>
                <a:gd name="connsiteX40" fmla="*/ 5963539 w 6609447"/>
                <a:gd name="connsiteY40" fmla="*/ 668782 h 4277109"/>
                <a:gd name="connsiteX41" fmla="*/ 5403702 w 6609447"/>
                <a:gd name="connsiteY41" fmla="*/ 594137 h 4277109"/>
                <a:gd name="connsiteX42" fmla="*/ 5142445 w 6609447"/>
                <a:gd name="connsiteY42" fmla="*/ 519492 h 4277109"/>
                <a:gd name="connsiteX43" fmla="*/ 5024257 w 6609447"/>
                <a:gd name="connsiteY43" fmla="*/ 494610 h 4277109"/>
                <a:gd name="connsiteX44" fmla="*/ 4955833 w 6609447"/>
                <a:gd name="connsiteY44" fmla="*/ 457288 h 4277109"/>
                <a:gd name="connsiteX45" fmla="*/ 4937172 w 6609447"/>
                <a:gd name="connsiteY45" fmla="*/ 444847 h 4277109"/>
                <a:gd name="connsiteX46" fmla="*/ 4881188 w 6609447"/>
                <a:gd name="connsiteY46" fmla="*/ 531933 h 4277109"/>
                <a:gd name="connsiteX47" fmla="*/ 4563947 w 6609447"/>
                <a:gd name="connsiteY47" fmla="*/ 1116651 h 4277109"/>
                <a:gd name="connsiteX48" fmla="*/ 4352453 w 6609447"/>
                <a:gd name="connsiteY48" fmla="*/ 1489876 h 4277109"/>
                <a:gd name="connsiteX49" fmla="*/ 4296470 w 6609447"/>
                <a:gd name="connsiteY49" fmla="*/ 1552080 h 4277109"/>
                <a:gd name="connsiteX50" fmla="*/ 4265368 w 6609447"/>
                <a:gd name="connsiteY50" fmla="*/ 1608063 h 4277109"/>
                <a:gd name="connsiteX51" fmla="*/ 4209384 w 6609447"/>
                <a:gd name="connsiteY51" fmla="*/ 1639165 h 4277109"/>
                <a:gd name="connsiteX52" fmla="*/ 3954347 w 6609447"/>
                <a:gd name="connsiteY52" fmla="*/ 1639165 h 4277109"/>
                <a:gd name="connsiteX53" fmla="*/ 3606004 w 6609447"/>
                <a:gd name="connsiteY53" fmla="*/ 1639165 h 4277109"/>
                <a:gd name="connsiteX54" fmla="*/ 3195457 w 6609447"/>
                <a:gd name="connsiteY54" fmla="*/ 1664047 h 4277109"/>
                <a:gd name="connsiteX55" fmla="*/ 2635621 w 6609447"/>
                <a:gd name="connsiteY55" fmla="*/ 1695149 h 4277109"/>
                <a:gd name="connsiteX56" fmla="*/ 2100665 w 6609447"/>
                <a:gd name="connsiteY56" fmla="*/ 1732472 h 4277109"/>
                <a:gd name="connsiteX57" fmla="*/ 1646576 w 6609447"/>
                <a:gd name="connsiteY57" fmla="*/ 1769794 h 4277109"/>
                <a:gd name="connsiteX58" fmla="*/ 1459963 w 6609447"/>
                <a:gd name="connsiteY58" fmla="*/ 1769794 h 4277109"/>
                <a:gd name="connsiteX59" fmla="*/ 1248470 w 6609447"/>
                <a:gd name="connsiteY59" fmla="*/ 1856880 h 4277109"/>
                <a:gd name="connsiteX60" fmla="*/ 1211148 w 6609447"/>
                <a:gd name="connsiteY60" fmla="*/ 4133547 h 4277109"/>
                <a:gd name="connsiteX0" fmla="*/ 862804 w 6609447"/>
                <a:gd name="connsiteY0" fmla="*/ 0 h 4018874"/>
                <a:gd name="connsiteX1" fmla="*/ 240763 w 6609447"/>
                <a:gd name="connsiteY1" fmla="*/ 2506824 h 4018874"/>
                <a:gd name="connsiteX2" fmla="*/ 103914 w 6609447"/>
                <a:gd name="connsiteY2" fmla="*/ 3066661 h 4018874"/>
                <a:gd name="connsiteX3" fmla="*/ 35490 w 6609447"/>
                <a:gd name="connsiteY3" fmla="*/ 3526971 h 4018874"/>
                <a:gd name="connsiteX4" fmla="*/ 10608 w 6609447"/>
                <a:gd name="connsiteY4" fmla="*/ 3645159 h 4018874"/>
                <a:gd name="connsiteX5" fmla="*/ 4388 w 6609447"/>
                <a:gd name="connsiteY5" fmla="*/ 3738465 h 4018874"/>
                <a:gd name="connsiteX6" fmla="*/ 4388 w 6609447"/>
                <a:gd name="connsiteY6" fmla="*/ 3775788 h 4018874"/>
                <a:gd name="connsiteX7" fmla="*/ 60372 w 6609447"/>
                <a:gd name="connsiteY7" fmla="*/ 3782008 h 4018874"/>
                <a:gd name="connsiteX8" fmla="*/ 1341776 w 6609447"/>
                <a:gd name="connsiteY8" fmla="*/ 3881535 h 4018874"/>
                <a:gd name="connsiteX9" fmla="*/ 1752323 w 6609447"/>
                <a:gd name="connsiteY9" fmla="*/ 3893975 h 4018874"/>
                <a:gd name="connsiteX10" fmla="*/ 2156649 w 6609447"/>
                <a:gd name="connsiteY10" fmla="*/ 3893975 h 4018874"/>
                <a:gd name="connsiteX11" fmla="*/ 2604519 w 6609447"/>
                <a:gd name="connsiteY11" fmla="*/ 3900196 h 4018874"/>
                <a:gd name="connsiteX12" fmla="*/ 2959082 w 6609447"/>
                <a:gd name="connsiteY12" fmla="*/ 3906416 h 4018874"/>
                <a:gd name="connsiteX13" fmla="*/ 3245221 w 6609447"/>
                <a:gd name="connsiteY13" fmla="*/ 3912637 h 4018874"/>
                <a:gd name="connsiteX14" fmla="*/ 3599784 w 6609447"/>
                <a:gd name="connsiteY14" fmla="*/ 3974841 h 4018874"/>
                <a:gd name="connsiteX15" fmla="*/ 4084976 w 6609447"/>
                <a:gd name="connsiteY15" fmla="*/ 4012163 h 4018874"/>
                <a:gd name="connsiteX16" fmla="*/ 4831425 w 6609447"/>
                <a:gd name="connsiteY16" fmla="*/ 4018384 h 4018874"/>
                <a:gd name="connsiteX17" fmla="*/ 5391261 w 6609447"/>
                <a:gd name="connsiteY17" fmla="*/ 4005943 h 4018874"/>
                <a:gd name="connsiteX18" fmla="*/ 5944878 w 6609447"/>
                <a:gd name="connsiteY18" fmla="*/ 3987281 h 4018874"/>
                <a:gd name="connsiteX19" fmla="*/ 6318102 w 6609447"/>
                <a:gd name="connsiteY19" fmla="*/ 3862873 h 4018874"/>
                <a:gd name="connsiteX20" fmla="*/ 6486053 w 6609447"/>
                <a:gd name="connsiteY20" fmla="*/ 3844212 h 4018874"/>
                <a:gd name="connsiteX21" fmla="*/ 6523376 w 6609447"/>
                <a:gd name="connsiteY21" fmla="*/ 3788228 h 4018874"/>
                <a:gd name="connsiteX22" fmla="*/ 6486053 w 6609447"/>
                <a:gd name="connsiteY22" fmla="*/ 3526971 h 4018874"/>
                <a:gd name="connsiteX23" fmla="*/ 6411408 w 6609447"/>
                <a:gd name="connsiteY23" fmla="*/ 3265714 h 4018874"/>
                <a:gd name="connsiteX24" fmla="*/ 6206135 w 6609447"/>
                <a:gd name="connsiteY24" fmla="*/ 2929812 h 4018874"/>
                <a:gd name="connsiteX25" fmla="*/ 6187474 w 6609447"/>
                <a:gd name="connsiteY25" fmla="*/ 2855167 h 4018874"/>
                <a:gd name="connsiteX26" fmla="*/ 6125270 w 6609447"/>
                <a:gd name="connsiteY26" fmla="*/ 2780522 h 4018874"/>
                <a:gd name="connsiteX27" fmla="*/ 6100388 w 6609447"/>
                <a:gd name="connsiteY27" fmla="*/ 2761861 h 4018874"/>
                <a:gd name="connsiteX28" fmla="*/ 6193694 w 6609447"/>
                <a:gd name="connsiteY28" fmla="*/ 2425959 h 4018874"/>
                <a:gd name="connsiteX29" fmla="*/ 6224796 w 6609447"/>
                <a:gd name="connsiteY29" fmla="*/ 2382416 h 4018874"/>
                <a:gd name="connsiteX30" fmla="*/ 6324323 w 6609447"/>
                <a:gd name="connsiteY30" fmla="*/ 2313992 h 4018874"/>
                <a:gd name="connsiteX31" fmla="*/ 6392747 w 6609447"/>
                <a:gd name="connsiteY31" fmla="*/ 2276669 h 4018874"/>
                <a:gd name="connsiteX32" fmla="*/ 6504714 w 6609447"/>
                <a:gd name="connsiteY32" fmla="*/ 1959428 h 4018874"/>
                <a:gd name="connsiteX33" fmla="*/ 6535816 w 6609447"/>
                <a:gd name="connsiteY33" fmla="*/ 1735494 h 4018874"/>
                <a:gd name="connsiteX34" fmla="*/ 6560698 w 6609447"/>
                <a:gd name="connsiteY34" fmla="*/ 1287624 h 4018874"/>
                <a:gd name="connsiteX35" fmla="*/ 6585580 w 6609447"/>
                <a:gd name="connsiteY35" fmla="*/ 951722 h 4018874"/>
                <a:gd name="connsiteX36" fmla="*/ 6598021 w 6609447"/>
                <a:gd name="connsiteY36" fmla="*/ 615820 h 4018874"/>
                <a:gd name="connsiteX37" fmla="*/ 6604241 w 6609447"/>
                <a:gd name="connsiteY37" fmla="*/ 503853 h 4018874"/>
                <a:gd name="connsiteX38" fmla="*/ 6517155 w 6609447"/>
                <a:gd name="connsiteY38" fmla="*/ 491412 h 4018874"/>
                <a:gd name="connsiteX39" fmla="*/ 5963539 w 6609447"/>
                <a:gd name="connsiteY39" fmla="*/ 410547 h 4018874"/>
                <a:gd name="connsiteX40" fmla="*/ 5403702 w 6609447"/>
                <a:gd name="connsiteY40" fmla="*/ 335902 h 4018874"/>
                <a:gd name="connsiteX41" fmla="*/ 5142445 w 6609447"/>
                <a:gd name="connsiteY41" fmla="*/ 261257 h 4018874"/>
                <a:gd name="connsiteX42" fmla="*/ 5024257 w 6609447"/>
                <a:gd name="connsiteY42" fmla="*/ 236375 h 4018874"/>
                <a:gd name="connsiteX43" fmla="*/ 4955833 w 6609447"/>
                <a:gd name="connsiteY43" fmla="*/ 199053 h 4018874"/>
                <a:gd name="connsiteX44" fmla="*/ 4937172 w 6609447"/>
                <a:gd name="connsiteY44" fmla="*/ 186612 h 4018874"/>
                <a:gd name="connsiteX45" fmla="*/ 4881188 w 6609447"/>
                <a:gd name="connsiteY45" fmla="*/ 273698 h 4018874"/>
                <a:gd name="connsiteX46" fmla="*/ 4563947 w 6609447"/>
                <a:gd name="connsiteY46" fmla="*/ 858416 h 4018874"/>
                <a:gd name="connsiteX47" fmla="*/ 4352453 w 6609447"/>
                <a:gd name="connsiteY47" fmla="*/ 1231641 h 4018874"/>
                <a:gd name="connsiteX48" fmla="*/ 4296470 w 6609447"/>
                <a:gd name="connsiteY48" fmla="*/ 1293845 h 4018874"/>
                <a:gd name="connsiteX49" fmla="*/ 4265368 w 6609447"/>
                <a:gd name="connsiteY49" fmla="*/ 1349828 h 4018874"/>
                <a:gd name="connsiteX50" fmla="*/ 4209384 w 6609447"/>
                <a:gd name="connsiteY50" fmla="*/ 1380930 h 4018874"/>
                <a:gd name="connsiteX51" fmla="*/ 3954347 w 6609447"/>
                <a:gd name="connsiteY51" fmla="*/ 1380930 h 4018874"/>
                <a:gd name="connsiteX52" fmla="*/ 3606004 w 6609447"/>
                <a:gd name="connsiteY52" fmla="*/ 1380930 h 4018874"/>
                <a:gd name="connsiteX53" fmla="*/ 3195457 w 6609447"/>
                <a:gd name="connsiteY53" fmla="*/ 1405812 h 4018874"/>
                <a:gd name="connsiteX54" fmla="*/ 2635621 w 6609447"/>
                <a:gd name="connsiteY54" fmla="*/ 1436914 h 4018874"/>
                <a:gd name="connsiteX55" fmla="*/ 2100665 w 6609447"/>
                <a:gd name="connsiteY55" fmla="*/ 1474237 h 4018874"/>
                <a:gd name="connsiteX56" fmla="*/ 1646576 w 6609447"/>
                <a:gd name="connsiteY56" fmla="*/ 1511559 h 4018874"/>
                <a:gd name="connsiteX57" fmla="*/ 1459963 w 6609447"/>
                <a:gd name="connsiteY57" fmla="*/ 1511559 h 4018874"/>
                <a:gd name="connsiteX58" fmla="*/ 1248470 w 6609447"/>
                <a:gd name="connsiteY58" fmla="*/ 1598645 h 4018874"/>
                <a:gd name="connsiteX59" fmla="*/ 1211148 w 6609447"/>
                <a:gd name="connsiteY59" fmla="*/ 3875312 h 4018874"/>
                <a:gd name="connsiteX0" fmla="*/ 869025 w 6609447"/>
                <a:gd name="connsiteY0" fmla="*/ 0 h 4068637"/>
                <a:gd name="connsiteX1" fmla="*/ 240763 w 6609447"/>
                <a:gd name="connsiteY1" fmla="*/ 2556587 h 4068637"/>
                <a:gd name="connsiteX2" fmla="*/ 103914 w 6609447"/>
                <a:gd name="connsiteY2" fmla="*/ 3116424 h 4068637"/>
                <a:gd name="connsiteX3" fmla="*/ 35490 w 6609447"/>
                <a:gd name="connsiteY3" fmla="*/ 3576734 h 4068637"/>
                <a:gd name="connsiteX4" fmla="*/ 10608 w 6609447"/>
                <a:gd name="connsiteY4" fmla="*/ 3694922 h 4068637"/>
                <a:gd name="connsiteX5" fmla="*/ 4388 w 6609447"/>
                <a:gd name="connsiteY5" fmla="*/ 3788228 h 4068637"/>
                <a:gd name="connsiteX6" fmla="*/ 4388 w 6609447"/>
                <a:gd name="connsiteY6" fmla="*/ 3825551 h 4068637"/>
                <a:gd name="connsiteX7" fmla="*/ 60372 w 6609447"/>
                <a:gd name="connsiteY7" fmla="*/ 3831771 h 4068637"/>
                <a:gd name="connsiteX8" fmla="*/ 1341776 w 6609447"/>
                <a:gd name="connsiteY8" fmla="*/ 3931298 h 4068637"/>
                <a:gd name="connsiteX9" fmla="*/ 1752323 w 6609447"/>
                <a:gd name="connsiteY9" fmla="*/ 3943738 h 4068637"/>
                <a:gd name="connsiteX10" fmla="*/ 2156649 w 6609447"/>
                <a:gd name="connsiteY10" fmla="*/ 3943738 h 4068637"/>
                <a:gd name="connsiteX11" fmla="*/ 2604519 w 6609447"/>
                <a:gd name="connsiteY11" fmla="*/ 3949959 h 4068637"/>
                <a:gd name="connsiteX12" fmla="*/ 2959082 w 6609447"/>
                <a:gd name="connsiteY12" fmla="*/ 3956179 h 4068637"/>
                <a:gd name="connsiteX13" fmla="*/ 3245221 w 6609447"/>
                <a:gd name="connsiteY13" fmla="*/ 3962400 h 4068637"/>
                <a:gd name="connsiteX14" fmla="*/ 3599784 w 6609447"/>
                <a:gd name="connsiteY14" fmla="*/ 4024604 h 4068637"/>
                <a:gd name="connsiteX15" fmla="*/ 4084976 w 6609447"/>
                <a:gd name="connsiteY15" fmla="*/ 4061926 h 4068637"/>
                <a:gd name="connsiteX16" fmla="*/ 4831425 w 6609447"/>
                <a:gd name="connsiteY16" fmla="*/ 4068147 h 4068637"/>
                <a:gd name="connsiteX17" fmla="*/ 5391261 w 6609447"/>
                <a:gd name="connsiteY17" fmla="*/ 4055706 h 4068637"/>
                <a:gd name="connsiteX18" fmla="*/ 5944878 w 6609447"/>
                <a:gd name="connsiteY18" fmla="*/ 4037044 h 4068637"/>
                <a:gd name="connsiteX19" fmla="*/ 6318102 w 6609447"/>
                <a:gd name="connsiteY19" fmla="*/ 3912636 h 4068637"/>
                <a:gd name="connsiteX20" fmla="*/ 6486053 w 6609447"/>
                <a:gd name="connsiteY20" fmla="*/ 3893975 h 4068637"/>
                <a:gd name="connsiteX21" fmla="*/ 6523376 w 6609447"/>
                <a:gd name="connsiteY21" fmla="*/ 3837991 h 4068637"/>
                <a:gd name="connsiteX22" fmla="*/ 6486053 w 6609447"/>
                <a:gd name="connsiteY22" fmla="*/ 3576734 h 4068637"/>
                <a:gd name="connsiteX23" fmla="*/ 6411408 w 6609447"/>
                <a:gd name="connsiteY23" fmla="*/ 3315477 h 4068637"/>
                <a:gd name="connsiteX24" fmla="*/ 6206135 w 6609447"/>
                <a:gd name="connsiteY24" fmla="*/ 2979575 h 4068637"/>
                <a:gd name="connsiteX25" fmla="*/ 6187474 w 6609447"/>
                <a:gd name="connsiteY25" fmla="*/ 2904930 h 4068637"/>
                <a:gd name="connsiteX26" fmla="*/ 6125270 w 6609447"/>
                <a:gd name="connsiteY26" fmla="*/ 2830285 h 4068637"/>
                <a:gd name="connsiteX27" fmla="*/ 6100388 w 6609447"/>
                <a:gd name="connsiteY27" fmla="*/ 2811624 h 4068637"/>
                <a:gd name="connsiteX28" fmla="*/ 6193694 w 6609447"/>
                <a:gd name="connsiteY28" fmla="*/ 2475722 h 4068637"/>
                <a:gd name="connsiteX29" fmla="*/ 6224796 w 6609447"/>
                <a:gd name="connsiteY29" fmla="*/ 2432179 h 4068637"/>
                <a:gd name="connsiteX30" fmla="*/ 6324323 w 6609447"/>
                <a:gd name="connsiteY30" fmla="*/ 2363755 h 4068637"/>
                <a:gd name="connsiteX31" fmla="*/ 6392747 w 6609447"/>
                <a:gd name="connsiteY31" fmla="*/ 2326432 h 4068637"/>
                <a:gd name="connsiteX32" fmla="*/ 6504714 w 6609447"/>
                <a:gd name="connsiteY32" fmla="*/ 2009191 h 4068637"/>
                <a:gd name="connsiteX33" fmla="*/ 6535816 w 6609447"/>
                <a:gd name="connsiteY33" fmla="*/ 1785257 h 4068637"/>
                <a:gd name="connsiteX34" fmla="*/ 6560698 w 6609447"/>
                <a:gd name="connsiteY34" fmla="*/ 1337387 h 4068637"/>
                <a:gd name="connsiteX35" fmla="*/ 6585580 w 6609447"/>
                <a:gd name="connsiteY35" fmla="*/ 1001485 h 4068637"/>
                <a:gd name="connsiteX36" fmla="*/ 6598021 w 6609447"/>
                <a:gd name="connsiteY36" fmla="*/ 665583 h 4068637"/>
                <a:gd name="connsiteX37" fmla="*/ 6604241 w 6609447"/>
                <a:gd name="connsiteY37" fmla="*/ 553616 h 4068637"/>
                <a:gd name="connsiteX38" fmla="*/ 6517155 w 6609447"/>
                <a:gd name="connsiteY38" fmla="*/ 541175 h 4068637"/>
                <a:gd name="connsiteX39" fmla="*/ 5963539 w 6609447"/>
                <a:gd name="connsiteY39" fmla="*/ 460310 h 4068637"/>
                <a:gd name="connsiteX40" fmla="*/ 5403702 w 6609447"/>
                <a:gd name="connsiteY40" fmla="*/ 385665 h 4068637"/>
                <a:gd name="connsiteX41" fmla="*/ 5142445 w 6609447"/>
                <a:gd name="connsiteY41" fmla="*/ 311020 h 4068637"/>
                <a:gd name="connsiteX42" fmla="*/ 5024257 w 6609447"/>
                <a:gd name="connsiteY42" fmla="*/ 286138 h 4068637"/>
                <a:gd name="connsiteX43" fmla="*/ 4955833 w 6609447"/>
                <a:gd name="connsiteY43" fmla="*/ 248816 h 4068637"/>
                <a:gd name="connsiteX44" fmla="*/ 4937172 w 6609447"/>
                <a:gd name="connsiteY44" fmla="*/ 236375 h 4068637"/>
                <a:gd name="connsiteX45" fmla="*/ 4881188 w 6609447"/>
                <a:gd name="connsiteY45" fmla="*/ 323461 h 4068637"/>
                <a:gd name="connsiteX46" fmla="*/ 4563947 w 6609447"/>
                <a:gd name="connsiteY46" fmla="*/ 908179 h 4068637"/>
                <a:gd name="connsiteX47" fmla="*/ 4352453 w 6609447"/>
                <a:gd name="connsiteY47" fmla="*/ 1281404 h 4068637"/>
                <a:gd name="connsiteX48" fmla="*/ 4296470 w 6609447"/>
                <a:gd name="connsiteY48" fmla="*/ 1343608 h 4068637"/>
                <a:gd name="connsiteX49" fmla="*/ 4265368 w 6609447"/>
                <a:gd name="connsiteY49" fmla="*/ 1399591 h 4068637"/>
                <a:gd name="connsiteX50" fmla="*/ 4209384 w 6609447"/>
                <a:gd name="connsiteY50" fmla="*/ 1430693 h 4068637"/>
                <a:gd name="connsiteX51" fmla="*/ 3954347 w 6609447"/>
                <a:gd name="connsiteY51" fmla="*/ 1430693 h 4068637"/>
                <a:gd name="connsiteX52" fmla="*/ 3606004 w 6609447"/>
                <a:gd name="connsiteY52" fmla="*/ 1430693 h 4068637"/>
                <a:gd name="connsiteX53" fmla="*/ 3195457 w 6609447"/>
                <a:gd name="connsiteY53" fmla="*/ 1455575 h 4068637"/>
                <a:gd name="connsiteX54" fmla="*/ 2635621 w 6609447"/>
                <a:gd name="connsiteY54" fmla="*/ 1486677 h 4068637"/>
                <a:gd name="connsiteX55" fmla="*/ 2100665 w 6609447"/>
                <a:gd name="connsiteY55" fmla="*/ 1524000 h 4068637"/>
                <a:gd name="connsiteX56" fmla="*/ 1646576 w 6609447"/>
                <a:gd name="connsiteY56" fmla="*/ 1561322 h 4068637"/>
                <a:gd name="connsiteX57" fmla="*/ 1459963 w 6609447"/>
                <a:gd name="connsiteY57" fmla="*/ 1561322 h 4068637"/>
                <a:gd name="connsiteX58" fmla="*/ 1248470 w 6609447"/>
                <a:gd name="connsiteY58" fmla="*/ 1648408 h 4068637"/>
                <a:gd name="connsiteX59" fmla="*/ 1211148 w 6609447"/>
                <a:gd name="connsiteY59" fmla="*/ 3925075 h 406863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87474 w 6609447"/>
                <a:gd name="connsiteY25" fmla="*/ 2917370 h 4081077"/>
                <a:gd name="connsiteX26" fmla="*/ 6125270 w 6609447"/>
                <a:gd name="connsiteY26" fmla="*/ 2842725 h 4081077"/>
                <a:gd name="connsiteX27" fmla="*/ 6100388 w 6609447"/>
                <a:gd name="connsiteY27" fmla="*/ 2824064 h 4081077"/>
                <a:gd name="connsiteX28" fmla="*/ 6193694 w 6609447"/>
                <a:gd name="connsiteY28" fmla="*/ 2488162 h 4081077"/>
                <a:gd name="connsiteX29" fmla="*/ 6224796 w 6609447"/>
                <a:gd name="connsiteY29" fmla="*/ 2444619 h 4081077"/>
                <a:gd name="connsiteX30" fmla="*/ 6324323 w 6609447"/>
                <a:gd name="connsiteY30" fmla="*/ 2376195 h 4081077"/>
                <a:gd name="connsiteX31" fmla="*/ 6392747 w 6609447"/>
                <a:gd name="connsiteY31" fmla="*/ 2338872 h 4081077"/>
                <a:gd name="connsiteX32" fmla="*/ 6504714 w 6609447"/>
                <a:gd name="connsiteY32" fmla="*/ 2021631 h 4081077"/>
                <a:gd name="connsiteX33" fmla="*/ 6535816 w 6609447"/>
                <a:gd name="connsiteY33" fmla="*/ 1797697 h 4081077"/>
                <a:gd name="connsiteX34" fmla="*/ 6560698 w 6609447"/>
                <a:gd name="connsiteY34" fmla="*/ 1349827 h 4081077"/>
                <a:gd name="connsiteX35" fmla="*/ 6585580 w 6609447"/>
                <a:gd name="connsiteY35" fmla="*/ 1013925 h 4081077"/>
                <a:gd name="connsiteX36" fmla="*/ 6598021 w 6609447"/>
                <a:gd name="connsiteY36" fmla="*/ 678023 h 4081077"/>
                <a:gd name="connsiteX37" fmla="*/ 6604241 w 6609447"/>
                <a:gd name="connsiteY37" fmla="*/ 566056 h 4081077"/>
                <a:gd name="connsiteX38" fmla="*/ 6517155 w 6609447"/>
                <a:gd name="connsiteY38" fmla="*/ 553615 h 4081077"/>
                <a:gd name="connsiteX39" fmla="*/ 5963539 w 6609447"/>
                <a:gd name="connsiteY39" fmla="*/ 472750 h 4081077"/>
                <a:gd name="connsiteX40" fmla="*/ 5403702 w 6609447"/>
                <a:gd name="connsiteY40" fmla="*/ 398105 h 4081077"/>
                <a:gd name="connsiteX41" fmla="*/ 5142445 w 6609447"/>
                <a:gd name="connsiteY41" fmla="*/ 323460 h 4081077"/>
                <a:gd name="connsiteX42" fmla="*/ 5024257 w 6609447"/>
                <a:gd name="connsiteY42" fmla="*/ 298578 h 4081077"/>
                <a:gd name="connsiteX43" fmla="*/ 4955833 w 6609447"/>
                <a:gd name="connsiteY43" fmla="*/ 261256 h 4081077"/>
                <a:gd name="connsiteX44" fmla="*/ 4937172 w 6609447"/>
                <a:gd name="connsiteY44" fmla="*/ 248815 h 4081077"/>
                <a:gd name="connsiteX45" fmla="*/ 4881188 w 6609447"/>
                <a:gd name="connsiteY45" fmla="*/ 335901 h 4081077"/>
                <a:gd name="connsiteX46" fmla="*/ 4563947 w 6609447"/>
                <a:gd name="connsiteY46" fmla="*/ 920619 h 4081077"/>
                <a:gd name="connsiteX47" fmla="*/ 4352453 w 6609447"/>
                <a:gd name="connsiteY47" fmla="*/ 1293844 h 4081077"/>
                <a:gd name="connsiteX48" fmla="*/ 4296470 w 6609447"/>
                <a:gd name="connsiteY48" fmla="*/ 1356048 h 4081077"/>
                <a:gd name="connsiteX49" fmla="*/ 4265368 w 6609447"/>
                <a:gd name="connsiteY49" fmla="*/ 1412031 h 4081077"/>
                <a:gd name="connsiteX50" fmla="*/ 4209384 w 6609447"/>
                <a:gd name="connsiteY50" fmla="*/ 1443133 h 4081077"/>
                <a:gd name="connsiteX51" fmla="*/ 3954347 w 6609447"/>
                <a:gd name="connsiteY51" fmla="*/ 1443133 h 4081077"/>
                <a:gd name="connsiteX52" fmla="*/ 3606004 w 6609447"/>
                <a:gd name="connsiteY52" fmla="*/ 1443133 h 4081077"/>
                <a:gd name="connsiteX53" fmla="*/ 3195457 w 6609447"/>
                <a:gd name="connsiteY53" fmla="*/ 1468015 h 4081077"/>
                <a:gd name="connsiteX54" fmla="*/ 2635621 w 6609447"/>
                <a:gd name="connsiteY54" fmla="*/ 1499117 h 4081077"/>
                <a:gd name="connsiteX55" fmla="*/ 2100665 w 6609447"/>
                <a:gd name="connsiteY55" fmla="*/ 1536440 h 4081077"/>
                <a:gd name="connsiteX56" fmla="*/ 1646576 w 6609447"/>
                <a:gd name="connsiteY56" fmla="*/ 1573762 h 4081077"/>
                <a:gd name="connsiteX57" fmla="*/ 1459963 w 6609447"/>
                <a:gd name="connsiteY57" fmla="*/ 1573762 h 4081077"/>
                <a:gd name="connsiteX58" fmla="*/ 1248470 w 6609447"/>
                <a:gd name="connsiteY58" fmla="*/ 1660848 h 4081077"/>
                <a:gd name="connsiteX59" fmla="*/ 1211148 w 6609447"/>
                <a:gd name="connsiteY59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100388 w 6609447"/>
                <a:gd name="connsiteY26" fmla="*/ 2824064 h 4081077"/>
                <a:gd name="connsiteX27" fmla="*/ 6193694 w 6609447"/>
                <a:gd name="connsiteY27" fmla="*/ 2488162 h 4081077"/>
                <a:gd name="connsiteX28" fmla="*/ 6224796 w 6609447"/>
                <a:gd name="connsiteY28" fmla="*/ 2444619 h 4081077"/>
                <a:gd name="connsiteX29" fmla="*/ 6324323 w 6609447"/>
                <a:gd name="connsiteY29" fmla="*/ 2376195 h 4081077"/>
                <a:gd name="connsiteX30" fmla="*/ 6392747 w 6609447"/>
                <a:gd name="connsiteY30" fmla="*/ 2338872 h 4081077"/>
                <a:gd name="connsiteX31" fmla="*/ 6504714 w 6609447"/>
                <a:gd name="connsiteY31" fmla="*/ 2021631 h 4081077"/>
                <a:gd name="connsiteX32" fmla="*/ 6535816 w 6609447"/>
                <a:gd name="connsiteY32" fmla="*/ 1797697 h 4081077"/>
                <a:gd name="connsiteX33" fmla="*/ 6560698 w 6609447"/>
                <a:gd name="connsiteY33" fmla="*/ 1349827 h 4081077"/>
                <a:gd name="connsiteX34" fmla="*/ 6585580 w 6609447"/>
                <a:gd name="connsiteY34" fmla="*/ 1013925 h 4081077"/>
                <a:gd name="connsiteX35" fmla="*/ 6598021 w 6609447"/>
                <a:gd name="connsiteY35" fmla="*/ 678023 h 4081077"/>
                <a:gd name="connsiteX36" fmla="*/ 6604241 w 6609447"/>
                <a:gd name="connsiteY36" fmla="*/ 566056 h 4081077"/>
                <a:gd name="connsiteX37" fmla="*/ 6517155 w 6609447"/>
                <a:gd name="connsiteY37" fmla="*/ 553615 h 4081077"/>
                <a:gd name="connsiteX38" fmla="*/ 5963539 w 6609447"/>
                <a:gd name="connsiteY38" fmla="*/ 472750 h 4081077"/>
                <a:gd name="connsiteX39" fmla="*/ 5403702 w 6609447"/>
                <a:gd name="connsiteY39" fmla="*/ 398105 h 4081077"/>
                <a:gd name="connsiteX40" fmla="*/ 5142445 w 6609447"/>
                <a:gd name="connsiteY40" fmla="*/ 323460 h 4081077"/>
                <a:gd name="connsiteX41" fmla="*/ 5024257 w 6609447"/>
                <a:gd name="connsiteY41" fmla="*/ 298578 h 4081077"/>
                <a:gd name="connsiteX42" fmla="*/ 4955833 w 6609447"/>
                <a:gd name="connsiteY42" fmla="*/ 261256 h 4081077"/>
                <a:gd name="connsiteX43" fmla="*/ 4937172 w 6609447"/>
                <a:gd name="connsiteY43" fmla="*/ 248815 h 4081077"/>
                <a:gd name="connsiteX44" fmla="*/ 4881188 w 6609447"/>
                <a:gd name="connsiteY44" fmla="*/ 335901 h 4081077"/>
                <a:gd name="connsiteX45" fmla="*/ 4563947 w 6609447"/>
                <a:gd name="connsiteY45" fmla="*/ 920619 h 4081077"/>
                <a:gd name="connsiteX46" fmla="*/ 4352453 w 6609447"/>
                <a:gd name="connsiteY46" fmla="*/ 1293844 h 4081077"/>
                <a:gd name="connsiteX47" fmla="*/ 4296470 w 6609447"/>
                <a:gd name="connsiteY47" fmla="*/ 1356048 h 4081077"/>
                <a:gd name="connsiteX48" fmla="*/ 4265368 w 6609447"/>
                <a:gd name="connsiteY48" fmla="*/ 1412031 h 4081077"/>
                <a:gd name="connsiteX49" fmla="*/ 4209384 w 6609447"/>
                <a:gd name="connsiteY49" fmla="*/ 1443133 h 4081077"/>
                <a:gd name="connsiteX50" fmla="*/ 3954347 w 6609447"/>
                <a:gd name="connsiteY50" fmla="*/ 1443133 h 4081077"/>
                <a:gd name="connsiteX51" fmla="*/ 3606004 w 6609447"/>
                <a:gd name="connsiteY51" fmla="*/ 1443133 h 4081077"/>
                <a:gd name="connsiteX52" fmla="*/ 3195457 w 6609447"/>
                <a:gd name="connsiteY52" fmla="*/ 1468015 h 4081077"/>
                <a:gd name="connsiteX53" fmla="*/ 2635621 w 6609447"/>
                <a:gd name="connsiteY53" fmla="*/ 1499117 h 4081077"/>
                <a:gd name="connsiteX54" fmla="*/ 2100665 w 6609447"/>
                <a:gd name="connsiteY54" fmla="*/ 1536440 h 4081077"/>
                <a:gd name="connsiteX55" fmla="*/ 1646576 w 6609447"/>
                <a:gd name="connsiteY55" fmla="*/ 1573762 h 4081077"/>
                <a:gd name="connsiteX56" fmla="*/ 1459963 w 6609447"/>
                <a:gd name="connsiteY56" fmla="*/ 1573762 h 4081077"/>
                <a:gd name="connsiteX57" fmla="*/ 1248470 w 6609447"/>
                <a:gd name="connsiteY57" fmla="*/ 1660848 h 4081077"/>
                <a:gd name="connsiteX58" fmla="*/ 1211148 w 6609447"/>
                <a:gd name="connsiteY58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193694 w 6609447"/>
                <a:gd name="connsiteY26" fmla="*/ 2488162 h 4081077"/>
                <a:gd name="connsiteX27" fmla="*/ 6224796 w 6609447"/>
                <a:gd name="connsiteY27" fmla="*/ 2444619 h 4081077"/>
                <a:gd name="connsiteX28" fmla="*/ 6324323 w 6609447"/>
                <a:gd name="connsiteY28" fmla="*/ 2376195 h 4081077"/>
                <a:gd name="connsiteX29" fmla="*/ 6392747 w 6609447"/>
                <a:gd name="connsiteY29" fmla="*/ 2338872 h 4081077"/>
                <a:gd name="connsiteX30" fmla="*/ 6504714 w 6609447"/>
                <a:gd name="connsiteY30" fmla="*/ 2021631 h 4081077"/>
                <a:gd name="connsiteX31" fmla="*/ 6535816 w 6609447"/>
                <a:gd name="connsiteY31" fmla="*/ 1797697 h 4081077"/>
                <a:gd name="connsiteX32" fmla="*/ 6560698 w 6609447"/>
                <a:gd name="connsiteY32" fmla="*/ 1349827 h 4081077"/>
                <a:gd name="connsiteX33" fmla="*/ 6585580 w 6609447"/>
                <a:gd name="connsiteY33" fmla="*/ 1013925 h 4081077"/>
                <a:gd name="connsiteX34" fmla="*/ 6598021 w 6609447"/>
                <a:gd name="connsiteY34" fmla="*/ 678023 h 4081077"/>
                <a:gd name="connsiteX35" fmla="*/ 6604241 w 6609447"/>
                <a:gd name="connsiteY35" fmla="*/ 566056 h 4081077"/>
                <a:gd name="connsiteX36" fmla="*/ 6517155 w 6609447"/>
                <a:gd name="connsiteY36" fmla="*/ 553615 h 4081077"/>
                <a:gd name="connsiteX37" fmla="*/ 5963539 w 6609447"/>
                <a:gd name="connsiteY37" fmla="*/ 472750 h 4081077"/>
                <a:gd name="connsiteX38" fmla="*/ 5403702 w 6609447"/>
                <a:gd name="connsiteY38" fmla="*/ 398105 h 4081077"/>
                <a:gd name="connsiteX39" fmla="*/ 5142445 w 6609447"/>
                <a:gd name="connsiteY39" fmla="*/ 323460 h 4081077"/>
                <a:gd name="connsiteX40" fmla="*/ 5024257 w 6609447"/>
                <a:gd name="connsiteY40" fmla="*/ 298578 h 4081077"/>
                <a:gd name="connsiteX41" fmla="*/ 4955833 w 6609447"/>
                <a:gd name="connsiteY41" fmla="*/ 261256 h 4081077"/>
                <a:gd name="connsiteX42" fmla="*/ 4937172 w 6609447"/>
                <a:gd name="connsiteY42" fmla="*/ 248815 h 4081077"/>
                <a:gd name="connsiteX43" fmla="*/ 4881188 w 6609447"/>
                <a:gd name="connsiteY43" fmla="*/ 335901 h 4081077"/>
                <a:gd name="connsiteX44" fmla="*/ 4563947 w 6609447"/>
                <a:gd name="connsiteY44" fmla="*/ 920619 h 4081077"/>
                <a:gd name="connsiteX45" fmla="*/ 4352453 w 6609447"/>
                <a:gd name="connsiteY45" fmla="*/ 1293844 h 4081077"/>
                <a:gd name="connsiteX46" fmla="*/ 4296470 w 6609447"/>
                <a:gd name="connsiteY46" fmla="*/ 1356048 h 4081077"/>
                <a:gd name="connsiteX47" fmla="*/ 4265368 w 6609447"/>
                <a:gd name="connsiteY47" fmla="*/ 1412031 h 4081077"/>
                <a:gd name="connsiteX48" fmla="*/ 4209384 w 6609447"/>
                <a:gd name="connsiteY48" fmla="*/ 1443133 h 4081077"/>
                <a:gd name="connsiteX49" fmla="*/ 3954347 w 6609447"/>
                <a:gd name="connsiteY49" fmla="*/ 1443133 h 4081077"/>
                <a:gd name="connsiteX50" fmla="*/ 3606004 w 6609447"/>
                <a:gd name="connsiteY50" fmla="*/ 1443133 h 4081077"/>
                <a:gd name="connsiteX51" fmla="*/ 3195457 w 6609447"/>
                <a:gd name="connsiteY51" fmla="*/ 1468015 h 4081077"/>
                <a:gd name="connsiteX52" fmla="*/ 2635621 w 6609447"/>
                <a:gd name="connsiteY52" fmla="*/ 1499117 h 4081077"/>
                <a:gd name="connsiteX53" fmla="*/ 2100665 w 6609447"/>
                <a:gd name="connsiteY53" fmla="*/ 1536440 h 4081077"/>
                <a:gd name="connsiteX54" fmla="*/ 1646576 w 6609447"/>
                <a:gd name="connsiteY54" fmla="*/ 1573762 h 4081077"/>
                <a:gd name="connsiteX55" fmla="*/ 1459963 w 6609447"/>
                <a:gd name="connsiteY55" fmla="*/ 1573762 h 4081077"/>
                <a:gd name="connsiteX56" fmla="*/ 1248470 w 6609447"/>
                <a:gd name="connsiteY56" fmla="*/ 1660848 h 4081077"/>
                <a:gd name="connsiteX57" fmla="*/ 1211148 w 6609447"/>
                <a:gd name="connsiteY57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224796 w 6609447"/>
                <a:gd name="connsiteY26" fmla="*/ 2444619 h 4081077"/>
                <a:gd name="connsiteX27" fmla="*/ 6324323 w 6609447"/>
                <a:gd name="connsiteY27" fmla="*/ 2376195 h 4081077"/>
                <a:gd name="connsiteX28" fmla="*/ 6392747 w 6609447"/>
                <a:gd name="connsiteY28" fmla="*/ 2338872 h 4081077"/>
                <a:gd name="connsiteX29" fmla="*/ 6504714 w 6609447"/>
                <a:gd name="connsiteY29" fmla="*/ 2021631 h 4081077"/>
                <a:gd name="connsiteX30" fmla="*/ 6535816 w 6609447"/>
                <a:gd name="connsiteY30" fmla="*/ 1797697 h 4081077"/>
                <a:gd name="connsiteX31" fmla="*/ 6560698 w 6609447"/>
                <a:gd name="connsiteY31" fmla="*/ 1349827 h 4081077"/>
                <a:gd name="connsiteX32" fmla="*/ 6585580 w 6609447"/>
                <a:gd name="connsiteY32" fmla="*/ 1013925 h 4081077"/>
                <a:gd name="connsiteX33" fmla="*/ 6598021 w 6609447"/>
                <a:gd name="connsiteY33" fmla="*/ 678023 h 4081077"/>
                <a:gd name="connsiteX34" fmla="*/ 6604241 w 6609447"/>
                <a:gd name="connsiteY34" fmla="*/ 566056 h 4081077"/>
                <a:gd name="connsiteX35" fmla="*/ 6517155 w 6609447"/>
                <a:gd name="connsiteY35" fmla="*/ 553615 h 4081077"/>
                <a:gd name="connsiteX36" fmla="*/ 5963539 w 6609447"/>
                <a:gd name="connsiteY36" fmla="*/ 472750 h 4081077"/>
                <a:gd name="connsiteX37" fmla="*/ 5403702 w 6609447"/>
                <a:gd name="connsiteY37" fmla="*/ 398105 h 4081077"/>
                <a:gd name="connsiteX38" fmla="*/ 5142445 w 6609447"/>
                <a:gd name="connsiteY38" fmla="*/ 323460 h 4081077"/>
                <a:gd name="connsiteX39" fmla="*/ 5024257 w 6609447"/>
                <a:gd name="connsiteY39" fmla="*/ 298578 h 4081077"/>
                <a:gd name="connsiteX40" fmla="*/ 4955833 w 6609447"/>
                <a:gd name="connsiteY40" fmla="*/ 261256 h 4081077"/>
                <a:gd name="connsiteX41" fmla="*/ 4937172 w 6609447"/>
                <a:gd name="connsiteY41" fmla="*/ 248815 h 4081077"/>
                <a:gd name="connsiteX42" fmla="*/ 4881188 w 6609447"/>
                <a:gd name="connsiteY42" fmla="*/ 335901 h 4081077"/>
                <a:gd name="connsiteX43" fmla="*/ 4563947 w 6609447"/>
                <a:gd name="connsiteY43" fmla="*/ 920619 h 4081077"/>
                <a:gd name="connsiteX44" fmla="*/ 4352453 w 6609447"/>
                <a:gd name="connsiteY44" fmla="*/ 1293844 h 4081077"/>
                <a:gd name="connsiteX45" fmla="*/ 4296470 w 6609447"/>
                <a:gd name="connsiteY45" fmla="*/ 1356048 h 4081077"/>
                <a:gd name="connsiteX46" fmla="*/ 4265368 w 6609447"/>
                <a:gd name="connsiteY46" fmla="*/ 1412031 h 4081077"/>
                <a:gd name="connsiteX47" fmla="*/ 4209384 w 6609447"/>
                <a:gd name="connsiteY47" fmla="*/ 1443133 h 4081077"/>
                <a:gd name="connsiteX48" fmla="*/ 3954347 w 6609447"/>
                <a:gd name="connsiteY48" fmla="*/ 1443133 h 4081077"/>
                <a:gd name="connsiteX49" fmla="*/ 3606004 w 6609447"/>
                <a:gd name="connsiteY49" fmla="*/ 1443133 h 4081077"/>
                <a:gd name="connsiteX50" fmla="*/ 3195457 w 6609447"/>
                <a:gd name="connsiteY50" fmla="*/ 1468015 h 4081077"/>
                <a:gd name="connsiteX51" fmla="*/ 2635621 w 6609447"/>
                <a:gd name="connsiteY51" fmla="*/ 1499117 h 4081077"/>
                <a:gd name="connsiteX52" fmla="*/ 2100665 w 6609447"/>
                <a:gd name="connsiteY52" fmla="*/ 1536440 h 4081077"/>
                <a:gd name="connsiteX53" fmla="*/ 1646576 w 6609447"/>
                <a:gd name="connsiteY53" fmla="*/ 1573762 h 4081077"/>
                <a:gd name="connsiteX54" fmla="*/ 1459963 w 6609447"/>
                <a:gd name="connsiteY54" fmla="*/ 1573762 h 4081077"/>
                <a:gd name="connsiteX55" fmla="*/ 1248470 w 6609447"/>
                <a:gd name="connsiteY55" fmla="*/ 1660848 h 4081077"/>
                <a:gd name="connsiteX56" fmla="*/ 1211148 w 6609447"/>
                <a:gd name="connsiteY56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224796 w 6609447"/>
                <a:gd name="connsiteY26" fmla="*/ 2444619 h 4081077"/>
                <a:gd name="connsiteX27" fmla="*/ 6324323 w 6609447"/>
                <a:gd name="connsiteY27" fmla="*/ 2376195 h 4081077"/>
                <a:gd name="connsiteX28" fmla="*/ 6392747 w 6609447"/>
                <a:gd name="connsiteY28" fmla="*/ 2338872 h 4081077"/>
                <a:gd name="connsiteX29" fmla="*/ 6504714 w 6609447"/>
                <a:gd name="connsiteY29" fmla="*/ 2021631 h 4081077"/>
                <a:gd name="connsiteX30" fmla="*/ 6535816 w 6609447"/>
                <a:gd name="connsiteY30" fmla="*/ 1797697 h 4081077"/>
                <a:gd name="connsiteX31" fmla="*/ 6560698 w 6609447"/>
                <a:gd name="connsiteY31" fmla="*/ 1349827 h 4081077"/>
                <a:gd name="connsiteX32" fmla="*/ 6585580 w 6609447"/>
                <a:gd name="connsiteY32" fmla="*/ 1013925 h 4081077"/>
                <a:gd name="connsiteX33" fmla="*/ 6598021 w 6609447"/>
                <a:gd name="connsiteY33" fmla="*/ 678023 h 4081077"/>
                <a:gd name="connsiteX34" fmla="*/ 6604241 w 6609447"/>
                <a:gd name="connsiteY34" fmla="*/ 566056 h 4081077"/>
                <a:gd name="connsiteX35" fmla="*/ 6517155 w 6609447"/>
                <a:gd name="connsiteY35" fmla="*/ 553615 h 4081077"/>
                <a:gd name="connsiteX36" fmla="*/ 5963539 w 6609447"/>
                <a:gd name="connsiteY36" fmla="*/ 472750 h 4081077"/>
                <a:gd name="connsiteX37" fmla="*/ 5403702 w 6609447"/>
                <a:gd name="connsiteY37" fmla="*/ 398105 h 4081077"/>
                <a:gd name="connsiteX38" fmla="*/ 5142445 w 6609447"/>
                <a:gd name="connsiteY38" fmla="*/ 323460 h 4081077"/>
                <a:gd name="connsiteX39" fmla="*/ 5024257 w 6609447"/>
                <a:gd name="connsiteY39" fmla="*/ 298578 h 4081077"/>
                <a:gd name="connsiteX40" fmla="*/ 4955833 w 6609447"/>
                <a:gd name="connsiteY40" fmla="*/ 261256 h 4081077"/>
                <a:gd name="connsiteX41" fmla="*/ 4937172 w 6609447"/>
                <a:gd name="connsiteY41" fmla="*/ 248815 h 4081077"/>
                <a:gd name="connsiteX42" fmla="*/ 4881188 w 6609447"/>
                <a:gd name="connsiteY42" fmla="*/ 335901 h 4081077"/>
                <a:gd name="connsiteX43" fmla="*/ 4563947 w 6609447"/>
                <a:gd name="connsiteY43" fmla="*/ 920619 h 4081077"/>
                <a:gd name="connsiteX44" fmla="*/ 4352453 w 6609447"/>
                <a:gd name="connsiteY44" fmla="*/ 1293844 h 4081077"/>
                <a:gd name="connsiteX45" fmla="*/ 4296470 w 6609447"/>
                <a:gd name="connsiteY45" fmla="*/ 1356048 h 4081077"/>
                <a:gd name="connsiteX46" fmla="*/ 4265368 w 6609447"/>
                <a:gd name="connsiteY46" fmla="*/ 1412031 h 4081077"/>
                <a:gd name="connsiteX47" fmla="*/ 4209384 w 6609447"/>
                <a:gd name="connsiteY47" fmla="*/ 1443133 h 4081077"/>
                <a:gd name="connsiteX48" fmla="*/ 3954347 w 6609447"/>
                <a:gd name="connsiteY48" fmla="*/ 1443133 h 4081077"/>
                <a:gd name="connsiteX49" fmla="*/ 3606004 w 6609447"/>
                <a:gd name="connsiteY49" fmla="*/ 1443133 h 4081077"/>
                <a:gd name="connsiteX50" fmla="*/ 3195457 w 6609447"/>
                <a:gd name="connsiteY50" fmla="*/ 1468015 h 4081077"/>
                <a:gd name="connsiteX51" fmla="*/ 2635621 w 6609447"/>
                <a:gd name="connsiteY51" fmla="*/ 1499117 h 4081077"/>
                <a:gd name="connsiteX52" fmla="*/ 2100665 w 6609447"/>
                <a:gd name="connsiteY52" fmla="*/ 1536440 h 4081077"/>
                <a:gd name="connsiteX53" fmla="*/ 1646576 w 6609447"/>
                <a:gd name="connsiteY53" fmla="*/ 1573762 h 4081077"/>
                <a:gd name="connsiteX54" fmla="*/ 1459963 w 6609447"/>
                <a:gd name="connsiteY54" fmla="*/ 1573762 h 4081077"/>
                <a:gd name="connsiteX55" fmla="*/ 1248470 w 6609447"/>
                <a:gd name="connsiteY55" fmla="*/ 1660848 h 4081077"/>
                <a:gd name="connsiteX56" fmla="*/ 1211148 w 6609447"/>
                <a:gd name="connsiteY56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224796 w 6609447"/>
                <a:gd name="connsiteY26" fmla="*/ 2444619 h 4081077"/>
                <a:gd name="connsiteX27" fmla="*/ 6392747 w 6609447"/>
                <a:gd name="connsiteY27" fmla="*/ 2338872 h 4081077"/>
                <a:gd name="connsiteX28" fmla="*/ 6504714 w 6609447"/>
                <a:gd name="connsiteY28" fmla="*/ 2021631 h 4081077"/>
                <a:gd name="connsiteX29" fmla="*/ 6535816 w 6609447"/>
                <a:gd name="connsiteY29" fmla="*/ 1797697 h 4081077"/>
                <a:gd name="connsiteX30" fmla="*/ 6560698 w 6609447"/>
                <a:gd name="connsiteY30" fmla="*/ 1349827 h 4081077"/>
                <a:gd name="connsiteX31" fmla="*/ 6585580 w 6609447"/>
                <a:gd name="connsiteY31" fmla="*/ 1013925 h 4081077"/>
                <a:gd name="connsiteX32" fmla="*/ 6598021 w 6609447"/>
                <a:gd name="connsiteY32" fmla="*/ 678023 h 4081077"/>
                <a:gd name="connsiteX33" fmla="*/ 6604241 w 6609447"/>
                <a:gd name="connsiteY33" fmla="*/ 566056 h 4081077"/>
                <a:gd name="connsiteX34" fmla="*/ 6517155 w 6609447"/>
                <a:gd name="connsiteY34" fmla="*/ 553615 h 4081077"/>
                <a:gd name="connsiteX35" fmla="*/ 5963539 w 6609447"/>
                <a:gd name="connsiteY35" fmla="*/ 472750 h 4081077"/>
                <a:gd name="connsiteX36" fmla="*/ 5403702 w 6609447"/>
                <a:gd name="connsiteY36" fmla="*/ 398105 h 4081077"/>
                <a:gd name="connsiteX37" fmla="*/ 5142445 w 6609447"/>
                <a:gd name="connsiteY37" fmla="*/ 323460 h 4081077"/>
                <a:gd name="connsiteX38" fmla="*/ 5024257 w 6609447"/>
                <a:gd name="connsiteY38" fmla="*/ 298578 h 4081077"/>
                <a:gd name="connsiteX39" fmla="*/ 4955833 w 6609447"/>
                <a:gd name="connsiteY39" fmla="*/ 261256 h 4081077"/>
                <a:gd name="connsiteX40" fmla="*/ 4937172 w 6609447"/>
                <a:gd name="connsiteY40" fmla="*/ 248815 h 4081077"/>
                <a:gd name="connsiteX41" fmla="*/ 4881188 w 6609447"/>
                <a:gd name="connsiteY41" fmla="*/ 335901 h 4081077"/>
                <a:gd name="connsiteX42" fmla="*/ 4563947 w 6609447"/>
                <a:gd name="connsiteY42" fmla="*/ 920619 h 4081077"/>
                <a:gd name="connsiteX43" fmla="*/ 4352453 w 6609447"/>
                <a:gd name="connsiteY43" fmla="*/ 1293844 h 4081077"/>
                <a:gd name="connsiteX44" fmla="*/ 4296470 w 6609447"/>
                <a:gd name="connsiteY44" fmla="*/ 1356048 h 4081077"/>
                <a:gd name="connsiteX45" fmla="*/ 4265368 w 6609447"/>
                <a:gd name="connsiteY45" fmla="*/ 1412031 h 4081077"/>
                <a:gd name="connsiteX46" fmla="*/ 4209384 w 6609447"/>
                <a:gd name="connsiteY46" fmla="*/ 1443133 h 4081077"/>
                <a:gd name="connsiteX47" fmla="*/ 3954347 w 6609447"/>
                <a:gd name="connsiteY47" fmla="*/ 1443133 h 4081077"/>
                <a:gd name="connsiteX48" fmla="*/ 3606004 w 6609447"/>
                <a:gd name="connsiteY48" fmla="*/ 1443133 h 4081077"/>
                <a:gd name="connsiteX49" fmla="*/ 3195457 w 6609447"/>
                <a:gd name="connsiteY49" fmla="*/ 1468015 h 4081077"/>
                <a:gd name="connsiteX50" fmla="*/ 2635621 w 6609447"/>
                <a:gd name="connsiteY50" fmla="*/ 1499117 h 4081077"/>
                <a:gd name="connsiteX51" fmla="*/ 2100665 w 6609447"/>
                <a:gd name="connsiteY51" fmla="*/ 1536440 h 4081077"/>
                <a:gd name="connsiteX52" fmla="*/ 1646576 w 6609447"/>
                <a:gd name="connsiteY52" fmla="*/ 1573762 h 4081077"/>
                <a:gd name="connsiteX53" fmla="*/ 1459963 w 6609447"/>
                <a:gd name="connsiteY53" fmla="*/ 1573762 h 4081077"/>
                <a:gd name="connsiteX54" fmla="*/ 1248470 w 6609447"/>
                <a:gd name="connsiteY54" fmla="*/ 1660848 h 4081077"/>
                <a:gd name="connsiteX55" fmla="*/ 1211148 w 6609447"/>
                <a:gd name="connsiteY55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224796 w 6609447"/>
                <a:gd name="connsiteY26" fmla="*/ 2444619 h 4081077"/>
                <a:gd name="connsiteX27" fmla="*/ 6392747 w 6609447"/>
                <a:gd name="connsiteY27" fmla="*/ 2338872 h 4081077"/>
                <a:gd name="connsiteX28" fmla="*/ 6504714 w 6609447"/>
                <a:gd name="connsiteY28" fmla="*/ 2021631 h 4081077"/>
                <a:gd name="connsiteX29" fmla="*/ 6535816 w 6609447"/>
                <a:gd name="connsiteY29" fmla="*/ 1797697 h 4081077"/>
                <a:gd name="connsiteX30" fmla="*/ 6560698 w 6609447"/>
                <a:gd name="connsiteY30" fmla="*/ 1349827 h 4081077"/>
                <a:gd name="connsiteX31" fmla="*/ 6585580 w 6609447"/>
                <a:gd name="connsiteY31" fmla="*/ 1013925 h 4081077"/>
                <a:gd name="connsiteX32" fmla="*/ 6598021 w 6609447"/>
                <a:gd name="connsiteY32" fmla="*/ 678023 h 4081077"/>
                <a:gd name="connsiteX33" fmla="*/ 6604241 w 6609447"/>
                <a:gd name="connsiteY33" fmla="*/ 566056 h 4081077"/>
                <a:gd name="connsiteX34" fmla="*/ 6517155 w 6609447"/>
                <a:gd name="connsiteY34" fmla="*/ 553615 h 4081077"/>
                <a:gd name="connsiteX35" fmla="*/ 5963539 w 6609447"/>
                <a:gd name="connsiteY35" fmla="*/ 472750 h 4081077"/>
                <a:gd name="connsiteX36" fmla="*/ 5403702 w 6609447"/>
                <a:gd name="connsiteY36" fmla="*/ 398105 h 4081077"/>
                <a:gd name="connsiteX37" fmla="*/ 5142445 w 6609447"/>
                <a:gd name="connsiteY37" fmla="*/ 323460 h 4081077"/>
                <a:gd name="connsiteX38" fmla="*/ 5024257 w 6609447"/>
                <a:gd name="connsiteY38" fmla="*/ 298578 h 4081077"/>
                <a:gd name="connsiteX39" fmla="*/ 4955833 w 6609447"/>
                <a:gd name="connsiteY39" fmla="*/ 261256 h 4081077"/>
                <a:gd name="connsiteX40" fmla="*/ 4881188 w 6609447"/>
                <a:gd name="connsiteY40" fmla="*/ 335901 h 4081077"/>
                <a:gd name="connsiteX41" fmla="*/ 4563947 w 6609447"/>
                <a:gd name="connsiteY41" fmla="*/ 920619 h 4081077"/>
                <a:gd name="connsiteX42" fmla="*/ 4352453 w 6609447"/>
                <a:gd name="connsiteY42" fmla="*/ 1293844 h 4081077"/>
                <a:gd name="connsiteX43" fmla="*/ 4296470 w 6609447"/>
                <a:gd name="connsiteY43" fmla="*/ 1356048 h 4081077"/>
                <a:gd name="connsiteX44" fmla="*/ 4265368 w 6609447"/>
                <a:gd name="connsiteY44" fmla="*/ 1412031 h 4081077"/>
                <a:gd name="connsiteX45" fmla="*/ 4209384 w 6609447"/>
                <a:gd name="connsiteY45" fmla="*/ 1443133 h 4081077"/>
                <a:gd name="connsiteX46" fmla="*/ 3954347 w 6609447"/>
                <a:gd name="connsiteY46" fmla="*/ 1443133 h 4081077"/>
                <a:gd name="connsiteX47" fmla="*/ 3606004 w 6609447"/>
                <a:gd name="connsiteY47" fmla="*/ 1443133 h 4081077"/>
                <a:gd name="connsiteX48" fmla="*/ 3195457 w 6609447"/>
                <a:gd name="connsiteY48" fmla="*/ 1468015 h 4081077"/>
                <a:gd name="connsiteX49" fmla="*/ 2635621 w 6609447"/>
                <a:gd name="connsiteY49" fmla="*/ 1499117 h 4081077"/>
                <a:gd name="connsiteX50" fmla="*/ 2100665 w 6609447"/>
                <a:gd name="connsiteY50" fmla="*/ 1536440 h 4081077"/>
                <a:gd name="connsiteX51" fmla="*/ 1646576 w 6609447"/>
                <a:gd name="connsiteY51" fmla="*/ 1573762 h 4081077"/>
                <a:gd name="connsiteX52" fmla="*/ 1459963 w 6609447"/>
                <a:gd name="connsiteY52" fmla="*/ 1573762 h 4081077"/>
                <a:gd name="connsiteX53" fmla="*/ 1248470 w 6609447"/>
                <a:gd name="connsiteY53" fmla="*/ 1660848 h 4081077"/>
                <a:gd name="connsiteX54" fmla="*/ 1211148 w 6609447"/>
                <a:gd name="connsiteY54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35490 w 6609447"/>
                <a:gd name="connsiteY3" fmla="*/ 3589174 h 4081077"/>
                <a:gd name="connsiteX4" fmla="*/ 10608 w 6609447"/>
                <a:gd name="connsiteY4" fmla="*/ 3707362 h 4081077"/>
                <a:gd name="connsiteX5" fmla="*/ 4388 w 6609447"/>
                <a:gd name="connsiteY5" fmla="*/ 3800668 h 4081077"/>
                <a:gd name="connsiteX6" fmla="*/ 4388 w 6609447"/>
                <a:gd name="connsiteY6" fmla="*/ 3837991 h 4081077"/>
                <a:gd name="connsiteX7" fmla="*/ 60372 w 6609447"/>
                <a:gd name="connsiteY7" fmla="*/ 3844211 h 4081077"/>
                <a:gd name="connsiteX8" fmla="*/ 1341776 w 6609447"/>
                <a:gd name="connsiteY8" fmla="*/ 3943738 h 4081077"/>
                <a:gd name="connsiteX9" fmla="*/ 1752323 w 6609447"/>
                <a:gd name="connsiteY9" fmla="*/ 3956178 h 4081077"/>
                <a:gd name="connsiteX10" fmla="*/ 2156649 w 6609447"/>
                <a:gd name="connsiteY10" fmla="*/ 3956178 h 4081077"/>
                <a:gd name="connsiteX11" fmla="*/ 2604519 w 6609447"/>
                <a:gd name="connsiteY11" fmla="*/ 3962399 h 4081077"/>
                <a:gd name="connsiteX12" fmla="*/ 2959082 w 6609447"/>
                <a:gd name="connsiteY12" fmla="*/ 3968619 h 4081077"/>
                <a:gd name="connsiteX13" fmla="*/ 3245221 w 6609447"/>
                <a:gd name="connsiteY13" fmla="*/ 3974840 h 4081077"/>
                <a:gd name="connsiteX14" fmla="*/ 3599784 w 6609447"/>
                <a:gd name="connsiteY14" fmla="*/ 4037044 h 4081077"/>
                <a:gd name="connsiteX15" fmla="*/ 4084976 w 6609447"/>
                <a:gd name="connsiteY15" fmla="*/ 4074366 h 4081077"/>
                <a:gd name="connsiteX16" fmla="*/ 4831425 w 6609447"/>
                <a:gd name="connsiteY16" fmla="*/ 4080587 h 4081077"/>
                <a:gd name="connsiteX17" fmla="*/ 5391261 w 6609447"/>
                <a:gd name="connsiteY17" fmla="*/ 4068146 h 4081077"/>
                <a:gd name="connsiteX18" fmla="*/ 5944878 w 6609447"/>
                <a:gd name="connsiteY18" fmla="*/ 4049484 h 4081077"/>
                <a:gd name="connsiteX19" fmla="*/ 6318102 w 6609447"/>
                <a:gd name="connsiteY19" fmla="*/ 3925076 h 4081077"/>
                <a:gd name="connsiteX20" fmla="*/ 6486053 w 6609447"/>
                <a:gd name="connsiteY20" fmla="*/ 3906415 h 4081077"/>
                <a:gd name="connsiteX21" fmla="*/ 6523376 w 6609447"/>
                <a:gd name="connsiteY21" fmla="*/ 3850431 h 4081077"/>
                <a:gd name="connsiteX22" fmla="*/ 6486053 w 6609447"/>
                <a:gd name="connsiteY22" fmla="*/ 3589174 h 4081077"/>
                <a:gd name="connsiteX23" fmla="*/ 6411408 w 6609447"/>
                <a:gd name="connsiteY23" fmla="*/ 3327917 h 4081077"/>
                <a:gd name="connsiteX24" fmla="*/ 6206135 w 6609447"/>
                <a:gd name="connsiteY24" fmla="*/ 2992015 h 4081077"/>
                <a:gd name="connsiteX25" fmla="*/ 6125270 w 6609447"/>
                <a:gd name="connsiteY25" fmla="*/ 2842725 h 4081077"/>
                <a:gd name="connsiteX26" fmla="*/ 6224796 w 6609447"/>
                <a:gd name="connsiteY26" fmla="*/ 2444619 h 4081077"/>
                <a:gd name="connsiteX27" fmla="*/ 6392747 w 6609447"/>
                <a:gd name="connsiteY27" fmla="*/ 2338872 h 4081077"/>
                <a:gd name="connsiteX28" fmla="*/ 6504714 w 6609447"/>
                <a:gd name="connsiteY28" fmla="*/ 2021631 h 4081077"/>
                <a:gd name="connsiteX29" fmla="*/ 6535816 w 6609447"/>
                <a:gd name="connsiteY29" fmla="*/ 1797697 h 4081077"/>
                <a:gd name="connsiteX30" fmla="*/ 6560698 w 6609447"/>
                <a:gd name="connsiteY30" fmla="*/ 1349827 h 4081077"/>
                <a:gd name="connsiteX31" fmla="*/ 6585580 w 6609447"/>
                <a:gd name="connsiteY31" fmla="*/ 1013925 h 4081077"/>
                <a:gd name="connsiteX32" fmla="*/ 6598021 w 6609447"/>
                <a:gd name="connsiteY32" fmla="*/ 678023 h 4081077"/>
                <a:gd name="connsiteX33" fmla="*/ 6604241 w 6609447"/>
                <a:gd name="connsiteY33" fmla="*/ 566056 h 4081077"/>
                <a:gd name="connsiteX34" fmla="*/ 6517155 w 6609447"/>
                <a:gd name="connsiteY34" fmla="*/ 553615 h 4081077"/>
                <a:gd name="connsiteX35" fmla="*/ 5963539 w 6609447"/>
                <a:gd name="connsiteY35" fmla="*/ 472750 h 4081077"/>
                <a:gd name="connsiteX36" fmla="*/ 5403702 w 6609447"/>
                <a:gd name="connsiteY36" fmla="*/ 398105 h 4081077"/>
                <a:gd name="connsiteX37" fmla="*/ 5142445 w 6609447"/>
                <a:gd name="connsiteY37" fmla="*/ 323460 h 4081077"/>
                <a:gd name="connsiteX38" fmla="*/ 5024257 w 6609447"/>
                <a:gd name="connsiteY38" fmla="*/ 298578 h 4081077"/>
                <a:gd name="connsiteX39" fmla="*/ 4881188 w 6609447"/>
                <a:gd name="connsiteY39" fmla="*/ 335901 h 4081077"/>
                <a:gd name="connsiteX40" fmla="*/ 4563947 w 6609447"/>
                <a:gd name="connsiteY40" fmla="*/ 920619 h 4081077"/>
                <a:gd name="connsiteX41" fmla="*/ 4352453 w 6609447"/>
                <a:gd name="connsiteY41" fmla="*/ 1293844 h 4081077"/>
                <a:gd name="connsiteX42" fmla="*/ 4296470 w 6609447"/>
                <a:gd name="connsiteY42" fmla="*/ 1356048 h 4081077"/>
                <a:gd name="connsiteX43" fmla="*/ 4265368 w 6609447"/>
                <a:gd name="connsiteY43" fmla="*/ 1412031 h 4081077"/>
                <a:gd name="connsiteX44" fmla="*/ 4209384 w 6609447"/>
                <a:gd name="connsiteY44" fmla="*/ 1443133 h 4081077"/>
                <a:gd name="connsiteX45" fmla="*/ 3954347 w 6609447"/>
                <a:gd name="connsiteY45" fmla="*/ 1443133 h 4081077"/>
                <a:gd name="connsiteX46" fmla="*/ 3606004 w 6609447"/>
                <a:gd name="connsiteY46" fmla="*/ 1443133 h 4081077"/>
                <a:gd name="connsiteX47" fmla="*/ 3195457 w 6609447"/>
                <a:gd name="connsiteY47" fmla="*/ 1468015 h 4081077"/>
                <a:gd name="connsiteX48" fmla="*/ 2635621 w 6609447"/>
                <a:gd name="connsiteY48" fmla="*/ 1499117 h 4081077"/>
                <a:gd name="connsiteX49" fmla="*/ 2100665 w 6609447"/>
                <a:gd name="connsiteY49" fmla="*/ 1536440 h 4081077"/>
                <a:gd name="connsiteX50" fmla="*/ 1646576 w 6609447"/>
                <a:gd name="connsiteY50" fmla="*/ 1573762 h 4081077"/>
                <a:gd name="connsiteX51" fmla="*/ 1459963 w 6609447"/>
                <a:gd name="connsiteY51" fmla="*/ 1573762 h 4081077"/>
                <a:gd name="connsiteX52" fmla="*/ 1248470 w 6609447"/>
                <a:gd name="connsiteY52" fmla="*/ 1660848 h 4081077"/>
                <a:gd name="connsiteX53" fmla="*/ 1211148 w 6609447"/>
                <a:gd name="connsiteY53" fmla="*/ 3937515 h 4081077"/>
                <a:gd name="connsiteX0" fmla="*/ 869025 w 6609447"/>
                <a:gd name="connsiteY0" fmla="*/ 0 h 4081077"/>
                <a:gd name="connsiteX1" fmla="*/ 240763 w 6609447"/>
                <a:gd name="connsiteY1" fmla="*/ 2569027 h 4081077"/>
                <a:gd name="connsiteX2" fmla="*/ 103914 w 6609447"/>
                <a:gd name="connsiteY2" fmla="*/ 3128864 h 4081077"/>
                <a:gd name="connsiteX3" fmla="*/ 10608 w 6609447"/>
                <a:gd name="connsiteY3" fmla="*/ 3707362 h 4081077"/>
                <a:gd name="connsiteX4" fmla="*/ 4388 w 6609447"/>
                <a:gd name="connsiteY4" fmla="*/ 3800668 h 4081077"/>
                <a:gd name="connsiteX5" fmla="*/ 4388 w 6609447"/>
                <a:gd name="connsiteY5" fmla="*/ 3837991 h 4081077"/>
                <a:gd name="connsiteX6" fmla="*/ 60372 w 6609447"/>
                <a:gd name="connsiteY6" fmla="*/ 3844211 h 4081077"/>
                <a:gd name="connsiteX7" fmla="*/ 1341776 w 6609447"/>
                <a:gd name="connsiteY7" fmla="*/ 3943738 h 4081077"/>
                <a:gd name="connsiteX8" fmla="*/ 1752323 w 6609447"/>
                <a:gd name="connsiteY8" fmla="*/ 3956178 h 4081077"/>
                <a:gd name="connsiteX9" fmla="*/ 2156649 w 6609447"/>
                <a:gd name="connsiteY9" fmla="*/ 3956178 h 4081077"/>
                <a:gd name="connsiteX10" fmla="*/ 2604519 w 6609447"/>
                <a:gd name="connsiteY10" fmla="*/ 3962399 h 4081077"/>
                <a:gd name="connsiteX11" fmla="*/ 2959082 w 6609447"/>
                <a:gd name="connsiteY11" fmla="*/ 3968619 h 4081077"/>
                <a:gd name="connsiteX12" fmla="*/ 3245221 w 6609447"/>
                <a:gd name="connsiteY12" fmla="*/ 3974840 h 4081077"/>
                <a:gd name="connsiteX13" fmla="*/ 3599784 w 6609447"/>
                <a:gd name="connsiteY13" fmla="*/ 4037044 h 4081077"/>
                <a:gd name="connsiteX14" fmla="*/ 4084976 w 6609447"/>
                <a:gd name="connsiteY14" fmla="*/ 4074366 h 4081077"/>
                <a:gd name="connsiteX15" fmla="*/ 4831425 w 6609447"/>
                <a:gd name="connsiteY15" fmla="*/ 4080587 h 4081077"/>
                <a:gd name="connsiteX16" fmla="*/ 5391261 w 6609447"/>
                <a:gd name="connsiteY16" fmla="*/ 4068146 h 4081077"/>
                <a:gd name="connsiteX17" fmla="*/ 5944878 w 6609447"/>
                <a:gd name="connsiteY17" fmla="*/ 4049484 h 4081077"/>
                <a:gd name="connsiteX18" fmla="*/ 6318102 w 6609447"/>
                <a:gd name="connsiteY18" fmla="*/ 3925076 h 4081077"/>
                <a:gd name="connsiteX19" fmla="*/ 6486053 w 6609447"/>
                <a:gd name="connsiteY19" fmla="*/ 3906415 h 4081077"/>
                <a:gd name="connsiteX20" fmla="*/ 6523376 w 6609447"/>
                <a:gd name="connsiteY20" fmla="*/ 3850431 h 4081077"/>
                <a:gd name="connsiteX21" fmla="*/ 6486053 w 6609447"/>
                <a:gd name="connsiteY21" fmla="*/ 3589174 h 4081077"/>
                <a:gd name="connsiteX22" fmla="*/ 6411408 w 6609447"/>
                <a:gd name="connsiteY22" fmla="*/ 3327917 h 4081077"/>
                <a:gd name="connsiteX23" fmla="*/ 6206135 w 6609447"/>
                <a:gd name="connsiteY23" fmla="*/ 2992015 h 4081077"/>
                <a:gd name="connsiteX24" fmla="*/ 6125270 w 6609447"/>
                <a:gd name="connsiteY24" fmla="*/ 2842725 h 4081077"/>
                <a:gd name="connsiteX25" fmla="*/ 6224796 w 6609447"/>
                <a:gd name="connsiteY25" fmla="*/ 2444619 h 4081077"/>
                <a:gd name="connsiteX26" fmla="*/ 6392747 w 6609447"/>
                <a:gd name="connsiteY26" fmla="*/ 2338872 h 4081077"/>
                <a:gd name="connsiteX27" fmla="*/ 6504714 w 6609447"/>
                <a:gd name="connsiteY27" fmla="*/ 2021631 h 4081077"/>
                <a:gd name="connsiteX28" fmla="*/ 6535816 w 6609447"/>
                <a:gd name="connsiteY28" fmla="*/ 1797697 h 4081077"/>
                <a:gd name="connsiteX29" fmla="*/ 6560698 w 6609447"/>
                <a:gd name="connsiteY29" fmla="*/ 1349827 h 4081077"/>
                <a:gd name="connsiteX30" fmla="*/ 6585580 w 6609447"/>
                <a:gd name="connsiteY30" fmla="*/ 1013925 h 4081077"/>
                <a:gd name="connsiteX31" fmla="*/ 6598021 w 6609447"/>
                <a:gd name="connsiteY31" fmla="*/ 678023 h 4081077"/>
                <a:gd name="connsiteX32" fmla="*/ 6604241 w 6609447"/>
                <a:gd name="connsiteY32" fmla="*/ 566056 h 4081077"/>
                <a:gd name="connsiteX33" fmla="*/ 6517155 w 6609447"/>
                <a:gd name="connsiteY33" fmla="*/ 553615 h 4081077"/>
                <a:gd name="connsiteX34" fmla="*/ 5963539 w 6609447"/>
                <a:gd name="connsiteY34" fmla="*/ 472750 h 4081077"/>
                <a:gd name="connsiteX35" fmla="*/ 5403702 w 6609447"/>
                <a:gd name="connsiteY35" fmla="*/ 398105 h 4081077"/>
                <a:gd name="connsiteX36" fmla="*/ 5142445 w 6609447"/>
                <a:gd name="connsiteY36" fmla="*/ 323460 h 4081077"/>
                <a:gd name="connsiteX37" fmla="*/ 5024257 w 6609447"/>
                <a:gd name="connsiteY37" fmla="*/ 298578 h 4081077"/>
                <a:gd name="connsiteX38" fmla="*/ 4881188 w 6609447"/>
                <a:gd name="connsiteY38" fmla="*/ 335901 h 4081077"/>
                <a:gd name="connsiteX39" fmla="*/ 4563947 w 6609447"/>
                <a:gd name="connsiteY39" fmla="*/ 920619 h 4081077"/>
                <a:gd name="connsiteX40" fmla="*/ 4352453 w 6609447"/>
                <a:gd name="connsiteY40" fmla="*/ 1293844 h 4081077"/>
                <a:gd name="connsiteX41" fmla="*/ 4296470 w 6609447"/>
                <a:gd name="connsiteY41" fmla="*/ 1356048 h 4081077"/>
                <a:gd name="connsiteX42" fmla="*/ 4265368 w 6609447"/>
                <a:gd name="connsiteY42" fmla="*/ 1412031 h 4081077"/>
                <a:gd name="connsiteX43" fmla="*/ 4209384 w 6609447"/>
                <a:gd name="connsiteY43" fmla="*/ 1443133 h 4081077"/>
                <a:gd name="connsiteX44" fmla="*/ 3954347 w 6609447"/>
                <a:gd name="connsiteY44" fmla="*/ 1443133 h 4081077"/>
                <a:gd name="connsiteX45" fmla="*/ 3606004 w 6609447"/>
                <a:gd name="connsiteY45" fmla="*/ 1443133 h 4081077"/>
                <a:gd name="connsiteX46" fmla="*/ 3195457 w 6609447"/>
                <a:gd name="connsiteY46" fmla="*/ 1468015 h 4081077"/>
                <a:gd name="connsiteX47" fmla="*/ 2635621 w 6609447"/>
                <a:gd name="connsiteY47" fmla="*/ 1499117 h 4081077"/>
                <a:gd name="connsiteX48" fmla="*/ 2100665 w 6609447"/>
                <a:gd name="connsiteY48" fmla="*/ 1536440 h 4081077"/>
                <a:gd name="connsiteX49" fmla="*/ 1646576 w 6609447"/>
                <a:gd name="connsiteY49" fmla="*/ 1573762 h 4081077"/>
                <a:gd name="connsiteX50" fmla="*/ 1459963 w 6609447"/>
                <a:gd name="connsiteY50" fmla="*/ 1573762 h 4081077"/>
                <a:gd name="connsiteX51" fmla="*/ 1248470 w 6609447"/>
                <a:gd name="connsiteY51" fmla="*/ 1660848 h 4081077"/>
                <a:gd name="connsiteX52" fmla="*/ 1211148 w 6609447"/>
                <a:gd name="connsiteY52" fmla="*/ 3937515 h 4081077"/>
                <a:gd name="connsiteX0" fmla="*/ 870923 w 6611345"/>
                <a:gd name="connsiteY0" fmla="*/ 0 h 4081077"/>
                <a:gd name="connsiteX1" fmla="*/ 242661 w 6611345"/>
                <a:gd name="connsiteY1" fmla="*/ 2569027 h 4081077"/>
                <a:gd name="connsiteX2" fmla="*/ 105812 w 6611345"/>
                <a:gd name="connsiteY2" fmla="*/ 3128864 h 4081077"/>
                <a:gd name="connsiteX3" fmla="*/ 12506 w 6611345"/>
                <a:gd name="connsiteY3" fmla="*/ 3707362 h 4081077"/>
                <a:gd name="connsiteX4" fmla="*/ 6286 w 6611345"/>
                <a:gd name="connsiteY4" fmla="*/ 3837991 h 4081077"/>
                <a:gd name="connsiteX5" fmla="*/ 62270 w 6611345"/>
                <a:gd name="connsiteY5" fmla="*/ 3844211 h 4081077"/>
                <a:gd name="connsiteX6" fmla="*/ 1343674 w 6611345"/>
                <a:gd name="connsiteY6" fmla="*/ 3943738 h 4081077"/>
                <a:gd name="connsiteX7" fmla="*/ 1754221 w 6611345"/>
                <a:gd name="connsiteY7" fmla="*/ 3956178 h 4081077"/>
                <a:gd name="connsiteX8" fmla="*/ 2158547 w 6611345"/>
                <a:gd name="connsiteY8" fmla="*/ 3956178 h 4081077"/>
                <a:gd name="connsiteX9" fmla="*/ 2606417 w 6611345"/>
                <a:gd name="connsiteY9" fmla="*/ 3962399 h 4081077"/>
                <a:gd name="connsiteX10" fmla="*/ 2960980 w 6611345"/>
                <a:gd name="connsiteY10" fmla="*/ 3968619 h 4081077"/>
                <a:gd name="connsiteX11" fmla="*/ 3247119 w 6611345"/>
                <a:gd name="connsiteY11" fmla="*/ 3974840 h 4081077"/>
                <a:gd name="connsiteX12" fmla="*/ 3601682 w 6611345"/>
                <a:gd name="connsiteY12" fmla="*/ 4037044 h 4081077"/>
                <a:gd name="connsiteX13" fmla="*/ 4086874 w 6611345"/>
                <a:gd name="connsiteY13" fmla="*/ 4074366 h 4081077"/>
                <a:gd name="connsiteX14" fmla="*/ 4833323 w 6611345"/>
                <a:gd name="connsiteY14" fmla="*/ 4080587 h 4081077"/>
                <a:gd name="connsiteX15" fmla="*/ 5393159 w 6611345"/>
                <a:gd name="connsiteY15" fmla="*/ 4068146 h 4081077"/>
                <a:gd name="connsiteX16" fmla="*/ 5946776 w 6611345"/>
                <a:gd name="connsiteY16" fmla="*/ 4049484 h 4081077"/>
                <a:gd name="connsiteX17" fmla="*/ 6320000 w 6611345"/>
                <a:gd name="connsiteY17" fmla="*/ 3925076 h 4081077"/>
                <a:gd name="connsiteX18" fmla="*/ 6487951 w 6611345"/>
                <a:gd name="connsiteY18" fmla="*/ 3906415 h 4081077"/>
                <a:gd name="connsiteX19" fmla="*/ 6525274 w 6611345"/>
                <a:gd name="connsiteY19" fmla="*/ 3850431 h 4081077"/>
                <a:gd name="connsiteX20" fmla="*/ 6487951 w 6611345"/>
                <a:gd name="connsiteY20" fmla="*/ 3589174 h 4081077"/>
                <a:gd name="connsiteX21" fmla="*/ 6413306 w 6611345"/>
                <a:gd name="connsiteY21" fmla="*/ 3327917 h 4081077"/>
                <a:gd name="connsiteX22" fmla="*/ 6208033 w 6611345"/>
                <a:gd name="connsiteY22" fmla="*/ 2992015 h 4081077"/>
                <a:gd name="connsiteX23" fmla="*/ 6127168 w 6611345"/>
                <a:gd name="connsiteY23" fmla="*/ 2842725 h 4081077"/>
                <a:gd name="connsiteX24" fmla="*/ 6226694 w 6611345"/>
                <a:gd name="connsiteY24" fmla="*/ 2444619 h 4081077"/>
                <a:gd name="connsiteX25" fmla="*/ 6394645 w 6611345"/>
                <a:gd name="connsiteY25" fmla="*/ 2338872 h 4081077"/>
                <a:gd name="connsiteX26" fmla="*/ 6506612 w 6611345"/>
                <a:gd name="connsiteY26" fmla="*/ 2021631 h 4081077"/>
                <a:gd name="connsiteX27" fmla="*/ 6537714 w 6611345"/>
                <a:gd name="connsiteY27" fmla="*/ 1797697 h 4081077"/>
                <a:gd name="connsiteX28" fmla="*/ 6562596 w 6611345"/>
                <a:gd name="connsiteY28" fmla="*/ 1349827 h 4081077"/>
                <a:gd name="connsiteX29" fmla="*/ 6587478 w 6611345"/>
                <a:gd name="connsiteY29" fmla="*/ 1013925 h 4081077"/>
                <a:gd name="connsiteX30" fmla="*/ 6599919 w 6611345"/>
                <a:gd name="connsiteY30" fmla="*/ 678023 h 4081077"/>
                <a:gd name="connsiteX31" fmla="*/ 6606139 w 6611345"/>
                <a:gd name="connsiteY31" fmla="*/ 566056 h 4081077"/>
                <a:gd name="connsiteX32" fmla="*/ 6519053 w 6611345"/>
                <a:gd name="connsiteY32" fmla="*/ 553615 h 4081077"/>
                <a:gd name="connsiteX33" fmla="*/ 5965437 w 6611345"/>
                <a:gd name="connsiteY33" fmla="*/ 472750 h 4081077"/>
                <a:gd name="connsiteX34" fmla="*/ 5405600 w 6611345"/>
                <a:gd name="connsiteY34" fmla="*/ 398105 h 4081077"/>
                <a:gd name="connsiteX35" fmla="*/ 5144343 w 6611345"/>
                <a:gd name="connsiteY35" fmla="*/ 323460 h 4081077"/>
                <a:gd name="connsiteX36" fmla="*/ 5026155 w 6611345"/>
                <a:gd name="connsiteY36" fmla="*/ 298578 h 4081077"/>
                <a:gd name="connsiteX37" fmla="*/ 4883086 w 6611345"/>
                <a:gd name="connsiteY37" fmla="*/ 335901 h 4081077"/>
                <a:gd name="connsiteX38" fmla="*/ 4565845 w 6611345"/>
                <a:gd name="connsiteY38" fmla="*/ 920619 h 4081077"/>
                <a:gd name="connsiteX39" fmla="*/ 4354351 w 6611345"/>
                <a:gd name="connsiteY39" fmla="*/ 1293844 h 4081077"/>
                <a:gd name="connsiteX40" fmla="*/ 4298368 w 6611345"/>
                <a:gd name="connsiteY40" fmla="*/ 1356048 h 4081077"/>
                <a:gd name="connsiteX41" fmla="*/ 4267266 w 6611345"/>
                <a:gd name="connsiteY41" fmla="*/ 1412031 h 4081077"/>
                <a:gd name="connsiteX42" fmla="*/ 4211282 w 6611345"/>
                <a:gd name="connsiteY42" fmla="*/ 1443133 h 4081077"/>
                <a:gd name="connsiteX43" fmla="*/ 3956245 w 6611345"/>
                <a:gd name="connsiteY43" fmla="*/ 1443133 h 4081077"/>
                <a:gd name="connsiteX44" fmla="*/ 3607902 w 6611345"/>
                <a:gd name="connsiteY44" fmla="*/ 1443133 h 4081077"/>
                <a:gd name="connsiteX45" fmla="*/ 3197355 w 6611345"/>
                <a:gd name="connsiteY45" fmla="*/ 1468015 h 4081077"/>
                <a:gd name="connsiteX46" fmla="*/ 2637519 w 6611345"/>
                <a:gd name="connsiteY46" fmla="*/ 1499117 h 4081077"/>
                <a:gd name="connsiteX47" fmla="*/ 2102563 w 6611345"/>
                <a:gd name="connsiteY47" fmla="*/ 1536440 h 4081077"/>
                <a:gd name="connsiteX48" fmla="*/ 1648474 w 6611345"/>
                <a:gd name="connsiteY48" fmla="*/ 1573762 h 4081077"/>
                <a:gd name="connsiteX49" fmla="*/ 1461861 w 6611345"/>
                <a:gd name="connsiteY49" fmla="*/ 1573762 h 4081077"/>
                <a:gd name="connsiteX50" fmla="*/ 1250368 w 6611345"/>
                <a:gd name="connsiteY50" fmla="*/ 1660848 h 4081077"/>
                <a:gd name="connsiteX51" fmla="*/ 1213046 w 6611345"/>
                <a:gd name="connsiteY51" fmla="*/ 3937515 h 4081077"/>
                <a:gd name="connsiteX0" fmla="*/ 870923 w 6611345"/>
                <a:gd name="connsiteY0" fmla="*/ 0 h 4081077"/>
                <a:gd name="connsiteX1" fmla="*/ 242661 w 6611345"/>
                <a:gd name="connsiteY1" fmla="*/ 2569027 h 4081077"/>
                <a:gd name="connsiteX2" fmla="*/ 105812 w 6611345"/>
                <a:gd name="connsiteY2" fmla="*/ 3128864 h 4081077"/>
                <a:gd name="connsiteX3" fmla="*/ 12506 w 6611345"/>
                <a:gd name="connsiteY3" fmla="*/ 3707362 h 4081077"/>
                <a:gd name="connsiteX4" fmla="*/ 6286 w 6611345"/>
                <a:gd name="connsiteY4" fmla="*/ 3837991 h 4081077"/>
                <a:gd name="connsiteX5" fmla="*/ 62270 w 6611345"/>
                <a:gd name="connsiteY5" fmla="*/ 3844211 h 4081077"/>
                <a:gd name="connsiteX6" fmla="*/ 1343674 w 6611345"/>
                <a:gd name="connsiteY6" fmla="*/ 3943738 h 4081077"/>
                <a:gd name="connsiteX7" fmla="*/ 1754221 w 6611345"/>
                <a:gd name="connsiteY7" fmla="*/ 3956178 h 4081077"/>
                <a:gd name="connsiteX8" fmla="*/ 2158547 w 6611345"/>
                <a:gd name="connsiteY8" fmla="*/ 3956178 h 4081077"/>
                <a:gd name="connsiteX9" fmla="*/ 2606417 w 6611345"/>
                <a:gd name="connsiteY9" fmla="*/ 3962399 h 4081077"/>
                <a:gd name="connsiteX10" fmla="*/ 2960980 w 6611345"/>
                <a:gd name="connsiteY10" fmla="*/ 3968619 h 4081077"/>
                <a:gd name="connsiteX11" fmla="*/ 3247119 w 6611345"/>
                <a:gd name="connsiteY11" fmla="*/ 3974840 h 4081077"/>
                <a:gd name="connsiteX12" fmla="*/ 3601682 w 6611345"/>
                <a:gd name="connsiteY12" fmla="*/ 4037044 h 4081077"/>
                <a:gd name="connsiteX13" fmla="*/ 4086874 w 6611345"/>
                <a:gd name="connsiteY13" fmla="*/ 4074366 h 4081077"/>
                <a:gd name="connsiteX14" fmla="*/ 4833323 w 6611345"/>
                <a:gd name="connsiteY14" fmla="*/ 4080587 h 4081077"/>
                <a:gd name="connsiteX15" fmla="*/ 5393159 w 6611345"/>
                <a:gd name="connsiteY15" fmla="*/ 4068146 h 4081077"/>
                <a:gd name="connsiteX16" fmla="*/ 5946776 w 6611345"/>
                <a:gd name="connsiteY16" fmla="*/ 4049484 h 4081077"/>
                <a:gd name="connsiteX17" fmla="*/ 6320000 w 6611345"/>
                <a:gd name="connsiteY17" fmla="*/ 3925076 h 4081077"/>
                <a:gd name="connsiteX18" fmla="*/ 6487951 w 6611345"/>
                <a:gd name="connsiteY18" fmla="*/ 3906415 h 4081077"/>
                <a:gd name="connsiteX19" fmla="*/ 6525274 w 6611345"/>
                <a:gd name="connsiteY19" fmla="*/ 3850431 h 4081077"/>
                <a:gd name="connsiteX20" fmla="*/ 6487951 w 6611345"/>
                <a:gd name="connsiteY20" fmla="*/ 3589174 h 4081077"/>
                <a:gd name="connsiteX21" fmla="*/ 6413306 w 6611345"/>
                <a:gd name="connsiteY21" fmla="*/ 3327917 h 4081077"/>
                <a:gd name="connsiteX22" fmla="*/ 6208033 w 6611345"/>
                <a:gd name="connsiteY22" fmla="*/ 2992015 h 4081077"/>
                <a:gd name="connsiteX23" fmla="*/ 6127168 w 6611345"/>
                <a:gd name="connsiteY23" fmla="*/ 2842725 h 4081077"/>
                <a:gd name="connsiteX24" fmla="*/ 6226694 w 6611345"/>
                <a:gd name="connsiteY24" fmla="*/ 2444619 h 4081077"/>
                <a:gd name="connsiteX25" fmla="*/ 6394645 w 6611345"/>
                <a:gd name="connsiteY25" fmla="*/ 2338872 h 4081077"/>
                <a:gd name="connsiteX26" fmla="*/ 6506612 w 6611345"/>
                <a:gd name="connsiteY26" fmla="*/ 2021631 h 4081077"/>
                <a:gd name="connsiteX27" fmla="*/ 6537714 w 6611345"/>
                <a:gd name="connsiteY27" fmla="*/ 1797697 h 4081077"/>
                <a:gd name="connsiteX28" fmla="*/ 6562596 w 6611345"/>
                <a:gd name="connsiteY28" fmla="*/ 1349827 h 4081077"/>
                <a:gd name="connsiteX29" fmla="*/ 6587478 w 6611345"/>
                <a:gd name="connsiteY29" fmla="*/ 1013925 h 4081077"/>
                <a:gd name="connsiteX30" fmla="*/ 6599919 w 6611345"/>
                <a:gd name="connsiteY30" fmla="*/ 678023 h 4081077"/>
                <a:gd name="connsiteX31" fmla="*/ 6606139 w 6611345"/>
                <a:gd name="connsiteY31" fmla="*/ 566056 h 4081077"/>
                <a:gd name="connsiteX32" fmla="*/ 6519053 w 6611345"/>
                <a:gd name="connsiteY32" fmla="*/ 553615 h 4081077"/>
                <a:gd name="connsiteX33" fmla="*/ 5965437 w 6611345"/>
                <a:gd name="connsiteY33" fmla="*/ 472750 h 4081077"/>
                <a:gd name="connsiteX34" fmla="*/ 5405600 w 6611345"/>
                <a:gd name="connsiteY34" fmla="*/ 398105 h 4081077"/>
                <a:gd name="connsiteX35" fmla="*/ 5144343 w 6611345"/>
                <a:gd name="connsiteY35" fmla="*/ 323460 h 4081077"/>
                <a:gd name="connsiteX36" fmla="*/ 4883086 w 6611345"/>
                <a:gd name="connsiteY36" fmla="*/ 335901 h 4081077"/>
                <a:gd name="connsiteX37" fmla="*/ 4565845 w 6611345"/>
                <a:gd name="connsiteY37" fmla="*/ 920619 h 4081077"/>
                <a:gd name="connsiteX38" fmla="*/ 4354351 w 6611345"/>
                <a:gd name="connsiteY38" fmla="*/ 1293844 h 4081077"/>
                <a:gd name="connsiteX39" fmla="*/ 4298368 w 6611345"/>
                <a:gd name="connsiteY39" fmla="*/ 1356048 h 4081077"/>
                <a:gd name="connsiteX40" fmla="*/ 4267266 w 6611345"/>
                <a:gd name="connsiteY40" fmla="*/ 1412031 h 4081077"/>
                <a:gd name="connsiteX41" fmla="*/ 4211282 w 6611345"/>
                <a:gd name="connsiteY41" fmla="*/ 1443133 h 4081077"/>
                <a:gd name="connsiteX42" fmla="*/ 3956245 w 6611345"/>
                <a:gd name="connsiteY42" fmla="*/ 1443133 h 4081077"/>
                <a:gd name="connsiteX43" fmla="*/ 3607902 w 6611345"/>
                <a:gd name="connsiteY43" fmla="*/ 1443133 h 4081077"/>
                <a:gd name="connsiteX44" fmla="*/ 3197355 w 6611345"/>
                <a:gd name="connsiteY44" fmla="*/ 1468015 h 4081077"/>
                <a:gd name="connsiteX45" fmla="*/ 2637519 w 6611345"/>
                <a:gd name="connsiteY45" fmla="*/ 1499117 h 4081077"/>
                <a:gd name="connsiteX46" fmla="*/ 2102563 w 6611345"/>
                <a:gd name="connsiteY46" fmla="*/ 1536440 h 4081077"/>
                <a:gd name="connsiteX47" fmla="*/ 1648474 w 6611345"/>
                <a:gd name="connsiteY47" fmla="*/ 1573762 h 4081077"/>
                <a:gd name="connsiteX48" fmla="*/ 1461861 w 6611345"/>
                <a:gd name="connsiteY48" fmla="*/ 1573762 h 4081077"/>
                <a:gd name="connsiteX49" fmla="*/ 1250368 w 6611345"/>
                <a:gd name="connsiteY49" fmla="*/ 1660848 h 4081077"/>
                <a:gd name="connsiteX50" fmla="*/ 1213046 w 6611345"/>
                <a:gd name="connsiteY50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62270 w 6603674"/>
                <a:gd name="connsiteY5" fmla="*/ 3844211 h 4081077"/>
                <a:gd name="connsiteX6" fmla="*/ 1343674 w 6603674"/>
                <a:gd name="connsiteY6" fmla="*/ 3943738 h 4081077"/>
                <a:gd name="connsiteX7" fmla="*/ 1754221 w 6603674"/>
                <a:gd name="connsiteY7" fmla="*/ 3956178 h 4081077"/>
                <a:gd name="connsiteX8" fmla="*/ 2158547 w 6603674"/>
                <a:gd name="connsiteY8" fmla="*/ 3956178 h 4081077"/>
                <a:gd name="connsiteX9" fmla="*/ 2606417 w 6603674"/>
                <a:gd name="connsiteY9" fmla="*/ 3962399 h 4081077"/>
                <a:gd name="connsiteX10" fmla="*/ 2960980 w 6603674"/>
                <a:gd name="connsiteY10" fmla="*/ 3968619 h 4081077"/>
                <a:gd name="connsiteX11" fmla="*/ 3247119 w 6603674"/>
                <a:gd name="connsiteY11" fmla="*/ 3974840 h 4081077"/>
                <a:gd name="connsiteX12" fmla="*/ 3601682 w 6603674"/>
                <a:gd name="connsiteY12" fmla="*/ 4037044 h 4081077"/>
                <a:gd name="connsiteX13" fmla="*/ 4086874 w 6603674"/>
                <a:gd name="connsiteY13" fmla="*/ 4074366 h 4081077"/>
                <a:gd name="connsiteX14" fmla="*/ 4833323 w 6603674"/>
                <a:gd name="connsiteY14" fmla="*/ 4080587 h 4081077"/>
                <a:gd name="connsiteX15" fmla="*/ 5393159 w 6603674"/>
                <a:gd name="connsiteY15" fmla="*/ 4068146 h 4081077"/>
                <a:gd name="connsiteX16" fmla="*/ 5946776 w 6603674"/>
                <a:gd name="connsiteY16" fmla="*/ 4049484 h 4081077"/>
                <a:gd name="connsiteX17" fmla="*/ 6320000 w 6603674"/>
                <a:gd name="connsiteY17" fmla="*/ 3925076 h 4081077"/>
                <a:gd name="connsiteX18" fmla="*/ 6487951 w 6603674"/>
                <a:gd name="connsiteY18" fmla="*/ 3906415 h 4081077"/>
                <a:gd name="connsiteX19" fmla="*/ 6525274 w 6603674"/>
                <a:gd name="connsiteY19" fmla="*/ 3850431 h 4081077"/>
                <a:gd name="connsiteX20" fmla="*/ 6487951 w 6603674"/>
                <a:gd name="connsiteY20" fmla="*/ 3589174 h 4081077"/>
                <a:gd name="connsiteX21" fmla="*/ 6413306 w 6603674"/>
                <a:gd name="connsiteY21" fmla="*/ 3327917 h 4081077"/>
                <a:gd name="connsiteX22" fmla="*/ 6208033 w 6603674"/>
                <a:gd name="connsiteY22" fmla="*/ 2992015 h 4081077"/>
                <a:gd name="connsiteX23" fmla="*/ 6127168 w 6603674"/>
                <a:gd name="connsiteY23" fmla="*/ 2842725 h 4081077"/>
                <a:gd name="connsiteX24" fmla="*/ 6226694 w 6603674"/>
                <a:gd name="connsiteY24" fmla="*/ 2444619 h 4081077"/>
                <a:gd name="connsiteX25" fmla="*/ 6394645 w 6603674"/>
                <a:gd name="connsiteY25" fmla="*/ 2338872 h 4081077"/>
                <a:gd name="connsiteX26" fmla="*/ 6506612 w 6603674"/>
                <a:gd name="connsiteY26" fmla="*/ 2021631 h 4081077"/>
                <a:gd name="connsiteX27" fmla="*/ 6537714 w 6603674"/>
                <a:gd name="connsiteY27" fmla="*/ 1797697 h 4081077"/>
                <a:gd name="connsiteX28" fmla="*/ 6562596 w 6603674"/>
                <a:gd name="connsiteY28" fmla="*/ 1349827 h 4081077"/>
                <a:gd name="connsiteX29" fmla="*/ 6587478 w 6603674"/>
                <a:gd name="connsiteY29" fmla="*/ 1013925 h 4081077"/>
                <a:gd name="connsiteX30" fmla="*/ 6599919 w 6603674"/>
                <a:gd name="connsiteY30" fmla="*/ 678023 h 4081077"/>
                <a:gd name="connsiteX31" fmla="*/ 6519053 w 6603674"/>
                <a:gd name="connsiteY31" fmla="*/ 553615 h 4081077"/>
                <a:gd name="connsiteX32" fmla="*/ 5965437 w 6603674"/>
                <a:gd name="connsiteY32" fmla="*/ 472750 h 4081077"/>
                <a:gd name="connsiteX33" fmla="*/ 5405600 w 6603674"/>
                <a:gd name="connsiteY33" fmla="*/ 398105 h 4081077"/>
                <a:gd name="connsiteX34" fmla="*/ 5144343 w 6603674"/>
                <a:gd name="connsiteY34" fmla="*/ 323460 h 4081077"/>
                <a:gd name="connsiteX35" fmla="*/ 4883086 w 6603674"/>
                <a:gd name="connsiteY35" fmla="*/ 335901 h 4081077"/>
                <a:gd name="connsiteX36" fmla="*/ 4565845 w 6603674"/>
                <a:gd name="connsiteY36" fmla="*/ 920619 h 4081077"/>
                <a:gd name="connsiteX37" fmla="*/ 4354351 w 6603674"/>
                <a:gd name="connsiteY37" fmla="*/ 1293844 h 4081077"/>
                <a:gd name="connsiteX38" fmla="*/ 4298368 w 6603674"/>
                <a:gd name="connsiteY38" fmla="*/ 1356048 h 4081077"/>
                <a:gd name="connsiteX39" fmla="*/ 4267266 w 6603674"/>
                <a:gd name="connsiteY39" fmla="*/ 1412031 h 4081077"/>
                <a:gd name="connsiteX40" fmla="*/ 4211282 w 6603674"/>
                <a:gd name="connsiteY40" fmla="*/ 1443133 h 4081077"/>
                <a:gd name="connsiteX41" fmla="*/ 3956245 w 6603674"/>
                <a:gd name="connsiteY41" fmla="*/ 1443133 h 4081077"/>
                <a:gd name="connsiteX42" fmla="*/ 3607902 w 6603674"/>
                <a:gd name="connsiteY42" fmla="*/ 1443133 h 4081077"/>
                <a:gd name="connsiteX43" fmla="*/ 3197355 w 6603674"/>
                <a:gd name="connsiteY43" fmla="*/ 1468015 h 4081077"/>
                <a:gd name="connsiteX44" fmla="*/ 2637519 w 6603674"/>
                <a:gd name="connsiteY44" fmla="*/ 1499117 h 4081077"/>
                <a:gd name="connsiteX45" fmla="*/ 2102563 w 6603674"/>
                <a:gd name="connsiteY45" fmla="*/ 1536440 h 4081077"/>
                <a:gd name="connsiteX46" fmla="*/ 1648474 w 6603674"/>
                <a:gd name="connsiteY46" fmla="*/ 1573762 h 4081077"/>
                <a:gd name="connsiteX47" fmla="*/ 1461861 w 6603674"/>
                <a:gd name="connsiteY47" fmla="*/ 1573762 h 4081077"/>
                <a:gd name="connsiteX48" fmla="*/ 1250368 w 6603674"/>
                <a:gd name="connsiteY48" fmla="*/ 1660848 h 4081077"/>
                <a:gd name="connsiteX49" fmla="*/ 1213046 w 6603674"/>
                <a:gd name="connsiteY49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62270 w 6603674"/>
                <a:gd name="connsiteY5" fmla="*/ 3844211 h 4081077"/>
                <a:gd name="connsiteX6" fmla="*/ 1343674 w 6603674"/>
                <a:gd name="connsiteY6" fmla="*/ 3943738 h 4081077"/>
                <a:gd name="connsiteX7" fmla="*/ 1754221 w 6603674"/>
                <a:gd name="connsiteY7" fmla="*/ 3956178 h 4081077"/>
                <a:gd name="connsiteX8" fmla="*/ 2158547 w 6603674"/>
                <a:gd name="connsiteY8" fmla="*/ 3956178 h 4081077"/>
                <a:gd name="connsiteX9" fmla="*/ 2606417 w 6603674"/>
                <a:gd name="connsiteY9" fmla="*/ 3962399 h 4081077"/>
                <a:gd name="connsiteX10" fmla="*/ 2960980 w 6603674"/>
                <a:gd name="connsiteY10" fmla="*/ 3968619 h 4081077"/>
                <a:gd name="connsiteX11" fmla="*/ 3247119 w 6603674"/>
                <a:gd name="connsiteY11" fmla="*/ 3974840 h 4081077"/>
                <a:gd name="connsiteX12" fmla="*/ 3601682 w 6603674"/>
                <a:gd name="connsiteY12" fmla="*/ 4037044 h 4081077"/>
                <a:gd name="connsiteX13" fmla="*/ 4086874 w 6603674"/>
                <a:gd name="connsiteY13" fmla="*/ 4074366 h 4081077"/>
                <a:gd name="connsiteX14" fmla="*/ 4833323 w 6603674"/>
                <a:gd name="connsiteY14" fmla="*/ 4080587 h 4081077"/>
                <a:gd name="connsiteX15" fmla="*/ 5393159 w 6603674"/>
                <a:gd name="connsiteY15" fmla="*/ 4068146 h 4081077"/>
                <a:gd name="connsiteX16" fmla="*/ 5946776 w 6603674"/>
                <a:gd name="connsiteY16" fmla="*/ 4049484 h 4081077"/>
                <a:gd name="connsiteX17" fmla="*/ 6320000 w 6603674"/>
                <a:gd name="connsiteY17" fmla="*/ 3925076 h 4081077"/>
                <a:gd name="connsiteX18" fmla="*/ 6525274 w 6603674"/>
                <a:gd name="connsiteY18" fmla="*/ 3850431 h 4081077"/>
                <a:gd name="connsiteX19" fmla="*/ 6487951 w 6603674"/>
                <a:gd name="connsiteY19" fmla="*/ 3589174 h 4081077"/>
                <a:gd name="connsiteX20" fmla="*/ 6413306 w 6603674"/>
                <a:gd name="connsiteY20" fmla="*/ 3327917 h 4081077"/>
                <a:gd name="connsiteX21" fmla="*/ 6208033 w 6603674"/>
                <a:gd name="connsiteY21" fmla="*/ 2992015 h 4081077"/>
                <a:gd name="connsiteX22" fmla="*/ 6127168 w 6603674"/>
                <a:gd name="connsiteY22" fmla="*/ 2842725 h 4081077"/>
                <a:gd name="connsiteX23" fmla="*/ 6226694 w 6603674"/>
                <a:gd name="connsiteY23" fmla="*/ 2444619 h 4081077"/>
                <a:gd name="connsiteX24" fmla="*/ 6394645 w 6603674"/>
                <a:gd name="connsiteY24" fmla="*/ 2338872 h 4081077"/>
                <a:gd name="connsiteX25" fmla="*/ 6506612 w 6603674"/>
                <a:gd name="connsiteY25" fmla="*/ 2021631 h 4081077"/>
                <a:gd name="connsiteX26" fmla="*/ 6537714 w 6603674"/>
                <a:gd name="connsiteY26" fmla="*/ 1797697 h 4081077"/>
                <a:gd name="connsiteX27" fmla="*/ 6562596 w 6603674"/>
                <a:gd name="connsiteY27" fmla="*/ 1349827 h 4081077"/>
                <a:gd name="connsiteX28" fmla="*/ 6587478 w 6603674"/>
                <a:gd name="connsiteY28" fmla="*/ 1013925 h 4081077"/>
                <a:gd name="connsiteX29" fmla="*/ 6599919 w 6603674"/>
                <a:gd name="connsiteY29" fmla="*/ 678023 h 4081077"/>
                <a:gd name="connsiteX30" fmla="*/ 6519053 w 6603674"/>
                <a:gd name="connsiteY30" fmla="*/ 553615 h 4081077"/>
                <a:gd name="connsiteX31" fmla="*/ 5965437 w 6603674"/>
                <a:gd name="connsiteY31" fmla="*/ 472750 h 4081077"/>
                <a:gd name="connsiteX32" fmla="*/ 5405600 w 6603674"/>
                <a:gd name="connsiteY32" fmla="*/ 398105 h 4081077"/>
                <a:gd name="connsiteX33" fmla="*/ 5144343 w 6603674"/>
                <a:gd name="connsiteY33" fmla="*/ 323460 h 4081077"/>
                <a:gd name="connsiteX34" fmla="*/ 4883086 w 6603674"/>
                <a:gd name="connsiteY34" fmla="*/ 335901 h 4081077"/>
                <a:gd name="connsiteX35" fmla="*/ 4565845 w 6603674"/>
                <a:gd name="connsiteY35" fmla="*/ 920619 h 4081077"/>
                <a:gd name="connsiteX36" fmla="*/ 4354351 w 6603674"/>
                <a:gd name="connsiteY36" fmla="*/ 1293844 h 4081077"/>
                <a:gd name="connsiteX37" fmla="*/ 4298368 w 6603674"/>
                <a:gd name="connsiteY37" fmla="*/ 1356048 h 4081077"/>
                <a:gd name="connsiteX38" fmla="*/ 4267266 w 6603674"/>
                <a:gd name="connsiteY38" fmla="*/ 1412031 h 4081077"/>
                <a:gd name="connsiteX39" fmla="*/ 4211282 w 6603674"/>
                <a:gd name="connsiteY39" fmla="*/ 1443133 h 4081077"/>
                <a:gd name="connsiteX40" fmla="*/ 3956245 w 6603674"/>
                <a:gd name="connsiteY40" fmla="*/ 1443133 h 4081077"/>
                <a:gd name="connsiteX41" fmla="*/ 3607902 w 6603674"/>
                <a:gd name="connsiteY41" fmla="*/ 1443133 h 4081077"/>
                <a:gd name="connsiteX42" fmla="*/ 3197355 w 6603674"/>
                <a:gd name="connsiteY42" fmla="*/ 1468015 h 4081077"/>
                <a:gd name="connsiteX43" fmla="*/ 2637519 w 6603674"/>
                <a:gd name="connsiteY43" fmla="*/ 1499117 h 4081077"/>
                <a:gd name="connsiteX44" fmla="*/ 2102563 w 6603674"/>
                <a:gd name="connsiteY44" fmla="*/ 1536440 h 4081077"/>
                <a:gd name="connsiteX45" fmla="*/ 1648474 w 6603674"/>
                <a:gd name="connsiteY45" fmla="*/ 1573762 h 4081077"/>
                <a:gd name="connsiteX46" fmla="*/ 1461861 w 6603674"/>
                <a:gd name="connsiteY46" fmla="*/ 1573762 h 4081077"/>
                <a:gd name="connsiteX47" fmla="*/ 1250368 w 6603674"/>
                <a:gd name="connsiteY47" fmla="*/ 1660848 h 4081077"/>
                <a:gd name="connsiteX48" fmla="*/ 1213046 w 6603674"/>
                <a:gd name="connsiteY48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62270 w 6603674"/>
                <a:gd name="connsiteY5" fmla="*/ 3844211 h 4081077"/>
                <a:gd name="connsiteX6" fmla="*/ 1343674 w 6603674"/>
                <a:gd name="connsiteY6" fmla="*/ 3943738 h 4081077"/>
                <a:gd name="connsiteX7" fmla="*/ 1754221 w 6603674"/>
                <a:gd name="connsiteY7" fmla="*/ 3956178 h 4081077"/>
                <a:gd name="connsiteX8" fmla="*/ 2158547 w 6603674"/>
                <a:gd name="connsiteY8" fmla="*/ 3956178 h 4081077"/>
                <a:gd name="connsiteX9" fmla="*/ 2606417 w 6603674"/>
                <a:gd name="connsiteY9" fmla="*/ 3962399 h 4081077"/>
                <a:gd name="connsiteX10" fmla="*/ 2960980 w 6603674"/>
                <a:gd name="connsiteY10" fmla="*/ 3968619 h 4081077"/>
                <a:gd name="connsiteX11" fmla="*/ 3247119 w 6603674"/>
                <a:gd name="connsiteY11" fmla="*/ 3974840 h 4081077"/>
                <a:gd name="connsiteX12" fmla="*/ 3601682 w 6603674"/>
                <a:gd name="connsiteY12" fmla="*/ 4037044 h 4081077"/>
                <a:gd name="connsiteX13" fmla="*/ 4086874 w 6603674"/>
                <a:gd name="connsiteY13" fmla="*/ 4074366 h 4081077"/>
                <a:gd name="connsiteX14" fmla="*/ 4833323 w 6603674"/>
                <a:gd name="connsiteY14" fmla="*/ 4080587 h 4081077"/>
                <a:gd name="connsiteX15" fmla="*/ 5393159 w 6603674"/>
                <a:gd name="connsiteY15" fmla="*/ 4068146 h 4081077"/>
                <a:gd name="connsiteX16" fmla="*/ 5946776 w 6603674"/>
                <a:gd name="connsiteY16" fmla="*/ 4049484 h 4081077"/>
                <a:gd name="connsiteX17" fmla="*/ 6320000 w 6603674"/>
                <a:gd name="connsiteY17" fmla="*/ 3925076 h 4081077"/>
                <a:gd name="connsiteX18" fmla="*/ 6525274 w 6603674"/>
                <a:gd name="connsiteY18" fmla="*/ 3850431 h 4081077"/>
                <a:gd name="connsiteX19" fmla="*/ 6487951 w 6603674"/>
                <a:gd name="connsiteY19" fmla="*/ 3589174 h 4081077"/>
                <a:gd name="connsiteX20" fmla="*/ 6413306 w 6603674"/>
                <a:gd name="connsiteY20" fmla="*/ 3327917 h 4081077"/>
                <a:gd name="connsiteX21" fmla="*/ 6127168 w 6603674"/>
                <a:gd name="connsiteY21" fmla="*/ 2842725 h 4081077"/>
                <a:gd name="connsiteX22" fmla="*/ 6226694 w 6603674"/>
                <a:gd name="connsiteY22" fmla="*/ 2444619 h 4081077"/>
                <a:gd name="connsiteX23" fmla="*/ 6394645 w 6603674"/>
                <a:gd name="connsiteY23" fmla="*/ 2338872 h 4081077"/>
                <a:gd name="connsiteX24" fmla="*/ 6506612 w 6603674"/>
                <a:gd name="connsiteY24" fmla="*/ 2021631 h 4081077"/>
                <a:gd name="connsiteX25" fmla="*/ 6537714 w 6603674"/>
                <a:gd name="connsiteY25" fmla="*/ 1797697 h 4081077"/>
                <a:gd name="connsiteX26" fmla="*/ 6562596 w 6603674"/>
                <a:gd name="connsiteY26" fmla="*/ 1349827 h 4081077"/>
                <a:gd name="connsiteX27" fmla="*/ 6587478 w 6603674"/>
                <a:gd name="connsiteY27" fmla="*/ 1013925 h 4081077"/>
                <a:gd name="connsiteX28" fmla="*/ 6599919 w 6603674"/>
                <a:gd name="connsiteY28" fmla="*/ 678023 h 4081077"/>
                <a:gd name="connsiteX29" fmla="*/ 6519053 w 6603674"/>
                <a:gd name="connsiteY29" fmla="*/ 553615 h 4081077"/>
                <a:gd name="connsiteX30" fmla="*/ 5965437 w 6603674"/>
                <a:gd name="connsiteY30" fmla="*/ 472750 h 4081077"/>
                <a:gd name="connsiteX31" fmla="*/ 5405600 w 6603674"/>
                <a:gd name="connsiteY31" fmla="*/ 398105 h 4081077"/>
                <a:gd name="connsiteX32" fmla="*/ 5144343 w 6603674"/>
                <a:gd name="connsiteY32" fmla="*/ 323460 h 4081077"/>
                <a:gd name="connsiteX33" fmla="*/ 4883086 w 6603674"/>
                <a:gd name="connsiteY33" fmla="*/ 335901 h 4081077"/>
                <a:gd name="connsiteX34" fmla="*/ 4565845 w 6603674"/>
                <a:gd name="connsiteY34" fmla="*/ 920619 h 4081077"/>
                <a:gd name="connsiteX35" fmla="*/ 4354351 w 6603674"/>
                <a:gd name="connsiteY35" fmla="*/ 1293844 h 4081077"/>
                <a:gd name="connsiteX36" fmla="*/ 4298368 w 6603674"/>
                <a:gd name="connsiteY36" fmla="*/ 1356048 h 4081077"/>
                <a:gd name="connsiteX37" fmla="*/ 4267266 w 6603674"/>
                <a:gd name="connsiteY37" fmla="*/ 1412031 h 4081077"/>
                <a:gd name="connsiteX38" fmla="*/ 4211282 w 6603674"/>
                <a:gd name="connsiteY38" fmla="*/ 1443133 h 4081077"/>
                <a:gd name="connsiteX39" fmla="*/ 3956245 w 6603674"/>
                <a:gd name="connsiteY39" fmla="*/ 1443133 h 4081077"/>
                <a:gd name="connsiteX40" fmla="*/ 3607902 w 6603674"/>
                <a:gd name="connsiteY40" fmla="*/ 1443133 h 4081077"/>
                <a:gd name="connsiteX41" fmla="*/ 3197355 w 6603674"/>
                <a:gd name="connsiteY41" fmla="*/ 1468015 h 4081077"/>
                <a:gd name="connsiteX42" fmla="*/ 2637519 w 6603674"/>
                <a:gd name="connsiteY42" fmla="*/ 1499117 h 4081077"/>
                <a:gd name="connsiteX43" fmla="*/ 2102563 w 6603674"/>
                <a:gd name="connsiteY43" fmla="*/ 1536440 h 4081077"/>
                <a:gd name="connsiteX44" fmla="*/ 1648474 w 6603674"/>
                <a:gd name="connsiteY44" fmla="*/ 1573762 h 4081077"/>
                <a:gd name="connsiteX45" fmla="*/ 1461861 w 6603674"/>
                <a:gd name="connsiteY45" fmla="*/ 1573762 h 4081077"/>
                <a:gd name="connsiteX46" fmla="*/ 1250368 w 6603674"/>
                <a:gd name="connsiteY46" fmla="*/ 1660848 h 4081077"/>
                <a:gd name="connsiteX47" fmla="*/ 1213046 w 6603674"/>
                <a:gd name="connsiteY47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62270 w 6603674"/>
                <a:gd name="connsiteY5" fmla="*/ 3844211 h 4081077"/>
                <a:gd name="connsiteX6" fmla="*/ 1343674 w 6603674"/>
                <a:gd name="connsiteY6" fmla="*/ 3943738 h 4081077"/>
                <a:gd name="connsiteX7" fmla="*/ 1754221 w 6603674"/>
                <a:gd name="connsiteY7" fmla="*/ 3956178 h 4081077"/>
                <a:gd name="connsiteX8" fmla="*/ 2158547 w 6603674"/>
                <a:gd name="connsiteY8" fmla="*/ 3956178 h 4081077"/>
                <a:gd name="connsiteX9" fmla="*/ 2606417 w 6603674"/>
                <a:gd name="connsiteY9" fmla="*/ 3962399 h 4081077"/>
                <a:gd name="connsiteX10" fmla="*/ 2960980 w 6603674"/>
                <a:gd name="connsiteY10" fmla="*/ 3968619 h 4081077"/>
                <a:gd name="connsiteX11" fmla="*/ 3247119 w 6603674"/>
                <a:gd name="connsiteY11" fmla="*/ 3974840 h 4081077"/>
                <a:gd name="connsiteX12" fmla="*/ 3601682 w 6603674"/>
                <a:gd name="connsiteY12" fmla="*/ 4037044 h 4081077"/>
                <a:gd name="connsiteX13" fmla="*/ 4086874 w 6603674"/>
                <a:gd name="connsiteY13" fmla="*/ 4074366 h 4081077"/>
                <a:gd name="connsiteX14" fmla="*/ 4833323 w 6603674"/>
                <a:gd name="connsiteY14" fmla="*/ 4080587 h 4081077"/>
                <a:gd name="connsiteX15" fmla="*/ 5393159 w 6603674"/>
                <a:gd name="connsiteY15" fmla="*/ 4068146 h 4081077"/>
                <a:gd name="connsiteX16" fmla="*/ 5946776 w 6603674"/>
                <a:gd name="connsiteY16" fmla="*/ 4049484 h 4081077"/>
                <a:gd name="connsiteX17" fmla="*/ 6320000 w 6603674"/>
                <a:gd name="connsiteY17" fmla="*/ 3925076 h 4081077"/>
                <a:gd name="connsiteX18" fmla="*/ 6525274 w 6603674"/>
                <a:gd name="connsiteY18" fmla="*/ 3850431 h 4081077"/>
                <a:gd name="connsiteX19" fmla="*/ 6487951 w 6603674"/>
                <a:gd name="connsiteY19" fmla="*/ 3589174 h 4081077"/>
                <a:gd name="connsiteX20" fmla="*/ 6413306 w 6603674"/>
                <a:gd name="connsiteY20" fmla="*/ 3327917 h 4081077"/>
                <a:gd name="connsiteX21" fmla="*/ 6127168 w 6603674"/>
                <a:gd name="connsiteY21" fmla="*/ 2842725 h 4081077"/>
                <a:gd name="connsiteX22" fmla="*/ 6226694 w 6603674"/>
                <a:gd name="connsiteY22" fmla="*/ 2444619 h 4081077"/>
                <a:gd name="connsiteX23" fmla="*/ 6394645 w 6603674"/>
                <a:gd name="connsiteY23" fmla="*/ 2338872 h 4081077"/>
                <a:gd name="connsiteX24" fmla="*/ 6506612 w 6603674"/>
                <a:gd name="connsiteY24" fmla="*/ 2021631 h 4081077"/>
                <a:gd name="connsiteX25" fmla="*/ 6537714 w 6603674"/>
                <a:gd name="connsiteY25" fmla="*/ 1797697 h 4081077"/>
                <a:gd name="connsiteX26" fmla="*/ 6562596 w 6603674"/>
                <a:gd name="connsiteY26" fmla="*/ 1349827 h 4081077"/>
                <a:gd name="connsiteX27" fmla="*/ 6587478 w 6603674"/>
                <a:gd name="connsiteY27" fmla="*/ 1013925 h 4081077"/>
                <a:gd name="connsiteX28" fmla="*/ 6599919 w 6603674"/>
                <a:gd name="connsiteY28" fmla="*/ 678023 h 4081077"/>
                <a:gd name="connsiteX29" fmla="*/ 6519053 w 6603674"/>
                <a:gd name="connsiteY29" fmla="*/ 553615 h 4081077"/>
                <a:gd name="connsiteX30" fmla="*/ 5965437 w 6603674"/>
                <a:gd name="connsiteY30" fmla="*/ 472750 h 4081077"/>
                <a:gd name="connsiteX31" fmla="*/ 5405600 w 6603674"/>
                <a:gd name="connsiteY31" fmla="*/ 398105 h 4081077"/>
                <a:gd name="connsiteX32" fmla="*/ 5144343 w 6603674"/>
                <a:gd name="connsiteY32" fmla="*/ 323460 h 4081077"/>
                <a:gd name="connsiteX33" fmla="*/ 4883086 w 6603674"/>
                <a:gd name="connsiteY33" fmla="*/ 335901 h 4081077"/>
                <a:gd name="connsiteX34" fmla="*/ 4565845 w 6603674"/>
                <a:gd name="connsiteY34" fmla="*/ 920619 h 4081077"/>
                <a:gd name="connsiteX35" fmla="*/ 4354351 w 6603674"/>
                <a:gd name="connsiteY35" fmla="*/ 1293844 h 4081077"/>
                <a:gd name="connsiteX36" fmla="*/ 4267266 w 6603674"/>
                <a:gd name="connsiteY36" fmla="*/ 1412031 h 4081077"/>
                <a:gd name="connsiteX37" fmla="*/ 4211282 w 6603674"/>
                <a:gd name="connsiteY37" fmla="*/ 1443133 h 4081077"/>
                <a:gd name="connsiteX38" fmla="*/ 3956245 w 6603674"/>
                <a:gd name="connsiteY38" fmla="*/ 1443133 h 4081077"/>
                <a:gd name="connsiteX39" fmla="*/ 3607902 w 6603674"/>
                <a:gd name="connsiteY39" fmla="*/ 1443133 h 4081077"/>
                <a:gd name="connsiteX40" fmla="*/ 3197355 w 6603674"/>
                <a:gd name="connsiteY40" fmla="*/ 1468015 h 4081077"/>
                <a:gd name="connsiteX41" fmla="*/ 2637519 w 6603674"/>
                <a:gd name="connsiteY41" fmla="*/ 1499117 h 4081077"/>
                <a:gd name="connsiteX42" fmla="*/ 2102563 w 6603674"/>
                <a:gd name="connsiteY42" fmla="*/ 1536440 h 4081077"/>
                <a:gd name="connsiteX43" fmla="*/ 1648474 w 6603674"/>
                <a:gd name="connsiteY43" fmla="*/ 1573762 h 4081077"/>
                <a:gd name="connsiteX44" fmla="*/ 1461861 w 6603674"/>
                <a:gd name="connsiteY44" fmla="*/ 1573762 h 4081077"/>
                <a:gd name="connsiteX45" fmla="*/ 1250368 w 6603674"/>
                <a:gd name="connsiteY45" fmla="*/ 1660848 h 4081077"/>
                <a:gd name="connsiteX46" fmla="*/ 1213046 w 6603674"/>
                <a:gd name="connsiteY46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62270 w 6603674"/>
                <a:gd name="connsiteY5" fmla="*/ 3844211 h 4081077"/>
                <a:gd name="connsiteX6" fmla="*/ 1343674 w 6603674"/>
                <a:gd name="connsiteY6" fmla="*/ 3943738 h 4081077"/>
                <a:gd name="connsiteX7" fmla="*/ 1754221 w 6603674"/>
                <a:gd name="connsiteY7" fmla="*/ 3956178 h 4081077"/>
                <a:gd name="connsiteX8" fmla="*/ 2158547 w 6603674"/>
                <a:gd name="connsiteY8" fmla="*/ 3956178 h 4081077"/>
                <a:gd name="connsiteX9" fmla="*/ 2606417 w 6603674"/>
                <a:gd name="connsiteY9" fmla="*/ 3962399 h 4081077"/>
                <a:gd name="connsiteX10" fmla="*/ 2960980 w 6603674"/>
                <a:gd name="connsiteY10" fmla="*/ 3968619 h 4081077"/>
                <a:gd name="connsiteX11" fmla="*/ 3247119 w 6603674"/>
                <a:gd name="connsiteY11" fmla="*/ 3974840 h 4081077"/>
                <a:gd name="connsiteX12" fmla="*/ 3601682 w 6603674"/>
                <a:gd name="connsiteY12" fmla="*/ 4037044 h 4081077"/>
                <a:gd name="connsiteX13" fmla="*/ 4086874 w 6603674"/>
                <a:gd name="connsiteY13" fmla="*/ 4074366 h 4081077"/>
                <a:gd name="connsiteX14" fmla="*/ 4833323 w 6603674"/>
                <a:gd name="connsiteY14" fmla="*/ 4080587 h 4081077"/>
                <a:gd name="connsiteX15" fmla="*/ 5393159 w 6603674"/>
                <a:gd name="connsiteY15" fmla="*/ 4068146 h 4081077"/>
                <a:gd name="connsiteX16" fmla="*/ 5946776 w 6603674"/>
                <a:gd name="connsiteY16" fmla="*/ 4049484 h 4081077"/>
                <a:gd name="connsiteX17" fmla="*/ 6320000 w 6603674"/>
                <a:gd name="connsiteY17" fmla="*/ 3925076 h 4081077"/>
                <a:gd name="connsiteX18" fmla="*/ 6525274 w 6603674"/>
                <a:gd name="connsiteY18" fmla="*/ 3850431 h 4081077"/>
                <a:gd name="connsiteX19" fmla="*/ 6487951 w 6603674"/>
                <a:gd name="connsiteY19" fmla="*/ 3589174 h 4081077"/>
                <a:gd name="connsiteX20" fmla="*/ 6413306 w 6603674"/>
                <a:gd name="connsiteY20" fmla="*/ 3327917 h 4081077"/>
                <a:gd name="connsiteX21" fmla="*/ 6127168 w 6603674"/>
                <a:gd name="connsiteY21" fmla="*/ 2842725 h 4081077"/>
                <a:gd name="connsiteX22" fmla="*/ 6226694 w 6603674"/>
                <a:gd name="connsiteY22" fmla="*/ 2444619 h 4081077"/>
                <a:gd name="connsiteX23" fmla="*/ 6394645 w 6603674"/>
                <a:gd name="connsiteY23" fmla="*/ 2338872 h 4081077"/>
                <a:gd name="connsiteX24" fmla="*/ 6506612 w 6603674"/>
                <a:gd name="connsiteY24" fmla="*/ 2021631 h 4081077"/>
                <a:gd name="connsiteX25" fmla="*/ 6537714 w 6603674"/>
                <a:gd name="connsiteY25" fmla="*/ 1797697 h 4081077"/>
                <a:gd name="connsiteX26" fmla="*/ 6562596 w 6603674"/>
                <a:gd name="connsiteY26" fmla="*/ 1349827 h 4081077"/>
                <a:gd name="connsiteX27" fmla="*/ 6587478 w 6603674"/>
                <a:gd name="connsiteY27" fmla="*/ 1013925 h 4081077"/>
                <a:gd name="connsiteX28" fmla="*/ 6599919 w 6603674"/>
                <a:gd name="connsiteY28" fmla="*/ 678023 h 4081077"/>
                <a:gd name="connsiteX29" fmla="*/ 6519053 w 6603674"/>
                <a:gd name="connsiteY29" fmla="*/ 553615 h 4081077"/>
                <a:gd name="connsiteX30" fmla="*/ 5965437 w 6603674"/>
                <a:gd name="connsiteY30" fmla="*/ 472750 h 4081077"/>
                <a:gd name="connsiteX31" fmla="*/ 5405600 w 6603674"/>
                <a:gd name="connsiteY31" fmla="*/ 398105 h 4081077"/>
                <a:gd name="connsiteX32" fmla="*/ 5144343 w 6603674"/>
                <a:gd name="connsiteY32" fmla="*/ 323460 h 4081077"/>
                <a:gd name="connsiteX33" fmla="*/ 4883086 w 6603674"/>
                <a:gd name="connsiteY33" fmla="*/ 335901 h 4081077"/>
                <a:gd name="connsiteX34" fmla="*/ 4565845 w 6603674"/>
                <a:gd name="connsiteY34" fmla="*/ 920619 h 4081077"/>
                <a:gd name="connsiteX35" fmla="*/ 4354351 w 6603674"/>
                <a:gd name="connsiteY35" fmla="*/ 1293844 h 4081077"/>
                <a:gd name="connsiteX36" fmla="*/ 4267266 w 6603674"/>
                <a:gd name="connsiteY36" fmla="*/ 1412031 h 4081077"/>
                <a:gd name="connsiteX37" fmla="*/ 4211282 w 6603674"/>
                <a:gd name="connsiteY37" fmla="*/ 1443133 h 4081077"/>
                <a:gd name="connsiteX38" fmla="*/ 3956245 w 6603674"/>
                <a:gd name="connsiteY38" fmla="*/ 1443133 h 4081077"/>
                <a:gd name="connsiteX39" fmla="*/ 3607902 w 6603674"/>
                <a:gd name="connsiteY39" fmla="*/ 1443133 h 4081077"/>
                <a:gd name="connsiteX40" fmla="*/ 3197355 w 6603674"/>
                <a:gd name="connsiteY40" fmla="*/ 1468015 h 4081077"/>
                <a:gd name="connsiteX41" fmla="*/ 2637519 w 6603674"/>
                <a:gd name="connsiteY41" fmla="*/ 1499117 h 4081077"/>
                <a:gd name="connsiteX42" fmla="*/ 2102563 w 6603674"/>
                <a:gd name="connsiteY42" fmla="*/ 1536440 h 4081077"/>
                <a:gd name="connsiteX43" fmla="*/ 1461861 w 6603674"/>
                <a:gd name="connsiteY43" fmla="*/ 1573762 h 4081077"/>
                <a:gd name="connsiteX44" fmla="*/ 1250368 w 6603674"/>
                <a:gd name="connsiteY44" fmla="*/ 1660848 h 4081077"/>
                <a:gd name="connsiteX45" fmla="*/ 1213046 w 6603674"/>
                <a:gd name="connsiteY45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1343674 w 6603674"/>
                <a:gd name="connsiteY5" fmla="*/ 3943738 h 4081077"/>
                <a:gd name="connsiteX6" fmla="*/ 1754221 w 6603674"/>
                <a:gd name="connsiteY6" fmla="*/ 3956178 h 4081077"/>
                <a:gd name="connsiteX7" fmla="*/ 2158547 w 6603674"/>
                <a:gd name="connsiteY7" fmla="*/ 3956178 h 4081077"/>
                <a:gd name="connsiteX8" fmla="*/ 2606417 w 6603674"/>
                <a:gd name="connsiteY8" fmla="*/ 3962399 h 4081077"/>
                <a:gd name="connsiteX9" fmla="*/ 2960980 w 6603674"/>
                <a:gd name="connsiteY9" fmla="*/ 3968619 h 4081077"/>
                <a:gd name="connsiteX10" fmla="*/ 3247119 w 6603674"/>
                <a:gd name="connsiteY10" fmla="*/ 3974840 h 4081077"/>
                <a:gd name="connsiteX11" fmla="*/ 3601682 w 6603674"/>
                <a:gd name="connsiteY11" fmla="*/ 4037044 h 4081077"/>
                <a:gd name="connsiteX12" fmla="*/ 4086874 w 6603674"/>
                <a:gd name="connsiteY12" fmla="*/ 4074366 h 4081077"/>
                <a:gd name="connsiteX13" fmla="*/ 4833323 w 6603674"/>
                <a:gd name="connsiteY13" fmla="*/ 4080587 h 4081077"/>
                <a:gd name="connsiteX14" fmla="*/ 5393159 w 6603674"/>
                <a:gd name="connsiteY14" fmla="*/ 4068146 h 4081077"/>
                <a:gd name="connsiteX15" fmla="*/ 5946776 w 6603674"/>
                <a:gd name="connsiteY15" fmla="*/ 4049484 h 4081077"/>
                <a:gd name="connsiteX16" fmla="*/ 6320000 w 6603674"/>
                <a:gd name="connsiteY16" fmla="*/ 3925076 h 4081077"/>
                <a:gd name="connsiteX17" fmla="*/ 6525274 w 6603674"/>
                <a:gd name="connsiteY17" fmla="*/ 3850431 h 4081077"/>
                <a:gd name="connsiteX18" fmla="*/ 6487951 w 6603674"/>
                <a:gd name="connsiteY18" fmla="*/ 3589174 h 4081077"/>
                <a:gd name="connsiteX19" fmla="*/ 6413306 w 6603674"/>
                <a:gd name="connsiteY19" fmla="*/ 3327917 h 4081077"/>
                <a:gd name="connsiteX20" fmla="*/ 6127168 w 6603674"/>
                <a:gd name="connsiteY20" fmla="*/ 2842725 h 4081077"/>
                <a:gd name="connsiteX21" fmla="*/ 6226694 w 6603674"/>
                <a:gd name="connsiteY21" fmla="*/ 2444619 h 4081077"/>
                <a:gd name="connsiteX22" fmla="*/ 6394645 w 6603674"/>
                <a:gd name="connsiteY22" fmla="*/ 2338872 h 4081077"/>
                <a:gd name="connsiteX23" fmla="*/ 6506612 w 6603674"/>
                <a:gd name="connsiteY23" fmla="*/ 2021631 h 4081077"/>
                <a:gd name="connsiteX24" fmla="*/ 6537714 w 6603674"/>
                <a:gd name="connsiteY24" fmla="*/ 1797697 h 4081077"/>
                <a:gd name="connsiteX25" fmla="*/ 6562596 w 6603674"/>
                <a:gd name="connsiteY25" fmla="*/ 1349827 h 4081077"/>
                <a:gd name="connsiteX26" fmla="*/ 6587478 w 6603674"/>
                <a:gd name="connsiteY26" fmla="*/ 1013925 h 4081077"/>
                <a:gd name="connsiteX27" fmla="*/ 6599919 w 6603674"/>
                <a:gd name="connsiteY27" fmla="*/ 678023 h 4081077"/>
                <a:gd name="connsiteX28" fmla="*/ 6519053 w 6603674"/>
                <a:gd name="connsiteY28" fmla="*/ 553615 h 4081077"/>
                <a:gd name="connsiteX29" fmla="*/ 5965437 w 6603674"/>
                <a:gd name="connsiteY29" fmla="*/ 472750 h 4081077"/>
                <a:gd name="connsiteX30" fmla="*/ 5405600 w 6603674"/>
                <a:gd name="connsiteY30" fmla="*/ 398105 h 4081077"/>
                <a:gd name="connsiteX31" fmla="*/ 5144343 w 6603674"/>
                <a:gd name="connsiteY31" fmla="*/ 323460 h 4081077"/>
                <a:gd name="connsiteX32" fmla="*/ 4883086 w 6603674"/>
                <a:gd name="connsiteY32" fmla="*/ 335901 h 4081077"/>
                <a:gd name="connsiteX33" fmla="*/ 4565845 w 6603674"/>
                <a:gd name="connsiteY33" fmla="*/ 920619 h 4081077"/>
                <a:gd name="connsiteX34" fmla="*/ 4354351 w 6603674"/>
                <a:gd name="connsiteY34" fmla="*/ 1293844 h 4081077"/>
                <a:gd name="connsiteX35" fmla="*/ 4267266 w 6603674"/>
                <a:gd name="connsiteY35" fmla="*/ 1412031 h 4081077"/>
                <a:gd name="connsiteX36" fmla="*/ 4211282 w 6603674"/>
                <a:gd name="connsiteY36" fmla="*/ 1443133 h 4081077"/>
                <a:gd name="connsiteX37" fmla="*/ 3956245 w 6603674"/>
                <a:gd name="connsiteY37" fmla="*/ 1443133 h 4081077"/>
                <a:gd name="connsiteX38" fmla="*/ 3607902 w 6603674"/>
                <a:gd name="connsiteY38" fmla="*/ 1443133 h 4081077"/>
                <a:gd name="connsiteX39" fmla="*/ 3197355 w 6603674"/>
                <a:gd name="connsiteY39" fmla="*/ 1468015 h 4081077"/>
                <a:gd name="connsiteX40" fmla="*/ 2637519 w 6603674"/>
                <a:gd name="connsiteY40" fmla="*/ 1499117 h 4081077"/>
                <a:gd name="connsiteX41" fmla="*/ 2102563 w 6603674"/>
                <a:gd name="connsiteY41" fmla="*/ 1536440 h 4081077"/>
                <a:gd name="connsiteX42" fmla="*/ 1461861 w 6603674"/>
                <a:gd name="connsiteY42" fmla="*/ 1573762 h 4081077"/>
                <a:gd name="connsiteX43" fmla="*/ 1250368 w 6603674"/>
                <a:gd name="connsiteY43" fmla="*/ 1660848 h 4081077"/>
                <a:gd name="connsiteX44" fmla="*/ 1213046 w 6603674"/>
                <a:gd name="connsiteY44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1343674 w 6603674"/>
                <a:gd name="connsiteY5" fmla="*/ 3943738 h 4081077"/>
                <a:gd name="connsiteX6" fmla="*/ 1754221 w 6603674"/>
                <a:gd name="connsiteY6" fmla="*/ 3956178 h 4081077"/>
                <a:gd name="connsiteX7" fmla="*/ 2158547 w 6603674"/>
                <a:gd name="connsiteY7" fmla="*/ 3956178 h 4081077"/>
                <a:gd name="connsiteX8" fmla="*/ 2606417 w 6603674"/>
                <a:gd name="connsiteY8" fmla="*/ 3962399 h 4081077"/>
                <a:gd name="connsiteX9" fmla="*/ 2960980 w 6603674"/>
                <a:gd name="connsiteY9" fmla="*/ 3968619 h 4081077"/>
                <a:gd name="connsiteX10" fmla="*/ 3247119 w 6603674"/>
                <a:gd name="connsiteY10" fmla="*/ 3974840 h 4081077"/>
                <a:gd name="connsiteX11" fmla="*/ 3601682 w 6603674"/>
                <a:gd name="connsiteY11" fmla="*/ 4037044 h 4081077"/>
                <a:gd name="connsiteX12" fmla="*/ 4086874 w 6603674"/>
                <a:gd name="connsiteY12" fmla="*/ 4074366 h 4081077"/>
                <a:gd name="connsiteX13" fmla="*/ 4833323 w 6603674"/>
                <a:gd name="connsiteY13" fmla="*/ 4080587 h 4081077"/>
                <a:gd name="connsiteX14" fmla="*/ 5393159 w 6603674"/>
                <a:gd name="connsiteY14" fmla="*/ 4068146 h 4081077"/>
                <a:gd name="connsiteX15" fmla="*/ 5946776 w 6603674"/>
                <a:gd name="connsiteY15" fmla="*/ 4049484 h 4081077"/>
                <a:gd name="connsiteX16" fmla="*/ 6320000 w 6603674"/>
                <a:gd name="connsiteY16" fmla="*/ 3925076 h 4081077"/>
                <a:gd name="connsiteX17" fmla="*/ 6525274 w 6603674"/>
                <a:gd name="connsiteY17" fmla="*/ 3850431 h 4081077"/>
                <a:gd name="connsiteX18" fmla="*/ 6487951 w 6603674"/>
                <a:gd name="connsiteY18" fmla="*/ 3589174 h 4081077"/>
                <a:gd name="connsiteX19" fmla="*/ 6413306 w 6603674"/>
                <a:gd name="connsiteY19" fmla="*/ 3327917 h 4081077"/>
                <a:gd name="connsiteX20" fmla="*/ 6127168 w 6603674"/>
                <a:gd name="connsiteY20" fmla="*/ 2842725 h 4081077"/>
                <a:gd name="connsiteX21" fmla="*/ 6226694 w 6603674"/>
                <a:gd name="connsiteY21" fmla="*/ 2444619 h 4081077"/>
                <a:gd name="connsiteX22" fmla="*/ 6394645 w 6603674"/>
                <a:gd name="connsiteY22" fmla="*/ 2338872 h 4081077"/>
                <a:gd name="connsiteX23" fmla="*/ 6506612 w 6603674"/>
                <a:gd name="connsiteY23" fmla="*/ 2021631 h 4081077"/>
                <a:gd name="connsiteX24" fmla="*/ 6537714 w 6603674"/>
                <a:gd name="connsiteY24" fmla="*/ 1797697 h 4081077"/>
                <a:gd name="connsiteX25" fmla="*/ 6562596 w 6603674"/>
                <a:gd name="connsiteY25" fmla="*/ 1349827 h 4081077"/>
                <a:gd name="connsiteX26" fmla="*/ 6587478 w 6603674"/>
                <a:gd name="connsiteY26" fmla="*/ 1013925 h 4081077"/>
                <a:gd name="connsiteX27" fmla="*/ 6599919 w 6603674"/>
                <a:gd name="connsiteY27" fmla="*/ 678023 h 4081077"/>
                <a:gd name="connsiteX28" fmla="*/ 6519053 w 6603674"/>
                <a:gd name="connsiteY28" fmla="*/ 553615 h 4081077"/>
                <a:gd name="connsiteX29" fmla="*/ 5965437 w 6603674"/>
                <a:gd name="connsiteY29" fmla="*/ 472750 h 4081077"/>
                <a:gd name="connsiteX30" fmla="*/ 5405600 w 6603674"/>
                <a:gd name="connsiteY30" fmla="*/ 398105 h 4081077"/>
                <a:gd name="connsiteX31" fmla="*/ 5144343 w 6603674"/>
                <a:gd name="connsiteY31" fmla="*/ 323460 h 4081077"/>
                <a:gd name="connsiteX32" fmla="*/ 4883086 w 6603674"/>
                <a:gd name="connsiteY32" fmla="*/ 335901 h 4081077"/>
                <a:gd name="connsiteX33" fmla="*/ 4565845 w 6603674"/>
                <a:gd name="connsiteY33" fmla="*/ 920619 h 4081077"/>
                <a:gd name="connsiteX34" fmla="*/ 4354351 w 6603674"/>
                <a:gd name="connsiteY34" fmla="*/ 1293844 h 4081077"/>
                <a:gd name="connsiteX35" fmla="*/ 4267266 w 6603674"/>
                <a:gd name="connsiteY35" fmla="*/ 1412031 h 4081077"/>
                <a:gd name="connsiteX36" fmla="*/ 3956245 w 6603674"/>
                <a:gd name="connsiteY36" fmla="*/ 1443133 h 4081077"/>
                <a:gd name="connsiteX37" fmla="*/ 3607902 w 6603674"/>
                <a:gd name="connsiteY37" fmla="*/ 1443133 h 4081077"/>
                <a:gd name="connsiteX38" fmla="*/ 3197355 w 6603674"/>
                <a:gd name="connsiteY38" fmla="*/ 1468015 h 4081077"/>
                <a:gd name="connsiteX39" fmla="*/ 2637519 w 6603674"/>
                <a:gd name="connsiteY39" fmla="*/ 1499117 h 4081077"/>
                <a:gd name="connsiteX40" fmla="*/ 2102563 w 6603674"/>
                <a:gd name="connsiteY40" fmla="*/ 1536440 h 4081077"/>
                <a:gd name="connsiteX41" fmla="*/ 1461861 w 6603674"/>
                <a:gd name="connsiteY41" fmla="*/ 1573762 h 4081077"/>
                <a:gd name="connsiteX42" fmla="*/ 1250368 w 6603674"/>
                <a:gd name="connsiteY42" fmla="*/ 1660848 h 4081077"/>
                <a:gd name="connsiteX43" fmla="*/ 1213046 w 6603674"/>
                <a:gd name="connsiteY43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1343674 w 6603674"/>
                <a:gd name="connsiteY5" fmla="*/ 3943738 h 4081077"/>
                <a:gd name="connsiteX6" fmla="*/ 1754221 w 6603674"/>
                <a:gd name="connsiteY6" fmla="*/ 3956178 h 4081077"/>
                <a:gd name="connsiteX7" fmla="*/ 2158547 w 6603674"/>
                <a:gd name="connsiteY7" fmla="*/ 3956178 h 4081077"/>
                <a:gd name="connsiteX8" fmla="*/ 2606417 w 6603674"/>
                <a:gd name="connsiteY8" fmla="*/ 3962399 h 4081077"/>
                <a:gd name="connsiteX9" fmla="*/ 2960980 w 6603674"/>
                <a:gd name="connsiteY9" fmla="*/ 3968619 h 4081077"/>
                <a:gd name="connsiteX10" fmla="*/ 3247119 w 6603674"/>
                <a:gd name="connsiteY10" fmla="*/ 3974840 h 4081077"/>
                <a:gd name="connsiteX11" fmla="*/ 3601682 w 6603674"/>
                <a:gd name="connsiteY11" fmla="*/ 4037044 h 4081077"/>
                <a:gd name="connsiteX12" fmla="*/ 4086874 w 6603674"/>
                <a:gd name="connsiteY12" fmla="*/ 4074366 h 4081077"/>
                <a:gd name="connsiteX13" fmla="*/ 4833323 w 6603674"/>
                <a:gd name="connsiteY13" fmla="*/ 4080587 h 4081077"/>
                <a:gd name="connsiteX14" fmla="*/ 5393159 w 6603674"/>
                <a:gd name="connsiteY14" fmla="*/ 4068146 h 4081077"/>
                <a:gd name="connsiteX15" fmla="*/ 5946776 w 6603674"/>
                <a:gd name="connsiteY15" fmla="*/ 4049484 h 4081077"/>
                <a:gd name="connsiteX16" fmla="*/ 6320000 w 6603674"/>
                <a:gd name="connsiteY16" fmla="*/ 3925076 h 4081077"/>
                <a:gd name="connsiteX17" fmla="*/ 6525274 w 6603674"/>
                <a:gd name="connsiteY17" fmla="*/ 3850431 h 4081077"/>
                <a:gd name="connsiteX18" fmla="*/ 6487951 w 6603674"/>
                <a:gd name="connsiteY18" fmla="*/ 3589174 h 4081077"/>
                <a:gd name="connsiteX19" fmla="*/ 6413306 w 6603674"/>
                <a:gd name="connsiteY19" fmla="*/ 3327917 h 4081077"/>
                <a:gd name="connsiteX20" fmla="*/ 6127168 w 6603674"/>
                <a:gd name="connsiteY20" fmla="*/ 2842725 h 4081077"/>
                <a:gd name="connsiteX21" fmla="*/ 6226694 w 6603674"/>
                <a:gd name="connsiteY21" fmla="*/ 2444619 h 4081077"/>
                <a:gd name="connsiteX22" fmla="*/ 6394645 w 6603674"/>
                <a:gd name="connsiteY22" fmla="*/ 2338872 h 4081077"/>
                <a:gd name="connsiteX23" fmla="*/ 6506612 w 6603674"/>
                <a:gd name="connsiteY23" fmla="*/ 2021631 h 4081077"/>
                <a:gd name="connsiteX24" fmla="*/ 6537714 w 6603674"/>
                <a:gd name="connsiteY24" fmla="*/ 1797697 h 4081077"/>
                <a:gd name="connsiteX25" fmla="*/ 6562596 w 6603674"/>
                <a:gd name="connsiteY25" fmla="*/ 1349827 h 4081077"/>
                <a:gd name="connsiteX26" fmla="*/ 6587478 w 6603674"/>
                <a:gd name="connsiteY26" fmla="*/ 1013925 h 4081077"/>
                <a:gd name="connsiteX27" fmla="*/ 6599919 w 6603674"/>
                <a:gd name="connsiteY27" fmla="*/ 678023 h 4081077"/>
                <a:gd name="connsiteX28" fmla="*/ 6519053 w 6603674"/>
                <a:gd name="connsiteY28" fmla="*/ 553615 h 4081077"/>
                <a:gd name="connsiteX29" fmla="*/ 5965437 w 6603674"/>
                <a:gd name="connsiteY29" fmla="*/ 472750 h 4081077"/>
                <a:gd name="connsiteX30" fmla="*/ 5405600 w 6603674"/>
                <a:gd name="connsiteY30" fmla="*/ 398105 h 4081077"/>
                <a:gd name="connsiteX31" fmla="*/ 5144343 w 6603674"/>
                <a:gd name="connsiteY31" fmla="*/ 323460 h 4081077"/>
                <a:gd name="connsiteX32" fmla="*/ 4883086 w 6603674"/>
                <a:gd name="connsiteY32" fmla="*/ 335901 h 4081077"/>
                <a:gd name="connsiteX33" fmla="*/ 4565845 w 6603674"/>
                <a:gd name="connsiteY33" fmla="*/ 920619 h 4081077"/>
                <a:gd name="connsiteX34" fmla="*/ 4267266 w 6603674"/>
                <a:gd name="connsiteY34" fmla="*/ 1412031 h 4081077"/>
                <a:gd name="connsiteX35" fmla="*/ 3956245 w 6603674"/>
                <a:gd name="connsiteY35" fmla="*/ 1443133 h 4081077"/>
                <a:gd name="connsiteX36" fmla="*/ 3607902 w 6603674"/>
                <a:gd name="connsiteY36" fmla="*/ 1443133 h 4081077"/>
                <a:gd name="connsiteX37" fmla="*/ 3197355 w 6603674"/>
                <a:gd name="connsiteY37" fmla="*/ 1468015 h 4081077"/>
                <a:gd name="connsiteX38" fmla="*/ 2637519 w 6603674"/>
                <a:gd name="connsiteY38" fmla="*/ 1499117 h 4081077"/>
                <a:gd name="connsiteX39" fmla="*/ 2102563 w 6603674"/>
                <a:gd name="connsiteY39" fmla="*/ 1536440 h 4081077"/>
                <a:gd name="connsiteX40" fmla="*/ 1461861 w 6603674"/>
                <a:gd name="connsiteY40" fmla="*/ 1573762 h 4081077"/>
                <a:gd name="connsiteX41" fmla="*/ 1250368 w 6603674"/>
                <a:gd name="connsiteY41" fmla="*/ 1660848 h 4081077"/>
                <a:gd name="connsiteX42" fmla="*/ 1213046 w 6603674"/>
                <a:gd name="connsiteY42" fmla="*/ 3937515 h 4081077"/>
                <a:gd name="connsiteX0" fmla="*/ 870923 w 6603674"/>
                <a:gd name="connsiteY0" fmla="*/ 0 h 4081077"/>
                <a:gd name="connsiteX1" fmla="*/ 242661 w 6603674"/>
                <a:gd name="connsiteY1" fmla="*/ 2569027 h 4081077"/>
                <a:gd name="connsiteX2" fmla="*/ 105812 w 6603674"/>
                <a:gd name="connsiteY2" fmla="*/ 3128864 h 4081077"/>
                <a:gd name="connsiteX3" fmla="*/ 12506 w 6603674"/>
                <a:gd name="connsiteY3" fmla="*/ 3707362 h 4081077"/>
                <a:gd name="connsiteX4" fmla="*/ 6286 w 6603674"/>
                <a:gd name="connsiteY4" fmla="*/ 3837991 h 4081077"/>
                <a:gd name="connsiteX5" fmla="*/ 1343674 w 6603674"/>
                <a:gd name="connsiteY5" fmla="*/ 3943738 h 4081077"/>
                <a:gd name="connsiteX6" fmla="*/ 1754221 w 6603674"/>
                <a:gd name="connsiteY6" fmla="*/ 3956178 h 4081077"/>
                <a:gd name="connsiteX7" fmla="*/ 2158547 w 6603674"/>
                <a:gd name="connsiteY7" fmla="*/ 3956178 h 4081077"/>
                <a:gd name="connsiteX8" fmla="*/ 2606417 w 6603674"/>
                <a:gd name="connsiteY8" fmla="*/ 3962399 h 4081077"/>
                <a:gd name="connsiteX9" fmla="*/ 2960980 w 6603674"/>
                <a:gd name="connsiteY9" fmla="*/ 3968619 h 4081077"/>
                <a:gd name="connsiteX10" fmla="*/ 3247119 w 6603674"/>
                <a:gd name="connsiteY10" fmla="*/ 3974840 h 4081077"/>
                <a:gd name="connsiteX11" fmla="*/ 3601682 w 6603674"/>
                <a:gd name="connsiteY11" fmla="*/ 4037044 h 4081077"/>
                <a:gd name="connsiteX12" fmla="*/ 4086874 w 6603674"/>
                <a:gd name="connsiteY12" fmla="*/ 4074366 h 4081077"/>
                <a:gd name="connsiteX13" fmla="*/ 4833323 w 6603674"/>
                <a:gd name="connsiteY13" fmla="*/ 4080587 h 4081077"/>
                <a:gd name="connsiteX14" fmla="*/ 5393159 w 6603674"/>
                <a:gd name="connsiteY14" fmla="*/ 4068146 h 4081077"/>
                <a:gd name="connsiteX15" fmla="*/ 5946776 w 6603674"/>
                <a:gd name="connsiteY15" fmla="*/ 4049484 h 4081077"/>
                <a:gd name="connsiteX16" fmla="*/ 6320000 w 6603674"/>
                <a:gd name="connsiteY16" fmla="*/ 3925076 h 4081077"/>
                <a:gd name="connsiteX17" fmla="*/ 6525274 w 6603674"/>
                <a:gd name="connsiteY17" fmla="*/ 3850431 h 4081077"/>
                <a:gd name="connsiteX18" fmla="*/ 6487951 w 6603674"/>
                <a:gd name="connsiteY18" fmla="*/ 3589174 h 4081077"/>
                <a:gd name="connsiteX19" fmla="*/ 6413306 w 6603674"/>
                <a:gd name="connsiteY19" fmla="*/ 3327917 h 4081077"/>
                <a:gd name="connsiteX20" fmla="*/ 6127168 w 6603674"/>
                <a:gd name="connsiteY20" fmla="*/ 2842725 h 4081077"/>
                <a:gd name="connsiteX21" fmla="*/ 6226694 w 6603674"/>
                <a:gd name="connsiteY21" fmla="*/ 2444619 h 4081077"/>
                <a:gd name="connsiteX22" fmla="*/ 6394645 w 6603674"/>
                <a:gd name="connsiteY22" fmla="*/ 2338872 h 4081077"/>
                <a:gd name="connsiteX23" fmla="*/ 6506612 w 6603674"/>
                <a:gd name="connsiteY23" fmla="*/ 2021631 h 4081077"/>
                <a:gd name="connsiteX24" fmla="*/ 6537714 w 6603674"/>
                <a:gd name="connsiteY24" fmla="*/ 1797697 h 4081077"/>
                <a:gd name="connsiteX25" fmla="*/ 6562596 w 6603674"/>
                <a:gd name="connsiteY25" fmla="*/ 1349827 h 4081077"/>
                <a:gd name="connsiteX26" fmla="*/ 6587478 w 6603674"/>
                <a:gd name="connsiteY26" fmla="*/ 1013925 h 4081077"/>
                <a:gd name="connsiteX27" fmla="*/ 6599919 w 6603674"/>
                <a:gd name="connsiteY27" fmla="*/ 678023 h 4081077"/>
                <a:gd name="connsiteX28" fmla="*/ 6519053 w 6603674"/>
                <a:gd name="connsiteY28" fmla="*/ 553615 h 4081077"/>
                <a:gd name="connsiteX29" fmla="*/ 5965437 w 6603674"/>
                <a:gd name="connsiteY29" fmla="*/ 472750 h 4081077"/>
                <a:gd name="connsiteX30" fmla="*/ 5405600 w 6603674"/>
                <a:gd name="connsiteY30" fmla="*/ 398105 h 4081077"/>
                <a:gd name="connsiteX31" fmla="*/ 5144343 w 6603674"/>
                <a:gd name="connsiteY31" fmla="*/ 323460 h 4081077"/>
                <a:gd name="connsiteX32" fmla="*/ 4883086 w 6603674"/>
                <a:gd name="connsiteY32" fmla="*/ 335901 h 4081077"/>
                <a:gd name="connsiteX33" fmla="*/ 4565845 w 6603674"/>
                <a:gd name="connsiteY33" fmla="*/ 920619 h 4081077"/>
                <a:gd name="connsiteX34" fmla="*/ 4261046 w 6603674"/>
                <a:gd name="connsiteY34" fmla="*/ 1387149 h 4081077"/>
                <a:gd name="connsiteX35" fmla="*/ 3956245 w 6603674"/>
                <a:gd name="connsiteY35" fmla="*/ 1443133 h 4081077"/>
                <a:gd name="connsiteX36" fmla="*/ 3607902 w 6603674"/>
                <a:gd name="connsiteY36" fmla="*/ 1443133 h 4081077"/>
                <a:gd name="connsiteX37" fmla="*/ 3197355 w 6603674"/>
                <a:gd name="connsiteY37" fmla="*/ 1468015 h 4081077"/>
                <a:gd name="connsiteX38" fmla="*/ 2637519 w 6603674"/>
                <a:gd name="connsiteY38" fmla="*/ 1499117 h 4081077"/>
                <a:gd name="connsiteX39" fmla="*/ 2102563 w 6603674"/>
                <a:gd name="connsiteY39" fmla="*/ 1536440 h 4081077"/>
                <a:gd name="connsiteX40" fmla="*/ 1461861 w 6603674"/>
                <a:gd name="connsiteY40" fmla="*/ 1573762 h 4081077"/>
                <a:gd name="connsiteX41" fmla="*/ 1250368 w 6603674"/>
                <a:gd name="connsiteY41" fmla="*/ 1660848 h 4081077"/>
                <a:gd name="connsiteX42" fmla="*/ 1213046 w 6603674"/>
                <a:gd name="connsiteY42" fmla="*/ 3937515 h 408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603674" h="4081077">
                  <a:moveTo>
                    <a:pt x="870923" y="0"/>
                  </a:moveTo>
                  <a:cubicBezTo>
                    <a:pt x="751698" y="447870"/>
                    <a:pt x="370180" y="2047550"/>
                    <a:pt x="242661" y="2569027"/>
                  </a:cubicBezTo>
                  <a:cubicBezTo>
                    <a:pt x="115143" y="3090504"/>
                    <a:pt x="144171" y="2939142"/>
                    <a:pt x="105812" y="3128864"/>
                  </a:cubicBezTo>
                  <a:cubicBezTo>
                    <a:pt x="67453" y="3318586"/>
                    <a:pt x="29094" y="3589174"/>
                    <a:pt x="12506" y="3707362"/>
                  </a:cubicBezTo>
                  <a:cubicBezTo>
                    <a:pt x="-4082" y="3825550"/>
                    <a:pt x="-2008" y="3815183"/>
                    <a:pt x="6286" y="3837991"/>
                  </a:cubicBezTo>
                  <a:cubicBezTo>
                    <a:pt x="228147" y="3877387"/>
                    <a:pt x="1052352" y="3924040"/>
                    <a:pt x="1343674" y="3943738"/>
                  </a:cubicBezTo>
                  <a:cubicBezTo>
                    <a:pt x="1634996" y="3963436"/>
                    <a:pt x="1618409" y="3954105"/>
                    <a:pt x="1754221" y="3956178"/>
                  </a:cubicBezTo>
                  <a:cubicBezTo>
                    <a:pt x="1890033" y="3958251"/>
                    <a:pt x="2158547" y="3956178"/>
                    <a:pt x="2158547" y="3956178"/>
                  </a:cubicBezTo>
                  <a:lnTo>
                    <a:pt x="2606417" y="3962399"/>
                  </a:lnTo>
                  <a:lnTo>
                    <a:pt x="2960980" y="3968619"/>
                  </a:lnTo>
                  <a:lnTo>
                    <a:pt x="3247119" y="3974840"/>
                  </a:lnTo>
                  <a:cubicBezTo>
                    <a:pt x="3353903" y="3986244"/>
                    <a:pt x="3461723" y="4020456"/>
                    <a:pt x="3601682" y="4037044"/>
                  </a:cubicBezTo>
                  <a:cubicBezTo>
                    <a:pt x="3741641" y="4053632"/>
                    <a:pt x="3881601" y="4067109"/>
                    <a:pt x="4086874" y="4074366"/>
                  </a:cubicBezTo>
                  <a:cubicBezTo>
                    <a:pt x="4292147" y="4081623"/>
                    <a:pt x="4615609" y="4081624"/>
                    <a:pt x="4833323" y="4080587"/>
                  </a:cubicBezTo>
                  <a:cubicBezTo>
                    <a:pt x="5051037" y="4079550"/>
                    <a:pt x="5393159" y="4068146"/>
                    <a:pt x="5393159" y="4068146"/>
                  </a:cubicBezTo>
                  <a:cubicBezTo>
                    <a:pt x="5578734" y="4062962"/>
                    <a:pt x="5792303" y="4073329"/>
                    <a:pt x="5946776" y="4049484"/>
                  </a:cubicBezTo>
                  <a:cubicBezTo>
                    <a:pt x="6101250" y="4025639"/>
                    <a:pt x="6223584" y="3958251"/>
                    <a:pt x="6320000" y="3925076"/>
                  </a:cubicBezTo>
                  <a:cubicBezTo>
                    <a:pt x="6416416" y="3891901"/>
                    <a:pt x="6497282" y="3906415"/>
                    <a:pt x="6525274" y="3850431"/>
                  </a:cubicBezTo>
                  <a:cubicBezTo>
                    <a:pt x="6553266" y="3794447"/>
                    <a:pt x="6506612" y="3676260"/>
                    <a:pt x="6487951" y="3589174"/>
                  </a:cubicBezTo>
                  <a:cubicBezTo>
                    <a:pt x="6469290" y="3502088"/>
                    <a:pt x="6473436" y="3452325"/>
                    <a:pt x="6413306" y="3327917"/>
                  </a:cubicBezTo>
                  <a:cubicBezTo>
                    <a:pt x="6353176" y="3203509"/>
                    <a:pt x="6158270" y="2989941"/>
                    <a:pt x="6127168" y="2842725"/>
                  </a:cubicBezTo>
                  <a:cubicBezTo>
                    <a:pt x="6096066" y="2695509"/>
                    <a:pt x="6182115" y="2528594"/>
                    <a:pt x="6226694" y="2444619"/>
                  </a:cubicBezTo>
                  <a:cubicBezTo>
                    <a:pt x="6271273" y="2360644"/>
                    <a:pt x="6347992" y="2409370"/>
                    <a:pt x="6394645" y="2338872"/>
                  </a:cubicBezTo>
                  <a:cubicBezTo>
                    <a:pt x="6441298" y="2268374"/>
                    <a:pt x="6482767" y="2111827"/>
                    <a:pt x="6506612" y="2021631"/>
                  </a:cubicBezTo>
                  <a:cubicBezTo>
                    <a:pt x="6530457" y="1931435"/>
                    <a:pt x="6528383" y="1909664"/>
                    <a:pt x="6537714" y="1797697"/>
                  </a:cubicBezTo>
                  <a:cubicBezTo>
                    <a:pt x="6547045" y="1685730"/>
                    <a:pt x="6554302" y="1480456"/>
                    <a:pt x="6562596" y="1349827"/>
                  </a:cubicBezTo>
                  <a:cubicBezTo>
                    <a:pt x="6570890" y="1219198"/>
                    <a:pt x="6581258" y="1125892"/>
                    <a:pt x="6587478" y="1013925"/>
                  </a:cubicBezTo>
                  <a:cubicBezTo>
                    <a:pt x="6593698" y="901958"/>
                    <a:pt x="6611323" y="754741"/>
                    <a:pt x="6599919" y="678023"/>
                  </a:cubicBezTo>
                  <a:cubicBezTo>
                    <a:pt x="6588515" y="601305"/>
                    <a:pt x="6624800" y="587827"/>
                    <a:pt x="6519053" y="553615"/>
                  </a:cubicBezTo>
                  <a:lnTo>
                    <a:pt x="5965437" y="472750"/>
                  </a:lnTo>
                  <a:cubicBezTo>
                    <a:pt x="5779862" y="446832"/>
                    <a:pt x="5542449" y="422987"/>
                    <a:pt x="5405600" y="398105"/>
                  </a:cubicBezTo>
                  <a:cubicBezTo>
                    <a:pt x="5268751" y="373223"/>
                    <a:pt x="5231429" y="333827"/>
                    <a:pt x="5144343" y="323460"/>
                  </a:cubicBezTo>
                  <a:cubicBezTo>
                    <a:pt x="5057257" y="313093"/>
                    <a:pt x="4979502" y="236375"/>
                    <a:pt x="4883086" y="335901"/>
                  </a:cubicBezTo>
                  <a:cubicBezTo>
                    <a:pt x="4786670" y="435428"/>
                    <a:pt x="4669518" y="745411"/>
                    <a:pt x="4565845" y="920619"/>
                  </a:cubicBezTo>
                  <a:cubicBezTo>
                    <a:pt x="4462172" y="1095827"/>
                    <a:pt x="4362646" y="1300063"/>
                    <a:pt x="4261046" y="1387149"/>
                  </a:cubicBezTo>
                  <a:cubicBezTo>
                    <a:pt x="4159446" y="1474235"/>
                    <a:pt x="4065102" y="1433802"/>
                    <a:pt x="3956245" y="1443133"/>
                  </a:cubicBezTo>
                  <a:cubicBezTo>
                    <a:pt x="3847388" y="1452464"/>
                    <a:pt x="3734384" y="1438986"/>
                    <a:pt x="3607902" y="1443133"/>
                  </a:cubicBezTo>
                  <a:cubicBezTo>
                    <a:pt x="3481420" y="1447280"/>
                    <a:pt x="3197355" y="1468015"/>
                    <a:pt x="3197355" y="1468015"/>
                  </a:cubicBezTo>
                  <a:lnTo>
                    <a:pt x="2637519" y="1499117"/>
                  </a:lnTo>
                  <a:lnTo>
                    <a:pt x="2102563" y="1536440"/>
                  </a:lnTo>
                  <a:lnTo>
                    <a:pt x="1461861" y="1573762"/>
                  </a:lnTo>
                  <a:cubicBezTo>
                    <a:pt x="1391363" y="1602791"/>
                    <a:pt x="1302205" y="1606938"/>
                    <a:pt x="1250368" y="1660848"/>
                  </a:cubicBezTo>
                  <a:cubicBezTo>
                    <a:pt x="1274213" y="2023705"/>
                    <a:pt x="1202678" y="3770601"/>
                    <a:pt x="1213046" y="3937515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  <a:effectLst>
              <a:outerShdw blurRad="50800" dist="50800" dir="5400000" sx="99000" sy="99000" algn="ctr" rotWithShape="0">
                <a:srgbClr val="000000">
                  <a:alpha val="9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ตัวเชื่อมต่อตรง 53">
              <a:extLst>
                <a:ext uri="{FF2B5EF4-FFF2-40B4-BE49-F238E27FC236}">
                  <a16:creationId xmlns="" xmlns:a16="http://schemas.microsoft.com/office/drawing/2014/main" id="{3782E424-2F68-00FB-B0EB-D2ED26696566}"/>
                </a:ext>
              </a:extLst>
            </p:cNvPr>
            <p:cNvCxnSpPr>
              <a:cxnSpLocks/>
            </p:cNvCxnSpPr>
            <p:nvPr/>
          </p:nvCxnSpPr>
          <p:spPr>
            <a:xfrm>
              <a:off x="4442808" y="3460332"/>
              <a:ext cx="126773" cy="32773"/>
            </a:xfrm>
            <a:prstGeom prst="line">
              <a:avLst/>
            </a:prstGeom>
            <a:ln w="38100">
              <a:solidFill>
                <a:srgbClr val="00B050"/>
              </a:solidFill>
            </a:ln>
            <a:effectLst>
              <a:outerShdw blurRad="50800" dist="50800" dir="5400000" algn="ctr" rotWithShape="0">
                <a:srgbClr val="000000">
                  <a:alpha val="74000"/>
                </a:srgb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รูปภาพ 9">
              <a:extLst>
                <a:ext uri="{FF2B5EF4-FFF2-40B4-BE49-F238E27FC236}">
                  <a16:creationId xmlns="" xmlns:a16="http://schemas.microsoft.com/office/drawing/2014/main" id="{214126B2-1BA3-BAF0-527F-5A4629B1A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7000"/>
                      </a14:imgEffect>
                    </a14:imgLayer>
                  </a14:imgProps>
                </a:ext>
              </a:extLst>
            </a:blip>
            <a:srcRect l="6589" r="13654" b="10273"/>
            <a:stretch/>
          </p:blipFill>
          <p:spPr>
            <a:xfrm>
              <a:off x="384137" y="201091"/>
              <a:ext cx="3542942" cy="2657207"/>
            </a:xfrm>
            <a:prstGeom prst="ellipse">
              <a:avLst/>
            </a:prstGeom>
            <a:ln>
              <a:noFill/>
            </a:ln>
            <a:effectLst>
              <a:outerShdw blurRad="406400" dist="50800" dir="5400000" algn="ctr" rotWithShape="0">
                <a:srgbClr val="000000">
                  <a:alpha val="43137"/>
                </a:srgbClr>
              </a:outerShdw>
              <a:softEdge rad="112500"/>
            </a:effectLst>
          </p:spPr>
        </p:pic>
        <p:sp>
          <p:nvSpPr>
            <p:cNvPr id="14" name="กล่องข้อความ 13">
              <a:extLst>
                <a:ext uri="{FF2B5EF4-FFF2-40B4-BE49-F238E27FC236}">
                  <a16:creationId xmlns="" xmlns:a16="http://schemas.microsoft.com/office/drawing/2014/main" id="{D6696241-E8A6-1CDD-45D9-A02CF749613B}"/>
                </a:ext>
              </a:extLst>
            </p:cNvPr>
            <p:cNvSpPr txBox="1"/>
            <p:nvPr/>
          </p:nvSpPr>
          <p:spPr>
            <a:xfrm>
              <a:off x="130488" y="2715176"/>
              <a:ext cx="40451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n w="0"/>
                  <a:solidFill>
                    <a:schemeClr val="bg1"/>
                  </a:solidFill>
                  <a:effectLst>
                    <a:glow rad="177800">
                      <a:schemeClr val="accent5">
                        <a:satMod val="175000"/>
                        <a:alpha val="99000"/>
                      </a:schemeClr>
                    </a:glow>
                    <a:outerShdw blurRad="38100" dist="19050" dir="2700000" algn="tl" rotWithShape="0">
                      <a:schemeClr val="dk1"/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โครงการแสงนำใจไทยทั้งชาติ </a:t>
              </a:r>
            </a:p>
            <a:p>
              <a:pPr algn="ctr"/>
              <a:r>
                <a:rPr lang="th-TH" sz="2800" b="1" dirty="0">
                  <a:ln w="0"/>
                  <a:solidFill>
                    <a:schemeClr val="bg1"/>
                  </a:solidFill>
                  <a:effectLst>
                    <a:glow rad="177800">
                      <a:schemeClr val="accent5">
                        <a:satMod val="175000"/>
                        <a:alpha val="99000"/>
                      </a:schemeClr>
                    </a:glow>
                    <a:outerShdw blurRad="38100" dist="19050" dir="2700000" algn="tl" rotWithShape="0">
                      <a:schemeClr val="dk1"/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เดิน วิ่ง ปั่น  ป้องกันอัมพาต ครั้งที่ 8เฉลิมพระเกียรติ จังหวัดเพชรบูรณ์</a:t>
              </a:r>
              <a:endParaRPr lang="en-US" sz="2800" b="1" dirty="0">
                <a:ln w="0"/>
                <a:solidFill>
                  <a:schemeClr val="bg1"/>
                </a:solidFill>
                <a:effectLst>
                  <a:glow rad="177800">
                    <a:schemeClr val="accent5">
                      <a:satMod val="175000"/>
                      <a:alpha val="99000"/>
                    </a:schemeClr>
                  </a:glow>
                  <a:outerShdw blurRad="38100" dist="19050" dir="2700000" algn="tl" rotWithShape="0">
                    <a:schemeClr val="dk1"/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="" xmlns:a16="http://schemas.microsoft.com/office/drawing/2014/main" id="{AC890CF6-7CED-9F3C-4C0D-4ADE44977721}"/>
                </a:ext>
              </a:extLst>
            </p:cNvPr>
            <p:cNvSpPr txBox="1"/>
            <p:nvPr/>
          </p:nvSpPr>
          <p:spPr>
            <a:xfrm>
              <a:off x="63056" y="4373145"/>
              <a:ext cx="4045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n w="0"/>
                  <a:solidFill>
                    <a:schemeClr val="bg1"/>
                  </a:solidFill>
                  <a:effectLst>
                    <a:glow rad="177800">
                      <a:srgbClr val="C00000">
                        <a:alpha val="99000"/>
                      </a:srgbClr>
                    </a:glow>
                    <a:outerShdw dist="19050" dir="3000000" algn="tl" rotWithShape="0">
                      <a:schemeClr val="dk1">
                        <a:alpha val="51000"/>
                      </a:scheme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วันอาทิตย์ที่ 30 ตุลาคม 2565</a:t>
              </a:r>
            </a:p>
            <a:p>
              <a:pPr algn="ctr"/>
              <a:r>
                <a:rPr lang="th-TH" sz="2400" b="1" dirty="0">
                  <a:ln w="0"/>
                  <a:solidFill>
                    <a:schemeClr val="bg1"/>
                  </a:solidFill>
                  <a:effectLst>
                    <a:glow rad="177800">
                      <a:srgbClr val="C00000">
                        <a:alpha val="99000"/>
                      </a:srgbClr>
                    </a:glow>
                    <a:outerShdw dist="19050" dir="3000000" algn="tl" rotWithShape="0">
                      <a:schemeClr val="dk1">
                        <a:alpha val="51000"/>
                      </a:scheme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ระยะททาง 3 , 5 , 10 กิโลเมตร</a:t>
              </a:r>
            </a:p>
            <a:p>
              <a:pPr algn="ctr"/>
              <a:r>
                <a:rPr lang="th-TH" sz="2400" b="1" dirty="0">
                  <a:ln w="0"/>
                  <a:solidFill>
                    <a:schemeClr val="bg1"/>
                  </a:solidFill>
                  <a:effectLst>
                    <a:glow rad="177800">
                      <a:srgbClr val="C00000">
                        <a:alpha val="99000"/>
                      </a:srgbClr>
                    </a:glow>
                    <a:outerShdw dist="19050" dir="3000000" algn="tl" rotWithShape="0">
                      <a:schemeClr val="dk1">
                        <a:alpha val="51000"/>
                      </a:schemeClr>
                    </a:outerShdw>
                  </a:effectLst>
                  <a:latin typeface="TH Niramit AS" panose="02000506000000020004" pitchFamily="2" charset="-34"/>
                  <a:cs typeface="TH Niramit AS" panose="02000506000000020004" pitchFamily="2" charset="-34"/>
                </a:rPr>
                <a:t>ณ พุทธอุทยานเพชรบุระ</a:t>
              </a:r>
              <a:endParaRPr lang="en-US" sz="2400" b="1" dirty="0">
                <a:ln w="0"/>
                <a:solidFill>
                  <a:schemeClr val="bg1"/>
                </a:solidFill>
                <a:effectLst>
                  <a:glow rad="177800">
                    <a:srgbClr val="C00000">
                      <a:alpha val="99000"/>
                    </a:srgbClr>
                  </a:glow>
                  <a:outerShdw dist="19050" dir="3000000" algn="tl" rotWithShape="0">
                    <a:schemeClr val="dk1">
                      <a:alpha val="51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6" name="ลูกศร: ลง 15">
              <a:extLst>
                <a:ext uri="{FF2B5EF4-FFF2-40B4-BE49-F238E27FC236}">
                  <a16:creationId xmlns="" xmlns:a16="http://schemas.microsoft.com/office/drawing/2014/main" id="{91B94658-1E57-3D0B-424A-98B00323A627}"/>
                </a:ext>
              </a:extLst>
            </p:cNvPr>
            <p:cNvSpPr/>
            <p:nvPr/>
          </p:nvSpPr>
          <p:spPr>
            <a:xfrm rot="16200000">
              <a:off x="4630014" y="4020374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ลูกศร: ลง 16">
              <a:extLst>
                <a:ext uri="{FF2B5EF4-FFF2-40B4-BE49-F238E27FC236}">
                  <a16:creationId xmlns="" xmlns:a16="http://schemas.microsoft.com/office/drawing/2014/main" id="{9401B0C7-089E-5C39-A82A-CBB8FD401F12}"/>
                </a:ext>
              </a:extLst>
            </p:cNvPr>
            <p:cNvSpPr/>
            <p:nvPr/>
          </p:nvSpPr>
          <p:spPr>
            <a:xfrm rot="21195581">
              <a:off x="4458615" y="4711353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ลูกศร: ลง 17">
              <a:extLst>
                <a:ext uri="{FF2B5EF4-FFF2-40B4-BE49-F238E27FC236}">
                  <a16:creationId xmlns="" xmlns:a16="http://schemas.microsoft.com/office/drawing/2014/main" id="{7686903C-CFEB-F9A6-F7F5-1D7913164897}"/>
                </a:ext>
              </a:extLst>
            </p:cNvPr>
            <p:cNvSpPr/>
            <p:nvPr/>
          </p:nvSpPr>
          <p:spPr>
            <a:xfrm rot="20992358">
              <a:off x="4610941" y="5717791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ลูกศร: ลง 18">
              <a:extLst>
                <a:ext uri="{FF2B5EF4-FFF2-40B4-BE49-F238E27FC236}">
                  <a16:creationId xmlns="" xmlns:a16="http://schemas.microsoft.com/office/drawing/2014/main" id="{C46C7FDF-1611-24C3-BC3C-D97224479E40}"/>
                </a:ext>
              </a:extLst>
            </p:cNvPr>
            <p:cNvSpPr/>
            <p:nvPr/>
          </p:nvSpPr>
          <p:spPr>
            <a:xfrm rot="15475013">
              <a:off x="5412685" y="6000317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ลูกศร: ลง 19">
              <a:extLst>
                <a:ext uri="{FF2B5EF4-FFF2-40B4-BE49-F238E27FC236}">
                  <a16:creationId xmlns="" xmlns:a16="http://schemas.microsoft.com/office/drawing/2014/main" id="{0F9FD54D-0195-8306-497D-8C2FF28AC21D}"/>
                </a:ext>
              </a:extLst>
            </p:cNvPr>
            <p:cNvSpPr/>
            <p:nvPr/>
          </p:nvSpPr>
          <p:spPr>
            <a:xfrm rot="12515213">
              <a:off x="5943221" y="5542471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ลูกศร: ลง 20">
              <a:extLst>
                <a:ext uri="{FF2B5EF4-FFF2-40B4-BE49-F238E27FC236}">
                  <a16:creationId xmlns="" xmlns:a16="http://schemas.microsoft.com/office/drawing/2014/main" id="{7F34B09E-4B80-8AA1-1162-BCC400E754CB}"/>
                </a:ext>
              </a:extLst>
            </p:cNvPr>
            <p:cNvSpPr/>
            <p:nvPr/>
          </p:nvSpPr>
          <p:spPr>
            <a:xfrm rot="14472557">
              <a:off x="6509688" y="4886286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ลูกศร: ลง 21">
              <a:extLst>
                <a:ext uri="{FF2B5EF4-FFF2-40B4-BE49-F238E27FC236}">
                  <a16:creationId xmlns="" xmlns:a16="http://schemas.microsoft.com/office/drawing/2014/main" id="{ADA7B726-E9E5-F65B-AA14-E010CF1DB007}"/>
                </a:ext>
              </a:extLst>
            </p:cNvPr>
            <p:cNvSpPr/>
            <p:nvPr/>
          </p:nvSpPr>
          <p:spPr>
            <a:xfrm rot="12055571">
              <a:off x="6831809" y="4130107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ลูกศร: ลง 22">
              <a:extLst>
                <a:ext uri="{FF2B5EF4-FFF2-40B4-BE49-F238E27FC236}">
                  <a16:creationId xmlns="" xmlns:a16="http://schemas.microsoft.com/office/drawing/2014/main" id="{3A362FC0-7E2E-621E-DF5F-6F077DD1CA8E}"/>
                </a:ext>
              </a:extLst>
            </p:cNvPr>
            <p:cNvSpPr/>
            <p:nvPr/>
          </p:nvSpPr>
          <p:spPr>
            <a:xfrm rot="10800000">
              <a:off x="7041531" y="3254065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ลูกศร: ลง 23">
              <a:extLst>
                <a:ext uri="{FF2B5EF4-FFF2-40B4-BE49-F238E27FC236}">
                  <a16:creationId xmlns="" xmlns:a16="http://schemas.microsoft.com/office/drawing/2014/main" id="{1601DD47-20E2-21CC-FD6C-954DDE08EE15}"/>
                </a:ext>
              </a:extLst>
            </p:cNvPr>
            <p:cNvSpPr/>
            <p:nvPr/>
          </p:nvSpPr>
          <p:spPr>
            <a:xfrm rot="12092879">
              <a:off x="7226488" y="2507739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ลูกศร: ลง 24">
              <a:extLst>
                <a:ext uri="{FF2B5EF4-FFF2-40B4-BE49-F238E27FC236}">
                  <a16:creationId xmlns="" xmlns:a16="http://schemas.microsoft.com/office/drawing/2014/main" id="{0614D673-444A-BBF9-BE45-39B9F8E11C9F}"/>
                </a:ext>
              </a:extLst>
            </p:cNvPr>
            <p:cNvSpPr/>
            <p:nvPr/>
          </p:nvSpPr>
          <p:spPr>
            <a:xfrm rot="12092879">
              <a:off x="7528517" y="1673695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ลูกศร: ลง 25">
              <a:extLst>
                <a:ext uri="{FF2B5EF4-FFF2-40B4-BE49-F238E27FC236}">
                  <a16:creationId xmlns="" xmlns:a16="http://schemas.microsoft.com/office/drawing/2014/main" id="{5F8DC819-ED19-86E2-ADFA-042D9BB9AF52}"/>
                </a:ext>
              </a:extLst>
            </p:cNvPr>
            <p:cNvSpPr/>
            <p:nvPr/>
          </p:nvSpPr>
          <p:spPr>
            <a:xfrm rot="7939632">
              <a:off x="7019298" y="905216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27" name="ลูกศร: ลง 26">
              <a:extLst>
                <a:ext uri="{FF2B5EF4-FFF2-40B4-BE49-F238E27FC236}">
                  <a16:creationId xmlns="" xmlns:a16="http://schemas.microsoft.com/office/drawing/2014/main" id="{B4BB9F50-3D52-4628-C73C-6991A3F7CBB0}"/>
                </a:ext>
              </a:extLst>
            </p:cNvPr>
            <p:cNvSpPr/>
            <p:nvPr/>
          </p:nvSpPr>
          <p:spPr>
            <a:xfrm rot="5655442">
              <a:off x="6283716" y="811554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28" name="ลูกศร: ลง 27">
              <a:extLst>
                <a:ext uri="{FF2B5EF4-FFF2-40B4-BE49-F238E27FC236}">
                  <a16:creationId xmlns="" xmlns:a16="http://schemas.microsoft.com/office/drawing/2014/main" id="{AF3E5917-5503-B944-BAB8-68393CAD678D}"/>
                </a:ext>
              </a:extLst>
            </p:cNvPr>
            <p:cNvSpPr/>
            <p:nvPr/>
          </p:nvSpPr>
          <p:spPr>
            <a:xfrm rot="5655442">
              <a:off x="5431137" y="698050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29" name="ลูกศร: ลง 28">
              <a:extLst>
                <a:ext uri="{FF2B5EF4-FFF2-40B4-BE49-F238E27FC236}">
                  <a16:creationId xmlns="" xmlns:a16="http://schemas.microsoft.com/office/drawing/2014/main" id="{A246C0BF-EE36-3068-0C09-5CE5E1353D1C}"/>
                </a:ext>
              </a:extLst>
            </p:cNvPr>
            <p:cNvSpPr/>
            <p:nvPr/>
          </p:nvSpPr>
          <p:spPr>
            <a:xfrm rot="869558">
              <a:off x="5073822" y="1303683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30" name="ลูกศร: ลง 29">
              <a:extLst>
                <a:ext uri="{FF2B5EF4-FFF2-40B4-BE49-F238E27FC236}">
                  <a16:creationId xmlns="" xmlns:a16="http://schemas.microsoft.com/office/drawing/2014/main" id="{44380ECA-6A2D-13EF-3D7A-6941F8C7C3D9}"/>
                </a:ext>
              </a:extLst>
            </p:cNvPr>
            <p:cNvSpPr/>
            <p:nvPr/>
          </p:nvSpPr>
          <p:spPr>
            <a:xfrm rot="869558">
              <a:off x="4822618" y="2199043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31" name="ลูกศร: ลง 30">
              <a:extLst>
                <a:ext uri="{FF2B5EF4-FFF2-40B4-BE49-F238E27FC236}">
                  <a16:creationId xmlns="" xmlns:a16="http://schemas.microsoft.com/office/drawing/2014/main" id="{4CF72336-1FC3-E262-71C2-36806CCB818E}"/>
                </a:ext>
              </a:extLst>
            </p:cNvPr>
            <p:cNvSpPr/>
            <p:nvPr/>
          </p:nvSpPr>
          <p:spPr>
            <a:xfrm rot="869558">
              <a:off x="4611915" y="2898407"/>
              <a:ext cx="90746" cy="3498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32" name="ลูกศร: ลง 31">
              <a:extLst>
                <a:ext uri="{FF2B5EF4-FFF2-40B4-BE49-F238E27FC236}">
                  <a16:creationId xmlns="" xmlns:a16="http://schemas.microsoft.com/office/drawing/2014/main" id="{CEAA355E-DA67-A6EF-E200-0D0E7D49A2F4}"/>
                </a:ext>
              </a:extLst>
            </p:cNvPr>
            <p:cNvSpPr/>
            <p:nvPr/>
          </p:nvSpPr>
          <p:spPr>
            <a:xfrm rot="16200000">
              <a:off x="4884483" y="4020374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ลูกศร: ลง 32">
              <a:extLst>
                <a:ext uri="{FF2B5EF4-FFF2-40B4-BE49-F238E27FC236}">
                  <a16:creationId xmlns="" xmlns:a16="http://schemas.microsoft.com/office/drawing/2014/main" id="{FFCF06B2-F1F9-C87F-6342-5CFB1F9A768C}"/>
                </a:ext>
              </a:extLst>
            </p:cNvPr>
            <p:cNvSpPr/>
            <p:nvPr/>
          </p:nvSpPr>
          <p:spPr>
            <a:xfrm rot="16200000">
              <a:off x="5192105" y="4020374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ลูกศร: ลง 33">
              <a:extLst>
                <a:ext uri="{FF2B5EF4-FFF2-40B4-BE49-F238E27FC236}">
                  <a16:creationId xmlns="" xmlns:a16="http://schemas.microsoft.com/office/drawing/2014/main" id="{BD4183AC-CFE9-483B-6D9B-172F4DD2D31E}"/>
                </a:ext>
              </a:extLst>
            </p:cNvPr>
            <p:cNvSpPr/>
            <p:nvPr/>
          </p:nvSpPr>
          <p:spPr>
            <a:xfrm rot="11167493">
              <a:off x="5335631" y="3680584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ลูกศร: ลง 34">
              <a:extLst>
                <a:ext uri="{FF2B5EF4-FFF2-40B4-BE49-F238E27FC236}">
                  <a16:creationId xmlns="" xmlns:a16="http://schemas.microsoft.com/office/drawing/2014/main" id="{7AE54063-FE30-6A82-058B-BB63D8AF294A}"/>
                </a:ext>
              </a:extLst>
            </p:cNvPr>
            <p:cNvSpPr/>
            <p:nvPr/>
          </p:nvSpPr>
          <p:spPr>
            <a:xfrm rot="6022005">
              <a:off x="5222228" y="3568350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ลูกศร: ลง 35">
              <a:extLst>
                <a:ext uri="{FF2B5EF4-FFF2-40B4-BE49-F238E27FC236}">
                  <a16:creationId xmlns="" xmlns:a16="http://schemas.microsoft.com/office/drawing/2014/main" id="{24C2BEAC-1B50-1165-3B70-C7DCC27776A4}"/>
                </a:ext>
              </a:extLst>
            </p:cNvPr>
            <p:cNvSpPr/>
            <p:nvPr/>
          </p:nvSpPr>
          <p:spPr>
            <a:xfrm rot="4188267">
              <a:off x="5006587" y="3733400"/>
              <a:ext cx="49798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ลูกศร: ลง 36">
              <a:extLst>
                <a:ext uri="{FF2B5EF4-FFF2-40B4-BE49-F238E27FC236}">
                  <a16:creationId xmlns="" xmlns:a16="http://schemas.microsoft.com/office/drawing/2014/main" id="{86D5437D-5CC3-8471-4A65-7861B8C51C42}"/>
                </a:ext>
              </a:extLst>
            </p:cNvPr>
            <p:cNvSpPr/>
            <p:nvPr/>
          </p:nvSpPr>
          <p:spPr>
            <a:xfrm rot="5118371">
              <a:off x="4698419" y="3773713"/>
              <a:ext cx="492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ลูกศร: ลง 37">
              <a:extLst>
                <a:ext uri="{FF2B5EF4-FFF2-40B4-BE49-F238E27FC236}">
                  <a16:creationId xmlns="" xmlns:a16="http://schemas.microsoft.com/office/drawing/2014/main" id="{DFF591DF-0EB6-67F7-F533-B91998946827}"/>
                </a:ext>
              </a:extLst>
            </p:cNvPr>
            <p:cNvSpPr/>
            <p:nvPr/>
          </p:nvSpPr>
          <p:spPr>
            <a:xfrm rot="220708">
              <a:off x="4574542" y="3895464"/>
              <a:ext cx="492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ลูกศร: ลง 38">
              <a:extLst>
                <a:ext uri="{FF2B5EF4-FFF2-40B4-BE49-F238E27FC236}">
                  <a16:creationId xmlns="" xmlns:a16="http://schemas.microsoft.com/office/drawing/2014/main" id="{58DC0D9B-8AEF-1024-8232-A173174E3443}"/>
                </a:ext>
              </a:extLst>
            </p:cNvPr>
            <p:cNvSpPr/>
            <p:nvPr/>
          </p:nvSpPr>
          <p:spPr>
            <a:xfrm rot="16200000">
              <a:off x="4401745" y="4014775"/>
              <a:ext cx="545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ลูกศร: ลง 39">
              <a:extLst>
                <a:ext uri="{FF2B5EF4-FFF2-40B4-BE49-F238E27FC236}">
                  <a16:creationId xmlns="" xmlns:a16="http://schemas.microsoft.com/office/drawing/2014/main" id="{B719B54B-809F-0A77-548D-27D74E7CEDB6}"/>
                </a:ext>
              </a:extLst>
            </p:cNvPr>
            <p:cNvSpPr/>
            <p:nvPr/>
          </p:nvSpPr>
          <p:spPr>
            <a:xfrm rot="795768">
              <a:off x="4387355" y="3859211"/>
              <a:ext cx="492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ลูกศร: ลง 40">
              <a:extLst>
                <a:ext uri="{FF2B5EF4-FFF2-40B4-BE49-F238E27FC236}">
                  <a16:creationId xmlns="" xmlns:a16="http://schemas.microsoft.com/office/drawing/2014/main" id="{19DB4ACC-AFC4-F845-5181-0AF55C834299}"/>
                </a:ext>
              </a:extLst>
            </p:cNvPr>
            <p:cNvSpPr/>
            <p:nvPr/>
          </p:nvSpPr>
          <p:spPr>
            <a:xfrm rot="795768">
              <a:off x="4455486" y="3627746"/>
              <a:ext cx="49249" cy="116242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ลูกศร: ลง 42">
              <a:extLst>
                <a:ext uri="{FF2B5EF4-FFF2-40B4-BE49-F238E27FC236}">
                  <a16:creationId xmlns="" xmlns:a16="http://schemas.microsoft.com/office/drawing/2014/main" id="{F30538B1-9901-0FD3-51F3-A91281680265}"/>
                </a:ext>
              </a:extLst>
            </p:cNvPr>
            <p:cNvSpPr/>
            <p:nvPr/>
          </p:nvSpPr>
          <p:spPr>
            <a:xfrm rot="16200000">
              <a:off x="5713256" y="4035006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ลูกศร: ลง 43">
              <a:extLst>
                <a:ext uri="{FF2B5EF4-FFF2-40B4-BE49-F238E27FC236}">
                  <a16:creationId xmlns="" xmlns:a16="http://schemas.microsoft.com/office/drawing/2014/main" id="{4B42D22E-7188-2230-F9E8-23ECBCE5560B}"/>
                </a:ext>
              </a:extLst>
            </p:cNvPr>
            <p:cNvSpPr/>
            <p:nvPr/>
          </p:nvSpPr>
          <p:spPr>
            <a:xfrm rot="10800000">
              <a:off x="5934045" y="3879542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ลูกศร: ลง 44">
              <a:extLst>
                <a:ext uri="{FF2B5EF4-FFF2-40B4-BE49-F238E27FC236}">
                  <a16:creationId xmlns="" xmlns:a16="http://schemas.microsoft.com/office/drawing/2014/main" id="{4499339B-388C-FBEC-49D6-6AF1D80D4E53}"/>
                </a:ext>
              </a:extLst>
            </p:cNvPr>
            <p:cNvSpPr/>
            <p:nvPr/>
          </p:nvSpPr>
          <p:spPr>
            <a:xfrm rot="10494349">
              <a:off x="5909941" y="3517240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ลูกศร: ลง 45">
              <a:extLst>
                <a:ext uri="{FF2B5EF4-FFF2-40B4-BE49-F238E27FC236}">
                  <a16:creationId xmlns="" xmlns:a16="http://schemas.microsoft.com/office/drawing/2014/main" id="{3BF4DCC8-FC82-2AE1-8F89-DDC57064E513}"/>
                </a:ext>
              </a:extLst>
            </p:cNvPr>
            <p:cNvSpPr/>
            <p:nvPr/>
          </p:nvSpPr>
          <p:spPr>
            <a:xfrm rot="13377271">
              <a:off x="5939097" y="3222115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ลูกศร: ลง 47">
              <a:extLst>
                <a:ext uri="{FF2B5EF4-FFF2-40B4-BE49-F238E27FC236}">
                  <a16:creationId xmlns="" xmlns:a16="http://schemas.microsoft.com/office/drawing/2014/main" id="{C087F0D9-55A9-38EB-8CE7-26131BBA0A55}"/>
                </a:ext>
              </a:extLst>
            </p:cNvPr>
            <p:cNvSpPr/>
            <p:nvPr/>
          </p:nvSpPr>
          <p:spPr>
            <a:xfrm rot="11631743">
              <a:off x="6051475" y="2952259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ลูกศร: ลง 48">
              <a:extLst>
                <a:ext uri="{FF2B5EF4-FFF2-40B4-BE49-F238E27FC236}">
                  <a16:creationId xmlns="" xmlns:a16="http://schemas.microsoft.com/office/drawing/2014/main" id="{3851E4D0-6240-114F-3148-B9566BBEE2D0}"/>
                </a:ext>
              </a:extLst>
            </p:cNvPr>
            <p:cNvSpPr/>
            <p:nvPr/>
          </p:nvSpPr>
          <p:spPr>
            <a:xfrm rot="11631743">
              <a:off x="6123994" y="2623270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ลูกศร: ลง 49">
              <a:extLst>
                <a:ext uri="{FF2B5EF4-FFF2-40B4-BE49-F238E27FC236}">
                  <a16:creationId xmlns="" xmlns:a16="http://schemas.microsoft.com/office/drawing/2014/main" id="{C58EA651-1851-6404-C68C-A9888891EDA8}"/>
                </a:ext>
              </a:extLst>
            </p:cNvPr>
            <p:cNvSpPr/>
            <p:nvPr/>
          </p:nvSpPr>
          <p:spPr>
            <a:xfrm rot="6386239">
              <a:off x="5857400" y="2480986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ลูกศร: ลง 50">
              <a:extLst>
                <a:ext uri="{FF2B5EF4-FFF2-40B4-BE49-F238E27FC236}">
                  <a16:creationId xmlns="" xmlns:a16="http://schemas.microsoft.com/office/drawing/2014/main" id="{E4D65655-97C7-D761-F0F3-3B7E670C61CC}"/>
                </a:ext>
              </a:extLst>
            </p:cNvPr>
            <p:cNvSpPr/>
            <p:nvPr/>
          </p:nvSpPr>
          <p:spPr>
            <a:xfrm rot="19417555">
              <a:off x="5636979" y="2544458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ลูกศร: ลง 54">
              <a:extLst>
                <a:ext uri="{FF2B5EF4-FFF2-40B4-BE49-F238E27FC236}">
                  <a16:creationId xmlns="" xmlns:a16="http://schemas.microsoft.com/office/drawing/2014/main" id="{3D2B33F0-BD9B-45E7-1754-D11BF3B238FF}"/>
                </a:ext>
              </a:extLst>
            </p:cNvPr>
            <p:cNvSpPr/>
            <p:nvPr/>
          </p:nvSpPr>
          <p:spPr>
            <a:xfrm rot="609647">
              <a:off x="5771377" y="2925512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ลูกศร: ลง 55">
              <a:extLst>
                <a:ext uri="{FF2B5EF4-FFF2-40B4-BE49-F238E27FC236}">
                  <a16:creationId xmlns="" xmlns:a16="http://schemas.microsoft.com/office/drawing/2014/main" id="{1B118C27-A831-72CD-805E-36140815F53E}"/>
                </a:ext>
              </a:extLst>
            </p:cNvPr>
            <p:cNvSpPr/>
            <p:nvPr/>
          </p:nvSpPr>
          <p:spPr>
            <a:xfrm>
              <a:off x="5735593" y="3335832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ลูกศร: ลง 56">
              <a:extLst>
                <a:ext uri="{FF2B5EF4-FFF2-40B4-BE49-F238E27FC236}">
                  <a16:creationId xmlns="" xmlns:a16="http://schemas.microsoft.com/office/drawing/2014/main" id="{4A3BE82F-C7EC-6C8F-DABA-234DBB26779D}"/>
                </a:ext>
              </a:extLst>
            </p:cNvPr>
            <p:cNvSpPr/>
            <p:nvPr/>
          </p:nvSpPr>
          <p:spPr>
            <a:xfrm rot="5899984">
              <a:off x="5519263" y="3610362"/>
              <a:ext cx="54549" cy="116242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ลูกศร: ขึ้น-ลง 1">
              <a:extLst>
                <a:ext uri="{FF2B5EF4-FFF2-40B4-BE49-F238E27FC236}">
                  <a16:creationId xmlns="" xmlns:a16="http://schemas.microsoft.com/office/drawing/2014/main" id="{4DD86421-2244-1E2F-208F-076DFF637774}"/>
                </a:ext>
              </a:extLst>
            </p:cNvPr>
            <p:cNvSpPr/>
            <p:nvPr/>
          </p:nvSpPr>
          <p:spPr>
            <a:xfrm rot="17427067">
              <a:off x="4642593" y="3461981"/>
              <a:ext cx="45719" cy="124442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50800" dir="5400000" sx="14000" sy="14000" algn="ctr" rotWithShape="0">
                <a:srgbClr val="00B05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8" name="Picture 2" descr="สักการะพระพุทธมหาธรรมราชาฯ องค์ใหญ่ที่สุดในโลก จ.เพชรบูรณ์ - Chiang Mai News">
              <a:extLst>
                <a:ext uri="{FF2B5EF4-FFF2-40B4-BE49-F238E27FC236}">
                  <a16:creationId xmlns="" xmlns:a16="http://schemas.microsoft.com/office/drawing/2014/main" id="{A5DDE9DC-9322-541A-86AE-A43B4677D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326" y="2859159"/>
              <a:ext cx="919090" cy="688430"/>
            </a:xfrm>
            <a:prstGeom prst="ellipse">
              <a:avLst/>
            </a:prstGeom>
            <a:ln>
              <a:noFill/>
            </a:ln>
            <a:effectLst>
              <a:outerShdw blurRad="50800" dist="50800" dir="5400000" sx="30000" sy="30000" algn="ctr" rotWithShape="0">
                <a:srgbClr val="000000"/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กล่องข้อความ 58">
              <a:extLst>
                <a:ext uri="{FF2B5EF4-FFF2-40B4-BE49-F238E27FC236}">
                  <a16:creationId xmlns="" xmlns:a16="http://schemas.microsoft.com/office/drawing/2014/main" id="{231B6474-E72C-6216-0EDE-0234CD16DBD9}"/>
                </a:ext>
              </a:extLst>
            </p:cNvPr>
            <p:cNvSpPr txBox="1"/>
            <p:nvPr/>
          </p:nvSpPr>
          <p:spPr>
            <a:xfrm>
              <a:off x="4579204" y="2633809"/>
              <a:ext cx="8451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  <a:outerShdw blurRad="50800" dist="50800" dir="5400000" algn="ctr" rotWithShape="0">
                      <a:srgbClr val="000000">
                        <a:alpha val="18000"/>
                      </a:srgbClr>
                    </a:outerShdw>
                  </a:effectLst>
                </a:rPr>
                <a:t>Start-finish</a:t>
              </a:r>
            </a:p>
          </p:txBody>
        </p:sp>
        <p:sp>
          <p:nvSpPr>
            <p:cNvPr id="60" name="กล่องข้อความ 59">
              <a:extLst>
                <a:ext uri="{FF2B5EF4-FFF2-40B4-BE49-F238E27FC236}">
                  <a16:creationId xmlns="" xmlns:a16="http://schemas.microsoft.com/office/drawing/2014/main" id="{7C936F90-7C8F-75FB-6ABA-197844D3F41A}"/>
                </a:ext>
              </a:extLst>
            </p:cNvPr>
            <p:cNvSpPr txBox="1"/>
            <p:nvPr/>
          </p:nvSpPr>
          <p:spPr>
            <a:xfrm>
              <a:off x="4860698" y="1074772"/>
              <a:ext cx="25811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B05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dist="50800" dir="5400000" algn="ctr" rotWithShape="0">
                      <a:srgbClr val="000000">
                        <a:alpha val="48000"/>
                      </a:srgbClr>
                    </a:outerShdw>
                  </a:effectLst>
                </a:rPr>
                <a:t>10 กิโลเมตร</a:t>
              </a:r>
              <a:endParaRPr lang="en-US" sz="2400" dirty="0"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50800" dir="5400000" algn="ctr" rotWithShape="0">
                    <a:srgbClr val="000000">
                      <a:alpha val="48000"/>
                    </a:srgbClr>
                  </a:outerShdw>
                </a:effectLst>
              </a:endParaRPr>
            </a:p>
          </p:txBody>
        </p:sp>
        <p:sp>
          <p:nvSpPr>
            <p:cNvPr id="61" name="กล่องข้อความ 60">
              <a:extLst>
                <a:ext uri="{FF2B5EF4-FFF2-40B4-BE49-F238E27FC236}">
                  <a16:creationId xmlns="" xmlns:a16="http://schemas.microsoft.com/office/drawing/2014/main" id="{4C8A3476-9AFF-253A-C62A-D2B2983115F3}"/>
                </a:ext>
              </a:extLst>
            </p:cNvPr>
            <p:cNvSpPr txBox="1"/>
            <p:nvPr/>
          </p:nvSpPr>
          <p:spPr>
            <a:xfrm>
              <a:off x="5312144" y="1912313"/>
              <a:ext cx="948818" cy="46166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solidFill>
                    <a:srgbClr val="7030A0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50800" dist="50800" dir="5400000" algn="ctr" rotWithShape="0">
                      <a:srgbClr val="000000">
                        <a:alpha val="17000"/>
                      </a:srgbClr>
                    </a:outerShdw>
                  </a:effectLst>
                </a:rPr>
                <a:t> 5 กิโลเมตร</a:t>
              </a:r>
              <a:endParaRPr lang="en-US" sz="2400" b="1" dirty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000000">
                      <a:alpha val="17000"/>
                    </a:srgbClr>
                  </a:outerShdw>
                </a:effectLst>
              </a:endParaRPr>
            </a:p>
          </p:txBody>
        </p:sp>
        <p:sp>
          <p:nvSpPr>
            <p:cNvPr id="62" name="กล่องข้อความ 61">
              <a:extLst>
                <a:ext uri="{FF2B5EF4-FFF2-40B4-BE49-F238E27FC236}">
                  <a16:creationId xmlns="" xmlns:a16="http://schemas.microsoft.com/office/drawing/2014/main" id="{A86E84F2-56E4-521E-7F83-8FFFBFAA2E68}"/>
                </a:ext>
              </a:extLst>
            </p:cNvPr>
            <p:cNvSpPr txBox="1"/>
            <p:nvPr/>
          </p:nvSpPr>
          <p:spPr>
            <a:xfrm>
              <a:off x="4458512" y="4272131"/>
              <a:ext cx="772087" cy="40011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17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th-TH" sz="2000" b="1" dirty="0">
                  <a:solidFill>
                    <a:srgbClr val="C00000"/>
                  </a:solidFill>
                  <a:effectLst>
                    <a:glow rad="228600">
                      <a:srgbClr val="FFFF00">
                        <a:alpha val="40000"/>
                      </a:srgbClr>
                    </a:glow>
                    <a:outerShdw blurRad="50800" dist="50800" dir="5400000" sx="99000" sy="99000" algn="ctr" rotWithShape="0">
                      <a:srgbClr val="000000">
                        <a:alpha val="66000"/>
                      </a:srgbClr>
                    </a:outerShdw>
                  </a:effectLst>
                </a:rPr>
                <a:t>3 กิโลเมตร</a:t>
              </a:r>
              <a:endParaRPr lang="en-US" sz="2000" b="1" dirty="0">
                <a:solidFill>
                  <a:srgbClr val="C000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50800" dir="5400000" sx="99000" sy="99000" algn="ctr" rotWithShape="0">
                    <a:srgbClr val="000000">
                      <a:alpha val="66000"/>
                    </a:srgbClr>
                  </a:outerShdw>
                </a:effectLst>
              </a:endParaRPr>
            </a:p>
          </p:txBody>
        </p:sp>
      </p:grp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7E78B3AB-ECEC-E073-8969-5D36DDF30D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2" descr="รูปคนวิ่ง PNG, ภาพคนวิ่งPSD, ดาวน์โหลดฟรี | Pngtree">
            <a:extLst>
              <a:ext uri="{FF2B5EF4-FFF2-40B4-BE49-F238E27FC236}">
                <a16:creationId xmlns="" xmlns:a16="http://schemas.microsoft.com/office/drawing/2014/main" id="{0F2B1A0A-B7CA-1399-7219-FBAC011A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225" y="4973309"/>
            <a:ext cx="1862467" cy="1396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วิ่งหนี, วิ่งจ็อกกิ้, ร่องรอยวิ่งหนี png - png วิ่งหนี, วิ่งจ็อกกิ้, ร่องรอย วิ่งหนี icon vector">
            <a:extLst>
              <a:ext uri="{FF2B5EF4-FFF2-40B4-BE49-F238E27FC236}">
                <a16:creationId xmlns="" xmlns:a16="http://schemas.microsoft.com/office/drawing/2014/main" id="{B4428BBE-469F-0005-CB50-3AFDD3FD5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0" y="5542086"/>
            <a:ext cx="1456673" cy="8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วิ่งหนี, วิ่งจ็อกกิ้, ร่องรอยวิ่งหนี png - png วิ่งหนี, วิ่งจ็อกกิ้, ร่องรอย วิ่งหนี icon vector">
            <a:extLst>
              <a:ext uri="{FF2B5EF4-FFF2-40B4-BE49-F238E27FC236}">
                <a16:creationId xmlns="" xmlns:a16="http://schemas.microsoft.com/office/drawing/2014/main" id="{6347C519-4D3A-CC02-D377-B65E419F3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16" y="5605184"/>
            <a:ext cx="1456673" cy="8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วิ่งหนี, วิ่งจ็อกกิ้, ร่องรอยวิ่งหนี png - png วิ่งหนี, วิ่งจ็อกกิ้, ร่องรอย วิ่งหนี icon vector">
            <a:extLst>
              <a:ext uri="{FF2B5EF4-FFF2-40B4-BE49-F238E27FC236}">
                <a16:creationId xmlns="" xmlns:a16="http://schemas.microsoft.com/office/drawing/2014/main" id="{BA0AC4A0-3EB2-60A8-4DBD-A5C107E7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69" y="5635260"/>
            <a:ext cx="1456673" cy="8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7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686AC1-4630-E15F-C6D0-320D606D914D}"/>
              </a:ext>
            </a:extLst>
          </p:cNvPr>
          <p:cNvSpPr txBox="1"/>
          <p:nvPr/>
        </p:nvSpPr>
        <p:spPr>
          <a:xfrm>
            <a:off x="1634836" y="485248"/>
            <a:ext cx="918556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สรุปจำนวนผู้เข้าร่วม</a:t>
            </a:r>
            <a:r>
              <a:rPr lang="th-TH" sz="40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กิจกรรม(วันอาทิตย์ที่ </a:t>
            </a:r>
            <a:r>
              <a:rPr lang="en-US" sz="40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30</a:t>
            </a:r>
            <a:r>
              <a:rPr lang="th-TH" sz="40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 ตุลาคม </a:t>
            </a:r>
            <a:r>
              <a:rPr lang="en-US" sz="40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r>
              <a:rPr lang="th-TH" sz="4000" b="1" dirty="0">
                <a:ln w="0"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/>
          </a:p>
        </p:txBody>
      </p:sp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A5B0D5AF-E71E-0BBA-B901-EB13EABE2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243427"/>
              </p:ext>
            </p:extLst>
          </p:nvPr>
        </p:nvGraphicFramePr>
        <p:xfrm>
          <a:off x="849086" y="1458685"/>
          <a:ext cx="10232571" cy="4297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06859">
                  <a:extLst>
                    <a:ext uri="{9D8B030D-6E8A-4147-A177-3AD203B41FA5}">
                      <a16:colId xmlns="" xmlns:a16="http://schemas.microsoft.com/office/drawing/2014/main" val="1596216020"/>
                    </a:ext>
                  </a:extLst>
                </a:gridCol>
                <a:gridCol w="1927875">
                  <a:extLst>
                    <a:ext uri="{9D8B030D-6E8A-4147-A177-3AD203B41FA5}">
                      <a16:colId xmlns="" xmlns:a16="http://schemas.microsoft.com/office/drawing/2014/main" val="532855345"/>
                    </a:ext>
                  </a:extLst>
                </a:gridCol>
                <a:gridCol w="5997837">
                  <a:extLst>
                    <a:ext uri="{9D8B030D-6E8A-4147-A177-3AD203B41FA5}">
                      <a16:colId xmlns="" xmlns:a16="http://schemas.microsoft.com/office/drawing/2014/main" val="841785364"/>
                    </a:ext>
                  </a:extLst>
                </a:gridCol>
              </a:tblGrid>
              <a:tr h="967050"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 เดิน  วิ่ง(กิโลเมตร)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จำนวน(คน)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45982377"/>
                  </a:ext>
                </a:extLst>
              </a:tr>
              <a:tr h="56145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ก.ม.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1,616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ผู้ที่เดิน วิ่ง เขาเส้นชัยจะได้รับเหรียญที่ระลึกทุกคน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57639866"/>
                  </a:ext>
                </a:extLst>
              </a:tr>
              <a:tr h="56145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ก.ม.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,,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20083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ก.ม.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,,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67682783"/>
                  </a:ext>
                </a:extLst>
              </a:tr>
              <a:tr h="561459"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2,423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,,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1195354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67104" y="4183868"/>
            <a:ext cx="315784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16 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ของประเทศ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722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07C397-8DEC-66AB-6CF4-7E3A2B31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129" y="386573"/>
            <a:ext cx="7071757" cy="956930"/>
          </a:xfr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กิจกรรมระหว่าง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21 – 30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EED333-09E0-B680-435D-61B369117D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2311" y="2111497"/>
            <a:ext cx="5297799" cy="2133600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นิทรรศการเฉลิมพระเกียรติ</a:t>
            </a:r>
          </a:p>
          <a:p>
            <a:pPr marL="0" indent="0"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พระบาทสมเด็จพระเจ้าอยู่หัว และ</a:t>
            </a:r>
          </a:p>
          <a:p>
            <a:pPr marL="0" indent="0"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สมเด็จพระนางเจ้าพระบรมราชินี</a:t>
            </a:r>
          </a:p>
          <a:p>
            <a:pPr marL="0" indent="0">
              <a:buNone/>
            </a:pP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EB5C5AB-7051-6305-B5C3-2B5215780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237" y="2070552"/>
            <a:ext cx="5145973" cy="2198914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None/>
            </a:pP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buNone/>
            </a:pP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นิทรรศการให้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</a:t>
            </a:r>
          </a:p>
          <a:p>
            <a:pPr marL="0" indent="0" algn="ctr">
              <a:buNone/>
            </a:pP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โรคหลอด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เลือดสมอง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="" xmlns:a16="http://schemas.microsoft.com/office/drawing/2014/main" id="{0EB5C5AB-7051-6305-B5C3-2B52157808C5}"/>
              </a:ext>
            </a:extLst>
          </p:cNvPr>
          <p:cNvSpPr txBox="1">
            <a:spLocks/>
          </p:cNvSpPr>
          <p:nvPr/>
        </p:nvSpPr>
        <p:spPr>
          <a:xfrm>
            <a:off x="3763733" y="4681173"/>
            <a:ext cx="4465868" cy="15558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h-TH" sz="36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กิจกรรมออกกำลังกาย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257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5" y="3129455"/>
            <a:ext cx="6872060" cy="371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32" b="14332"/>
          <a:stretch/>
        </p:blipFill>
        <p:spPr bwMode="auto">
          <a:xfrm>
            <a:off x="6710286" y="268013"/>
            <a:ext cx="5350442" cy="301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5" y="268013"/>
            <a:ext cx="6505575" cy="304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43" y="3294992"/>
            <a:ext cx="6715884" cy="338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683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ม้วนกระดาษแนวนอน 3"/>
          <p:cNvSpPr/>
          <p:nvPr/>
        </p:nvSpPr>
        <p:spPr>
          <a:xfrm>
            <a:off x="101600" y="76200"/>
            <a:ext cx="11988800" cy="101600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54400" y="273752"/>
            <a:ext cx="563880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3700" b="1" dirty="0">
                <a:latin typeface="Angsana New" pitchFamily="18" charset="-34"/>
                <a:cs typeface="Angsana New" pitchFamily="18" charset="-34"/>
              </a:rPr>
              <a:t>โรงพยาบาลสมเด็จพระยุพราชหล่มเก่า</a:t>
            </a:r>
            <a:endParaRPr lang="en-US" sz="37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3" r="12606"/>
          <a:stretch/>
        </p:blipFill>
        <p:spPr bwMode="auto">
          <a:xfrm>
            <a:off x="203200" y="1417713"/>
            <a:ext cx="3403600" cy="2386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4244655"/>
            <a:ext cx="3615623" cy="2235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393" y="4244655"/>
            <a:ext cx="3615623" cy="2235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4244654"/>
            <a:ext cx="4104305" cy="2435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15" y="1416339"/>
            <a:ext cx="3403600" cy="2361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24" y="1193800"/>
            <a:ext cx="4585568" cy="2806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8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paporn\Desktop\ภาพstroke\Final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40" y="381000"/>
            <a:ext cx="4354110" cy="61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950" y="2609508"/>
            <a:ext cx="3792940" cy="6976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th-TH" sz="3700" b="1" dirty="0">
                <a:latin typeface="Angsana New" pitchFamily="18" charset="-34"/>
                <a:cs typeface="Angsana New" pitchFamily="18" charset="-34"/>
              </a:rPr>
              <a:t>โรง</a:t>
            </a:r>
            <a:r>
              <a:rPr lang="th-TH" sz="3700" b="1" dirty="0" smtClean="0">
                <a:latin typeface="Angsana New" pitchFamily="18" charset="-34"/>
                <a:cs typeface="Angsana New" pitchFamily="18" charset="-34"/>
              </a:rPr>
              <a:t>พยาบาลเพชรบูรณ์</a:t>
            </a:r>
            <a:endParaRPr lang="en-US" sz="37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1231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8" r="9438" b="56494"/>
          <a:stretch/>
        </p:blipFill>
        <p:spPr bwMode="auto">
          <a:xfrm>
            <a:off x="0" y="0"/>
            <a:ext cx="12192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0" t="26175" r="5871" b="19108"/>
          <a:stretch/>
        </p:blipFill>
        <p:spPr bwMode="auto">
          <a:xfrm>
            <a:off x="194172" y="1803400"/>
            <a:ext cx="11811000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845" y="6149698"/>
            <a:ext cx="3512072" cy="4514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th-TH" sz="2100" b="1" dirty="0">
                <a:latin typeface="Angsana New" pitchFamily="18" charset="-34"/>
                <a:cs typeface="Angsana New" pitchFamily="18" charset="-34"/>
              </a:rPr>
              <a:t>ข้อมูล ณ วันที่ 31 ตุลาคม 2565 เวลา 16.00 น.</a:t>
            </a:r>
            <a:endParaRPr lang="en-US" sz="21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330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8" r="9438" b="56494"/>
          <a:stretch/>
        </p:blipFill>
        <p:spPr bwMode="auto">
          <a:xfrm>
            <a:off x="0" y="0"/>
            <a:ext cx="12192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" t="15132" r="14703"/>
          <a:stretch/>
        </p:blipFill>
        <p:spPr bwMode="auto">
          <a:xfrm>
            <a:off x="355600" y="1397000"/>
            <a:ext cx="11430000" cy="47752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3454400" y="1600200"/>
            <a:ext cx="3495503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10,239 </a:t>
            </a:r>
            <a:r>
              <a:rPr lang="en-US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&lt;&lt;&lt; </a:t>
            </a:r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อันดับที่ 2</a:t>
            </a:r>
            <a:r>
              <a:rPr lang="en-US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ของประเทศ</a:t>
            </a:r>
            <a:endParaRPr lang="en-US" sz="27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2413000"/>
            <a:ext cx="2291647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3,673 </a:t>
            </a:r>
            <a:r>
              <a:rPr lang="en-US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&lt;&lt;&lt; </a:t>
            </a:r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อันดับที่ </a:t>
            </a:r>
            <a:r>
              <a:rPr lang="th-TH" sz="27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18</a:t>
            </a:r>
            <a:endParaRPr lang="en-US" sz="27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3225800"/>
            <a:ext cx="2291647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2,976 </a:t>
            </a:r>
            <a:r>
              <a:rPr lang="en-US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&lt;&lt;&lt; </a:t>
            </a:r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อันดับที่ </a:t>
            </a:r>
            <a:r>
              <a:rPr lang="th-TH" sz="27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24</a:t>
            </a:r>
            <a:endParaRPr lang="en-US" sz="27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4038600"/>
            <a:ext cx="2291647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2,823 </a:t>
            </a:r>
            <a:r>
              <a:rPr lang="en-US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&lt;&lt;&lt; </a:t>
            </a:r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อันดับที่ </a:t>
            </a:r>
            <a:r>
              <a:rPr lang="th-TH" sz="27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26</a:t>
            </a:r>
            <a:endParaRPr lang="en-US" sz="27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4851400"/>
            <a:ext cx="2291647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1,999 </a:t>
            </a:r>
            <a:r>
              <a:rPr lang="en-US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&lt;&lt;&lt; </a:t>
            </a:r>
            <a:r>
              <a:rPr lang="th-TH" sz="27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อันดับที่ </a:t>
            </a:r>
            <a:r>
              <a:rPr lang="th-TH" sz="27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35</a:t>
            </a:r>
            <a:endParaRPr lang="en-US" sz="27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คำบรรยายภาพแบบวงรี 10"/>
          <p:cNvSpPr/>
          <p:nvPr/>
        </p:nvSpPr>
        <p:spPr>
          <a:xfrm>
            <a:off x="7518400" y="2569201"/>
            <a:ext cx="3330112" cy="1469399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>
            <a:prstTxWarp prst="textCanUp">
              <a:avLst/>
            </a:prstTxWarp>
          </a:bodyPr>
          <a:lstStyle/>
          <a:p>
            <a:pPr algn="ctr"/>
            <a:endParaRPr lang="en-US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1056" y="2755859"/>
            <a:ext cx="2844800" cy="977940"/>
          </a:xfrm>
          <a:prstGeom prst="rect">
            <a:avLst/>
          </a:prstGeom>
          <a:noFill/>
        </p:spPr>
        <p:txBody>
          <a:bodyPr wrap="none" lIns="121917" tIns="60958" rIns="121917" bIns="60958" rtlCol="0">
            <a:prstTxWarp prst="textCanUp">
              <a:avLst/>
            </a:prstTxWarp>
            <a:spAutoFit/>
          </a:bodyPr>
          <a:lstStyle/>
          <a:p>
            <a:r>
              <a:rPr lang="th-TH" sz="3700" b="1" dirty="0">
                <a:latin typeface="Angsana New" pitchFamily="18" charset="-34"/>
                <a:cs typeface="Angsana New" pitchFamily="18" charset="-34"/>
              </a:rPr>
              <a:t>เขตสุขภาพที่ 2</a:t>
            </a:r>
            <a:endParaRPr lang="en-US" sz="37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5" t="31889" r="67130" b="63652"/>
          <a:stretch/>
        </p:blipFill>
        <p:spPr bwMode="auto">
          <a:xfrm>
            <a:off x="355600" y="6294762"/>
            <a:ext cx="3656835" cy="37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534400" y="6356622"/>
            <a:ext cx="3512072" cy="4514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th-TH" sz="2100" b="1" dirty="0">
                <a:latin typeface="Angsana New" pitchFamily="18" charset="-34"/>
                <a:cs typeface="Angsana New" pitchFamily="18" charset="-34"/>
              </a:rPr>
              <a:t>ข้อมูล ณ วันที่ 31 ตุลาคม 2565 เวลา 16.00 น.</a:t>
            </a:r>
            <a:endParaRPr lang="en-US" sz="21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13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739</TotalTime>
  <Words>276</Words>
  <Application>Microsoft Office PowerPoint</Application>
  <PresentationFormat>กำหนดเอง</PresentationFormat>
  <Paragraphs>56</Paragraphs>
  <Slides>15</Slides>
  <Notes>0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7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15</vt:i4>
      </vt:variant>
    </vt:vector>
  </HeadingPairs>
  <TitlesOfParts>
    <vt:vector size="23" baseType="lpstr">
      <vt:lpstr>Arial</vt:lpstr>
      <vt:lpstr>Angsana New</vt:lpstr>
      <vt:lpstr>TH Niramit AS</vt:lpstr>
      <vt:lpstr>TH SarabunPSK</vt:lpstr>
      <vt:lpstr>Calibri Light</vt:lpstr>
      <vt:lpstr>Cordia New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กิจกรรมระหว่างวันที่ 21 – 30 ตุลาคม 2565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 แสงนำใจไทยทั้งชาติ  เดิน วิ่ง ปั่น  ป้องกันอัมพาต ครั้งที่ 8 เฉลิมพระเกียรติ จังหวัดเพชรบูรณ์</dc:title>
  <dc:creator>ประภาพร สมวานิช</dc:creator>
  <cp:lastModifiedBy>Windows User</cp:lastModifiedBy>
  <cp:revision>22</cp:revision>
  <dcterms:created xsi:type="dcterms:W3CDTF">2022-09-20T09:07:13Z</dcterms:created>
  <dcterms:modified xsi:type="dcterms:W3CDTF">2022-11-01T09:55:29Z</dcterms:modified>
</cp:coreProperties>
</file>