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509" r:id="rId3"/>
    <p:sldId id="523" r:id="rId4"/>
    <p:sldId id="520" r:id="rId5"/>
    <p:sldId id="522" r:id="rId6"/>
  </p:sldIdLst>
  <p:sldSz cx="9906000" cy="6858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  <a:srgbClr val="FFFF99"/>
    <a:srgbClr val="FFFDAD"/>
    <a:srgbClr val="FF0066"/>
    <a:srgbClr val="FFCC00"/>
    <a:srgbClr val="FFE389"/>
    <a:srgbClr val="FF3399"/>
    <a:srgbClr val="C7E6A4"/>
    <a:srgbClr val="ADDB7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9" autoAdjust="0"/>
    <p:restoredTop sz="94662" autoAdjust="0"/>
  </p:normalViewPr>
  <p:slideViewPr>
    <p:cSldViewPr>
      <p:cViewPr>
        <p:scale>
          <a:sx n="50" d="100"/>
          <a:sy n="50" d="100"/>
        </p:scale>
        <p:origin x="-1638" y="-516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B618-31BC-4FE9-8C4A-42805CF85F25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9462-2B88-4FF7-B114-FD4C158DBC9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006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60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166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944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832653" y="2458293"/>
            <a:ext cx="8073347" cy="192021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3733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90478" y="2908906"/>
            <a:ext cx="5615523" cy="631435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90478" y="3540341"/>
            <a:ext cx="5615523" cy="384043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5" y="1756729"/>
            <a:ext cx="3414313" cy="35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8D4E-1A77-4208-8598-CF382FA64B77}" type="datetimeFigureOut">
              <a:rPr lang="en-US" sz="1800" smtClean="0">
                <a:solidFill>
                  <a:prstClr val="black"/>
                </a:solidFill>
              </a:rPr>
              <a:pPr/>
              <a:t>10/26/2022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9AAD-7062-4A2E-9E46-F58B1B572017}" type="slidenum">
              <a:rPr lang="en-US" sz="1800" smtClean="0">
                <a:solidFill>
                  <a:prstClr val="black"/>
                </a:solidFill>
              </a:rPr>
              <a:pPr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4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8D4E-1A77-4208-8598-CF382FA64B77}" type="datetimeFigureOut">
              <a:rPr lang="en-US" sz="1800" smtClean="0">
                <a:solidFill>
                  <a:prstClr val="black"/>
                </a:solidFill>
              </a:rPr>
              <a:pPr/>
              <a:t>10/26/2022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9AAD-7062-4A2E-9E46-F58B1B572017}" type="slidenum">
              <a:rPr lang="en-US" sz="1800" smtClean="0">
                <a:solidFill>
                  <a:prstClr val="black"/>
                </a:solidFill>
              </a:rPr>
              <a:pPr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6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8D4E-1A77-4208-8598-CF382FA64B77}" type="datetimeFigureOut">
              <a:rPr lang="en-US" sz="1800" smtClean="0">
                <a:solidFill>
                  <a:prstClr val="black"/>
                </a:solidFill>
              </a:rPr>
              <a:pPr/>
              <a:t>10/26/2022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9AAD-7062-4A2E-9E46-F58B1B572017}" type="slidenum">
              <a:rPr lang="en-US" sz="1800" smtClean="0">
                <a:solidFill>
                  <a:prstClr val="black"/>
                </a:solidFill>
              </a:rPr>
              <a:pPr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938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848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01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37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544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80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350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85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31BA-36F8-4B5F-88B8-1F07E4F4E866}" type="datetimeFigureOut">
              <a:rPr lang="th-TH" smtClean="0"/>
              <a:pPr/>
              <a:t>26/10/65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0089-53F0-4856-BE37-C8497F74BB3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798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45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xStyles>
    <p:titleStyle>
      <a:lvl1pPr algn="ctr" defTabSz="1219031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219031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62" indent="-380946" algn="l" defTabSz="1219031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89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04" indent="-304758" algn="l" defTabSz="1219031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19" indent="-304758" algn="l" defTabSz="1219031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35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0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6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81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5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1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6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2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77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3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08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23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76666" y="0"/>
            <a:ext cx="3829334" cy="685800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Service Plan </a:t>
            </a:r>
          </a:p>
          <a:p>
            <a:pPr marL="0" indent="0" algn="ctr">
              <a:buNone/>
            </a:pPr>
            <a:r>
              <a:rPr lang="th-TH" sz="4000" b="1" dirty="0" smtClean="0">
                <a:solidFill>
                  <a:srgbClr val="FFFF00"/>
                </a:solidFill>
              </a:rPr>
              <a:t>การตรวจสุขภาพ</a:t>
            </a:r>
          </a:p>
          <a:p>
            <a:pPr marL="0" indent="0" algn="ctr">
              <a:buNone/>
            </a:pPr>
            <a:endParaRPr lang="th-TH" sz="40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Wellness Center</a:t>
            </a:r>
          </a:p>
          <a:p>
            <a:pPr marL="0" indent="0" algn="ctr">
              <a:buNone/>
            </a:pPr>
            <a:r>
              <a:rPr lang="th-TH" sz="4000" b="1" dirty="0" smtClean="0">
                <a:solidFill>
                  <a:srgbClr val="FFFF00"/>
                </a:solidFill>
              </a:rPr>
              <a:t>คลินิกตรวจสุขภาพ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th-TH" sz="4000" b="1" dirty="0" smtClean="0">
                <a:solidFill>
                  <a:srgbClr val="FFFF00"/>
                </a:solidFill>
              </a:rPr>
              <a:t>จังหวัดเพชรบูรณ์</a:t>
            </a:r>
            <a:endParaRPr lang="th-TH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9" t="44404" r="1491" b="37126"/>
          <a:stretch/>
        </p:blipFill>
        <p:spPr bwMode="auto">
          <a:xfrm>
            <a:off x="1" y="0"/>
            <a:ext cx="6076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9195" cy="116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9184" y="6237312"/>
            <a:ext cx="329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FFFF00"/>
                </a:solidFill>
                <a:cs typeface="+mj-cs"/>
              </a:rPr>
              <a:t>2</a:t>
            </a:r>
            <a:r>
              <a:rPr lang="th-TH" sz="18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cs typeface="+mj-cs"/>
              </a:rPr>
              <a:t>-11- 2565</a:t>
            </a:r>
            <a:endParaRPr lang="th-TH" sz="1800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4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r="955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r="26613"/>
          <a:stretch/>
        </p:blipFill>
        <p:spPr bwMode="auto">
          <a:xfrm>
            <a:off x="9083" y="25410"/>
            <a:ext cx="9896917" cy="683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830" y="6543291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 smtClean="0">
                <a:latin typeface="TH Sarabun New" pitchFamily="34" charset="-34"/>
                <a:cs typeface="TH Sarabun New" pitchFamily="34" charset="-34"/>
              </a:rPr>
              <a:t>ที่มา</a:t>
            </a:r>
            <a:r>
              <a:rPr lang="en-US" sz="1400" b="1" dirty="0" smtClean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1400" b="1" dirty="0" smtClean="0">
                <a:latin typeface="TH Sarabun New" pitchFamily="34" charset="-34"/>
                <a:cs typeface="TH Sarabun New" pitchFamily="34" charset="-34"/>
              </a:rPr>
              <a:t> รง.</a:t>
            </a:r>
            <a:r>
              <a:rPr lang="en-US" sz="1400" b="1" dirty="0" smtClean="0">
                <a:latin typeface="TH Sarabun New" pitchFamily="34" charset="-34"/>
                <a:cs typeface="TH Sarabun New" pitchFamily="34" charset="-34"/>
              </a:rPr>
              <a:t>KPI</a:t>
            </a:r>
            <a:r>
              <a:rPr lang="th-TH" sz="1400" b="1" dirty="0" smtClean="0">
                <a:latin typeface="TH Sarabun New" pitchFamily="34" charset="-34"/>
                <a:cs typeface="TH Sarabun New" pitchFamily="34" charset="-34"/>
              </a:rPr>
              <a:t> ตรวจสุขภาพ </a:t>
            </a:r>
            <a:r>
              <a:rPr lang="en-US" sz="1400" b="1" dirty="0" smtClean="0">
                <a:latin typeface="TH Sarabun New" pitchFamily="34" charset="-34"/>
                <a:cs typeface="TH Sarabun New" pitchFamily="34" charset="-34"/>
              </a:rPr>
              <a:t>30</a:t>
            </a:r>
            <a:r>
              <a:rPr lang="th-TH" sz="1400" b="1" dirty="0" smtClean="0">
                <a:latin typeface="TH Sarabun New" pitchFamily="34" charset="-34"/>
                <a:cs typeface="TH Sarabun New" pitchFamily="34" charset="-34"/>
              </a:rPr>
              <a:t> ก.ย. </a:t>
            </a:r>
            <a:r>
              <a:rPr lang="en-US" sz="1400" b="1" dirty="0" smtClean="0">
                <a:latin typeface="TH Sarabun New" pitchFamily="34" charset="-34"/>
                <a:cs typeface="TH Sarabun New" pitchFamily="34" charset="-34"/>
              </a:rPr>
              <a:t>2565</a:t>
            </a:r>
            <a:endParaRPr lang="th-TH" sz="14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40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r="9453"/>
          <a:stretch/>
        </p:blipFill>
        <p:spPr bwMode="auto">
          <a:xfrm>
            <a:off x="23603" y="0"/>
            <a:ext cx="98823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6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8017</TotalTime>
  <Words>25</Words>
  <Application>Microsoft Office PowerPoint</Application>
  <PresentationFormat>กระดาษ A4 (210x297 มม.)</PresentationFormat>
  <Paragraphs>10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6" baseType="lpstr">
      <vt:lpstr>ชุดรูปแบบของ Office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Windows10</cp:lastModifiedBy>
  <cp:revision>566</cp:revision>
  <dcterms:created xsi:type="dcterms:W3CDTF">2017-11-15T15:09:46Z</dcterms:created>
  <dcterms:modified xsi:type="dcterms:W3CDTF">2022-10-26T07:11:33Z</dcterms:modified>
</cp:coreProperties>
</file>