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7" r:id="rId3"/>
  </p:sldIdLst>
  <p:sldSz cx="12192000" cy="6858000"/>
  <p:notesSz cx="6888163" cy="1002188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CE5"/>
    <a:srgbClr val="FDFDFD"/>
    <a:srgbClr val="EAEFF7"/>
    <a:srgbClr val="D2DEEF"/>
    <a:srgbClr val="FDCFD9"/>
    <a:srgbClr val="FCB6C5"/>
    <a:srgbClr val="F7C3FD"/>
    <a:srgbClr val="F4B183"/>
    <a:srgbClr val="FBE5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สไตล์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สไตล์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สไตล์ธีม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สไตล์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สไตล์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ลักษณะ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454" autoAdjust="0"/>
  </p:normalViewPr>
  <p:slideViewPr>
    <p:cSldViewPr snapToGrid="0">
      <p:cViewPr varScale="1">
        <p:scale>
          <a:sx n="55" d="100"/>
          <a:sy n="55" d="100"/>
        </p:scale>
        <p:origin x="896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E4919-88BE-49D4-A2CB-77AFE5A917D1}" type="datetimeFigureOut">
              <a:rPr lang="th-TH" smtClean="0"/>
              <a:t>01/11/65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3624C-AD7B-4F62-A2A5-0A4FB288EC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365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3624C-AD7B-4F62-A2A5-0A4FB288EC85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322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38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46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4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5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93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16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75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29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-297"/>
            <a:ext cx="12192000" cy="6858594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51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6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4C9D-4C0D-4472-AE75-C7D0372CBDB7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4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4C9D-4C0D-4472-AE75-C7D0372CBDB7}" type="datetimeFigureOut">
              <a:rPr lang="zh-CN" altLang="en-US" smtClean="0"/>
              <a:pPr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7552A-FC76-4CE8-B2DB-7E656B645C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8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48"/>
          <p:cNvGrpSpPr/>
          <p:nvPr/>
        </p:nvGrpSpPr>
        <p:grpSpPr>
          <a:xfrm>
            <a:off x="5959749" y="648824"/>
            <a:ext cx="5456659" cy="4834215"/>
            <a:chOff x="-1587" y="4763"/>
            <a:chExt cx="6811962" cy="5942012"/>
          </a:xfrm>
          <a:solidFill>
            <a:schemeClr val="tx2"/>
          </a:solidFill>
        </p:grpSpPr>
        <p:sp>
          <p:nvSpPr>
            <p:cNvPr id="200" name="Freeform 37"/>
            <p:cNvSpPr>
              <a:spLocks/>
            </p:cNvSpPr>
            <p:nvPr/>
          </p:nvSpPr>
          <p:spPr bwMode="auto">
            <a:xfrm>
              <a:off x="6502400" y="3219450"/>
              <a:ext cx="1587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38"/>
            <p:cNvSpPr>
              <a:spLocks/>
            </p:cNvSpPr>
            <p:nvPr/>
          </p:nvSpPr>
          <p:spPr bwMode="auto">
            <a:xfrm>
              <a:off x="3424238" y="3352800"/>
              <a:ext cx="4762" cy="7937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1" y="3"/>
                    <a:pt x="0" y="3"/>
                  </a:cubicBezTo>
                  <a:cubicBezTo>
                    <a:pt x="2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39"/>
            <p:cNvSpPr>
              <a:spLocks/>
            </p:cNvSpPr>
            <p:nvPr/>
          </p:nvSpPr>
          <p:spPr bwMode="auto">
            <a:xfrm>
              <a:off x="6503988" y="3213100"/>
              <a:ext cx="11112" cy="6350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40"/>
            <p:cNvSpPr>
              <a:spLocks noEditPoints="1"/>
            </p:cNvSpPr>
            <p:nvPr/>
          </p:nvSpPr>
          <p:spPr bwMode="auto">
            <a:xfrm>
              <a:off x="266700" y="309563"/>
              <a:ext cx="6256337" cy="5637212"/>
            </a:xfrm>
            <a:custGeom>
              <a:avLst/>
              <a:gdLst>
                <a:gd name="T0" fmla="*/ 2037 w 2295"/>
                <a:gd name="T1" fmla="*/ 1018 h 2071"/>
                <a:gd name="T2" fmla="*/ 1673 w 2295"/>
                <a:gd name="T3" fmla="*/ 959 h 2071"/>
                <a:gd name="T4" fmla="*/ 1913 w 2295"/>
                <a:gd name="T5" fmla="*/ 980 h 2071"/>
                <a:gd name="T6" fmla="*/ 1942 w 2295"/>
                <a:gd name="T7" fmla="*/ 892 h 2071"/>
                <a:gd name="T8" fmla="*/ 1592 w 2295"/>
                <a:gd name="T9" fmla="*/ 934 h 2071"/>
                <a:gd name="T10" fmla="*/ 1179 w 2295"/>
                <a:gd name="T11" fmla="*/ 967 h 2071"/>
                <a:gd name="T12" fmla="*/ 1270 w 2295"/>
                <a:gd name="T13" fmla="*/ 899 h 2071"/>
                <a:gd name="T14" fmla="*/ 1435 w 2295"/>
                <a:gd name="T15" fmla="*/ 950 h 2071"/>
                <a:gd name="T16" fmla="*/ 1450 w 2295"/>
                <a:gd name="T17" fmla="*/ 955 h 2071"/>
                <a:gd name="T18" fmla="*/ 1309 w 2295"/>
                <a:gd name="T19" fmla="*/ 879 h 2071"/>
                <a:gd name="T20" fmla="*/ 1665 w 2295"/>
                <a:gd name="T21" fmla="*/ 731 h 2071"/>
                <a:gd name="T22" fmla="*/ 1797 w 2295"/>
                <a:gd name="T23" fmla="*/ 607 h 2071"/>
                <a:gd name="T24" fmla="*/ 1241 w 2295"/>
                <a:gd name="T25" fmla="*/ 841 h 2071"/>
                <a:gd name="T26" fmla="*/ 1861 w 2295"/>
                <a:gd name="T27" fmla="*/ 443 h 2071"/>
                <a:gd name="T28" fmla="*/ 1743 w 2295"/>
                <a:gd name="T29" fmla="*/ 327 h 2071"/>
                <a:gd name="T30" fmla="*/ 1458 w 2295"/>
                <a:gd name="T31" fmla="*/ 522 h 2071"/>
                <a:gd name="T32" fmla="*/ 1468 w 2295"/>
                <a:gd name="T33" fmla="*/ 408 h 2071"/>
                <a:gd name="T34" fmla="*/ 1363 w 2295"/>
                <a:gd name="T35" fmla="*/ 391 h 2071"/>
                <a:gd name="T36" fmla="*/ 1288 w 2295"/>
                <a:gd name="T37" fmla="*/ 363 h 2071"/>
                <a:gd name="T38" fmla="*/ 1256 w 2295"/>
                <a:gd name="T39" fmla="*/ 677 h 2071"/>
                <a:gd name="T40" fmla="*/ 1276 w 2295"/>
                <a:gd name="T41" fmla="*/ 396 h 2071"/>
                <a:gd name="T42" fmla="*/ 1124 w 2295"/>
                <a:gd name="T43" fmla="*/ 407 h 2071"/>
                <a:gd name="T44" fmla="*/ 1093 w 2295"/>
                <a:gd name="T45" fmla="*/ 491 h 2071"/>
                <a:gd name="T46" fmla="*/ 1104 w 2295"/>
                <a:gd name="T47" fmla="*/ 633 h 2071"/>
                <a:gd name="T48" fmla="*/ 1028 w 2295"/>
                <a:gd name="T49" fmla="*/ 706 h 2071"/>
                <a:gd name="T50" fmla="*/ 1015 w 2295"/>
                <a:gd name="T51" fmla="*/ 148 h 2071"/>
                <a:gd name="T52" fmla="*/ 907 w 2295"/>
                <a:gd name="T53" fmla="*/ 223 h 2071"/>
                <a:gd name="T54" fmla="*/ 893 w 2295"/>
                <a:gd name="T55" fmla="*/ 491 h 2071"/>
                <a:gd name="T56" fmla="*/ 649 w 2295"/>
                <a:gd name="T57" fmla="*/ 0 h 2071"/>
                <a:gd name="T58" fmla="*/ 663 w 2295"/>
                <a:gd name="T59" fmla="*/ 249 h 2071"/>
                <a:gd name="T60" fmla="*/ 920 w 2295"/>
                <a:gd name="T61" fmla="*/ 631 h 2071"/>
                <a:gd name="T62" fmla="*/ 633 w 2295"/>
                <a:gd name="T63" fmla="*/ 576 h 2071"/>
                <a:gd name="T64" fmla="*/ 903 w 2295"/>
                <a:gd name="T65" fmla="*/ 930 h 2071"/>
                <a:gd name="T66" fmla="*/ 856 w 2295"/>
                <a:gd name="T67" fmla="*/ 923 h 2071"/>
                <a:gd name="T68" fmla="*/ 522 w 2295"/>
                <a:gd name="T69" fmla="*/ 490 h 2071"/>
                <a:gd name="T70" fmla="*/ 483 w 2295"/>
                <a:gd name="T71" fmla="*/ 234 h 2071"/>
                <a:gd name="T72" fmla="*/ 387 w 2295"/>
                <a:gd name="T73" fmla="*/ 234 h 2071"/>
                <a:gd name="T74" fmla="*/ 305 w 2295"/>
                <a:gd name="T75" fmla="*/ 248 h 2071"/>
                <a:gd name="T76" fmla="*/ 223 w 2295"/>
                <a:gd name="T77" fmla="*/ 395 h 2071"/>
                <a:gd name="T78" fmla="*/ 379 w 2295"/>
                <a:gd name="T79" fmla="*/ 622 h 2071"/>
                <a:gd name="T80" fmla="*/ 234 w 2295"/>
                <a:gd name="T81" fmla="*/ 645 h 2071"/>
                <a:gd name="T82" fmla="*/ 0 w 2295"/>
                <a:gd name="T83" fmla="*/ 751 h 2071"/>
                <a:gd name="T84" fmla="*/ 659 w 2295"/>
                <a:gd name="T85" fmla="*/ 917 h 2071"/>
                <a:gd name="T86" fmla="*/ 267 w 2295"/>
                <a:gd name="T87" fmla="*/ 916 h 2071"/>
                <a:gd name="T88" fmla="*/ 563 w 2295"/>
                <a:gd name="T89" fmla="*/ 944 h 2071"/>
                <a:gd name="T90" fmla="*/ 595 w 2295"/>
                <a:gd name="T91" fmla="*/ 1024 h 2071"/>
                <a:gd name="T92" fmla="*/ 539 w 2295"/>
                <a:gd name="T93" fmla="*/ 1104 h 2071"/>
                <a:gd name="T94" fmla="*/ 842 w 2295"/>
                <a:gd name="T95" fmla="*/ 1117 h 2071"/>
                <a:gd name="T96" fmla="*/ 1234 w 2295"/>
                <a:gd name="T97" fmla="*/ 2044 h 2071"/>
                <a:gd name="T98" fmla="*/ 1704 w 2295"/>
                <a:gd name="T99" fmla="*/ 1160 h 2071"/>
                <a:gd name="T100" fmla="*/ 1918 w 2295"/>
                <a:gd name="T101" fmla="*/ 1181 h 2071"/>
                <a:gd name="T102" fmla="*/ 1855 w 2295"/>
                <a:gd name="T103" fmla="*/ 1152 h 2071"/>
                <a:gd name="T104" fmla="*/ 2295 w 2295"/>
                <a:gd name="T105" fmla="*/ 1065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95" h="2071">
                  <a:moveTo>
                    <a:pt x="2288" y="1069"/>
                  </a:moveTo>
                  <a:cubicBezTo>
                    <a:pt x="2236" y="1097"/>
                    <a:pt x="2173" y="1090"/>
                    <a:pt x="2130" y="1050"/>
                  </a:cubicBezTo>
                  <a:cubicBezTo>
                    <a:pt x="2191" y="1032"/>
                    <a:pt x="2271" y="977"/>
                    <a:pt x="2289" y="913"/>
                  </a:cubicBezTo>
                  <a:cubicBezTo>
                    <a:pt x="2269" y="971"/>
                    <a:pt x="2197" y="1015"/>
                    <a:pt x="2142" y="1033"/>
                  </a:cubicBezTo>
                  <a:cubicBezTo>
                    <a:pt x="2100" y="1047"/>
                    <a:pt x="2075" y="1035"/>
                    <a:pt x="2037" y="1018"/>
                  </a:cubicBezTo>
                  <a:cubicBezTo>
                    <a:pt x="2016" y="1008"/>
                    <a:pt x="1991" y="1013"/>
                    <a:pt x="1971" y="1023"/>
                  </a:cubicBezTo>
                  <a:cubicBezTo>
                    <a:pt x="1954" y="1031"/>
                    <a:pt x="1940" y="1045"/>
                    <a:pt x="1925" y="1056"/>
                  </a:cubicBezTo>
                  <a:cubicBezTo>
                    <a:pt x="1890" y="1084"/>
                    <a:pt x="1851" y="1086"/>
                    <a:pt x="1808" y="1082"/>
                  </a:cubicBezTo>
                  <a:cubicBezTo>
                    <a:pt x="1762" y="1078"/>
                    <a:pt x="1590" y="1038"/>
                    <a:pt x="1576" y="1036"/>
                  </a:cubicBezTo>
                  <a:cubicBezTo>
                    <a:pt x="1608" y="1009"/>
                    <a:pt x="1639" y="982"/>
                    <a:pt x="1673" y="959"/>
                  </a:cubicBezTo>
                  <a:cubicBezTo>
                    <a:pt x="1708" y="973"/>
                    <a:pt x="1744" y="988"/>
                    <a:pt x="1783" y="984"/>
                  </a:cubicBezTo>
                  <a:cubicBezTo>
                    <a:pt x="1805" y="982"/>
                    <a:pt x="1812" y="976"/>
                    <a:pt x="1832" y="985"/>
                  </a:cubicBezTo>
                  <a:cubicBezTo>
                    <a:pt x="1849" y="993"/>
                    <a:pt x="1868" y="1000"/>
                    <a:pt x="1886" y="997"/>
                  </a:cubicBezTo>
                  <a:cubicBezTo>
                    <a:pt x="1894" y="996"/>
                    <a:pt x="1975" y="967"/>
                    <a:pt x="1975" y="960"/>
                  </a:cubicBezTo>
                  <a:cubicBezTo>
                    <a:pt x="1975" y="960"/>
                    <a:pt x="1918" y="978"/>
                    <a:pt x="1913" y="980"/>
                  </a:cubicBezTo>
                  <a:cubicBezTo>
                    <a:pt x="1885" y="988"/>
                    <a:pt x="1863" y="982"/>
                    <a:pt x="1839" y="967"/>
                  </a:cubicBezTo>
                  <a:cubicBezTo>
                    <a:pt x="1887" y="943"/>
                    <a:pt x="1938" y="933"/>
                    <a:pt x="1990" y="922"/>
                  </a:cubicBezTo>
                  <a:cubicBezTo>
                    <a:pt x="1946" y="925"/>
                    <a:pt x="1899" y="925"/>
                    <a:pt x="1856" y="938"/>
                  </a:cubicBezTo>
                  <a:cubicBezTo>
                    <a:pt x="1804" y="954"/>
                    <a:pt x="1766" y="962"/>
                    <a:pt x="1715" y="934"/>
                  </a:cubicBezTo>
                  <a:cubicBezTo>
                    <a:pt x="1788" y="897"/>
                    <a:pt x="1865" y="911"/>
                    <a:pt x="1942" y="892"/>
                  </a:cubicBezTo>
                  <a:cubicBezTo>
                    <a:pt x="2020" y="874"/>
                    <a:pt x="2070" y="800"/>
                    <a:pt x="2105" y="733"/>
                  </a:cubicBezTo>
                  <a:cubicBezTo>
                    <a:pt x="2082" y="768"/>
                    <a:pt x="2052" y="797"/>
                    <a:pt x="2023" y="827"/>
                  </a:cubicBezTo>
                  <a:cubicBezTo>
                    <a:pt x="1983" y="861"/>
                    <a:pt x="1940" y="869"/>
                    <a:pt x="1888" y="867"/>
                  </a:cubicBezTo>
                  <a:cubicBezTo>
                    <a:pt x="1837" y="865"/>
                    <a:pt x="1786" y="859"/>
                    <a:pt x="1735" y="870"/>
                  </a:cubicBezTo>
                  <a:cubicBezTo>
                    <a:pt x="1684" y="882"/>
                    <a:pt x="1636" y="907"/>
                    <a:pt x="1592" y="934"/>
                  </a:cubicBezTo>
                  <a:cubicBezTo>
                    <a:pt x="1602" y="896"/>
                    <a:pt x="1625" y="850"/>
                    <a:pt x="1658" y="826"/>
                  </a:cubicBezTo>
                  <a:cubicBezTo>
                    <a:pt x="1619" y="847"/>
                    <a:pt x="1586" y="896"/>
                    <a:pt x="1572" y="938"/>
                  </a:cubicBezTo>
                  <a:cubicBezTo>
                    <a:pt x="1562" y="968"/>
                    <a:pt x="1499" y="995"/>
                    <a:pt x="1471" y="1012"/>
                  </a:cubicBezTo>
                  <a:cubicBezTo>
                    <a:pt x="1473" y="1014"/>
                    <a:pt x="1243" y="1002"/>
                    <a:pt x="1174" y="1102"/>
                  </a:cubicBezTo>
                  <a:cubicBezTo>
                    <a:pt x="1162" y="1058"/>
                    <a:pt x="1167" y="1010"/>
                    <a:pt x="1179" y="967"/>
                  </a:cubicBezTo>
                  <a:cubicBezTo>
                    <a:pt x="1182" y="955"/>
                    <a:pt x="1186" y="943"/>
                    <a:pt x="1191" y="932"/>
                  </a:cubicBezTo>
                  <a:cubicBezTo>
                    <a:pt x="1194" y="922"/>
                    <a:pt x="1221" y="910"/>
                    <a:pt x="1250" y="899"/>
                  </a:cubicBezTo>
                  <a:cubicBezTo>
                    <a:pt x="1250" y="899"/>
                    <a:pt x="1251" y="899"/>
                    <a:pt x="1251" y="899"/>
                  </a:cubicBezTo>
                  <a:cubicBezTo>
                    <a:pt x="1254" y="899"/>
                    <a:pt x="1258" y="899"/>
                    <a:pt x="1263" y="899"/>
                  </a:cubicBezTo>
                  <a:cubicBezTo>
                    <a:pt x="1265" y="899"/>
                    <a:pt x="1267" y="899"/>
                    <a:pt x="1270" y="899"/>
                  </a:cubicBezTo>
                  <a:cubicBezTo>
                    <a:pt x="1272" y="899"/>
                    <a:pt x="1275" y="899"/>
                    <a:pt x="1278" y="899"/>
                  </a:cubicBezTo>
                  <a:cubicBezTo>
                    <a:pt x="1289" y="899"/>
                    <a:pt x="1301" y="901"/>
                    <a:pt x="1315" y="904"/>
                  </a:cubicBezTo>
                  <a:cubicBezTo>
                    <a:pt x="1329" y="907"/>
                    <a:pt x="1344" y="911"/>
                    <a:pt x="1358" y="915"/>
                  </a:cubicBezTo>
                  <a:cubicBezTo>
                    <a:pt x="1372" y="920"/>
                    <a:pt x="1387" y="926"/>
                    <a:pt x="1400" y="932"/>
                  </a:cubicBezTo>
                  <a:cubicBezTo>
                    <a:pt x="1413" y="938"/>
                    <a:pt x="1425" y="944"/>
                    <a:pt x="1435" y="950"/>
                  </a:cubicBezTo>
                  <a:cubicBezTo>
                    <a:pt x="1440" y="953"/>
                    <a:pt x="1445" y="955"/>
                    <a:pt x="1449" y="958"/>
                  </a:cubicBezTo>
                  <a:cubicBezTo>
                    <a:pt x="1453" y="960"/>
                    <a:pt x="1456" y="962"/>
                    <a:pt x="1459" y="964"/>
                  </a:cubicBezTo>
                  <a:cubicBezTo>
                    <a:pt x="1465" y="968"/>
                    <a:pt x="1468" y="970"/>
                    <a:pt x="1468" y="970"/>
                  </a:cubicBezTo>
                  <a:cubicBezTo>
                    <a:pt x="1468" y="970"/>
                    <a:pt x="1465" y="968"/>
                    <a:pt x="1460" y="963"/>
                  </a:cubicBezTo>
                  <a:cubicBezTo>
                    <a:pt x="1457" y="961"/>
                    <a:pt x="1454" y="958"/>
                    <a:pt x="1450" y="955"/>
                  </a:cubicBezTo>
                  <a:cubicBezTo>
                    <a:pt x="1447" y="952"/>
                    <a:pt x="1442" y="949"/>
                    <a:pt x="1438" y="946"/>
                  </a:cubicBezTo>
                  <a:cubicBezTo>
                    <a:pt x="1428" y="939"/>
                    <a:pt x="1417" y="931"/>
                    <a:pt x="1405" y="923"/>
                  </a:cubicBezTo>
                  <a:cubicBezTo>
                    <a:pt x="1392" y="915"/>
                    <a:pt x="1379" y="907"/>
                    <a:pt x="1364" y="900"/>
                  </a:cubicBezTo>
                  <a:cubicBezTo>
                    <a:pt x="1350" y="893"/>
                    <a:pt x="1335" y="887"/>
                    <a:pt x="1321" y="882"/>
                  </a:cubicBezTo>
                  <a:cubicBezTo>
                    <a:pt x="1317" y="881"/>
                    <a:pt x="1313" y="880"/>
                    <a:pt x="1309" y="879"/>
                  </a:cubicBezTo>
                  <a:cubicBezTo>
                    <a:pt x="1312" y="878"/>
                    <a:pt x="1314" y="877"/>
                    <a:pt x="1316" y="877"/>
                  </a:cubicBezTo>
                  <a:cubicBezTo>
                    <a:pt x="1426" y="844"/>
                    <a:pt x="1513" y="802"/>
                    <a:pt x="1615" y="751"/>
                  </a:cubicBezTo>
                  <a:cubicBezTo>
                    <a:pt x="1626" y="769"/>
                    <a:pt x="1721" y="772"/>
                    <a:pt x="1744" y="773"/>
                  </a:cubicBezTo>
                  <a:cubicBezTo>
                    <a:pt x="1798" y="776"/>
                    <a:pt x="1854" y="766"/>
                    <a:pt x="1888" y="721"/>
                  </a:cubicBezTo>
                  <a:cubicBezTo>
                    <a:pt x="1828" y="781"/>
                    <a:pt x="1736" y="754"/>
                    <a:pt x="1665" y="731"/>
                  </a:cubicBezTo>
                  <a:cubicBezTo>
                    <a:pt x="1734" y="708"/>
                    <a:pt x="1806" y="703"/>
                    <a:pt x="1878" y="699"/>
                  </a:cubicBezTo>
                  <a:cubicBezTo>
                    <a:pt x="1942" y="696"/>
                    <a:pt x="2007" y="685"/>
                    <a:pt x="2047" y="630"/>
                  </a:cubicBezTo>
                  <a:cubicBezTo>
                    <a:pt x="1974" y="714"/>
                    <a:pt x="1837" y="675"/>
                    <a:pt x="1740" y="682"/>
                  </a:cubicBezTo>
                  <a:cubicBezTo>
                    <a:pt x="1771" y="642"/>
                    <a:pt x="1831" y="575"/>
                    <a:pt x="1891" y="598"/>
                  </a:cubicBezTo>
                  <a:cubicBezTo>
                    <a:pt x="1863" y="583"/>
                    <a:pt x="1824" y="596"/>
                    <a:pt x="1797" y="607"/>
                  </a:cubicBezTo>
                  <a:cubicBezTo>
                    <a:pt x="1756" y="624"/>
                    <a:pt x="1702" y="685"/>
                    <a:pt x="1703" y="686"/>
                  </a:cubicBezTo>
                  <a:cubicBezTo>
                    <a:pt x="1611" y="699"/>
                    <a:pt x="1533" y="742"/>
                    <a:pt x="1449" y="780"/>
                  </a:cubicBezTo>
                  <a:cubicBezTo>
                    <a:pt x="1483" y="719"/>
                    <a:pt x="1523" y="656"/>
                    <a:pt x="1586" y="622"/>
                  </a:cubicBezTo>
                  <a:cubicBezTo>
                    <a:pt x="1530" y="644"/>
                    <a:pt x="1486" y="688"/>
                    <a:pt x="1449" y="734"/>
                  </a:cubicBezTo>
                  <a:cubicBezTo>
                    <a:pt x="1426" y="761"/>
                    <a:pt x="1264" y="841"/>
                    <a:pt x="1241" y="841"/>
                  </a:cubicBezTo>
                  <a:cubicBezTo>
                    <a:pt x="1278" y="791"/>
                    <a:pt x="1330" y="755"/>
                    <a:pt x="1370" y="707"/>
                  </a:cubicBezTo>
                  <a:cubicBezTo>
                    <a:pt x="1401" y="670"/>
                    <a:pt x="1424" y="626"/>
                    <a:pt x="1440" y="582"/>
                  </a:cubicBezTo>
                  <a:cubicBezTo>
                    <a:pt x="1499" y="558"/>
                    <a:pt x="1571" y="550"/>
                    <a:pt x="1615" y="529"/>
                  </a:cubicBezTo>
                  <a:cubicBezTo>
                    <a:pt x="1638" y="518"/>
                    <a:pt x="1669" y="503"/>
                    <a:pt x="1692" y="489"/>
                  </a:cubicBezTo>
                  <a:cubicBezTo>
                    <a:pt x="1726" y="468"/>
                    <a:pt x="1822" y="407"/>
                    <a:pt x="1861" y="443"/>
                  </a:cubicBezTo>
                  <a:cubicBezTo>
                    <a:pt x="1819" y="393"/>
                    <a:pt x="1697" y="463"/>
                    <a:pt x="1652" y="479"/>
                  </a:cubicBezTo>
                  <a:cubicBezTo>
                    <a:pt x="1672" y="445"/>
                    <a:pt x="1686" y="404"/>
                    <a:pt x="1720" y="381"/>
                  </a:cubicBezTo>
                  <a:cubicBezTo>
                    <a:pt x="1754" y="357"/>
                    <a:pt x="1797" y="347"/>
                    <a:pt x="1836" y="338"/>
                  </a:cubicBezTo>
                  <a:cubicBezTo>
                    <a:pt x="1908" y="321"/>
                    <a:pt x="1999" y="307"/>
                    <a:pt x="2029" y="230"/>
                  </a:cubicBezTo>
                  <a:cubicBezTo>
                    <a:pt x="1976" y="328"/>
                    <a:pt x="1833" y="301"/>
                    <a:pt x="1743" y="327"/>
                  </a:cubicBezTo>
                  <a:cubicBezTo>
                    <a:pt x="1774" y="291"/>
                    <a:pt x="1803" y="254"/>
                    <a:pt x="1837" y="221"/>
                  </a:cubicBezTo>
                  <a:cubicBezTo>
                    <a:pt x="1797" y="251"/>
                    <a:pt x="1761" y="286"/>
                    <a:pt x="1723" y="320"/>
                  </a:cubicBezTo>
                  <a:cubicBezTo>
                    <a:pt x="1690" y="349"/>
                    <a:pt x="1659" y="370"/>
                    <a:pt x="1632" y="406"/>
                  </a:cubicBezTo>
                  <a:cubicBezTo>
                    <a:pt x="1606" y="443"/>
                    <a:pt x="1585" y="476"/>
                    <a:pt x="1542" y="495"/>
                  </a:cubicBezTo>
                  <a:cubicBezTo>
                    <a:pt x="1515" y="507"/>
                    <a:pt x="1486" y="513"/>
                    <a:pt x="1458" y="522"/>
                  </a:cubicBezTo>
                  <a:cubicBezTo>
                    <a:pt x="1461" y="506"/>
                    <a:pt x="1464" y="490"/>
                    <a:pt x="1466" y="473"/>
                  </a:cubicBezTo>
                  <a:cubicBezTo>
                    <a:pt x="1468" y="457"/>
                    <a:pt x="1478" y="454"/>
                    <a:pt x="1489" y="442"/>
                  </a:cubicBezTo>
                  <a:cubicBezTo>
                    <a:pt x="1514" y="416"/>
                    <a:pt x="1529" y="383"/>
                    <a:pt x="1539" y="348"/>
                  </a:cubicBezTo>
                  <a:cubicBezTo>
                    <a:pt x="1557" y="282"/>
                    <a:pt x="1569" y="100"/>
                    <a:pt x="1567" y="31"/>
                  </a:cubicBezTo>
                  <a:cubicBezTo>
                    <a:pt x="1558" y="118"/>
                    <a:pt x="1537" y="345"/>
                    <a:pt x="1468" y="408"/>
                  </a:cubicBezTo>
                  <a:cubicBezTo>
                    <a:pt x="1462" y="273"/>
                    <a:pt x="1385" y="185"/>
                    <a:pt x="1270" y="123"/>
                  </a:cubicBezTo>
                  <a:cubicBezTo>
                    <a:pt x="1325" y="157"/>
                    <a:pt x="1378" y="198"/>
                    <a:pt x="1409" y="255"/>
                  </a:cubicBezTo>
                  <a:cubicBezTo>
                    <a:pt x="1445" y="320"/>
                    <a:pt x="1449" y="400"/>
                    <a:pt x="1435" y="470"/>
                  </a:cubicBezTo>
                  <a:cubicBezTo>
                    <a:pt x="1423" y="449"/>
                    <a:pt x="1407" y="430"/>
                    <a:pt x="1389" y="413"/>
                  </a:cubicBezTo>
                  <a:cubicBezTo>
                    <a:pt x="1381" y="405"/>
                    <a:pt x="1372" y="398"/>
                    <a:pt x="1363" y="391"/>
                  </a:cubicBezTo>
                  <a:cubicBezTo>
                    <a:pt x="1369" y="378"/>
                    <a:pt x="1372" y="365"/>
                    <a:pt x="1373" y="351"/>
                  </a:cubicBezTo>
                  <a:cubicBezTo>
                    <a:pt x="1375" y="300"/>
                    <a:pt x="1352" y="250"/>
                    <a:pt x="1329" y="206"/>
                  </a:cubicBezTo>
                  <a:cubicBezTo>
                    <a:pt x="1347" y="256"/>
                    <a:pt x="1372" y="326"/>
                    <a:pt x="1344" y="376"/>
                  </a:cubicBezTo>
                  <a:cubicBezTo>
                    <a:pt x="1296" y="340"/>
                    <a:pt x="1212" y="264"/>
                    <a:pt x="1248" y="194"/>
                  </a:cubicBezTo>
                  <a:cubicBezTo>
                    <a:pt x="1213" y="244"/>
                    <a:pt x="1254" y="324"/>
                    <a:pt x="1288" y="363"/>
                  </a:cubicBezTo>
                  <a:cubicBezTo>
                    <a:pt x="1331" y="411"/>
                    <a:pt x="1371" y="412"/>
                    <a:pt x="1427" y="505"/>
                  </a:cubicBezTo>
                  <a:cubicBezTo>
                    <a:pt x="1414" y="550"/>
                    <a:pt x="1394" y="593"/>
                    <a:pt x="1367" y="634"/>
                  </a:cubicBezTo>
                  <a:cubicBezTo>
                    <a:pt x="1354" y="653"/>
                    <a:pt x="1339" y="671"/>
                    <a:pt x="1321" y="687"/>
                  </a:cubicBezTo>
                  <a:cubicBezTo>
                    <a:pt x="1310" y="698"/>
                    <a:pt x="1299" y="716"/>
                    <a:pt x="1286" y="704"/>
                  </a:cubicBezTo>
                  <a:cubicBezTo>
                    <a:pt x="1276" y="695"/>
                    <a:pt x="1266" y="686"/>
                    <a:pt x="1256" y="677"/>
                  </a:cubicBezTo>
                  <a:cubicBezTo>
                    <a:pt x="1236" y="659"/>
                    <a:pt x="1218" y="640"/>
                    <a:pt x="1200" y="619"/>
                  </a:cubicBezTo>
                  <a:cubicBezTo>
                    <a:pt x="1178" y="593"/>
                    <a:pt x="1179" y="589"/>
                    <a:pt x="1189" y="557"/>
                  </a:cubicBezTo>
                  <a:cubicBezTo>
                    <a:pt x="1203" y="511"/>
                    <a:pt x="1223" y="467"/>
                    <a:pt x="1245" y="424"/>
                  </a:cubicBezTo>
                  <a:cubicBezTo>
                    <a:pt x="1246" y="425"/>
                    <a:pt x="1246" y="426"/>
                    <a:pt x="1246" y="426"/>
                  </a:cubicBezTo>
                  <a:cubicBezTo>
                    <a:pt x="1246" y="426"/>
                    <a:pt x="1270" y="416"/>
                    <a:pt x="1276" y="396"/>
                  </a:cubicBezTo>
                  <a:cubicBezTo>
                    <a:pt x="1282" y="377"/>
                    <a:pt x="1269" y="355"/>
                    <a:pt x="1269" y="355"/>
                  </a:cubicBezTo>
                  <a:cubicBezTo>
                    <a:pt x="1269" y="355"/>
                    <a:pt x="1245" y="365"/>
                    <a:pt x="1239" y="385"/>
                  </a:cubicBezTo>
                  <a:cubicBezTo>
                    <a:pt x="1234" y="399"/>
                    <a:pt x="1240" y="414"/>
                    <a:pt x="1244" y="421"/>
                  </a:cubicBezTo>
                  <a:cubicBezTo>
                    <a:pt x="1213" y="467"/>
                    <a:pt x="1183" y="514"/>
                    <a:pt x="1162" y="564"/>
                  </a:cubicBezTo>
                  <a:cubicBezTo>
                    <a:pt x="1135" y="516"/>
                    <a:pt x="1126" y="462"/>
                    <a:pt x="1124" y="407"/>
                  </a:cubicBezTo>
                  <a:cubicBezTo>
                    <a:pt x="1121" y="345"/>
                    <a:pt x="1124" y="264"/>
                    <a:pt x="1176" y="221"/>
                  </a:cubicBezTo>
                  <a:cubicBezTo>
                    <a:pt x="1109" y="262"/>
                    <a:pt x="1097" y="360"/>
                    <a:pt x="1093" y="431"/>
                  </a:cubicBezTo>
                  <a:cubicBezTo>
                    <a:pt x="1061" y="374"/>
                    <a:pt x="1059" y="292"/>
                    <a:pt x="1074" y="230"/>
                  </a:cubicBezTo>
                  <a:cubicBezTo>
                    <a:pt x="1049" y="295"/>
                    <a:pt x="1041" y="384"/>
                    <a:pt x="1070" y="448"/>
                  </a:cubicBezTo>
                  <a:cubicBezTo>
                    <a:pt x="1077" y="463"/>
                    <a:pt x="1092" y="475"/>
                    <a:pt x="1093" y="491"/>
                  </a:cubicBezTo>
                  <a:cubicBezTo>
                    <a:pt x="1093" y="501"/>
                    <a:pt x="1094" y="511"/>
                    <a:pt x="1096" y="521"/>
                  </a:cubicBezTo>
                  <a:cubicBezTo>
                    <a:pt x="1101" y="552"/>
                    <a:pt x="1110" y="581"/>
                    <a:pt x="1123" y="610"/>
                  </a:cubicBezTo>
                  <a:cubicBezTo>
                    <a:pt x="1051" y="586"/>
                    <a:pt x="1003" y="529"/>
                    <a:pt x="999" y="452"/>
                  </a:cubicBezTo>
                  <a:cubicBezTo>
                    <a:pt x="996" y="498"/>
                    <a:pt x="1007" y="543"/>
                    <a:pt x="1037" y="580"/>
                  </a:cubicBezTo>
                  <a:cubicBezTo>
                    <a:pt x="1055" y="602"/>
                    <a:pt x="1078" y="620"/>
                    <a:pt x="1104" y="633"/>
                  </a:cubicBezTo>
                  <a:cubicBezTo>
                    <a:pt x="1126" y="644"/>
                    <a:pt x="1142" y="647"/>
                    <a:pt x="1155" y="668"/>
                  </a:cubicBezTo>
                  <a:cubicBezTo>
                    <a:pt x="1171" y="692"/>
                    <a:pt x="1189" y="715"/>
                    <a:pt x="1208" y="738"/>
                  </a:cubicBezTo>
                  <a:cubicBezTo>
                    <a:pt x="1229" y="764"/>
                    <a:pt x="1234" y="759"/>
                    <a:pt x="1210" y="783"/>
                  </a:cubicBezTo>
                  <a:cubicBezTo>
                    <a:pt x="1164" y="827"/>
                    <a:pt x="1129" y="888"/>
                    <a:pt x="1108" y="948"/>
                  </a:cubicBezTo>
                  <a:cubicBezTo>
                    <a:pt x="1085" y="865"/>
                    <a:pt x="1071" y="781"/>
                    <a:pt x="1028" y="706"/>
                  </a:cubicBezTo>
                  <a:cubicBezTo>
                    <a:pt x="1014" y="683"/>
                    <a:pt x="930" y="478"/>
                    <a:pt x="940" y="440"/>
                  </a:cubicBezTo>
                  <a:cubicBezTo>
                    <a:pt x="953" y="391"/>
                    <a:pt x="972" y="352"/>
                    <a:pt x="990" y="304"/>
                  </a:cubicBezTo>
                  <a:cubicBezTo>
                    <a:pt x="1010" y="250"/>
                    <a:pt x="1024" y="194"/>
                    <a:pt x="1027" y="136"/>
                  </a:cubicBezTo>
                  <a:cubicBezTo>
                    <a:pt x="1030" y="95"/>
                    <a:pt x="1031" y="18"/>
                    <a:pt x="979" y="6"/>
                  </a:cubicBezTo>
                  <a:cubicBezTo>
                    <a:pt x="1033" y="22"/>
                    <a:pt x="1022" y="107"/>
                    <a:pt x="1015" y="148"/>
                  </a:cubicBezTo>
                  <a:cubicBezTo>
                    <a:pt x="1005" y="207"/>
                    <a:pt x="985" y="262"/>
                    <a:pt x="959" y="316"/>
                  </a:cubicBezTo>
                  <a:cubicBezTo>
                    <a:pt x="946" y="268"/>
                    <a:pt x="935" y="221"/>
                    <a:pt x="923" y="173"/>
                  </a:cubicBezTo>
                  <a:cubicBezTo>
                    <a:pt x="912" y="120"/>
                    <a:pt x="925" y="64"/>
                    <a:pt x="910" y="12"/>
                  </a:cubicBezTo>
                  <a:cubicBezTo>
                    <a:pt x="915" y="46"/>
                    <a:pt x="908" y="79"/>
                    <a:pt x="904" y="112"/>
                  </a:cubicBezTo>
                  <a:cubicBezTo>
                    <a:pt x="900" y="150"/>
                    <a:pt x="903" y="186"/>
                    <a:pt x="907" y="223"/>
                  </a:cubicBezTo>
                  <a:cubicBezTo>
                    <a:pt x="860" y="182"/>
                    <a:pt x="842" y="123"/>
                    <a:pt x="835" y="63"/>
                  </a:cubicBezTo>
                  <a:cubicBezTo>
                    <a:pt x="834" y="123"/>
                    <a:pt x="844" y="186"/>
                    <a:pt x="884" y="234"/>
                  </a:cubicBezTo>
                  <a:cubicBezTo>
                    <a:pt x="892" y="243"/>
                    <a:pt x="900" y="252"/>
                    <a:pt x="909" y="259"/>
                  </a:cubicBezTo>
                  <a:cubicBezTo>
                    <a:pt x="918" y="268"/>
                    <a:pt x="929" y="316"/>
                    <a:pt x="936" y="366"/>
                  </a:cubicBezTo>
                  <a:cubicBezTo>
                    <a:pt x="917" y="406"/>
                    <a:pt x="900" y="447"/>
                    <a:pt x="893" y="491"/>
                  </a:cubicBezTo>
                  <a:cubicBezTo>
                    <a:pt x="855" y="452"/>
                    <a:pt x="815" y="417"/>
                    <a:pt x="780" y="374"/>
                  </a:cubicBezTo>
                  <a:cubicBezTo>
                    <a:pt x="766" y="357"/>
                    <a:pt x="771" y="318"/>
                    <a:pt x="767" y="296"/>
                  </a:cubicBezTo>
                  <a:cubicBezTo>
                    <a:pt x="763" y="271"/>
                    <a:pt x="758" y="246"/>
                    <a:pt x="753" y="221"/>
                  </a:cubicBezTo>
                  <a:cubicBezTo>
                    <a:pt x="745" y="186"/>
                    <a:pt x="741" y="151"/>
                    <a:pt x="735" y="115"/>
                  </a:cubicBezTo>
                  <a:cubicBezTo>
                    <a:pt x="725" y="61"/>
                    <a:pt x="693" y="34"/>
                    <a:pt x="649" y="0"/>
                  </a:cubicBezTo>
                  <a:cubicBezTo>
                    <a:pt x="697" y="50"/>
                    <a:pt x="719" y="83"/>
                    <a:pt x="717" y="153"/>
                  </a:cubicBezTo>
                  <a:cubicBezTo>
                    <a:pt x="715" y="201"/>
                    <a:pt x="723" y="249"/>
                    <a:pt x="724" y="297"/>
                  </a:cubicBezTo>
                  <a:cubicBezTo>
                    <a:pt x="702" y="264"/>
                    <a:pt x="680" y="228"/>
                    <a:pt x="653" y="198"/>
                  </a:cubicBezTo>
                  <a:cubicBezTo>
                    <a:pt x="627" y="170"/>
                    <a:pt x="595" y="147"/>
                    <a:pt x="566" y="123"/>
                  </a:cubicBezTo>
                  <a:cubicBezTo>
                    <a:pt x="602" y="163"/>
                    <a:pt x="638" y="200"/>
                    <a:pt x="663" y="249"/>
                  </a:cubicBezTo>
                  <a:cubicBezTo>
                    <a:pt x="688" y="298"/>
                    <a:pt x="710" y="348"/>
                    <a:pt x="737" y="395"/>
                  </a:cubicBezTo>
                  <a:cubicBezTo>
                    <a:pt x="673" y="383"/>
                    <a:pt x="631" y="348"/>
                    <a:pt x="613" y="284"/>
                  </a:cubicBezTo>
                  <a:cubicBezTo>
                    <a:pt x="623" y="365"/>
                    <a:pt x="680" y="408"/>
                    <a:pt x="756" y="425"/>
                  </a:cubicBezTo>
                  <a:cubicBezTo>
                    <a:pt x="783" y="468"/>
                    <a:pt x="883" y="546"/>
                    <a:pt x="908" y="606"/>
                  </a:cubicBezTo>
                  <a:cubicBezTo>
                    <a:pt x="912" y="615"/>
                    <a:pt x="915" y="623"/>
                    <a:pt x="920" y="631"/>
                  </a:cubicBezTo>
                  <a:cubicBezTo>
                    <a:pt x="890" y="630"/>
                    <a:pt x="861" y="634"/>
                    <a:pt x="832" y="638"/>
                  </a:cubicBezTo>
                  <a:cubicBezTo>
                    <a:pt x="810" y="641"/>
                    <a:pt x="792" y="619"/>
                    <a:pt x="780" y="600"/>
                  </a:cubicBezTo>
                  <a:cubicBezTo>
                    <a:pt x="757" y="562"/>
                    <a:pt x="750" y="524"/>
                    <a:pt x="703" y="509"/>
                  </a:cubicBezTo>
                  <a:cubicBezTo>
                    <a:pt x="757" y="535"/>
                    <a:pt x="754" y="600"/>
                    <a:pt x="790" y="644"/>
                  </a:cubicBezTo>
                  <a:cubicBezTo>
                    <a:pt x="727" y="653"/>
                    <a:pt x="637" y="662"/>
                    <a:pt x="633" y="576"/>
                  </a:cubicBezTo>
                  <a:cubicBezTo>
                    <a:pt x="620" y="651"/>
                    <a:pt x="686" y="678"/>
                    <a:pt x="749" y="686"/>
                  </a:cubicBezTo>
                  <a:cubicBezTo>
                    <a:pt x="786" y="691"/>
                    <a:pt x="898" y="668"/>
                    <a:pt x="958" y="696"/>
                  </a:cubicBezTo>
                  <a:cubicBezTo>
                    <a:pt x="996" y="755"/>
                    <a:pt x="1012" y="819"/>
                    <a:pt x="1024" y="887"/>
                  </a:cubicBezTo>
                  <a:cubicBezTo>
                    <a:pt x="1036" y="954"/>
                    <a:pt x="1053" y="1016"/>
                    <a:pt x="1073" y="1080"/>
                  </a:cubicBezTo>
                  <a:cubicBezTo>
                    <a:pt x="1049" y="1068"/>
                    <a:pt x="949" y="1045"/>
                    <a:pt x="903" y="930"/>
                  </a:cubicBezTo>
                  <a:cubicBezTo>
                    <a:pt x="882" y="879"/>
                    <a:pt x="874" y="822"/>
                    <a:pt x="838" y="778"/>
                  </a:cubicBezTo>
                  <a:cubicBezTo>
                    <a:pt x="863" y="819"/>
                    <a:pt x="867" y="866"/>
                    <a:pt x="876" y="913"/>
                  </a:cubicBezTo>
                  <a:cubicBezTo>
                    <a:pt x="853" y="901"/>
                    <a:pt x="835" y="877"/>
                    <a:pt x="821" y="856"/>
                  </a:cubicBezTo>
                  <a:cubicBezTo>
                    <a:pt x="818" y="852"/>
                    <a:pt x="792" y="798"/>
                    <a:pt x="790" y="791"/>
                  </a:cubicBezTo>
                  <a:cubicBezTo>
                    <a:pt x="795" y="837"/>
                    <a:pt x="821" y="891"/>
                    <a:pt x="856" y="923"/>
                  </a:cubicBezTo>
                  <a:cubicBezTo>
                    <a:pt x="872" y="938"/>
                    <a:pt x="878" y="934"/>
                    <a:pt x="886" y="952"/>
                  </a:cubicBezTo>
                  <a:cubicBezTo>
                    <a:pt x="892" y="977"/>
                    <a:pt x="905" y="1000"/>
                    <a:pt x="920" y="1019"/>
                  </a:cubicBezTo>
                  <a:cubicBezTo>
                    <a:pt x="875" y="1004"/>
                    <a:pt x="830" y="988"/>
                    <a:pt x="785" y="971"/>
                  </a:cubicBezTo>
                  <a:cubicBezTo>
                    <a:pt x="739" y="925"/>
                    <a:pt x="616" y="826"/>
                    <a:pt x="548" y="577"/>
                  </a:cubicBezTo>
                  <a:cubicBezTo>
                    <a:pt x="540" y="548"/>
                    <a:pt x="534" y="518"/>
                    <a:pt x="522" y="490"/>
                  </a:cubicBezTo>
                  <a:cubicBezTo>
                    <a:pt x="516" y="474"/>
                    <a:pt x="508" y="458"/>
                    <a:pt x="500" y="442"/>
                  </a:cubicBezTo>
                  <a:cubicBezTo>
                    <a:pt x="489" y="421"/>
                    <a:pt x="488" y="423"/>
                    <a:pt x="495" y="402"/>
                  </a:cubicBezTo>
                  <a:cubicBezTo>
                    <a:pt x="509" y="362"/>
                    <a:pt x="505" y="317"/>
                    <a:pt x="503" y="274"/>
                  </a:cubicBezTo>
                  <a:cubicBezTo>
                    <a:pt x="502" y="216"/>
                    <a:pt x="488" y="152"/>
                    <a:pt x="437" y="117"/>
                  </a:cubicBezTo>
                  <a:cubicBezTo>
                    <a:pt x="470" y="146"/>
                    <a:pt x="482" y="191"/>
                    <a:pt x="483" y="234"/>
                  </a:cubicBezTo>
                  <a:cubicBezTo>
                    <a:pt x="446" y="198"/>
                    <a:pt x="416" y="157"/>
                    <a:pt x="380" y="120"/>
                  </a:cubicBezTo>
                  <a:cubicBezTo>
                    <a:pt x="414" y="165"/>
                    <a:pt x="441" y="216"/>
                    <a:pt x="477" y="259"/>
                  </a:cubicBezTo>
                  <a:cubicBezTo>
                    <a:pt x="484" y="267"/>
                    <a:pt x="479" y="277"/>
                    <a:pt x="478" y="286"/>
                  </a:cubicBezTo>
                  <a:cubicBezTo>
                    <a:pt x="477" y="317"/>
                    <a:pt x="474" y="349"/>
                    <a:pt x="463" y="377"/>
                  </a:cubicBezTo>
                  <a:cubicBezTo>
                    <a:pt x="438" y="330"/>
                    <a:pt x="422" y="276"/>
                    <a:pt x="387" y="234"/>
                  </a:cubicBezTo>
                  <a:cubicBezTo>
                    <a:pt x="354" y="196"/>
                    <a:pt x="308" y="173"/>
                    <a:pt x="274" y="136"/>
                  </a:cubicBezTo>
                  <a:cubicBezTo>
                    <a:pt x="313" y="190"/>
                    <a:pt x="367" y="224"/>
                    <a:pt x="393" y="288"/>
                  </a:cubicBezTo>
                  <a:cubicBezTo>
                    <a:pt x="414" y="340"/>
                    <a:pt x="430" y="394"/>
                    <a:pt x="450" y="446"/>
                  </a:cubicBezTo>
                  <a:cubicBezTo>
                    <a:pt x="410" y="425"/>
                    <a:pt x="364" y="408"/>
                    <a:pt x="332" y="373"/>
                  </a:cubicBezTo>
                  <a:cubicBezTo>
                    <a:pt x="329" y="330"/>
                    <a:pt x="326" y="287"/>
                    <a:pt x="305" y="248"/>
                  </a:cubicBezTo>
                  <a:cubicBezTo>
                    <a:pt x="318" y="282"/>
                    <a:pt x="318" y="318"/>
                    <a:pt x="316" y="354"/>
                  </a:cubicBezTo>
                  <a:cubicBezTo>
                    <a:pt x="271" y="289"/>
                    <a:pt x="242" y="221"/>
                    <a:pt x="153" y="218"/>
                  </a:cubicBezTo>
                  <a:cubicBezTo>
                    <a:pt x="252" y="234"/>
                    <a:pt x="256" y="322"/>
                    <a:pt x="305" y="392"/>
                  </a:cubicBezTo>
                  <a:cubicBezTo>
                    <a:pt x="234" y="389"/>
                    <a:pt x="169" y="354"/>
                    <a:pt x="99" y="350"/>
                  </a:cubicBezTo>
                  <a:cubicBezTo>
                    <a:pt x="142" y="359"/>
                    <a:pt x="182" y="378"/>
                    <a:pt x="223" y="395"/>
                  </a:cubicBezTo>
                  <a:cubicBezTo>
                    <a:pt x="236" y="400"/>
                    <a:pt x="319" y="435"/>
                    <a:pt x="328" y="419"/>
                  </a:cubicBezTo>
                  <a:cubicBezTo>
                    <a:pt x="368" y="459"/>
                    <a:pt x="470" y="515"/>
                    <a:pt x="472" y="511"/>
                  </a:cubicBezTo>
                  <a:cubicBezTo>
                    <a:pt x="488" y="570"/>
                    <a:pt x="540" y="674"/>
                    <a:pt x="555" y="733"/>
                  </a:cubicBezTo>
                  <a:cubicBezTo>
                    <a:pt x="530" y="723"/>
                    <a:pt x="443" y="672"/>
                    <a:pt x="416" y="667"/>
                  </a:cubicBezTo>
                  <a:cubicBezTo>
                    <a:pt x="396" y="664"/>
                    <a:pt x="391" y="638"/>
                    <a:pt x="379" y="622"/>
                  </a:cubicBezTo>
                  <a:cubicBezTo>
                    <a:pt x="351" y="583"/>
                    <a:pt x="313" y="550"/>
                    <a:pt x="272" y="524"/>
                  </a:cubicBezTo>
                  <a:cubicBezTo>
                    <a:pt x="314" y="559"/>
                    <a:pt x="359" y="608"/>
                    <a:pt x="376" y="661"/>
                  </a:cubicBezTo>
                  <a:cubicBezTo>
                    <a:pt x="361" y="659"/>
                    <a:pt x="255" y="658"/>
                    <a:pt x="251" y="646"/>
                  </a:cubicBezTo>
                  <a:cubicBezTo>
                    <a:pt x="237" y="604"/>
                    <a:pt x="195" y="580"/>
                    <a:pt x="165" y="551"/>
                  </a:cubicBezTo>
                  <a:cubicBezTo>
                    <a:pt x="189" y="580"/>
                    <a:pt x="223" y="607"/>
                    <a:pt x="234" y="645"/>
                  </a:cubicBezTo>
                  <a:cubicBezTo>
                    <a:pt x="197" y="638"/>
                    <a:pt x="163" y="623"/>
                    <a:pt x="127" y="613"/>
                  </a:cubicBezTo>
                  <a:cubicBezTo>
                    <a:pt x="86" y="601"/>
                    <a:pt x="43" y="599"/>
                    <a:pt x="0" y="598"/>
                  </a:cubicBezTo>
                  <a:cubicBezTo>
                    <a:pt x="62" y="606"/>
                    <a:pt x="116" y="621"/>
                    <a:pt x="172" y="646"/>
                  </a:cubicBezTo>
                  <a:cubicBezTo>
                    <a:pt x="150" y="651"/>
                    <a:pt x="120" y="663"/>
                    <a:pt x="95" y="679"/>
                  </a:cubicBezTo>
                  <a:cubicBezTo>
                    <a:pt x="70" y="696"/>
                    <a:pt x="34" y="755"/>
                    <a:pt x="0" y="751"/>
                  </a:cubicBezTo>
                  <a:cubicBezTo>
                    <a:pt x="33" y="760"/>
                    <a:pt x="79" y="706"/>
                    <a:pt x="106" y="692"/>
                  </a:cubicBezTo>
                  <a:cubicBezTo>
                    <a:pt x="127" y="682"/>
                    <a:pt x="221" y="666"/>
                    <a:pt x="220" y="665"/>
                  </a:cubicBezTo>
                  <a:cubicBezTo>
                    <a:pt x="305" y="690"/>
                    <a:pt x="398" y="692"/>
                    <a:pt x="478" y="734"/>
                  </a:cubicBezTo>
                  <a:cubicBezTo>
                    <a:pt x="516" y="755"/>
                    <a:pt x="542" y="790"/>
                    <a:pt x="571" y="821"/>
                  </a:cubicBezTo>
                  <a:cubicBezTo>
                    <a:pt x="601" y="853"/>
                    <a:pt x="630" y="884"/>
                    <a:pt x="659" y="917"/>
                  </a:cubicBezTo>
                  <a:cubicBezTo>
                    <a:pt x="614" y="903"/>
                    <a:pt x="569" y="902"/>
                    <a:pt x="523" y="912"/>
                  </a:cubicBezTo>
                  <a:cubicBezTo>
                    <a:pt x="504" y="916"/>
                    <a:pt x="415" y="945"/>
                    <a:pt x="413" y="948"/>
                  </a:cubicBezTo>
                  <a:cubicBezTo>
                    <a:pt x="413" y="946"/>
                    <a:pt x="322" y="929"/>
                    <a:pt x="316" y="927"/>
                  </a:cubicBezTo>
                  <a:cubicBezTo>
                    <a:pt x="310" y="924"/>
                    <a:pt x="221" y="869"/>
                    <a:pt x="180" y="892"/>
                  </a:cubicBezTo>
                  <a:cubicBezTo>
                    <a:pt x="212" y="894"/>
                    <a:pt x="240" y="898"/>
                    <a:pt x="267" y="916"/>
                  </a:cubicBezTo>
                  <a:cubicBezTo>
                    <a:pt x="301" y="938"/>
                    <a:pt x="331" y="957"/>
                    <a:pt x="371" y="968"/>
                  </a:cubicBezTo>
                  <a:cubicBezTo>
                    <a:pt x="311" y="992"/>
                    <a:pt x="256" y="996"/>
                    <a:pt x="193" y="991"/>
                  </a:cubicBezTo>
                  <a:cubicBezTo>
                    <a:pt x="133" y="985"/>
                    <a:pt x="73" y="979"/>
                    <a:pt x="13" y="989"/>
                  </a:cubicBezTo>
                  <a:cubicBezTo>
                    <a:pt x="133" y="977"/>
                    <a:pt x="247" y="1032"/>
                    <a:pt x="366" y="996"/>
                  </a:cubicBezTo>
                  <a:cubicBezTo>
                    <a:pt x="431" y="976"/>
                    <a:pt x="494" y="946"/>
                    <a:pt x="563" y="944"/>
                  </a:cubicBezTo>
                  <a:cubicBezTo>
                    <a:pt x="595" y="944"/>
                    <a:pt x="625" y="951"/>
                    <a:pt x="653" y="963"/>
                  </a:cubicBezTo>
                  <a:cubicBezTo>
                    <a:pt x="676" y="973"/>
                    <a:pt x="819" y="1046"/>
                    <a:pt x="836" y="1053"/>
                  </a:cubicBezTo>
                  <a:cubicBezTo>
                    <a:pt x="801" y="1062"/>
                    <a:pt x="768" y="1076"/>
                    <a:pt x="734" y="1086"/>
                  </a:cubicBezTo>
                  <a:cubicBezTo>
                    <a:pt x="719" y="1091"/>
                    <a:pt x="699" y="1097"/>
                    <a:pt x="685" y="1087"/>
                  </a:cubicBezTo>
                  <a:cubicBezTo>
                    <a:pt x="653" y="1066"/>
                    <a:pt x="631" y="1039"/>
                    <a:pt x="595" y="1024"/>
                  </a:cubicBezTo>
                  <a:cubicBezTo>
                    <a:pt x="566" y="1013"/>
                    <a:pt x="536" y="1008"/>
                    <a:pt x="506" y="1005"/>
                  </a:cubicBezTo>
                  <a:cubicBezTo>
                    <a:pt x="569" y="1019"/>
                    <a:pt x="612" y="1046"/>
                    <a:pt x="655" y="1094"/>
                  </a:cubicBezTo>
                  <a:cubicBezTo>
                    <a:pt x="641" y="1094"/>
                    <a:pt x="514" y="1076"/>
                    <a:pt x="484" y="1075"/>
                  </a:cubicBezTo>
                  <a:cubicBezTo>
                    <a:pt x="442" y="1074"/>
                    <a:pt x="401" y="1075"/>
                    <a:pt x="359" y="1077"/>
                  </a:cubicBezTo>
                  <a:cubicBezTo>
                    <a:pt x="420" y="1082"/>
                    <a:pt x="480" y="1089"/>
                    <a:pt x="539" y="1104"/>
                  </a:cubicBezTo>
                  <a:cubicBezTo>
                    <a:pt x="476" y="1150"/>
                    <a:pt x="406" y="1214"/>
                    <a:pt x="326" y="1155"/>
                  </a:cubicBezTo>
                  <a:cubicBezTo>
                    <a:pt x="371" y="1198"/>
                    <a:pt x="436" y="1197"/>
                    <a:pt x="489" y="1171"/>
                  </a:cubicBezTo>
                  <a:cubicBezTo>
                    <a:pt x="515" y="1158"/>
                    <a:pt x="538" y="1140"/>
                    <a:pt x="564" y="1128"/>
                  </a:cubicBezTo>
                  <a:cubicBezTo>
                    <a:pt x="600" y="1110"/>
                    <a:pt x="640" y="1133"/>
                    <a:pt x="678" y="1137"/>
                  </a:cubicBezTo>
                  <a:cubicBezTo>
                    <a:pt x="735" y="1142"/>
                    <a:pt x="787" y="1125"/>
                    <a:pt x="842" y="1117"/>
                  </a:cubicBezTo>
                  <a:cubicBezTo>
                    <a:pt x="898" y="1109"/>
                    <a:pt x="997" y="1130"/>
                    <a:pt x="996" y="1125"/>
                  </a:cubicBezTo>
                  <a:cubicBezTo>
                    <a:pt x="1034" y="1144"/>
                    <a:pt x="1064" y="1231"/>
                    <a:pt x="1062" y="1273"/>
                  </a:cubicBezTo>
                  <a:cubicBezTo>
                    <a:pt x="1055" y="1398"/>
                    <a:pt x="1075" y="1540"/>
                    <a:pt x="1063" y="1626"/>
                  </a:cubicBezTo>
                  <a:cubicBezTo>
                    <a:pt x="1046" y="1741"/>
                    <a:pt x="1063" y="1921"/>
                    <a:pt x="1031" y="2038"/>
                  </a:cubicBezTo>
                  <a:cubicBezTo>
                    <a:pt x="1063" y="2066"/>
                    <a:pt x="1191" y="2071"/>
                    <a:pt x="1234" y="2044"/>
                  </a:cubicBezTo>
                  <a:cubicBezTo>
                    <a:pt x="1232" y="1918"/>
                    <a:pt x="1192" y="1798"/>
                    <a:pt x="1191" y="1673"/>
                  </a:cubicBezTo>
                  <a:cubicBezTo>
                    <a:pt x="1189" y="1540"/>
                    <a:pt x="1178" y="1280"/>
                    <a:pt x="1184" y="1282"/>
                  </a:cubicBezTo>
                  <a:cubicBezTo>
                    <a:pt x="1215" y="1194"/>
                    <a:pt x="1232" y="1096"/>
                    <a:pt x="1340" y="1081"/>
                  </a:cubicBezTo>
                  <a:cubicBezTo>
                    <a:pt x="1441" y="1066"/>
                    <a:pt x="1535" y="1081"/>
                    <a:pt x="1635" y="1094"/>
                  </a:cubicBezTo>
                  <a:cubicBezTo>
                    <a:pt x="1653" y="1122"/>
                    <a:pt x="1687" y="1150"/>
                    <a:pt x="1704" y="1160"/>
                  </a:cubicBezTo>
                  <a:cubicBezTo>
                    <a:pt x="1720" y="1169"/>
                    <a:pt x="1763" y="1182"/>
                    <a:pt x="1781" y="1183"/>
                  </a:cubicBezTo>
                  <a:cubicBezTo>
                    <a:pt x="1834" y="1183"/>
                    <a:pt x="1887" y="1168"/>
                    <a:pt x="1898" y="1187"/>
                  </a:cubicBezTo>
                  <a:cubicBezTo>
                    <a:pt x="1909" y="1207"/>
                    <a:pt x="1924" y="1226"/>
                    <a:pt x="1942" y="1240"/>
                  </a:cubicBezTo>
                  <a:cubicBezTo>
                    <a:pt x="1969" y="1260"/>
                    <a:pt x="2002" y="1267"/>
                    <a:pt x="2035" y="1260"/>
                  </a:cubicBezTo>
                  <a:cubicBezTo>
                    <a:pt x="1981" y="1265"/>
                    <a:pt x="1937" y="1229"/>
                    <a:pt x="1918" y="1181"/>
                  </a:cubicBezTo>
                  <a:cubicBezTo>
                    <a:pt x="1942" y="1190"/>
                    <a:pt x="1964" y="1206"/>
                    <a:pt x="1990" y="1208"/>
                  </a:cubicBezTo>
                  <a:cubicBezTo>
                    <a:pt x="2036" y="1212"/>
                    <a:pt x="2066" y="1178"/>
                    <a:pt x="2107" y="1164"/>
                  </a:cubicBezTo>
                  <a:cubicBezTo>
                    <a:pt x="2066" y="1172"/>
                    <a:pt x="2029" y="1204"/>
                    <a:pt x="1987" y="1190"/>
                  </a:cubicBezTo>
                  <a:cubicBezTo>
                    <a:pt x="1965" y="1183"/>
                    <a:pt x="1948" y="1166"/>
                    <a:pt x="1929" y="1155"/>
                  </a:cubicBezTo>
                  <a:cubicBezTo>
                    <a:pt x="1903" y="1141"/>
                    <a:pt x="1883" y="1147"/>
                    <a:pt x="1855" y="1152"/>
                  </a:cubicBezTo>
                  <a:cubicBezTo>
                    <a:pt x="1813" y="1162"/>
                    <a:pt x="1743" y="1144"/>
                    <a:pt x="1716" y="1106"/>
                  </a:cubicBezTo>
                  <a:cubicBezTo>
                    <a:pt x="1780" y="1119"/>
                    <a:pt x="1868" y="1132"/>
                    <a:pt x="1926" y="1090"/>
                  </a:cubicBezTo>
                  <a:cubicBezTo>
                    <a:pt x="1946" y="1076"/>
                    <a:pt x="1962" y="1054"/>
                    <a:pt x="1985" y="1042"/>
                  </a:cubicBezTo>
                  <a:cubicBezTo>
                    <a:pt x="2026" y="1019"/>
                    <a:pt x="2104" y="1058"/>
                    <a:pt x="2103" y="1059"/>
                  </a:cubicBezTo>
                  <a:cubicBezTo>
                    <a:pt x="2156" y="1109"/>
                    <a:pt x="2238" y="1109"/>
                    <a:pt x="2295" y="1065"/>
                  </a:cubicBezTo>
                  <a:cubicBezTo>
                    <a:pt x="2293" y="1067"/>
                    <a:pt x="2290" y="1068"/>
                    <a:pt x="2288" y="1069"/>
                  </a:cubicBezTo>
                  <a:cubicBezTo>
                    <a:pt x="2287" y="1069"/>
                    <a:pt x="2287" y="1069"/>
                    <a:pt x="2288" y="1069"/>
                  </a:cubicBezTo>
                  <a:close/>
                  <a:moveTo>
                    <a:pt x="1158" y="1121"/>
                  </a:moveTo>
                  <a:cubicBezTo>
                    <a:pt x="1158" y="1120"/>
                    <a:pt x="1160" y="1118"/>
                    <a:pt x="1158" y="11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41"/>
            <p:cNvSpPr>
              <a:spLocks/>
            </p:cNvSpPr>
            <p:nvPr/>
          </p:nvSpPr>
          <p:spPr bwMode="auto">
            <a:xfrm>
              <a:off x="2419350" y="2459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42"/>
            <p:cNvSpPr>
              <a:spLocks/>
            </p:cNvSpPr>
            <p:nvPr/>
          </p:nvSpPr>
          <p:spPr bwMode="auto">
            <a:xfrm>
              <a:off x="3424238" y="3360738"/>
              <a:ext cx="1587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43"/>
            <p:cNvSpPr>
              <a:spLocks/>
            </p:cNvSpPr>
            <p:nvPr/>
          </p:nvSpPr>
          <p:spPr bwMode="auto">
            <a:xfrm>
              <a:off x="909638" y="3406775"/>
              <a:ext cx="206375" cy="160337"/>
            </a:xfrm>
            <a:custGeom>
              <a:avLst/>
              <a:gdLst>
                <a:gd name="T0" fmla="*/ 29 w 76"/>
                <a:gd name="T1" fmla="*/ 10 h 59"/>
                <a:gd name="T2" fmla="*/ 0 w 76"/>
                <a:gd name="T3" fmla="*/ 46 h 59"/>
                <a:gd name="T4" fmla="*/ 47 w 76"/>
                <a:gd name="T5" fmla="*/ 49 h 59"/>
                <a:gd name="T6" fmla="*/ 76 w 76"/>
                <a:gd name="T7" fmla="*/ 13 h 59"/>
                <a:gd name="T8" fmla="*/ 29 w 76"/>
                <a:gd name="T9" fmla="*/ 1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29" y="10"/>
                  </a:moveTo>
                  <a:cubicBezTo>
                    <a:pt x="8" y="19"/>
                    <a:pt x="0" y="46"/>
                    <a:pt x="0" y="46"/>
                  </a:cubicBezTo>
                  <a:cubicBezTo>
                    <a:pt x="0" y="46"/>
                    <a:pt x="26" y="59"/>
                    <a:pt x="47" y="49"/>
                  </a:cubicBezTo>
                  <a:cubicBezTo>
                    <a:pt x="68" y="40"/>
                    <a:pt x="76" y="13"/>
                    <a:pt x="76" y="13"/>
                  </a:cubicBezTo>
                  <a:cubicBezTo>
                    <a:pt x="76" y="13"/>
                    <a:pt x="50" y="0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44"/>
            <p:cNvSpPr>
              <a:spLocks/>
            </p:cNvSpPr>
            <p:nvPr/>
          </p:nvSpPr>
          <p:spPr bwMode="auto">
            <a:xfrm>
              <a:off x="981075" y="3205163"/>
              <a:ext cx="163512" cy="196850"/>
            </a:xfrm>
            <a:custGeom>
              <a:avLst/>
              <a:gdLst>
                <a:gd name="T0" fmla="*/ 9 w 60"/>
                <a:gd name="T1" fmla="*/ 0 h 72"/>
                <a:gd name="T2" fmla="*/ 11 w 60"/>
                <a:gd name="T3" fmla="*/ 47 h 72"/>
                <a:gd name="T4" fmla="*/ 51 w 60"/>
                <a:gd name="T5" fmla="*/ 72 h 72"/>
                <a:gd name="T6" fmla="*/ 49 w 60"/>
                <a:gd name="T7" fmla="*/ 25 h 72"/>
                <a:gd name="T8" fmla="*/ 9 w 6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2">
                  <a:moveTo>
                    <a:pt x="9" y="0"/>
                  </a:moveTo>
                  <a:cubicBezTo>
                    <a:pt x="9" y="0"/>
                    <a:pt x="0" y="27"/>
                    <a:pt x="11" y="47"/>
                  </a:cubicBezTo>
                  <a:cubicBezTo>
                    <a:pt x="23" y="67"/>
                    <a:pt x="51" y="72"/>
                    <a:pt x="51" y="72"/>
                  </a:cubicBezTo>
                  <a:cubicBezTo>
                    <a:pt x="51" y="72"/>
                    <a:pt x="60" y="45"/>
                    <a:pt x="49" y="25"/>
                  </a:cubicBezTo>
                  <a:cubicBezTo>
                    <a:pt x="37" y="5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45"/>
            <p:cNvSpPr>
              <a:spLocks/>
            </p:cNvSpPr>
            <p:nvPr/>
          </p:nvSpPr>
          <p:spPr bwMode="auto">
            <a:xfrm>
              <a:off x="1973263" y="1673225"/>
              <a:ext cx="171450" cy="130175"/>
            </a:xfrm>
            <a:custGeom>
              <a:avLst/>
              <a:gdLst>
                <a:gd name="T0" fmla="*/ 0 w 63"/>
                <a:gd name="T1" fmla="*/ 38 h 48"/>
                <a:gd name="T2" fmla="*/ 39 w 63"/>
                <a:gd name="T3" fmla="*/ 41 h 48"/>
                <a:gd name="T4" fmla="*/ 63 w 63"/>
                <a:gd name="T5" fmla="*/ 10 h 48"/>
                <a:gd name="T6" fmla="*/ 25 w 63"/>
                <a:gd name="T7" fmla="*/ 8 h 48"/>
                <a:gd name="T8" fmla="*/ 0 w 63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8">
                  <a:moveTo>
                    <a:pt x="0" y="38"/>
                  </a:moveTo>
                  <a:cubicBezTo>
                    <a:pt x="0" y="38"/>
                    <a:pt x="22" y="48"/>
                    <a:pt x="39" y="41"/>
                  </a:cubicBezTo>
                  <a:cubicBezTo>
                    <a:pt x="56" y="33"/>
                    <a:pt x="63" y="10"/>
                    <a:pt x="63" y="10"/>
                  </a:cubicBezTo>
                  <a:cubicBezTo>
                    <a:pt x="63" y="10"/>
                    <a:pt x="42" y="0"/>
                    <a:pt x="25" y="8"/>
                  </a:cubicBezTo>
                  <a:cubicBezTo>
                    <a:pt x="7" y="15"/>
                    <a:pt x="0" y="3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46"/>
            <p:cNvSpPr>
              <a:spLocks/>
            </p:cNvSpPr>
            <p:nvPr/>
          </p:nvSpPr>
          <p:spPr bwMode="auto">
            <a:xfrm>
              <a:off x="2033588" y="1506538"/>
              <a:ext cx="134937" cy="160337"/>
            </a:xfrm>
            <a:custGeom>
              <a:avLst/>
              <a:gdLst>
                <a:gd name="T0" fmla="*/ 42 w 50"/>
                <a:gd name="T1" fmla="*/ 59 h 59"/>
                <a:gd name="T2" fmla="*/ 40 w 50"/>
                <a:gd name="T3" fmla="*/ 21 h 59"/>
                <a:gd name="T4" fmla="*/ 8 w 50"/>
                <a:gd name="T5" fmla="*/ 0 h 59"/>
                <a:gd name="T6" fmla="*/ 9 w 50"/>
                <a:gd name="T7" fmla="*/ 38 h 59"/>
                <a:gd name="T8" fmla="*/ 42 w 5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9">
                  <a:moveTo>
                    <a:pt x="42" y="59"/>
                  </a:moveTo>
                  <a:cubicBezTo>
                    <a:pt x="42" y="59"/>
                    <a:pt x="50" y="37"/>
                    <a:pt x="40" y="21"/>
                  </a:cubicBezTo>
                  <a:cubicBezTo>
                    <a:pt x="31" y="4"/>
                    <a:pt x="8" y="0"/>
                    <a:pt x="8" y="0"/>
                  </a:cubicBezTo>
                  <a:cubicBezTo>
                    <a:pt x="8" y="0"/>
                    <a:pt x="0" y="22"/>
                    <a:pt x="9" y="38"/>
                  </a:cubicBezTo>
                  <a:cubicBezTo>
                    <a:pt x="19" y="55"/>
                    <a:pt x="42" y="59"/>
                    <a:pt x="4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47"/>
            <p:cNvSpPr>
              <a:spLocks/>
            </p:cNvSpPr>
            <p:nvPr/>
          </p:nvSpPr>
          <p:spPr bwMode="auto">
            <a:xfrm>
              <a:off x="3170238" y="682625"/>
              <a:ext cx="98425" cy="187325"/>
            </a:xfrm>
            <a:custGeom>
              <a:avLst/>
              <a:gdLst>
                <a:gd name="T0" fmla="*/ 19 w 36"/>
                <a:gd name="T1" fmla="*/ 0 h 69"/>
                <a:gd name="T2" fmla="*/ 1 w 36"/>
                <a:gd name="T3" fmla="*/ 34 h 69"/>
                <a:gd name="T4" fmla="*/ 18 w 36"/>
                <a:gd name="T5" fmla="*/ 69 h 69"/>
                <a:gd name="T6" fmla="*/ 36 w 36"/>
                <a:gd name="T7" fmla="*/ 35 h 69"/>
                <a:gd name="T8" fmla="*/ 19 w 36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9">
                  <a:moveTo>
                    <a:pt x="19" y="0"/>
                  </a:moveTo>
                  <a:cubicBezTo>
                    <a:pt x="19" y="0"/>
                    <a:pt x="1" y="15"/>
                    <a:pt x="1" y="34"/>
                  </a:cubicBezTo>
                  <a:cubicBezTo>
                    <a:pt x="0" y="53"/>
                    <a:pt x="18" y="69"/>
                    <a:pt x="18" y="69"/>
                  </a:cubicBezTo>
                  <a:cubicBezTo>
                    <a:pt x="18" y="69"/>
                    <a:pt x="36" y="54"/>
                    <a:pt x="36" y="35"/>
                  </a:cubicBezTo>
                  <a:cubicBezTo>
                    <a:pt x="36" y="16"/>
                    <a:pt x="1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48"/>
            <p:cNvSpPr>
              <a:spLocks/>
            </p:cNvSpPr>
            <p:nvPr/>
          </p:nvSpPr>
          <p:spPr bwMode="auto">
            <a:xfrm>
              <a:off x="3249613" y="820738"/>
              <a:ext cx="184150" cy="109537"/>
            </a:xfrm>
            <a:custGeom>
              <a:avLst/>
              <a:gdLst>
                <a:gd name="T0" fmla="*/ 0 w 68"/>
                <a:gd name="T1" fmla="*/ 23 h 40"/>
                <a:gd name="T2" fmla="*/ 36 w 68"/>
                <a:gd name="T3" fmla="*/ 38 h 40"/>
                <a:gd name="T4" fmla="*/ 68 w 68"/>
                <a:gd name="T5" fmla="*/ 17 h 40"/>
                <a:gd name="T6" fmla="*/ 32 w 68"/>
                <a:gd name="T7" fmla="*/ 2 h 40"/>
                <a:gd name="T8" fmla="*/ 0 w 68"/>
                <a:gd name="T9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0">
                  <a:moveTo>
                    <a:pt x="0" y="23"/>
                  </a:moveTo>
                  <a:cubicBezTo>
                    <a:pt x="0" y="23"/>
                    <a:pt x="17" y="40"/>
                    <a:pt x="36" y="38"/>
                  </a:cubicBezTo>
                  <a:cubicBezTo>
                    <a:pt x="55" y="36"/>
                    <a:pt x="68" y="17"/>
                    <a:pt x="68" y="17"/>
                  </a:cubicBezTo>
                  <a:cubicBezTo>
                    <a:pt x="68" y="17"/>
                    <a:pt x="51" y="0"/>
                    <a:pt x="32" y="2"/>
                  </a:cubicBezTo>
                  <a:cubicBezTo>
                    <a:pt x="13" y="4"/>
                    <a:pt x="0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49"/>
            <p:cNvSpPr>
              <a:spLocks/>
            </p:cNvSpPr>
            <p:nvPr/>
          </p:nvSpPr>
          <p:spPr bwMode="auto">
            <a:xfrm>
              <a:off x="5238750" y="706438"/>
              <a:ext cx="98425" cy="187325"/>
            </a:xfrm>
            <a:custGeom>
              <a:avLst/>
              <a:gdLst>
                <a:gd name="T0" fmla="*/ 18 w 36"/>
                <a:gd name="T1" fmla="*/ 69 h 69"/>
                <a:gd name="T2" fmla="*/ 36 w 36"/>
                <a:gd name="T3" fmla="*/ 35 h 69"/>
                <a:gd name="T4" fmla="*/ 18 w 36"/>
                <a:gd name="T5" fmla="*/ 0 h 69"/>
                <a:gd name="T6" fmla="*/ 0 w 36"/>
                <a:gd name="T7" fmla="*/ 34 h 69"/>
                <a:gd name="T8" fmla="*/ 18 w 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9">
                  <a:moveTo>
                    <a:pt x="18" y="69"/>
                  </a:moveTo>
                  <a:cubicBezTo>
                    <a:pt x="18" y="69"/>
                    <a:pt x="36" y="54"/>
                    <a:pt x="36" y="35"/>
                  </a:cubicBezTo>
                  <a:cubicBezTo>
                    <a:pt x="36" y="16"/>
                    <a:pt x="18" y="0"/>
                    <a:pt x="18" y="0"/>
                  </a:cubicBezTo>
                  <a:cubicBezTo>
                    <a:pt x="18" y="0"/>
                    <a:pt x="0" y="15"/>
                    <a:pt x="0" y="34"/>
                  </a:cubicBezTo>
                  <a:cubicBezTo>
                    <a:pt x="0" y="53"/>
                    <a:pt x="18" y="69"/>
                    <a:pt x="1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50"/>
            <p:cNvSpPr>
              <a:spLocks/>
            </p:cNvSpPr>
            <p:nvPr/>
          </p:nvSpPr>
          <p:spPr bwMode="auto">
            <a:xfrm>
              <a:off x="5316538" y="846138"/>
              <a:ext cx="187325" cy="107950"/>
            </a:xfrm>
            <a:custGeom>
              <a:avLst/>
              <a:gdLst>
                <a:gd name="T0" fmla="*/ 0 w 69"/>
                <a:gd name="T1" fmla="*/ 23 h 40"/>
                <a:gd name="T2" fmla="*/ 36 w 69"/>
                <a:gd name="T3" fmla="*/ 38 h 40"/>
                <a:gd name="T4" fmla="*/ 69 w 69"/>
                <a:gd name="T5" fmla="*/ 17 h 40"/>
                <a:gd name="T6" fmla="*/ 33 w 69"/>
                <a:gd name="T7" fmla="*/ 2 h 40"/>
                <a:gd name="T8" fmla="*/ 0 w 69"/>
                <a:gd name="T9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0">
                  <a:moveTo>
                    <a:pt x="0" y="23"/>
                  </a:moveTo>
                  <a:cubicBezTo>
                    <a:pt x="0" y="23"/>
                    <a:pt x="17" y="40"/>
                    <a:pt x="36" y="38"/>
                  </a:cubicBezTo>
                  <a:cubicBezTo>
                    <a:pt x="55" y="36"/>
                    <a:pt x="69" y="17"/>
                    <a:pt x="69" y="17"/>
                  </a:cubicBezTo>
                  <a:cubicBezTo>
                    <a:pt x="69" y="17"/>
                    <a:pt x="52" y="0"/>
                    <a:pt x="33" y="2"/>
                  </a:cubicBezTo>
                  <a:cubicBezTo>
                    <a:pt x="14" y="4"/>
                    <a:pt x="0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51"/>
            <p:cNvSpPr>
              <a:spLocks/>
            </p:cNvSpPr>
            <p:nvPr/>
          </p:nvSpPr>
          <p:spPr bwMode="auto">
            <a:xfrm>
              <a:off x="4598988" y="1792288"/>
              <a:ext cx="166687" cy="185737"/>
            </a:xfrm>
            <a:custGeom>
              <a:avLst/>
              <a:gdLst>
                <a:gd name="T0" fmla="*/ 48 w 61"/>
                <a:gd name="T1" fmla="*/ 47 h 68"/>
                <a:gd name="T2" fmla="*/ 55 w 61"/>
                <a:gd name="T3" fmla="*/ 0 h 68"/>
                <a:gd name="T4" fmla="*/ 13 w 61"/>
                <a:gd name="T5" fmla="*/ 22 h 68"/>
                <a:gd name="T6" fmla="*/ 7 w 61"/>
                <a:gd name="T7" fmla="*/ 68 h 68"/>
                <a:gd name="T8" fmla="*/ 48 w 61"/>
                <a:gd name="T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8">
                  <a:moveTo>
                    <a:pt x="48" y="47"/>
                  </a:moveTo>
                  <a:cubicBezTo>
                    <a:pt x="61" y="28"/>
                    <a:pt x="55" y="0"/>
                    <a:pt x="55" y="0"/>
                  </a:cubicBezTo>
                  <a:cubicBezTo>
                    <a:pt x="55" y="0"/>
                    <a:pt x="26" y="3"/>
                    <a:pt x="13" y="22"/>
                  </a:cubicBezTo>
                  <a:cubicBezTo>
                    <a:pt x="0" y="40"/>
                    <a:pt x="7" y="68"/>
                    <a:pt x="7" y="68"/>
                  </a:cubicBezTo>
                  <a:cubicBezTo>
                    <a:pt x="7" y="68"/>
                    <a:pt x="35" y="65"/>
                    <a:pt x="4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52"/>
            <p:cNvSpPr>
              <a:spLocks/>
            </p:cNvSpPr>
            <p:nvPr/>
          </p:nvSpPr>
          <p:spPr bwMode="auto">
            <a:xfrm>
              <a:off x="4637088" y="1985963"/>
              <a:ext cx="196850" cy="160337"/>
            </a:xfrm>
            <a:custGeom>
              <a:avLst/>
              <a:gdLst>
                <a:gd name="T0" fmla="*/ 25 w 72"/>
                <a:gd name="T1" fmla="*/ 48 h 59"/>
                <a:gd name="T2" fmla="*/ 72 w 72"/>
                <a:gd name="T3" fmla="*/ 50 h 59"/>
                <a:gd name="T4" fmla="*/ 46 w 72"/>
                <a:gd name="T5" fmla="*/ 11 h 59"/>
                <a:gd name="T6" fmla="*/ 0 w 72"/>
                <a:gd name="T7" fmla="*/ 9 h 59"/>
                <a:gd name="T8" fmla="*/ 25 w 72"/>
                <a:gd name="T9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9">
                  <a:moveTo>
                    <a:pt x="25" y="48"/>
                  </a:moveTo>
                  <a:cubicBezTo>
                    <a:pt x="45" y="59"/>
                    <a:pt x="72" y="50"/>
                    <a:pt x="72" y="50"/>
                  </a:cubicBezTo>
                  <a:cubicBezTo>
                    <a:pt x="72" y="50"/>
                    <a:pt x="66" y="22"/>
                    <a:pt x="46" y="11"/>
                  </a:cubicBezTo>
                  <a:cubicBezTo>
                    <a:pt x="26" y="0"/>
                    <a:pt x="0" y="9"/>
                    <a:pt x="0" y="9"/>
                  </a:cubicBezTo>
                  <a:cubicBezTo>
                    <a:pt x="0" y="9"/>
                    <a:pt x="5" y="37"/>
                    <a:pt x="2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53"/>
            <p:cNvSpPr>
              <a:spLocks/>
            </p:cNvSpPr>
            <p:nvPr/>
          </p:nvSpPr>
          <p:spPr bwMode="auto">
            <a:xfrm>
              <a:off x="6521450" y="3003550"/>
              <a:ext cx="165100" cy="182562"/>
            </a:xfrm>
            <a:custGeom>
              <a:avLst/>
              <a:gdLst>
                <a:gd name="T0" fmla="*/ 48 w 61"/>
                <a:gd name="T1" fmla="*/ 46 h 67"/>
                <a:gd name="T2" fmla="*/ 54 w 61"/>
                <a:gd name="T3" fmla="*/ 0 h 67"/>
                <a:gd name="T4" fmla="*/ 13 w 61"/>
                <a:gd name="T5" fmla="*/ 21 h 67"/>
                <a:gd name="T6" fmla="*/ 6 w 61"/>
                <a:gd name="T7" fmla="*/ 67 h 67"/>
                <a:gd name="T8" fmla="*/ 48 w 61"/>
                <a:gd name="T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7">
                  <a:moveTo>
                    <a:pt x="48" y="46"/>
                  </a:moveTo>
                  <a:cubicBezTo>
                    <a:pt x="61" y="27"/>
                    <a:pt x="54" y="0"/>
                    <a:pt x="54" y="0"/>
                  </a:cubicBezTo>
                  <a:cubicBezTo>
                    <a:pt x="54" y="0"/>
                    <a:pt x="26" y="2"/>
                    <a:pt x="13" y="21"/>
                  </a:cubicBezTo>
                  <a:cubicBezTo>
                    <a:pt x="0" y="40"/>
                    <a:pt x="6" y="67"/>
                    <a:pt x="6" y="67"/>
                  </a:cubicBezTo>
                  <a:cubicBezTo>
                    <a:pt x="6" y="67"/>
                    <a:pt x="35" y="64"/>
                    <a:pt x="4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54"/>
            <p:cNvSpPr>
              <a:spLocks/>
            </p:cNvSpPr>
            <p:nvPr/>
          </p:nvSpPr>
          <p:spPr bwMode="auto">
            <a:xfrm>
              <a:off x="6556375" y="3194050"/>
              <a:ext cx="196850" cy="163512"/>
            </a:xfrm>
            <a:custGeom>
              <a:avLst/>
              <a:gdLst>
                <a:gd name="T0" fmla="*/ 47 w 72"/>
                <a:gd name="T1" fmla="*/ 11 h 60"/>
                <a:gd name="T2" fmla="*/ 0 w 72"/>
                <a:gd name="T3" fmla="*/ 10 h 60"/>
                <a:gd name="T4" fmla="*/ 26 w 72"/>
                <a:gd name="T5" fmla="*/ 49 h 60"/>
                <a:gd name="T6" fmla="*/ 72 w 72"/>
                <a:gd name="T7" fmla="*/ 50 h 60"/>
                <a:gd name="T8" fmla="*/ 47 w 72"/>
                <a:gd name="T9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0">
                  <a:moveTo>
                    <a:pt x="47" y="11"/>
                  </a:moveTo>
                  <a:cubicBezTo>
                    <a:pt x="27" y="0"/>
                    <a:pt x="0" y="10"/>
                    <a:pt x="0" y="10"/>
                  </a:cubicBezTo>
                  <a:cubicBezTo>
                    <a:pt x="0" y="10"/>
                    <a:pt x="6" y="38"/>
                    <a:pt x="26" y="49"/>
                  </a:cubicBezTo>
                  <a:cubicBezTo>
                    <a:pt x="46" y="60"/>
                    <a:pt x="72" y="50"/>
                    <a:pt x="72" y="50"/>
                  </a:cubicBezTo>
                  <a:cubicBezTo>
                    <a:pt x="72" y="50"/>
                    <a:pt x="67" y="22"/>
                    <a:pt x="4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55"/>
            <p:cNvSpPr>
              <a:spLocks/>
            </p:cNvSpPr>
            <p:nvPr/>
          </p:nvSpPr>
          <p:spPr bwMode="auto">
            <a:xfrm>
              <a:off x="1752600" y="180975"/>
              <a:ext cx="247650" cy="160337"/>
            </a:xfrm>
            <a:custGeom>
              <a:avLst/>
              <a:gdLst>
                <a:gd name="T0" fmla="*/ 40 w 91"/>
                <a:gd name="T1" fmla="*/ 53 h 59"/>
                <a:gd name="T2" fmla="*/ 91 w 91"/>
                <a:gd name="T3" fmla="*/ 41 h 59"/>
                <a:gd name="T4" fmla="*/ 51 w 91"/>
                <a:gd name="T5" fmla="*/ 6 h 59"/>
                <a:gd name="T6" fmla="*/ 0 w 91"/>
                <a:gd name="T7" fmla="*/ 19 h 59"/>
                <a:gd name="T8" fmla="*/ 40 w 91"/>
                <a:gd name="T9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59">
                  <a:moveTo>
                    <a:pt x="40" y="53"/>
                  </a:moveTo>
                  <a:cubicBezTo>
                    <a:pt x="65" y="59"/>
                    <a:pt x="91" y="41"/>
                    <a:pt x="91" y="41"/>
                  </a:cubicBezTo>
                  <a:cubicBezTo>
                    <a:pt x="91" y="41"/>
                    <a:pt x="76" y="12"/>
                    <a:pt x="51" y="6"/>
                  </a:cubicBezTo>
                  <a:cubicBezTo>
                    <a:pt x="26" y="0"/>
                    <a:pt x="0" y="19"/>
                    <a:pt x="0" y="19"/>
                  </a:cubicBezTo>
                  <a:cubicBezTo>
                    <a:pt x="0" y="19"/>
                    <a:pt x="15" y="47"/>
                    <a:pt x="4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56"/>
            <p:cNvSpPr>
              <a:spLocks/>
            </p:cNvSpPr>
            <p:nvPr/>
          </p:nvSpPr>
          <p:spPr bwMode="auto">
            <a:xfrm>
              <a:off x="1970088" y="4763"/>
              <a:ext cx="147637" cy="252412"/>
            </a:xfrm>
            <a:custGeom>
              <a:avLst/>
              <a:gdLst>
                <a:gd name="T0" fmla="*/ 51 w 54"/>
                <a:gd name="T1" fmla="*/ 50 h 93"/>
                <a:gd name="T2" fmla="*/ 33 w 54"/>
                <a:gd name="T3" fmla="*/ 0 h 93"/>
                <a:gd name="T4" fmla="*/ 3 w 54"/>
                <a:gd name="T5" fmla="*/ 44 h 93"/>
                <a:gd name="T6" fmla="*/ 21 w 54"/>
                <a:gd name="T7" fmla="*/ 93 h 93"/>
                <a:gd name="T8" fmla="*/ 51 w 54"/>
                <a:gd name="T9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3">
                  <a:moveTo>
                    <a:pt x="51" y="50"/>
                  </a:moveTo>
                  <a:cubicBezTo>
                    <a:pt x="54" y="24"/>
                    <a:pt x="33" y="0"/>
                    <a:pt x="33" y="0"/>
                  </a:cubicBezTo>
                  <a:cubicBezTo>
                    <a:pt x="33" y="0"/>
                    <a:pt x="6" y="18"/>
                    <a:pt x="3" y="44"/>
                  </a:cubicBezTo>
                  <a:cubicBezTo>
                    <a:pt x="0" y="69"/>
                    <a:pt x="21" y="93"/>
                    <a:pt x="21" y="93"/>
                  </a:cubicBezTo>
                  <a:cubicBezTo>
                    <a:pt x="21" y="93"/>
                    <a:pt x="48" y="75"/>
                    <a:pt x="5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57"/>
            <p:cNvSpPr>
              <a:spLocks/>
            </p:cNvSpPr>
            <p:nvPr/>
          </p:nvSpPr>
          <p:spPr bwMode="auto">
            <a:xfrm>
              <a:off x="4610100" y="454025"/>
              <a:ext cx="244475" cy="160337"/>
            </a:xfrm>
            <a:custGeom>
              <a:avLst/>
              <a:gdLst>
                <a:gd name="T0" fmla="*/ 39 w 90"/>
                <a:gd name="T1" fmla="*/ 6 h 59"/>
                <a:gd name="T2" fmla="*/ 0 w 90"/>
                <a:gd name="T3" fmla="*/ 41 h 59"/>
                <a:gd name="T4" fmla="*/ 51 w 90"/>
                <a:gd name="T5" fmla="*/ 53 h 59"/>
                <a:gd name="T6" fmla="*/ 90 w 90"/>
                <a:gd name="T7" fmla="*/ 18 h 59"/>
                <a:gd name="T8" fmla="*/ 39 w 90"/>
                <a:gd name="T9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39" y="6"/>
                  </a:moveTo>
                  <a:cubicBezTo>
                    <a:pt x="14" y="13"/>
                    <a:pt x="0" y="41"/>
                    <a:pt x="0" y="41"/>
                  </a:cubicBezTo>
                  <a:cubicBezTo>
                    <a:pt x="0" y="41"/>
                    <a:pt x="26" y="59"/>
                    <a:pt x="51" y="53"/>
                  </a:cubicBezTo>
                  <a:cubicBezTo>
                    <a:pt x="76" y="47"/>
                    <a:pt x="90" y="18"/>
                    <a:pt x="90" y="18"/>
                  </a:cubicBezTo>
                  <a:cubicBezTo>
                    <a:pt x="90" y="18"/>
                    <a:pt x="64" y="0"/>
                    <a:pt x="3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58"/>
            <p:cNvSpPr>
              <a:spLocks/>
            </p:cNvSpPr>
            <p:nvPr/>
          </p:nvSpPr>
          <p:spPr bwMode="auto">
            <a:xfrm>
              <a:off x="4603750" y="633413"/>
              <a:ext cx="180975" cy="133350"/>
            </a:xfrm>
            <a:custGeom>
              <a:avLst/>
              <a:gdLst>
                <a:gd name="T0" fmla="*/ 40 w 66"/>
                <a:gd name="T1" fmla="*/ 7 h 49"/>
                <a:gd name="T2" fmla="*/ 0 w 66"/>
                <a:gd name="T3" fmla="*/ 11 h 49"/>
                <a:gd name="T4" fmla="*/ 26 w 66"/>
                <a:gd name="T5" fmla="*/ 42 h 49"/>
                <a:gd name="T6" fmla="*/ 66 w 66"/>
                <a:gd name="T7" fmla="*/ 38 h 49"/>
                <a:gd name="T8" fmla="*/ 40 w 66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9">
                  <a:moveTo>
                    <a:pt x="40" y="7"/>
                  </a:moveTo>
                  <a:cubicBezTo>
                    <a:pt x="22" y="0"/>
                    <a:pt x="0" y="11"/>
                    <a:pt x="0" y="11"/>
                  </a:cubicBezTo>
                  <a:cubicBezTo>
                    <a:pt x="0" y="11"/>
                    <a:pt x="8" y="34"/>
                    <a:pt x="26" y="42"/>
                  </a:cubicBezTo>
                  <a:cubicBezTo>
                    <a:pt x="44" y="49"/>
                    <a:pt x="66" y="38"/>
                    <a:pt x="66" y="38"/>
                  </a:cubicBezTo>
                  <a:cubicBezTo>
                    <a:pt x="66" y="38"/>
                    <a:pt x="58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59"/>
            <p:cNvSpPr>
              <a:spLocks/>
            </p:cNvSpPr>
            <p:nvPr/>
          </p:nvSpPr>
          <p:spPr bwMode="auto">
            <a:xfrm>
              <a:off x="4557713" y="744538"/>
              <a:ext cx="182562" cy="220662"/>
            </a:xfrm>
            <a:custGeom>
              <a:avLst/>
              <a:gdLst>
                <a:gd name="T0" fmla="*/ 10 w 67"/>
                <a:gd name="T1" fmla="*/ 0 h 81"/>
                <a:gd name="T2" fmla="*/ 13 w 67"/>
                <a:gd name="T3" fmla="*/ 53 h 81"/>
                <a:gd name="T4" fmla="*/ 57 w 67"/>
                <a:gd name="T5" fmla="*/ 81 h 81"/>
                <a:gd name="T6" fmla="*/ 55 w 67"/>
                <a:gd name="T7" fmla="*/ 29 h 81"/>
                <a:gd name="T8" fmla="*/ 10 w 6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1">
                  <a:moveTo>
                    <a:pt x="10" y="0"/>
                  </a:moveTo>
                  <a:cubicBezTo>
                    <a:pt x="10" y="0"/>
                    <a:pt x="0" y="31"/>
                    <a:pt x="13" y="53"/>
                  </a:cubicBezTo>
                  <a:cubicBezTo>
                    <a:pt x="25" y="75"/>
                    <a:pt x="57" y="81"/>
                    <a:pt x="57" y="81"/>
                  </a:cubicBezTo>
                  <a:cubicBezTo>
                    <a:pt x="57" y="81"/>
                    <a:pt x="67" y="51"/>
                    <a:pt x="55" y="29"/>
                  </a:cubicBezTo>
                  <a:cubicBezTo>
                    <a:pt x="42" y="6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60"/>
            <p:cNvSpPr>
              <a:spLocks/>
            </p:cNvSpPr>
            <p:nvPr/>
          </p:nvSpPr>
          <p:spPr bwMode="auto">
            <a:xfrm>
              <a:off x="1176338" y="1647825"/>
              <a:ext cx="109537" cy="158750"/>
            </a:xfrm>
            <a:custGeom>
              <a:avLst/>
              <a:gdLst>
                <a:gd name="T0" fmla="*/ 5 w 40"/>
                <a:gd name="T1" fmla="*/ 24 h 58"/>
                <a:gd name="T2" fmla="*/ 11 w 40"/>
                <a:gd name="T3" fmla="*/ 58 h 58"/>
                <a:gd name="T4" fmla="*/ 35 w 40"/>
                <a:gd name="T5" fmla="*/ 33 h 58"/>
                <a:gd name="T6" fmla="*/ 29 w 40"/>
                <a:gd name="T7" fmla="*/ 0 h 58"/>
                <a:gd name="T8" fmla="*/ 5 w 40"/>
                <a:gd name="T9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8">
                  <a:moveTo>
                    <a:pt x="5" y="24"/>
                  </a:moveTo>
                  <a:cubicBezTo>
                    <a:pt x="0" y="40"/>
                    <a:pt x="11" y="58"/>
                    <a:pt x="11" y="58"/>
                  </a:cubicBezTo>
                  <a:cubicBezTo>
                    <a:pt x="11" y="58"/>
                    <a:pt x="30" y="49"/>
                    <a:pt x="35" y="33"/>
                  </a:cubicBezTo>
                  <a:cubicBezTo>
                    <a:pt x="40" y="17"/>
                    <a:pt x="29" y="0"/>
                    <a:pt x="29" y="0"/>
                  </a:cubicBezTo>
                  <a:cubicBezTo>
                    <a:pt x="29" y="0"/>
                    <a:pt x="10" y="8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61"/>
            <p:cNvSpPr>
              <a:spLocks/>
            </p:cNvSpPr>
            <p:nvPr/>
          </p:nvSpPr>
          <p:spPr bwMode="auto">
            <a:xfrm>
              <a:off x="1258888" y="1704975"/>
              <a:ext cx="171450" cy="158750"/>
            </a:xfrm>
            <a:custGeom>
              <a:avLst/>
              <a:gdLst>
                <a:gd name="T0" fmla="*/ 20 w 63"/>
                <a:gd name="T1" fmla="*/ 13 h 58"/>
                <a:gd name="T2" fmla="*/ 0 w 63"/>
                <a:gd name="T3" fmla="*/ 52 h 58"/>
                <a:gd name="T4" fmla="*/ 44 w 63"/>
                <a:gd name="T5" fmla="*/ 46 h 58"/>
                <a:gd name="T6" fmla="*/ 63 w 63"/>
                <a:gd name="T7" fmla="*/ 6 h 58"/>
                <a:gd name="T8" fmla="*/ 20 w 63"/>
                <a:gd name="T9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20" y="13"/>
                  </a:moveTo>
                  <a:cubicBezTo>
                    <a:pt x="2" y="26"/>
                    <a:pt x="0" y="52"/>
                    <a:pt x="0" y="52"/>
                  </a:cubicBezTo>
                  <a:cubicBezTo>
                    <a:pt x="0" y="52"/>
                    <a:pt x="27" y="58"/>
                    <a:pt x="44" y="46"/>
                  </a:cubicBezTo>
                  <a:cubicBezTo>
                    <a:pt x="61" y="33"/>
                    <a:pt x="63" y="6"/>
                    <a:pt x="63" y="6"/>
                  </a:cubicBezTo>
                  <a:cubicBezTo>
                    <a:pt x="63" y="6"/>
                    <a:pt x="37" y="0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62"/>
            <p:cNvSpPr>
              <a:spLocks/>
            </p:cNvSpPr>
            <p:nvPr/>
          </p:nvSpPr>
          <p:spPr bwMode="auto">
            <a:xfrm>
              <a:off x="1301750" y="1871663"/>
              <a:ext cx="120650" cy="61912"/>
            </a:xfrm>
            <a:custGeom>
              <a:avLst/>
              <a:gdLst>
                <a:gd name="T0" fmla="*/ 0 w 44"/>
                <a:gd name="T1" fmla="*/ 11 h 23"/>
                <a:gd name="T2" fmla="*/ 22 w 44"/>
                <a:gd name="T3" fmla="*/ 23 h 23"/>
                <a:gd name="T4" fmla="*/ 44 w 44"/>
                <a:gd name="T5" fmla="*/ 12 h 23"/>
                <a:gd name="T6" fmla="*/ 23 w 44"/>
                <a:gd name="T7" fmla="*/ 0 h 23"/>
                <a:gd name="T8" fmla="*/ 0 w 4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3">
                  <a:moveTo>
                    <a:pt x="0" y="11"/>
                  </a:moveTo>
                  <a:cubicBezTo>
                    <a:pt x="0" y="11"/>
                    <a:pt x="10" y="23"/>
                    <a:pt x="22" y="23"/>
                  </a:cubicBezTo>
                  <a:cubicBezTo>
                    <a:pt x="34" y="23"/>
                    <a:pt x="44" y="12"/>
                    <a:pt x="44" y="12"/>
                  </a:cubicBezTo>
                  <a:cubicBezTo>
                    <a:pt x="44" y="12"/>
                    <a:pt x="35" y="1"/>
                    <a:pt x="23" y="0"/>
                  </a:cubicBezTo>
                  <a:cubicBezTo>
                    <a:pt x="11" y="0"/>
                    <a:pt x="0" y="1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63"/>
            <p:cNvSpPr>
              <a:spLocks/>
            </p:cNvSpPr>
            <p:nvPr/>
          </p:nvSpPr>
          <p:spPr bwMode="auto">
            <a:xfrm>
              <a:off x="4314825" y="630238"/>
              <a:ext cx="147637" cy="125412"/>
            </a:xfrm>
            <a:custGeom>
              <a:avLst/>
              <a:gdLst>
                <a:gd name="T0" fmla="*/ 19 w 54"/>
                <a:gd name="T1" fmla="*/ 9 h 46"/>
                <a:gd name="T2" fmla="*/ 0 w 54"/>
                <a:gd name="T3" fmla="*/ 39 h 46"/>
                <a:gd name="T4" fmla="*/ 35 w 54"/>
                <a:gd name="T5" fmla="*/ 37 h 46"/>
                <a:gd name="T6" fmla="*/ 54 w 54"/>
                <a:gd name="T7" fmla="*/ 7 h 46"/>
                <a:gd name="T8" fmla="*/ 19 w 54"/>
                <a:gd name="T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6">
                  <a:moveTo>
                    <a:pt x="19" y="9"/>
                  </a:moveTo>
                  <a:cubicBezTo>
                    <a:pt x="4" y="18"/>
                    <a:pt x="0" y="39"/>
                    <a:pt x="0" y="39"/>
                  </a:cubicBezTo>
                  <a:cubicBezTo>
                    <a:pt x="0" y="39"/>
                    <a:pt x="20" y="46"/>
                    <a:pt x="35" y="37"/>
                  </a:cubicBezTo>
                  <a:cubicBezTo>
                    <a:pt x="50" y="29"/>
                    <a:pt x="54" y="7"/>
                    <a:pt x="54" y="7"/>
                  </a:cubicBezTo>
                  <a:cubicBezTo>
                    <a:pt x="54" y="7"/>
                    <a:pt x="34" y="0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64"/>
            <p:cNvSpPr>
              <a:spLocks/>
            </p:cNvSpPr>
            <p:nvPr/>
          </p:nvSpPr>
          <p:spPr bwMode="auto">
            <a:xfrm>
              <a:off x="4233863" y="504825"/>
              <a:ext cx="220662" cy="128587"/>
            </a:xfrm>
            <a:custGeom>
              <a:avLst/>
              <a:gdLst>
                <a:gd name="T0" fmla="*/ 38 w 81"/>
                <a:gd name="T1" fmla="*/ 45 h 47"/>
                <a:gd name="T2" fmla="*/ 81 w 81"/>
                <a:gd name="T3" fmla="*/ 28 h 47"/>
                <a:gd name="T4" fmla="*/ 43 w 81"/>
                <a:gd name="T5" fmla="*/ 3 h 47"/>
                <a:gd name="T6" fmla="*/ 0 w 81"/>
                <a:gd name="T7" fmla="*/ 19 h 47"/>
                <a:gd name="T8" fmla="*/ 38 w 81"/>
                <a:gd name="T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7">
                  <a:moveTo>
                    <a:pt x="38" y="45"/>
                  </a:moveTo>
                  <a:cubicBezTo>
                    <a:pt x="60" y="47"/>
                    <a:pt x="81" y="28"/>
                    <a:pt x="81" y="28"/>
                  </a:cubicBezTo>
                  <a:cubicBezTo>
                    <a:pt x="81" y="28"/>
                    <a:pt x="65" y="5"/>
                    <a:pt x="43" y="3"/>
                  </a:cubicBezTo>
                  <a:cubicBezTo>
                    <a:pt x="21" y="0"/>
                    <a:pt x="0" y="19"/>
                    <a:pt x="0" y="19"/>
                  </a:cubicBezTo>
                  <a:cubicBezTo>
                    <a:pt x="0" y="19"/>
                    <a:pt x="16" y="42"/>
                    <a:pt x="3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65"/>
            <p:cNvSpPr>
              <a:spLocks/>
            </p:cNvSpPr>
            <p:nvPr/>
          </p:nvSpPr>
          <p:spPr bwMode="auto">
            <a:xfrm>
              <a:off x="4367213" y="423863"/>
              <a:ext cx="92075" cy="92075"/>
            </a:xfrm>
            <a:custGeom>
              <a:avLst/>
              <a:gdLst>
                <a:gd name="T0" fmla="*/ 33 w 34"/>
                <a:gd name="T1" fmla="*/ 32 h 34"/>
                <a:gd name="T2" fmla="*/ 25 w 34"/>
                <a:gd name="T3" fmla="*/ 8 h 34"/>
                <a:gd name="T4" fmla="*/ 1 w 34"/>
                <a:gd name="T5" fmla="*/ 1 h 34"/>
                <a:gd name="T6" fmla="*/ 9 w 34"/>
                <a:gd name="T7" fmla="*/ 25 h 34"/>
                <a:gd name="T8" fmla="*/ 33 w 34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3" y="32"/>
                  </a:moveTo>
                  <a:cubicBezTo>
                    <a:pt x="33" y="32"/>
                    <a:pt x="34" y="17"/>
                    <a:pt x="25" y="8"/>
                  </a:cubicBezTo>
                  <a:cubicBezTo>
                    <a:pt x="16" y="0"/>
                    <a:pt x="1" y="1"/>
                    <a:pt x="1" y="1"/>
                  </a:cubicBezTo>
                  <a:cubicBezTo>
                    <a:pt x="1" y="1"/>
                    <a:pt x="0" y="16"/>
                    <a:pt x="9" y="25"/>
                  </a:cubicBezTo>
                  <a:cubicBezTo>
                    <a:pt x="18" y="34"/>
                    <a:pt x="33" y="32"/>
                    <a:pt x="3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66"/>
            <p:cNvSpPr>
              <a:spLocks/>
            </p:cNvSpPr>
            <p:nvPr/>
          </p:nvSpPr>
          <p:spPr bwMode="auto">
            <a:xfrm>
              <a:off x="5381625" y="1360488"/>
              <a:ext cx="168275" cy="100012"/>
            </a:xfrm>
            <a:custGeom>
              <a:avLst/>
              <a:gdLst>
                <a:gd name="T0" fmla="*/ 33 w 62"/>
                <a:gd name="T1" fmla="*/ 34 h 37"/>
                <a:gd name="T2" fmla="*/ 62 w 62"/>
                <a:gd name="T3" fmla="*/ 14 h 37"/>
                <a:gd name="T4" fmla="*/ 29 w 62"/>
                <a:gd name="T5" fmla="*/ 2 h 37"/>
                <a:gd name="T6" fmla="*/ 0 w 62"/>
                <a:gd name="T7" fmla="*/ 22 h 37"/>
                <a:gd name="T8" fmla="*/ 33 w 62"/>
                <a:gd name="T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7">
                  <a:moveTo>
                    <a:pt x="33" y="34"/>
                  </a:moveTo>
                  <a:cubicBezTo>
                    <a:pt x="50" y="32"/>
                    <a:pt x="62" y="14"/>
                    <a:pt x="62" y="14"/>
                  </a:cubicBezTo>
                  <a:cubicBezTo>
                    <a:pt x="62" y="14"/>
                    <a:pt x="46" y="0"/>
                    <a:pt x="29" y="2"/>
                  </a:cubicBezTo>
                  <a:cubicBezTo>
                    <a:pt x="12" y="4"/>
                    <a:pt x="0" y="22"/>
                    <a:pt x="0" y="22"/>
                  </a:cubicBezTo>
                  <a:cubicBezTo>
                    <a:pt x="0" y="22"/>
                    <a:pt x="16" y="37"/>
                    <a:pt x="3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67"/>
            <p:cNvSpPr>
              <a:spLocks/>
            </p:cNvSpPr>
            <p:nvPr/>
          </p:nvSpPr>
          <p:spPr bwMode="auto">
            <a:xfrm>
              <a:off x="5364163" y="1460500"/>
              <a:ext cx="193675" cy="160337"/>
            </a:xfrm>
            <a:custGeom>
              <a:avLst/>
              <a:gdLst>
                <a:gd name="T0" fmla="*/ 25 w 71"/>
                <a:gd name="T1" fmla="*/ 48 h 59"/>
                <a:gd name="T2" fmla="*/ 71 w 71"/>
                <a:gd name="T3" fmla="*/ 49 h 59"/>
                <a:gd name="T4" fmla="*/ 45 w 71"/>
                <a:gd name="T5" fmla="*/ 11 h 59"/>
                <a:gd name="T6" fmla="*/ 0 w 71"/>
                <a:gd name="T7" fmla="*/ 10 h 59"/>
                <a:gd name="T8" fmla="*/ 25 w 71"/>
                <a:gd name="T9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9">
                  <a:moveTo>
                    <a:pt x="25" y="48"/>
                  </a:moveTo>
                  <a:cubicBezTo>
                    <a:pt x="45" y="59"/>
                    <a:pt x="71" y="49"/>
                    <a:pt x="71" y="49"/>
                  </a:cubicBezTo>
                  <a:cubicBezTo>
                    <a:pt x="71" y="49"/>
                    <a:pt x="65" y="22"/>
                    <a:pt x="45" y="11"/>
                  </a:cubicBezTo>
                  <a:cubicBezTo>
                    <a:pt x="26" y="0"/>
                    <a:pt x="0" y="10"/>
                    <a:pt x="0" y="10"/>
                  </a:cubicBezTo>
                  <a:cubicBezTo>
                    <a:pt x="0" y="10"/>
                    <a:pt x="6" y="37"/>
                    <a:pt x="2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68"/>
            <p:cNvSpPr>
              <a:spLocks/>
            </p:cNvSpPr>
            <p:nvPr/>
          </p:nvSpPr>
          <p:spPr bwMode="auto">
            <a:xfrm>
              <a:off x="5316538" y="1552575"/>
              <a:ext cx="84137" cy="112712"/>
            </a:xfrm>
            <a:custGeom>
              <a:avLst/>
              <a:gdLst>
                <a:gd name="T0" fmla="*/ 7 w 31"/>
                <a:gd name="T1" fmla="*/ 0 h 41"/>
                <a:gd name="T2" fmla="*/ 5 w 31"/>
                <a:gd name="T3" fmla="*/ 25 h 41"/>
                <a:gd name="T4" fmla="*/ 24 w 31"/>
                <a:gd name="T5" fmla="*/ 41 h 41"/>
                <a:gd name="T6" fmla="*/ 26 w 31"/>
                <a:gd name="T7" fmla="*/ 16 h 41"/>
                <a:gd name="T8" fmla="*/ 7 w 3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1">
                  <a:moveTo>
                    <a:pt x="7" y="0"/>
                  </a:moveTo>
                  <a:cubicBezTo>
                    <a:pt x="7" y="0"/>
                    <a:pt x="0" y="13"/>
                    <a:pt x="5" y="25"/>
                  </a:cubicBezTo>
                  <a:cubicBezTo>
                    <a:pt x="10" y="36"/>
                    <a:pt x="24" y="41"/>
                    <a:pt x="24" y="41"/>
                  </a:cubicBezTo>
                  <a:cubicBezTo>
                    <a:pt x="24" y="41"/>
                    <a:pt x="31" y="27"/>
                    <a:pt x="26" y="16"/>
                  </a:cubicBezTo>
                  <a:cubicBezTo>
                    <a:pt x="21" y="4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69"/>
            <p:cNvSpPr>
              <a:spLocks/>
            </p:cNvSpPr>
            <p:nvPr/>
          </p:nvSpPr>
          <p:spPr bwMode="auto">
            <a:xfrm>
              <a:off x="1016000" y="2541588"/>
              <a:ext cx="122237" cy="209550"/>
            </a:xfrm>
            <a:custGeom>
              <a:avLst/>
              <a:gdLst>
                <a:gd name="T0" fmla="*/ 2 w 45"/>
                <a:gd name="T1" fmla="*/ 41 h 77"/>
                <a:gd name="T2" fmla="*/ 26 w 45"/>
                <a:gd name="T3" fmla="*/ 77 h 77"/>
                <a:gd name="T4" fmla="*/ 42 w 45"/>
                <a:gd name="T5" fmla="*/ 37 h 77"/>
                <a:gd name="T6" fmla="*/ 18 w 45"/>
                <a:gd name="T7" fmla="*/ 0 h 77"/>
                <a:gd name="T8" fmla="*/ 2 w 45"/>
                <a:gd name="T9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7">
                  <a:moveTo>
                    <a:pt x="2" y="41"/>
                  </a:moveTo>
                  <a:cubicBezTo>
                    <a:pt x="4" y="62"/>
                    <a:pt x="26" y="77"/>
                    <a:pt x="26" y="77"/>
                  </a:cubicBezTo>
                  <a:cubicBezTo>
                    <a:pt x="26" y="77"/>
                    <a:pt x="45" y="58"/>
                    <a:pt x="42" y="37"/>
                  </a:cubicBezTo>
                  <a:cubicBezTo>
                    <a:pt x="40" y="15"/>
                    <a:pt x="18" y="0"/>
                    <a:pt x="18" y="0"/>
                  </a:cubicBezTo>
                  <a:cubicBezTo>
                    <a:pt x="18" y="0"/>
                    <a:pt x="0" y="20"/>
                    <a:pt x="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70"/>
            <p:cNvSpPr>
              <a:spLocks/>
            </p:cNvSpPr>
            <p:nvPr/>
          </p:nvSpPr>
          <p:spPr bwMode="auto">
            <a:xfrm>
              <a:off x="1141413" y="2538413"/>
              <a:ext cx="196850" cy="236537"/>
            </a:xfrm>
            <a:custGeom>
              <a:avLst/>
              <a:gdLst>
                <a:gd name="T0" fmla="*/ 14 w 72"/>
                <a:gd name="T1" fmla="*/ 31 h 87"/>
                <a:gd name="T2" fmla="*/ 11 w 72"/>
                <a:gd name="T3" fmla="*/ 87 h 87"/>
                <a:gd name="T4" fmla="*/ 58 w 72"/>
                <a:gd name="T5" fmla="*/ 57 h 87"/>
                <a:gd name="T6" fmla="*/ 61 w 72"/>
                <a:gd name="T7" fmla="*/ 0 h 87"/>
                <a:gd name="T8" fmla="*/ 14 w 72"/>
                <a:gd name="T9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7">
                  <a:moveTo>
                    <a:pt x="14" y="31"/>
                  </a:moveTo>
                  <a:cubicBezTo>
                    <a:pt x="0" y="55"/>
                    <a:pt x="11" y="87"/>
                    <a:pt x="11" y="87"/>
                  </a:cubicBezTo>
                  <a:cubicBezTo>
                    <a:pt x="11" y="87"/>
                    <a:pt x="45" y="81"/>
                    <a:pt x="58" y="57"/>
                  </a:cubicBezTo>
                  <a:cubicBezTo>
                    <a:pt x="72" y="33"/>
                    <a:pt x="61" y="0"/>
                    <a:pt x="61" y="0"/>
                  </a:cubicBezTo>
                  <a:cubicBezTo>
                    <a:pt x="61" y="0"/>
                    <a:pt x="27" y="7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71"/>
            <p:cNvSpPr>
              <a:spLocks/>
            </p:cNvSpPr>
            <p:nvPr/>
          </p:nvSpPr>
          <p:spPr bwMode="auto">
            <a:xfrm>
              <a:off x="1250950" y="2735263"/>
              <a:ext cx="138112" cy="104775"/>
            </a:xfrm>
            <a:custGeom>
              <a:avLst/>
              <a:gdLst>
                <a:gd name="T0" fmla="*/ 0 w 51"/>
                <a:gd name="T1" fmla="*/ 30 h 39"/>
                <a:gd name="T2" fmla="*/ 31 w 51"/>
                <a:gd name="T3" fmla="*/ 33 h 39"/>
                <a:gd name="T4" fmla="*/ 51 w 51"/>
                <a:gd name="T5" fmla="*/ 9 h 39"/>
                <a:gd name="T6" fmla="*/ 20 w 51"/>
                <a:gd name="T7" fmla="*/ 6 h 39"/>
                <a:gd name="T8" fmla="*/ 0 w 51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9">
                  <a:moveTo>
                    <a:pt x="0" y="30"/>
                  </a:moveTo>
                  <a:cubicBezTo>
                    <a:pt x="0" y="30"/>
                    <a:pt x="16" y="39"/>
                    <a:pt x="31" y="33"/>
                  </a:cubicBezTo>
                  <a:cubicBezTo>
                    <a:pt x="45" y="27"/>
                    <a:pt x="51" y="9"/>
                    <a:pt x="51" y="9"/>
                  </a:cubicBezTo>
                  <a:cubicBezTo>
                    <a:pt x="51" y="9"/>
                    <a:pt x="34" y="0"/>
                    <a:pt x="20" y="6"/>
                  </a:cubicBezTo>
                  <a:cubicBezTo>
                    <a:pt x="6" y="12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72"/>
            <p:cNvSpPr>
              <a:spLocks/>
            </p:cNvSpPr>
            <p:nvPr/>
          </p:nvSpPr>
          <p:spPr bwMode="auto">
            <a:xfrm>
              <a:off x="5449888" y="2305050"/>
              <a:ext cx="187325" cy="149225"/>
            </a:xfrm>
            <a:custGeom>
              <a:avLst/>
              <a:gdLst>
                <a:gd name="T0" fmla="*/ 69 w 69"/>
                <a:gd name="T1" fmla="*/ 46 h 55"/>
                <a:gd name="T2" fmla="*/ 44 w 69"/>
                <a:gd name="T3" fmla="*/ 10 h 55"/>
                <a:gd name="T4" fmla="*/ 0 w 69"/>
                <a:gd name="T5" fmla="*/ 9 h 55"/>
                <a:gd name="T6" fmla="*/ 25 w 69"/>
                <a:gd name="T7" fmla="*/ 45 h 55"/>
                <a:gd name="T8" fmla="*/ 69 w 69"/>
                <a:gd name="T9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9" y="46"/>
                  </a:moveTo>
                  <a:cubicBezTo>
                    <a:pt x="69" y="46"/>
                    <a:pt x="63" y="20"/>
                    <a:pt x="44" y="10"/>
                  </a:cubicBezTo>
                  <a:cubicBezTo>
                    <a:pt x="25" y="0"/>
                    <a:pt x="0" y="9"/>
                    <a:pt x="0" y="9"/>
                  </a:cubicBezTo>
                  <a:cubicBezTo>
                    <a:pt x="0" y="9"/>
                    <a:pt x="6" y="35"/>
                    <a:pt x="25" y="45"/>
                  </a:cubicBezTo>
                  <a:cubicBezTo>
                    <a:pt x="44" y="55"/>
                    <a:pt x="69" y="46"/>
                    <a:pt x="6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73"/>
            <p:cNvSpPr>
              <a:spLocks/>
            </p:cNvSpPr>
            <p:nvPr/>
          </p:nvSpPr>
          <p:spPr bwMode="auto">
            <a:xfrm>
              <a:off x="5345113" y="2382838"/>
              <a:ext cx="193675" cy="247650"/>
            </a:xfrm>
            <a:custGeom>
              <a:avLst/>
              <a:gdLst>
                <a:gd name="T0" fmla="*/ 14 w 71"/>
                <a:gd name="T1" fmla="*/ 0 h 91"/>
                <a:gd name="T2" fmla="*/ 12 w 71"/>
                <a:gd name="T3" fmla="*/ 57 h 91"/>
                <a:gd name="T4" fmla="*/ 57 w 71"/>
                <a:gd name="T5" fmla="*/ 91 h 91"/>
                <a:gd name="T6" fmla="*/ 59 w 71"/>
                <a:gd name="T7" fmla="*/ 34 h 91"/>
                <a:gd name="T8" fmla="*/ 14 w 71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14" y="0"/>
                  </a:moveTo>
                  <a:cubicBezTo>
                    <a:pt x="14" y="0"/>
                    <a:pt x="0" y="32"/>
                    <a:pt x="12" y="57"/>
                  </a:cubicBezTo>
                  <a:cubicBezTo>
                    <a:pt x="24" y="82"/>
                    <a:pt x="57" y="91"/>
                    <a:pt x="57" y="91"/>
                  </a:cubicBezTo>
                  <a:cubicBezTo>
                    <a:pt x="57" y="91"/>
                    <a:pt x="71" y="59"/>
                    <a:pt x="59" y="34"/>
                  </a:cubicBezTo>
                  <a:cubicBezTo>
                    <a:pt x="47" y="9"/>
                    <a:pt x="14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74"/>
            <p:cNvSpPr>
              <a:spLocks/>
            </p:cNvSpPr>
            <p:nvPr/>
          </p:nvSpPr>
          <p:spPr bwMode="auto">
            <a:xfrm>
              <a:off x="5241925" y="2427288"/>
              <a:ext cx="95250" cy="146050"/>
            </a:xfrm>
            <a:custGeom>
              <a:avLst/>
              <a:gdLst>
                <a:gd name="T0" fmla="*/ 4 w 35"/>
                <a:gd name="T1" fmla="*/ 24 h 54"/>
                <a:gd name="T2" fmla="*/ 12 w 35"/>
                <a:gd name="T3" fmla="*/ 54 h 54"/>
                <a:gd name="T4" fmla="*/ 32 w 35"/>
                <a:gd name="T5" fmla="*/ 30 h 54"/>
                <a:gd name="T6" fmla="*/ 24 w 35"/>
                <a:gd name="T7" fmla="*/ 0 h 54"/>
                <a:gd name="T8" fmla="*/ 4 w 35"/>
                <a:gd name="T9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4">
                  <a:moveTo>
                    <a:pt x="4" y="24"/>
                  </a:moveTo>
                  <a:cubicBezTo>
                    <a:pt x="0" y="39"/>
                    <a:pt x="12" y="54"/>
                    <a:pt x="12" y="54"/>
                  </a:cubicBezTo>
                  <a:cubicBezTo>
                    <a:pt x="12" y="54"/>
                    <a:pt x="29" y="45"/>
                    <a:pt x="32" y="30"/>
                  </a:cubicBezTo>
                  <a:cubicBezTo>
                    <a:pt x="35" y="15"/>
                    <a:pt x="24" y="0"/>
                    <a:pt x="24" y="0"/>
                  </a:cubicBezTo>
                  <a:cubicBezTo>
                    <a:pt x="24" y="0"/>
                    <a:pt x="7" y="9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75"/>
            <p:cNvSpPr>
              <a:spLocks/>
            </p:cNvSpPr>
            <p:nvPr/>
          </p:nvSpPr>
          <p:spPr bwMode="auto">
            <a:xfrm>
              <a:off x="852488" y="1417638"/>
              <a:ext cx="133350" cy="206375"/>
            </a:xfrm>
            <a:custGeom>
              <a:avLst/>
              <a:gdLst>
                <a:gd name="T0" fmla="*/ 34 w 49"/>
                <a:gd name="T1" fmla="*/ 76 h 76"/>
                <a:gd name="T2" fmla="*/ 44 w 49"/>
                <a:gd name="T3" fmla="*/ 33 h 76"/>
                <a:gd name="T4" fmla="*/ 15 w 49"/>
                <a:gd name="T5" fmla="*/ 0 h 76"/>
                <a:gd name="T6" fmla="*/ 5 w 49"/>
                <a:gd name="T7" fmla="*/ 43 h 76"/>
                <a:gd name="T8" fmla="*/ 34 w 49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6">
                  <a:moveTo>
                    <a:pt x="34" y="76"/>
                  </a:moveTo>
                  <a:cubicBezTo>
                    <a:pt x="34" y="76"/>
                    <a:pt x="49" y="54"/>
                    <a:pt x="44" y="33"/>
                  </a:cubicBezTo>
                  <a:cubicBezTo>
                    <a:pt x="39" y="12"/>
                    <a:pt x="15" y="0"/>
                    <a:pt x="15" y="0"/>
                  </a:cubicBezTo>
                  <a:cubicBezTo>
                    <a:pt x="15" y="0"/>
                    <a:pt x="0" y="22"/>
                    <a:pt x="5" y="43"/>
                  </a:cubicBezTo>
                  <a:cubicBezTo>
                    <a:pt x="10" y="64"/>
                    <a:pt x="34" y="76"/>
                    <a:pt x="3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76"/>
            <p:cNvSpPr>
              <a:spLocks/>
            </p:cNvSpPr>
            <p:nvPr/>
          </p:nvSpPr>
          <p:spPr bwMode="auto">
            <a:xfrm>
              <a:off x="661988" y="1406525"/>
              <a:ext cx="187325" cy="250825"/>
            </a:xfrm>
            <a:custGeom>
              <a:avLst/>
              <a:gdLst>
                <a:gd name="T0" fmla="*/ 15 w 69"/>
                <a:gd name="T1" fmla="*/ 92 h 92"/>
                <a:gd name="T2" fmla="*/ 59 w 69"/>
                <a:gd name="T3" fmla="*/ 56 h 92"/>
                <a:gd name="T4" fmla="*/ 54 w 69"/>
                <a:gd name="T5" fmla="*/ 0 h 92"/>
                <a:gd name="T6" fmla="*/ 11 w 69"/>
                <a:gd name="T7" fmla="*/ 36 h 92"/>
                <a:gd name="T8" fmla="*/ 15 w 6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92">
                  <a:moveTo>
                    <a:pt x="15" y="92"/>
                  </a:moveTo>
                  <a:cubicBezTo>
                    <a:pt x="15" y="92"/>
                    <a:pt x="48" y="81"/>
                    <a:pt x="59" y="56"/>
                  </a:cubicBezTo>
                  <a:cubicBezTo>
                    <a:pt x="69" y="30"/>
                    <a:pt x="54" y="0"/>
                    <a:pt x="54" y="0"/>
                  </a:cubicBezTo>
                  <a:cubicBezTo>
                    <a:pt x="54" y="0"/>
                    <a:pt x="21" y="10"/>
                    <a:pt x="11" y="36"/>
                  </a:cubicBezTo>
                  <a:cubicBezTo>
                    <a:pt x="0" y="61"/>
                    <a:pt x="15" y="92"/>
                    <a:pt x="15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77"/>
            <p:cNvSpPr>
              <a:spLocks/>
            </p:cNvSpPr>
            <p:nvPr/>
          </p:nvSpPr>
          <p:spPr bwMode="auto">
            <a:xfrm>
              <a:off x="593725" y="1357313"/>
              <a:ext cx="130175" cy="109537"/>
            </a:xfrm>
            <a:custGeom>
              <a:avLst/>
              <a:gdLst>
                <a:gd name="T0" fmla="*/ 17 w 48"/>
                <a:gd name="T1" fmla="*/ 8 h 40"/>
                <a:gd name="T2" fmla="*/ 0 w 48"/>
                <a:gd name="T3" fmla="*/ 34 h 40"/>
                <a:gd name="T4" fmla="*/ 31 w 48"/>
                <a:gd name="T5" fmla="*/ 33 h 40"/>
                <a:gd name="T6" fmla="*/ 48 w 48"/>
                <a:gd name="T7" fmla="*/ 7 h 40"/>
                <a:gd name="T8" fmla="*/ 17 w 48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17" y="8"/>
                  </a:moveTo>
                  <a:cubicBezTo>
                    <a:pt x="4" y="15"/>
                    <a:pt x="0" y="34"/>
                    <a:pt x="0" y="34"/>
                  </a:cubicBezTo>
                  <a:cubicBezTo>
                    <a:pt x="0" y="34"/>
                    <a:pt x="18" y="40"/>
                    <a:pt x="31" y="33"/>
                  </a:cubicBezTo>
                  <a:cubicBezTo>
                    <a:pt x="45" y="25"/>
                    <a:pt x="48" y="7"/>
                    <a:pt x="48" y="7"/>
                  </a:cubicBezTo>
                  <a:cubicBezTo>
                    <a:pt x="48" y="7"/>
                    <a:pt x="31" y="0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78"/>
            <p:cNvSpPr>
              <a:spLocks/>
            </p:cNvSpPr>
            <p:nvPr/>
          </p:nvSpPr>
          <p:spPr bwMode="auto">
            <a:xfrm>
              <a:off x="4778375" y="965200"/>
              <a:ext cx="201612" cy="141287"/>
            </a:xfrm>
            <a:custGeom>
              <a:avLst/>
              <a:gdLst>
                <a:gd name="T0" fmla="*/ 30 w 74"/>
                <a:gd name="T1" fmla="*/ 45 h 52"/>
                <a:gd name="T2" fmla="*/ 74 w 74"/>
                <a:gd name="T3" fmla="*/ 38 h 52"/>
                <a:gd name="T4" fmla="*/ 43 w 74"/>
                <a:gd name="T5" fmla="*/ 7 h 52"/>
                <a:gd name="T6" fmla="*/ 0 w 74"/>
                <a:gd name="T7" fmla="*/ 14 h 52"/>
                <a:gd name="T8" fmla="*/ 30 w 74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2">
                  <a:moveTo>
                    <a:pt x="30" y="45"/>
                  </a:moveTo>
                  <a:cubicBezTo>
                    <a:pt x="51" y="52"/>
                    <a:pt x="74" y="38"/>
                    <a:pt x="74" y="38"/>
                  </a:cubicBezTo>
                  <a:cubicBezTo>
                    <a:pt x="74" y="38"/>
                    <a:pt x="64" y="14"/>
                    <a:pt x="43" y="7"/>
                  </a:cubicBezTo>
                  <a:cubicBezTo>
                    <a:pt x="23" y="0"/>
                    <a:pt x="0" y="14"/>
                    <a:pt x="0" y="14"/>
                  </a:cubicBezTo>
                  <a:cubicBezTo>
                    <a:pt x="0" y="14"/>
                    <a:pt x="10" y="38"/>
                    <a:pt x="3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79"/>
            <p:cNvSpPr>
              <a:spLocks/>
            </p:cNvSpPr>
            <p:nvPr/>
          </p:nvSpPr>
          <p:spPr bwMode="auto">
            <a:xfrm>
              <a:off x="4854575" y="779463"/>
              <a:ext cx="204787" cy="227012"/>
            </a:xfrm>
            <a:custGeom>
              <a:avLst/>
              <a:gdLst>
                <a:gd name="T0" fmla="*/ 66 w 75"/>
                <a:gd name="T1" fmla="*/ 83 h 83"/>
                <a:gd name="T2" fmla="*/ 59 w 75"/>
                <a:gd name="T3" fmla="*/ 27 h 83"/>
                <a:gd name="T4" fmla="*/ 9 w 75"/>
                <a:gd name="T5" fmla="*/ 0 h 83"/>
                <a:gd name="T6" fmla="*/ 16 w 75"/>
                <a:gd name="T7" fmla="*/ 56 h 83"/>
                <a:gd name="T8" fmla="*/ 66 w 75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3">
                  <a:moveTo>
                    <a:pt x="66" y="83"/>
                  </a:moveTo>
                  <a:cubicBezTo>
                    <a:pt x="66" y="83"/>
                    <a:pt x="75" y="49"/>
                    <a:pt x="59" y="27"/>
                  </a:cubicBezTo>
                  <a:cubicBezTo>
                    <a:pt x="43" y="4"/>
                    <a:pt x="9" y="0"/>
                    <a:pt x="9" y="0"/>
                  </a:cubicBezTo>
                  <a:cubicBezTo>
                    <a:pt x="9" y="0"/>
                    <a:pt x="0" y="34"/>
                    <a:pt x="16" y="56"/>
                  </a:cubicBezTo>
                  <a:cubicBezTo>
                    <a:pt x="32" y="79"/>
                    <a:pt x="66" y="83"/>
                    <a:pt x="6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80"/>
            <p:cNvSpPr>
              <a:spLocks/>
            </p:cNvSpPr>
            <p:nvPr/>
          </p:nvSpPr>
          <p:spPr bwMode="auto">
            <a:xfrm>
              <a:off x="5067300" y="798513"/>
              <a:ext cx="82550" cy="150812"/>
            </a:xfrm>
            <a:custGeom>
              <a:avLst/>
              <a:gdLst>
                <a:gd name="T0" fmla="*/ 14 w 30"/>
                <a:gd name="T1" fmla="*/ 55 h 55"/>
                <a:gd name="T2" fmla="*/ 30 w 30"/>
                <a:gd name="T3" fmla="*/ 28 h 55"/>
                <a:gd name="T4" fmla="*/ 17 w 30"/>
                <a:gd name="T5" fmla="*/ 0 h 55"/>
                <a:gd name="T6" fmla="*/ 1 w 30"/>
                <a:gd name="T7" fmla="*/ 27 h 55"/>
                <a:gd name="T8" fmla="*/ 14 w 30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5">
                  <a:moveTo>
                    <a:pt x="14" y="55"/>
                  </a:moveTo>
                  <a:cubicBezTo>
                    <a:pt x="14" y="55"/>
                    <a:pt x="29" y="44"/>
                    <a:pt x="30" y="28"/>
                  </a:cubicBezTo>
                  <a:cubicBezTo>
                    <a:pt x="30" y="13"/>
                    <a:pt x="17" y="0"/>
                    <a:pt x="17" y="0"/>
                  </a:cubicBezTo>
                  <a:cubicBezTo>
                    <a:pt x="17" y="0"/>
                    <a:pt x="1" y="12"/>
                    <a:pt x="1" y="27"/>
                  </a:cubicBezTo>
                  <a:cubicBezTo>
                    <a:pt x="0" y="42"/>
                    <a:pt x="14" y="55"/>
                    <a:pt x="14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81"/>
            <p:cNvSpPr>
              <a:spLocks/>
            </p:cNvSpPr>
            <p:nvPr/>
          </p:nvSpPr>
          <p:spPr bwMode="auto">
            <a:xfrm>
              <a:off x="3732213" y="385763"/>
              <a:ext cx="149225" cy="250825"/>
            </a:xfrm>
            <a:custGeom>
              <a:avLst/>
              <a:gdLst>
                <a:gd name="T0" fmla="*/ 52 w 55"/>
                <a:gd name="T1" fmla="*/ 49 h 92"/>
                <a:gd name="T2" fmla="*/ 33 w 55"/>
                <a:gd name="T3" fmla="*/ 0 h 92"/>
                <a:gd name="T4" fmla="*/ 3 w 55"/>
                <a:gd name="T5" fmla="*/ 43 h 92"/>
                <a:gd name="T6" fmla="*/ 22 w 55"/>
                <a:gd name="T7" fmla="*/ 92 h 92"/>
                <a:gd name="T8" fmla="*/ 52 w 55"/>
                <a:gd name="T9" fmla="*/ 4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92">
                  <a:moveTo>
                    <a:pt x="52" y="49"/>
                  </a:moveTo>
                  <a:cubicBezTo>
                    <a:pt x="55" y="23"/>
                    <a:pt x="33" y="0"/>
                    <a:pt x="33" y="0"/>
                  </a:cubicBezTo>
                  <a:cubicBezTo>
                    <a:pt x="33" y="0"/>
                    <a:pt x="7" y="17"/>
                    <a:pt x="3" y="43"/>
                  </a:cubicBezTo>
                  <a:cubicBezTo>
                    <a:pt x="0" y="68"/>
                    <a:pt x="22" y="92"/>
                    <a:pt x="22" y="92"/>
                  </a:cubicBezTo>
                  <a:cubicBezTo>
                    <a:pt x="22" y="92"/>
                    <a:pt x="48" y="74"/>
                    <a:pt x="5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82"/>
            <p:cNvSpPr>
              <a:spLocks/>
            </p:cNvSpPr>
            <p:nvPr/>
          </p:nvSpPr>
          <p:spPr bwMode="auto">
            <a:xfrm>
              <a:off x="3873500" y="531813"/>
              <a:ext cx="147637" cy="147637"/>
            </a:xfrm>
            <a:custGeom>
              <a:avLst/>
              <a:gdLst>
                <a:gd name="T0" fmla="*/ 40 w 54"/>
                <a:gd name="T1" fmla="*/ 40 h 54"/>
                <a:gd name="T2" fmla="*/ 52 w 54"/>
                <a:gd name="T3" fmla="*/ 1 h 54"/>
                <a:gd name="T4" fmla="*/ 13 w 54"/>
                <a:gd name="T5" fmla="*/ 14 h 54"/>
                <a:gd name="T6" fmla="*/ 2 w 54"/>
                <a:gd name="T7" fmla="*/ 53 h 54"/>
                <a:gd name="T8" fmla="*/ 40 w 54"/>
                <a:gd name="T9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40" y="40"/>
                  </a:moveTo>
                  <a:cubicBezTo>
                    <a:pt x="54" y="26"/>
                    <a:pt x="52" y="1"/>
                    <a:pt x="52" y="1"/>
                  </a:cubicBezTo>
                  <a:cubicBezTo>
                    <a:pt x="52" y="1"/>
                    <a:pt x="27" y="0"/>
                    <a:pt x="13" y="14"/>
                  </a:cubicBezTo>
                  <a:cubicBezTo>
                    <a:pt x="0" y="29"/>
                    <a:pt x="2" y="53"/>
                    <a:pt x="2" y="53"/>
                  </a:cubicBezTo>
                  <a:cubicBezTo>
                    <a:pt x="2" y="53"/>
                    <a:pt x="27" y="54"/>
                    <a:pt x="4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83"/>
            <p:cNvSpPr>
              <a:spLocks/>
            </p:cNvSpPr>
            <p:nvPr/>
          </p:nvSpPr>
          <p:spPr bwMode="auto">
            <a:xfrm>
              <a:off x="3949700" y="630238"/>
              <a:ext cx="250825" cy="149225"/>
            </a:xfrm>
            <a:custGeom>
              <a:avLst/>
              <a:gdLst>
                <a:gd name="T0" fmla="*/ 0 w 92"/>
                <a:gd name="T1" fmla="*/ 34 h 55"/>
                <a:gd name="T2" fmla="*/ 50 w 92"/>
                <a:gd name="T3" fmla="*/ 52 h 55"/>
                <a:gd name="T4" fmla="*/ 92 w 92"/>
                <a:gd name="T5" fmla="*/ 21 h 55"/>
                <a:gd name="T6" fmla="*/ 43 w 92"/>
                <a:gd name="T7" fmla="*/ 4 h 55"/>
                <a:gd name="T8" fmla="*/ 0 w 92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5">
                  <a:moveTo>
                    <a:pt x="0" y="34"/>
                  </a:moveTo>
                  <a:cubicBezTo>
                    <a:pt x="0" y="34"/>
                    <a:pt x="24" y="55"/>
                    <a:pt x="50" y="52"/>
                  </a:cubicBezTo>
                  <a:cubicBezTo>
                    <a:pt x="75" y="48"/>
                    <a:pt x="92" y="21"/>
                    <a:pt x="92" y="21"/>
                  </a:cubicBezTo>
                  <a:cubicBezTo>
                    <a:pt x="92" y="21"/>
                    <a:pt x="68" y="0"/>
                    <a:pt x="43" y="4"/>
                  </a:cubicBezTo>
                  <a:cubicBezTo>
                    <a:pt x="17" y="7"/>
                    <a:pt x="0" y="34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84"/>
            <p:cNvSpPr>
              <a:spLocks/>
            </p:cNvSpPr>
            <p:nvPr/>
          </p:nvSpPr>
          <p:spPr bwMode="auto">
            <a:xfrm>
              <a:off x="1069975" y="2217738"/>
              <a:ext cx="161925" cy="247650"/>
            </a:xfrm>
            <a:custGeom>
              <a:avLst/>
              <a:gdLst>
                <a:gd name="T0" fmla="*/ 18 w 59"/>
                <a:gd name="T1" fmla="*/ 0 h 91"/>
                <a:gd name="T2" fmla="*/ 6 w 59"/>
                <a:gd name="T3" fmla="*/ 51 h 91"/>
                <a:gd name="T4" fmla="*/ 41 w 59"/>
                <a:gd name="T5" fmla="*/ 91 h 91"/>
                <a:gd name="T6" fmla="*/ 53 w 59"/>
                <a:gd name="T7" fmla="*/ 40 h 91"/>
                <a:gd name="T8" fmla="*/ 18 w 5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1">
                  <a:moveTo>
                    <a:pt x="18" y="0"/>
                  </a:moveTo>
                  <a:cubicBezTo>
                    <a:pt x="18" y="0"/>
                    <a:pt x="0" y="26"/>
                    <a:pt x="6" y="51"/>
                  </a:cubicBezTo>
                  <a:cubicBezTo>
                    <a:pt x="12" y="76"/>
                    <a:pt x="41" y="91"/>
                    <a:pt x="41" y="91"/>
                  </a:cubicBezTo>
                  <a:cubicBezTo>
                    <a:pt x="41" y="91"/>
                    <a:pt x="59" y="65"/>
                    <a:pt x="53" y="40"/>
                  </a:cubicBezTo>
                  <a:cubicBezTo>
                    <a:pt x="47" y="15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85"/>
            <p:cNvSpPr>
              <a:spLocks/>
            </p:cNvSpPr>
            <p:nvPr/>
          </p:nvSpPr>
          <p:spPr bwMode="auto">
            <a:xfrm>
              <a:off x="917575" y="2211388"/>
              <a:ext cx="136525" cy="180975"/>
            </a:xfrm>
            <a:custGeom>
              <a:avLst/>
              <a:gdLst>
                <a:gd name="T0" fmla="*/ 8 w 50"/>
                <a:gd name="T1" fmla="*/ 26 h 66"/>
                <a:gd name="T2" fmla="*/ 11 w 50"/>
                <a:gd name="T3" fmla="*/ 66 h 66"/>
                <a:gd name="T4" fmla="*/ 42 w 50"/>
                <a:gd name="T5" fmla="*/ 40 h 66"/>
                <a:gd name="T6" fmla="*/ 39 w 50"/>
                <a:gd name="T7" fmla="*/ 0 h 66"/>
                <a:gd name="T8" fmla="*/ 8 w 50"/>
                <a:gd name="T9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6">
                  <a:moveTo>
                    <a:pt x="8" y="26"/>
                  </a:moveTo>
                  <a:cubicBezTo>
                    <a:pt x="0" y="44"/>
                    <a:pt x="11" y="66"/>
                    <a:pt x="11" y="66"/>
                  </a:cubicBezTo>
                  <a:cubicBezTo>
                    <a:pt x="11" y="66"/>
                    <a:pt x="35" y="59"/>
                    <a:pt x="42" y="40"/>
                  </a:cubicBezTo>
                  <a:cubicBezTo>
                    <a:pt x="50" y="22"/>
                    <a:pt x="39" y="0"/>
                    <a:pt x="39" y="0"/>
                  </a:cubicBezTo>
                  <a:cubicBezTo>
                    <a:pt x="39" y="0"/>
                    <a:pt x="15" y="8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86"/>
            <p:cNvSpPr>
              <a:spLocks/>
            </p:cNvSpPr>
            <p:nvPr/>
          </p:nvSpPr>
          <p:spPr bwMode="auto">
            <a:xfrm>
              <a:off x="719138" y="2163763"/>
              <a:ext cx="220662" cy="184150"/>
            </a:xfrm>
            <a:custGeom>
              <a:avLst/>
              <a:gdLst>
                <a:gd name="T0" fmla="*/ 29 w 81"/>
                <a:gd name="T1" fmla="*/ 13 h 68"/>
                <a:gd name="T2" fmla="*/ 0 w 81"/>
                <a:gd name="T3" fmla="*/ 57 h 68"/>
                <a:gd name="T4" fmla="*/ 53 w 81"/>
                <a:gd name="T5" fmla="*/ 55 h 68"/>
                <a:gd name="T6" fmla="*/ 81 w 81"/>
                <a:gd name="T7" fmla="*/ 11 h 68"/>
                <a:gd name="T8" fmla="*/ 29 w 81"/>
                <a:gd name="T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68">
                  <a:moveTo>
                    <a:pt x="29" y="13"/>
                  </a:moveTo>
                  <a:cubicBezTo>
                    <a:pt x="6" y="26"/>
                    <a:pt x="0" y="57"/>
                    <a:pt x="0" y="57"/>
                  </a:cubicBezTo>
                  <a:cubicBezTo>
                    <a:pt x="0" y="57"/>
                    <a:pt x="30" y="68"/>
                    <a:pt x="53" y="55"/>
                  </a:cubicBezTo>
                  <a:cubicBezTo>
                    <a:pt x="75" y="43"/>
                    <a:pt x="81" y="11"/>
                    <a:pt x="81" y="11"/>
                  </a:cubicBezTo>
                  <a:cubicBezTo>
                    <a:pt x="81" y="11"/>
                    <a:pt x="51" y="0"/>
                    <a:pt x="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87"/>
            <p:cNvSpPr>
              <a:spLocks/>
            </p:cNvSpPr>
            <p:nvPr/>
          </p:nvSpPr>
          <p:spPr bwMode="auto">
            <a:xfrm>
              <a:off x="5953125" y="2420938"/>
              <a:ext cx="246062" cy="161925"/>
            </a:xfrm>
            <a:custGeom>
              <a:avLst/>
              <a:gdLst>
                <a:gd name="T0" fmla="*/ 90 w 90"/>
                <a:gd name="T1" fmla="*/ 41 h 59"/>
                <a:gd name="T2" fmla="*/ 51 w 90"/>
                <a:gd name="T3" fmla="*/ 6 h 59"/>
                <a:gd name="T4" fmla="*/ 0 w 90"/>
                <a:gd name="T5" fmla="*/ 19 h 59"/>
                <a:gd name="T6" fmla="*/ 39 w 90"/>
                <a:gd name="T7" fmla="*/ 53 h 59"/>
                <a:gd name="T8" fmla="*/ 90 w 90"/>
                <a:gd name="T9" fmla="*/ 4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90" y="41"/>
                  </a:moveTo>
                  <a:cubicBezTo>
                    <a:pt x="90" y="41"/>
                    <a:pt x="76" y="12"/>
                    <a:pt x="51" y="6"/>
                  </a:cubicBezTo>
                  <a:cubicBezTo>
                    <a:pt x="26" y="0"/>
                    <a:pt x="0" y="19"/>
                    <a:pt x="0" y="19"/>
                  </a:cubicBezTo>
                  <a:cubicBezTo>
                    <a:pt x="0" y="19"/>
                    <a:pt x="14" y="47"/>
                    <a:pt x="39" y="53"/>
                  </a:cubicBezTo>
                  <a:cubicBezTo>
                    <a:pt x="64" y="59"/>
                    <a:pt x="90" y="41"/>
                    <a:pt x="9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88"/>
            <p:cNvSpPr>
              <a:spLocks/>
            </p:cNvSpPr>
            <p:nvPr/>
          </p:nvSpPr>
          <p:spPr bwMode="auto">
            <a:xfrm>
              <a:off x="5891213" y="2554288"/>
              <a:ext cx="147637" cy="150812"/>
            </a:xfrm>
            <a:custGeom>
              <a:avLst/>
              <a:gdLst>
                <a:gd name="T0" fmla="*/ 50 w 54"/>
                <a:gd name="T1" fmla="*/ 55 h 55"/>
                <a:gd name="T2" fmla="*/ 41 w 54"/>
                <a:gd name="T3" fmla="*/ 16 h 55"/>
                <a:gd name="T4" fmla="*/ 4 w 54"/>
                <a:gd name="T5" fmla="*/ 0 h 55"/>
                <a:gd name="T6" fmla="*/ 12 w 54"/>
                <a:gd name="T7" fmla="*/ 40 h 55"/>
                <a:gd name="T8" fmla="*/ 50 w 54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50" y="55"/>
                  </a:moveTo>
                  <a:cubicBezTo>
                    <a:pt x="50" y="55"/>
                    <a:pt x="54" y="31"/>
                    <a:pt x="41" y="16"/>
                  </a:cubicBezTo>
                  <a:cubicBezTo>
                    <a:pt x="29" y="1"/>
                    <a:pt x="4" y="0"/>
                    <a:pt x="4" y="0"/>
                  </a:cubicBezTo>
                  <a:cubicBezTo>
                    <a:pt x="4" y="0"/>
                    <a:pt x="0" y="24"/>
                    <a:pt x="12" y="40"/>
                  </a:cubicBezTo>
                  <a:cubicBezTo>
                    <a:pt x="25" y="55"/>
                    <a:pt x="50" y="55"/>
                    <a:pt x="5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89"/>
            <p:cNvSpPr>
              <a:spLocks/>
            </p:cNvSpPr>
            <p:nvPr/>
          </p:nvSpPr>
          <p:spPr bwMode="auto">
            <a:xfrm>
              <a:off x="5781675" y="2620963"/>
              <a:ext cx="136525" cy="252412"/>
            </a:xfrm>
            <a:custGeom>
              <a:avLst/>
              <a:gdLst>
                <a:gd name="T0" fmla="*/ 24 w 50"/>
                <a:gd name="T1" fmla="*/ 0 h 93"/>
                <a:gd name="T2" fmla="*/ 1 w 50"/>
                <a:gd name="T3" fmla="*/ 47 h 93"/>
                <a:gd name="T4" fmla="*/ 27 w 50"/>
                <a:gd name="T5" fmla="*/ 93 h 93"/>
                <a:gd name="T6" fmla="*/ 49 w 50"/>
                <a:gd name="T7" fmla="*/ 46 h 93"/>
                <a:gd name="T8" fmla="*/ 24 w 50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24" y="0"/>
                  </a:moveTo>
                  <a:cubicBezTo>
                    <a:pt x="24" y="0"/>
                    <a:pt x="0" y="22"/>
                    <a:pt x="1" y="47"/>
                  </a:cubicBezTo>
                  <a:cubicBezTo>
                    <a:pt x="2" y="73"/>
                    <a:pt x="27" y="93"/>
                    <a:pt x="27" y="93"/>
                  </a:cubicBezTo>
                  <a:cubicBezTo>
                    <a:pt x="27" y="93"/>
                    <a:pt x="50" y="72"/>
                    <a:pt x="49" y="46"/>
                  </a:cubicBezTo>
                  <a:cubicBezTo>
                    <a:pt x="49" y="20"/>
                    <a:pt x="24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90"/>
            <p:cNvSpPr>
              <a:spLocks/>
            </p:cNvSpPr>
            <p:nvPr/>
          </p:nvSpPr>
          <p:spPr bwMode="auto">
            <a:xfrm>
              <a:off x="5838825" y="969963"/>
              <a:ext cx="223837" cy="182562"/>
            </a:xfrm>
            <a:custGeom>
              <a:avLst/>
              <a:gdLst>
                <a:gd name="T0" fmla="*/ 30 w 82"/>
                <a:gd name="T1" fmla="*/ 55 h 67"/>
                <a:gd name="T2" fmla="*/ 82 w 82"/>
                <a:gd name="T3" fmla="*/ 56 h 67"/>
                <a:gd name="T4" fmla="*/ 53 w 82"/>
                <a:gd name="T5" fmla="*/ 12 h 67"/>
                <a:gd name="T6" fmla="*/ 0 w 82"/>
                <a:gd name="T7" fmla="*/ 11 h 67"/>
                <a:gd name="T8" fmla="*/ 30 w 82"/>
                <a:gd name="T9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67">
                  <a:moveTo>
                    <a:pt x="30" y="55"/>
                  </a:moveTo>
                  <a:cubicBezTo>
                    <a:pt x="53" y="67"/>
                    <a:pt x="82" y="56"/>
                    <a:pt x="82" y="56"/>
                  </a:cubicBezTo>
                  <a:cubicBezTo>
                    <a:pt x="82" y="56"/>
                    <a:pt x="76" y="24"/>
                    <a:pt x="53" y="12"/>
                  </a:cubicBezTo>
                  <a:cubicBezTo>
                    <a:pt x="30" y="0"/>
                    <a:pt x="0" y="11"/>
                    <a:pt x="0" y="11"/>
                  </a:cubicBezTo>
                  <a:cubicBezTo>
                    <a:pt x="0" y="11"/>
                    <a:pt x="7" y="43"/>
                    <a:pt x="3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91"/>
            <p:cNvSpPr>
              <a:spLocks/>
            </p:cNvSpPr>
            <p:nvPr/>
          </p:nvSpPr>
          <p:spPr bwMode="auto">
            <a:xfrm>
              <a:off x="5743575" y="1068388"/>
              <a:ext cx="136525" cy="177800"/>
            </a:xfrm>
            <a:custGeom>
              <a:avLst/>
              <a:gdLst>
                <a:gd name="T0" fmla="*/ 10 w 50"/>
                <a:gd name="T1" fmla="*/ 0 h 65"/>
                <a:gd name="T2" fmla="*/ 8 w 50"/>
                <a:gd name="T3" fmla="*/ 41 h 65"/>
                <a:gd name="T4" fmla="*/ 40 w 50"/>
                <a:gd name="T5" fmla="*/ 65 h 65"/>
                <a:gd name="T6" fmla="*/ 42 w 50"/>
                <a:gd name="T7" fmla="*/ 25 h 65"/>
                <a:gd name="T8" fmla="*/ 10 w 5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5">
                  <a:moveTo>
                    <a:pt x="10" y="0"/>
                  </a:moveTo>
                  <a:cubicBezTo>
                    <a:pt x="10" y="0"/>
                    <a:pt x="0" y="23"/>
                    <a:pt x="8" y="41"/>
                  </a:cubicBezTo>
                  <a:cubicBezTo>
                    <a:pt x="17" y="59"/>
                    <a:pt x="40" y="65"/>
                    <a:pt x="40" y="65"/>
                  </a:cubicBezTo>
                  <a:cubicBezTo>
                    <a:pt x="40" y="65"/>
                    <a:pt x="50" y="43"/>
                    <a:pt x="42" y="25"/>
                  </a:cubicBezTo>
                  <a:cubicBezTo>
                    <a:pt x="33" y="7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92"/>
            <p:cNvSpPr>
              <a:spLocks/>
            </p:cNvSpPr>
            <p:nvPr/>
          </p:nvSpPr>
          <p:spPr bwMode="auto">
            <a:xfrm>
              <a:off x="5594350" y="1120775"/>
              <a:ext cx="157162" cy="247650"/>
            </a:xfrm>
            <a:custGeom>
              <a:avLst/>
              <a:gdLst>
                <a:gd name="T0" fmla="*/ 53 w 58"/>
                <a:gd name="T1" fmla="*/ 50 h 91"/>
                <a:gd name="T2" fmla="*/ 39 w 58"/>
                <a:gd name="T3" fmla="*/ 0 h 91"/>
                <a:gd name="T4" fmla="*/ 5 w 58"/>
                <a:gd name="T5" fmla="*/ 40 h 91"/>
                <a:gd name="T6" fmla="*/ 19 w 58"/>
                <a:gd name="T7" fmla="*/ 91 h 91"/>
                <a:gd name="T8" fmla="*/ 53 w 58"/>
                <a:gd name="T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1">
                  <a:moveTo>
                    <a:pt x="53" y="50"/>
                  </a:moveTo>
                  <a:cubicBezTo>
                    <a:pt x="58" y="25"/>
                    <a:pt x="39" y="0"/>
                    <a:pt x="39" y="0"/>
                  </a:cubicBezTo>
                  <a:cubicBezTo>
                    <a:pt x="39" y="0"/>
                    <a:pt x="11" y="15"/>
                    <a:pt x="5" y="40"/>
                  </a:cubicBezTo>
                  <a:cubicBezTo>
                    <a:pt x="0" y="65"/>
                    <a:pt x="19" y="91"/>
                    <a:pt x="19" y="91"/>
                  </a:cubicBezTo>
                  <a:cubicBezTo>
                    <a:pt x="19" y="91"/>
                    <a:pt x="47" y="75"/>
                    <a:pt x="5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93"/>
            <p:cNvSpPr>
              <a:spLocks/>
            </p:cNvSpPr>
            <p:nvPr/>
          </p:nvSpPr>
          <p:spPr bwMode="auto">
            <a:xfrm>
              <a:off x="2938463" y="31750"/>
              <a:ext cx="185737" cy="217487"/>
            </a:xfrm>
            <a:custGeom>
              <a:avLst/>
              <a:gdLst>
                <a:gd name="T0" fmla="*/ 55 w 68"/>
                <a:gd name="T1" fmla="*/ 52 h 80"/>
                <a:gd name="T2" fmla="*/ 57 w 68"/>
                <a:gd name="T3" fmla="*/ 0 h 80"/>
                <a:gd name="T4" fmla="*/ 13 w 68"/>
                <a:gd name="T5" fmla="*/ 28 h 80"/>
                <a:gd name="T6" fmla="*/ 10 w 68"/>
                <a:gd name="T7" fmla="*/ 80 h 80"/>
                <a:gd name="T8" fmla="*/ 55 w 68"/>
                <a:gd name="T9" fmla="*/ 5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80">
                  <a:moveTo>
                    <a:pt x="55" y="52"/>
                  </a:moveTo>
                  <a:cubicBezTo>
                    <a:pt x="68" y="30"/>
                    <a:pt x="57" y="0"/>
                    <a:pt x="57" y="0"/>
                  </a:cubicBezTo>
                  <a:cubicBezTo>
                    <a:pt x="57" y="0"/>
                    <a:pt x="26" y="6"/>
                    <a:pt x="13" y="28"/>
                  </a:cubicBezTo>
                  <a:cubicBezTo>
                    <a:pt x="0" y="50"/>
                    <a:pt x="10" y="80"/>
                    <a:pt x="10" y="80"/>
                  </a:cubicBezTo>
                  <a:cubicBezTo>
                    <a:pt x="10" y="80"/>
                    <a:pt x="42" y="74"/>
                    <a:pt x="5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94"/>
            <p:cNvSpPr>
              <a:spLocks/>
            </p:cNvSpPr>
            <p:nvPr/>
          </p:nvSpPr>
          <p:spPr bwMode="auto">
            <a:xfrm>
              <a:off x="3030538" y="217488"/>
              <a:ext cx="182562" cy="134937"/>
            </a:xfrm>
            <a:custGeom>
              <a:avLst/>
              <a:gdLst>
                <a:gd name="T0" fmla="*/ 0 w 67"/>
                <a:gd name="T1" fmla="*/ 39 h 50"/>
                <a:gd name="T2" fmla="*/ 41 w 67"/>
                <a:gd name="T3" fmla="*/ 42 h 50"/>
                <a:gd name="T4" fmla="*/ 67 w 67"/>
                <a:gd name="T5" fmla="*/ 10 h 50"/>
                <a:gd name="T6" fmla="*/ 26 w 67"/>
                <a:gd name="T7" fmla="*/ 7 h 50"/>
                <a:gd name="T8" fmla="*/ 0 w 67"/>
                <a:gd name="T9" fmla="*/ 3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0">
                  <a:moveTo>
                    <a:pt x="0" y="39"/>
                  </a:moveTo>
                  <a:cubicBezTo>
                    <a:pt x="0" y="39"/>
                    <a:pt x="23" y="50"/>
                    <a:pt x="41" y="42"/>
                  </a:cubicBezTo>
                  <a:cubicBezTo>
                    <a:pt x="59" y="34"/>
                    <a:pt x="67" y="10"/>
                    <a:pt x="67" y="10"/>
                  </a:cubicBezTo>
                  <a:cubicBezTo>
                    <a:pt x="67" y="10"/>
                    <a:pt x="44" y="0"/>
                    <a:pt x="26" y="7"/>
                  </a:cubicBezTo>
                  <a:cubicBezTo>
                    <a:pt x="8" y="15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95"/>
            <p:cNvSpPr>
              <a:spLocks/>
            </p:cNvSpPr>
            <p:nvPr/>
          </p:nvSpPr>
          <p:spPr bwMode="auto">
            <a:xfrm>
              <a:off x="3079750" y="344488"/>
              <a:ext cx="246062" cy="163512"/>
            </a:xfrm>
            <a:custGeom>
              <a:avLst/>
              <a:gdLst>
                <a:gd name="T0" fmla="*/ 0 w 90"/>
                <a:gd name="T1" fmla="*/ 18 h 60"/>
                <a:gd name="T2" fmla="*/ 39 w 90"/>
                <a:gd name="T3" fmla="*/ 53 h 60"/>
                <a:gd name="T4" fmla="*/ 90 w 90"/>
                <a:gd name="T5" fmla="*/ 41 h 60"/>
                <a:gd name="T6" fmla="*/ 51 w 90"/>
                <a:gd name="T7" fmla="*/ 6 h 60"/>
                <a:gd name="T8" fmla="*/ 0 w 90"/>
                <a:gd name="T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0">
                  <a:moveTo>
                    <a:pt x="0" y="18"/>
                  </a:moveTo>
                  <a:cubicBezTo>
                    <a:pt x="0" y="18"/>
                    <a:pt x="14" y="47"/>
                    <a:pt x="39" y="53"/>
                  </a:cubicBezTo>
                  <a:cubicBezTo>
                    <a:pt x="64" y="60"/>
                    <a:pt x="90" y="41"/>
                    <a:pt x="90" y="41"/>
                  </a:cubicBezTo>
                  <a:cubicBezTo>
                    <a:pt x="90" y="41"/>
                    <a:pt x="76" y="13"/>
                    <a:pt x="51" y="6"/>
                  </a:cubicBezTo>
                  <a:cubicBezTo>
                    <a:pt x="26" y="0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96"/>
            <p:cNvSpPr>
              <a:spLocks/>
            </p:cNvSpPr>
            <p:nvPr/>
          </p:nvSpPr>
          <p:spPr bwMode="auto">
            <a:xfrm>
              <a:off x="2270125" y="1570038"/>
              <a:ext cx="120650" cy="144462"/>
            </a:xfrm>
            <a:custGeom>
              <a:avLst/>
              <a:gdLst>
                <a:gd name="T0" fmla="*/ 9 w 44"/>
                <a:gd name="T1" fmla="*/ 18 h 53"/>
                <a:gd name="T2" fmla="*/ 7 w 44"/>
                <a:gd name="T3" fmla="*/ 53 h 53"/>
                <a:gd name="T4" fmla="*/ 36 w 44"/>
                <a:gd name="T5" fmla="*/ 34 h 53"/>
                <a:gd name="T6" fmla="*/ 38 w 44"/>
                <a:gd name="T7" fmla="*/ 0 h 53"/>
                <a:gd name="T8" fmla="*/ 9 w 44"/>
                <a:gd name="T9" fmla="*/ 1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3">
                  <a:moveTo>
                    <a:pt x="9" y="18"/>
                  </a:moveTo>
                  <a:cubicBezTo>
                    <a:pt x="0" y="33"/>
                    <a:pt x="7" y="53"/>
                    <a:pt x="7" y="53"/>
                  </a:cubicBezTo>
                  <a:cubicBezTo>
                    <a:pt x="7" y="53"/>
                    <a:pt x="28" y="49"/>
                    <a:pt x="36" y="34"/>
                  </a:cubicBezTo>
                  <a:cubicBezTo>
                    <a:pt x="44" y="20"/>
                    <a:pt x="38" y="0"/>
                    <a:pt x="38" y="0"/>
                  </a:cubicBezTo>
                  <a:cubicBezTo>
                    <a:pt x="38" y="0"/>
                    <a:pt x="17" y="4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97"/>
            <p:cNvSpPr>
              <a:spLocks/>
            </p:cNvSpPr>
            <p:nvPr/>
          </p:nvSpPr>
          <p:spPr bwMode="auto">
            <a:xfrm>
              <a:off x="2333625" y="1689100"/>
              <a:ext cx="115887" cy="90487"/>
            </a:xfrm>
            <a:custGeom>
              <a:avLst/>
              <a:gdLst>
                <a:gd name="T0" fmla="*/ 16 w 43"/>
                <a:gd name="T1" fmla="*/ 5 h 33"/>
                <a:gd name="T2" fmla="*/ 0 w 43"/>
                <a:gd name="T3" fmla="*/ 26 h 33"/>
                <a:gd name="T4" fmla="*/ 26 w 43"/>
                <a:gd name="T5" fmla="*/ 28 h 33"/>
                <a:gd name="T6" fmla="*/ 43 w 43"/>
                <a:gd name="T7" fmla="*/ 7 h 33"/>
                <a:gd name="T8" fmla="*/ 16 w 43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6" y="5"/>
                  </a:moveTo>
                  <a:cubicBezTo>
                    <a:pt x="5" y="10"/>
                    <a:pt x="0" y="26"/>
                    <a:pt x="0" y="26"/>
                  </a:cubicBezTo>
                  <a:cubicBezTo>
                    <a:pt x="0" y="26"/>
                    <a:pt x="14" y="33"/>
                    <a:pt x="26" y="28"/>
                  </a:cubicBezTo>
                  <a:cubicBezTo>
                    <a:pt x="38" y="23"/>
                    <a:pt x="43" y="7"/>
                    <a:pt x="43" y="7"/>
                  </a:cubicBezTo>
                  <a:cubicBezTo>
                    <a:pt x="43" y="7"/>
                    <a:pt x="28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98"/>
            <p:cNvSpPr>
              <a:spLocks/>
            </p:cNvSpPr>
            <p:nvPr/>
          </p:nvSpPr>
          <p:spPr bwMode="auto">
            <a:xfrm>
              <a:off x="2362200" y="1773238"/>
              <a:ext cx="158750" cy="106362"/>
            </a:xfrm>
            <a:custGeom>
              <a:avLst/>
              <a:gdLst>
                <a:gd name="T0" fmla="*/ 33 w 58"/>
                <a:gd name="T1" fmla="*/ 4 h 39"/>
                <a:gd name="T2" fmla="*/ 0 w 58"/>
                <a:gd name="T3" fmla="*/ 12 h 39"/>
                <a:gd name="T4" fmla="*/ 25 w 58"/>
                <a:gd name="T5" fmla="*/ 34 h 39"/>
                <a:gd name="T6" fmla="*/ 58 w 58"/>
                <a:gd name="T7" fmla="*/ 27 h 39"/>
                <a:gd name="T8" fmla="*/ 33 w 58"/>
                <a:gd name="T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9">
                  <a:moveTo>
                    <a:pt x="33" y="4"/>
                  </a:moveTo>
                  <a:cubicBezTo>
                    <a:pt x="17" y="0"/>
                    <a:pt x="0" y="12"/>
                    <a:pt x="0" y="12"/>
                  </a:cubicBezTo>
                  <a:cubicBezTo>
                    <a:pt x="0" y="12"/>
                    <a:pt x="9" y="30"/>
                    <a:pt x="25" y="34"/>
                  </a:cubicBezTo>
                  <a:cubicBezTo>
                    <a:pt x="41" y="39"/>
                    <a:pt x="58" y="27"/>
                    <a:pt x="58" y="27"/>
                  </a:cubicBezTo>
                  <a:cubicBezTo>
                    <a:pt x="58" y="27"/>
                    <a:pt x="49" y="8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99"/>
            <p:cNvSpPr>
              <a:spLocks/>
            </p:cNvSpPr>
            <p:nvPr/>
          </p:nvSpPr>
          <p:spPr bwMode="auto">
            <a:xfrm>
              <a:off x="2436813" y="1895475"/>
              <a:ext cx="157162" cy="106362"/>
            </a:xfrm>
            <a:custGeom>
              <a:avLst/>
              <a:gdLst>
                <a:gd name="T0" fmla="*/ 25 w 58"/>
                <a:gd name="T1" fmla="*/ 34 h 39"/>
                <a:gd name="T2" fmla="*/ 58 w 58"/>
                <a:gd name="T3" fmla="*/ 27 h 39"/>
                <a:gd name="T4" fmla="*/ 33 w 58"/>
                <a:gd name="T5" fmla="*/ 4 h 39"/>
                <a:gd name="T6" fmla="*/ 0 w 58"/>
                <a:gd name="T7" fmla="*/ 12 h 39"/>
                <a:gd name="T8" fmla="*/ 25 w 58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9">
                  <a:moveTo>
                    <a:pt x="25" y="34"/>
                  </a:moveTo>
                  <a:cubicBezTo>
                    <a:pt x="41" y="39"/>
                    <a:pt x="58" y="27"/>
                    <a:pt x="58" y="27"/>
                  </a:cubicBezTo>
                  <a:cubicBezTo>
                    <a:pt x="58" y="27"/>
                    <a:pt x="49" y="8"/>
                    <a:pt x="33" y="4"/>
                  </a:cubicBezTo>
                  <a:cubicBezTo>
                    <a:pt x="17" y="0"/>
                    <a:pt x="0" y="12"/>
                    <a:pt x="0" y="12"/>
                  </a:cubicBezTo>
                  <a:cubicBezTo>
                    <a:pt x="0" y="12"/>
                    <a:pt x="9" y="30"/>
                    <a:pt x="2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100"/>
            <p:cNvSpPr>
              <a:spLocks/>
            </p:cNvSpPr>
            <p:nvPr/>
          </p:nvSpPr>
          <p:spPr bwMode="auto">
            <a:xfrm>
              <a:off x="3684588" y="2794000"/>
              <a:ext cx="215900" cy="177800"/>
            </a:xfrm>
            <a:custGeom>
              <a:avLst/>
              <a:gdLst>
                <a:gd name="T0" fmla="*/ 28 w 79"/>
                <a:gd name="T1" fmla="*/ 12 h 65"/>
                <a:gd name="T2" fmla="*/ 0 w 79"/>
                <a:gd name="T3" fmla="*/ 55 h 65"/>
                <a:gd name="T4" fmla="*/ 51 w 79"/>
                <a:gd name="T5" fmla="*/ 53 h 65"/>
                <a:gd name="T6" fmla="*/ 79 w 79"/>
                <a:gd name="T7" fmla="*/ 11 h 65"/>
                <a:gd name="T8" fmla="*/ 28 w 79"/>
                <a:gd name="T9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5">
                  <a:moveTo>
                    <a:pt x="28" y="12"/>
                  </a:moveTo>
                  <a:cubicBezTo>
                    <a:pt x="7" y="24"/>
                    <a:pt x="0" y="55"/>
                    <a:pt x="0" y="55"/>
                  </a:cubicBezTo>
                  <a:cubicBezTo>
                    <a:pt x="0" y="55"/>
                    <a:pt x="29" y="65"/>
                    <a:pt x="51" y="53"/>
                  </a:cubicBezTo>
                  <a:cubicBezTo>
                    <a:pt x="73" y="41"/>
                    <a:pt x="79" y="11"/>
                    <a:pt x="79" y="11"/>
                  </a:cubicBezTo>
                  <a:cubicBezTo>
                    <a:pt x="79" y="11"/>
                    <a:pt x="50" y="0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101"/>
            <p:cNvSpPr>
              <a:spLocks/>
            </p:cNvSpPr>
            <p:nvPr/>
          </p:nvSpPr>
          <p:spPr bwMode="auto">
            <a:xfrm>
              <a:off x="3878263" y="2838450"/>
              <a:ext cx="101600" cy="176212"/>
            </a:xfrm>
            <a:custGeom>
              <a:avLst/>
              <a:gdLst>
                <a:gd name="T0" fmla="*/ 35 w 37"/>
                <a:gd name="T1" fmla="*/ 34 h 65"/>
                <a:gd name="T2" fmla="*/ 22 w 37"/>
                <a:gd name="T3" fmla="*/ 0 h 65"/>
                <a:gd name="T4" fmla="*/ 2 w 37"/>
                <a:gd name="T5" fmla="*/ 31 h 65"/>
                <a:gd name="T6" fmla="*/ 15 w 37"/>
                <a:gd name="T7" fmla="*/ 65 h 65"/>
                <a:gd name="T8" fmla="*/ 35 w 37"/>
                <a:gd name="T9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5">
                  <a:moveTo>
                    <a:pt x="35" y="34"/>
                  </a:moveTo>
                  <a:cubicBezTo>
                    <a:pt x="37" y="17"/>
                    <a:pt x="22" y="0"/>
                    <a:pt x="22" y="0"/>
                  </a:cubicBezTo>
                  <a:cubicBezTo>
                    <a:pt x="22" y="0"/>
                    <a:pt x="3" y="13"/>
                    <a:pt x="2" y="31"/>
                  </a:cubicBezTo>
                  <a:cubicBezTo>
                    <a:pt x="0" y="49"/>
                    <a:pt x="15" y="65"/>
                    <a:pt x="15" y="65"/>
                  </a:cubicBezTo>
                  <a:cubicBezTo>
                    <a:pt x="15" y="65"/>
                    <a:pt x="34" y="52"/>
                    <a:pt x="3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102"/>
            <p:cNvSpPr>
              <a:spLocks/>
            </p:cNvSpPr>
            <p:nvPr/>
          </p:nvSpPr>
          <p:spPr bwMode="auto">
            <a:xfrm>
              <a:off x="3478213" y="412750"/>
              <a:ext cx="196850" cy="190500"/>
            </a:xfrm>
            <a:custGeom>
              <a:avLst/>
              <a:gdLst>
                <a:gd name="T0" fmla="*/ 21 w 72"/>
                <a:gd name="T1" fmla="*/ 53 h 70"/>
                <a:gd name="T2" fmla="*/ 72 w 72"/>
                <a:gd name="T3" fmla="*/ 64 h 70"/>
                <a:gd name="T4" fmla="*/ 52 w 72"/>
                <a:gd name="T5" fmla="*/ 16 h 70"/>
                <a:gd name="T6" fmla="*/ 0 w 72"/>
                <a:gd name="T7" fmla="*/ 5 h 70"/>
                <a:gd name="T8" fmla="*/ 21 w 72"/>
                <a:gd name="T9" fmla="*/ 5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0">
                  <a:moveTo>
                    <a:pt x="21" y="53"/>
                  </a:moveTo>
                  <a:cubicBezTo>
                    <a:pt x="41" y="70"/>
                    <a:pt x="72" y="64"/>
                    <a:pt x="72" y="64"/>
                  </a:cubicBezTo>
                  <a:cubicBezTo>
                    <a:pt x="72" y="64"/>
                    <a:pt x="72" y="32"/>
                    <a:pt x="52" y="16"/>
                  </a:cubicBezTo>
                  <a:cubicBezTo>
                    <a:pt x="32" y="0"/>
                    <a:pt x="0" y="5"/>
                    <a:pt x="0" y="5"/>
                  </a:cubicBezTo>
                  <a:cubicBezTo>
                    <a:pt x="0" y="5"/>
                    <a:pt x="1" y="37"/>
                    <a:pt x="2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103"/>
            <p:cNvSpPr>
              <a:spLocks/>
            </p:cNvSpPr>
            <p:nvPr/>
          </p:nvSpPr>
          <p:spPr bwMode="auto">
            <a:xfrm>
              <a:off x="3497263" y="595313"/>
              <a:ext cx="177800" cy="119062"/>
            </a:xfrm>
            <a:custGeom>
              <a:avLst/>
              <a:gdLst>
                <a:gd name="T0" fmla="*/ 65 w 65"/>
                <a:gd name="T1" fmla="*/ 13 h 44"/>
                <a:gd name="T2" fmla="*/ 28 w 65"/>
                <a:gd name="T3" fmla="*/ 5 h 44"/>
                <a:gd name="T4" fmla="*/ 0 w 65"/>
                <a:gd name="T5" fmla="*/ 31 h 44"/>
                <a:gd name="T6" fmla="*/ 37 w 65"/>
                <a:gd name="T7" fmla="*/ 39 h 44"/>
                <a:gd name="T8" fmla="*/ 65 w 65"/>
                <a:gd name="T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4">
                  <a:moveTo>
                    <a:pt x="65" y="13"/>
                  </a:moveTo>
                  <a:cubicBezTo>
                    <a:pt x="65" y="13"/>
                    <a:pt x="46" y="0"/>
                    <a:pt x="28" y="5"/>
                  </a:cubicBezTo>
                  <a:cubicBezTo>
                    <a:pt x="10" y="10"/>
                    <a:pt x="0" y="31"/>
                    <a:pt x="0" y="31"/>
                  </a:cubicBezTo>
                  <a:cubicBezTo>
                    <a:pt x="0" y="31"/>
                    <a:pt x="19" y="44"/>
                    <a:pt x="37" y="39"/>
                  </a:cubicBezTo>
                  <a:cubicBezTo>
                    <a:pt x="55" y="34"/>
                    <a:pt x="65" y="13"/>
                    <a:pt x="6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104"/>
            <p:cNvSpPr>
              <a:spLocks/>
            </p:cNvSpPr>
            <p:nvPr/>
          </p:nvSpPr>
          <p:spPr bwMode="auto">
            <a:xfrm>
              <a:off x="4489450" y="92075"/>
              <a:ext cx="150812" cy="249237"/>
            </a:xfrm>
            <a:custGeom>
              <a:avLst/>
              <a:gdLst>
                <a:gd name="T0" fmla="*/ 52 w 55"/>
                <a:gd name="T1" fmla="*/ 49 h 92"/>
                <a:gd name="T2" fmla="*/ 34 w 55"/>
                <a:gd name="T3" fmla="*/ 0 h 92"/>
                <a:gd name="T4" fmla="*/ 4 w 55"/>
                <a:gd name="T5" fmla="*/ 43 h 92"/>
                <a:gd name="T6" fmla="*/ 22 w 55"/>
                <a:gd name="T7" fmla="*/ 92 h 92"/>
                <a:gd name="T8" fmla="*/ 52 w 55"/>
                <a:gd name="T9" fmla="*/ 4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92">
                  <a:moveTo>
                    <a:pt x="52" y="49"/>
                  </a:moveTo>
                  <a:cubicBezTo>
                    <a:pt x="55" y="24"/>
                    <a:pt x="34" y="0"/>
                    <a:pt x="34" y="0"/>
                  </a:cubicBezTo>
                  <a:cubicBezTo>
                    <a:pt x="34" y="0"/>
                    <a:pt x="7" y="17"/>
                    <a:pt x="4" y="43"/>
                  </a:cubicBezTo>
                  <a:cubicBezTo>
                    <a:pt x="0" y="69"/>
                    <a:pt x="22" y="92"/>
                    <a:pt x="22" y="92"/>
                  </a:cubicBezTo>
                  <a:cubicBezTo>
                    <a:pt x="22" y="92"/>
                    <a:pt x="49" y="75"/>
                    <a:pt x="5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105"/>
            <p:cNvSpPr>
              <a:spLocks/>
            </p:cNvSpPr>
            <p:nvPr/>
          </p:nvSpPr>
          <p:spPr bwMode="auto">
            <a:xfrm>
              <a:off x="4591050" y="233363"/>
              <a:ext cx="217487" cy="184150"/>
            </a:xfrm>
            <a:custGeom>
              <a:avLst/>
              <a:gdLst>
                <a:gd name="T0" fmla="*/ 53 w 80"/>
                <a:gd name="T1" fmla="*/ 55 h 68"/>
                <a:gd name="T2" fmla="*/ 80 w 80"/>
                <a:gd name="T3" fmla="*/ 11 h 68"/>
                <a:gd name="T4" fmla="*/ 28 w 80"/>
                <a:gd name="T5" fmla="*/ 14 h 68"/>
                <a:gd name="T6" fmla="*/ 0 w 80"/>
                <a:gd name="T7" fmla="*/ 58 h 68"/>
                <a:gd name="T8" fmla="*/ 53 w 80"/>
                <a:gd name="T9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8">
                  <a:moveTo>
                    <a:pt x="53" y="55"/>
                  </a:moveTo>
                  <a:cubicBezTo>
                    <a:pt x="75" y="42"/>
                    <a:pt x="80" y="11"/>
                    <a:pt x="80" y="11"/>
                  </a:cubicBezTo>
                  <a:cubicBezTo>
                    <a:pt x="80" y="11"/>
                    <a:pt x="50" y="0"/>
                    <a:pt x="28" y="14"/>
                  </a:cubicBezTo>
                  <a:cubicBezTo>
                    <a:pt x="6" y="27"/>
                    <a:pt x="0" y="58"/>
                    <a:pt x="0" y="58"/>
                  </a:cubicBezTo>
                  <a:cubicBezTo>
                    <a:pt x="0" y="58"/>
                    <a:pt x="30" y="68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106"/>
            <p:cNvSpPr>
              <a:spLocks/>
            </p:cNvSpPr>
            <p:nvPr/>
          </p:nvSpPr>
          <p:spPr bwMode="auto">
            <a:xfrm>
              <a:off x="4375150" y="233363"/>
              <a:ext cx="139700" cy="138112"/>
            </a:xfrm>
            <a:custGeom>
              <a:avLst/>
              <a:gdLst>
                <a:gd name="T0" fmla="*/ 50 w 51"/>
                <a:gd name="T1" fmla="*/ 48 h 51"/>
                <a:gd name="T2" fmla="*/ 37 w 51"/>
                <a:gd name="T3" fmla="*/ 13 h 51"/>
                <a:gd name="T4" fmla="*/ 0 w 51"/>
                <a:gd name="T5" fmla="*/ 3 h 51"/>
                <a:gd name="T6" fmla="*/ 14 w 51"/>
                <a:gd name="T7" fmla="*/ 39 h 51"/>
                <a:gd name="T8" fmla="*/ 50 w 51"/>
                <a:gd name="T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50" y="48"/>
                  </a:moveTo>
                  <a:cubicBezTo>
                    <a:pt x="50" y="48"/>
                    <a:pt x="51" y="25"/>
                    <a:pt x="37" y="13"/>
                  </a:cubicBezTo>
                  <a:cubicBezTo>
                    <a:pt x="23" y="0"/>
                    <a:pt x="0" y="3"/>
                    <a:pt x="0" y="3"/>
                  </a:cubicBezTo>
                  <a:cubicBezTo>
                    <a:pt x="0" y="3"/>
                    <a:pt x="0" y="26"/>
                    <a:pt x="14" y="39"/>
                  </a:cubicBezTo>
                  <a:cubicBezTo>
                    <a:pt x="27" y="51"/>
                    <a:pt x="50" y="4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107"/>
            <p:cNvSpPr>
              <a:spLocks/>
            </p:cNvSpPr>
            <p:nvPr/>
          </p:nvSpPr>
          <p:spPr bwMode="auto">
            <a:xfrm>
              <a:off x="1651000" y="474663"/>
              <a:ext cx="152400" cy="163512"/>
            </a:xfrm>
            <a:custGeom>
              <a:avLst/>
              <a:gdLst>
                <a:gd name="T0" fmla="*/ 50 w 56"/>
                <a:gd name="T1" fmla="*/ 60 h 60"/>
                <a:gd name="T2" fmla="*/ 43 w 56"/>
                <a:gd name="T3" fmla="*/ 18 h 60"/>
                <a:gd name="T4" fmla="*/ 5 w 56"/>
                <a:gd name="T5" fmla="*/ 0 h 60"/>
                <a:gd name="T6" fmla="*/ 12 w 56"/>
                <a:gd name="T7" fmla="*/ 41 h 60"/>
                <a:gd name="T8" fmla="*/ 50 w 5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50" y="60"/>
                  </a:moveTo>
                  <a:cubicBezTo>
                    <a:pt x="50" y="60"/>
                    <a:pt x="56" y="34"/>
                    <a:pt x="43" y="18"/>
                  </a:cubicBezTo>
                  <a:cubicBezTo>
                    <a:pt x="31" y="2"/>
                    <a:pt x="5" y="0"/>
                    <a:pt x="5" y="0"/>
                  </a:cubicBezTo>
                  <a:cubicBezTo>
                    <a:pt x="5" y="0"/>
                    <a:pt x="0" y="25"/>
                    <a:pt x="12" y="41"/>
                  </a:cubicBezTo>
                  <a:cubicBezTo>
                    <a:pt x="25" y="58"/>
                    <a:pt x="50" y="60"/>
                    <a:pt x="5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108"/>
            <p:cNvSpPr>
              <a:spLocks/>
            </p:cNvSpPr>
            <p:nvPr/>
          </p:nvSpPr>
          <p:spPr bwMode="auto">
            <a:xfrm>
              <a:off x="1801813" y="446088"/>
              <a:ext cx="130175" cy="195262"/>
            </a:xfrm>
            <a:custGeom>
              <a:avLst/>
              <a:gdLst>
                <a:gd name="T0" fmla="*/ 5 w 48"/>
                <a:gd name="T1" fmla="*/ 31 h 72"/>
                <a:gd name="T2" fmla="*/ 14 w 48"/>
                <a:gd name="T3" fmla="*/ 72 h 72"/>
                <a:gd name="T4" fmla="*/ 43 w 48"/>
                <a:gd name="T5" fmla="*/ 41 h 72"/>
                <a:gd name="T6" fmla="*/ 33 w 48"/>
                <a:gd name="T7" fmla="*/ 0 h 72"/>
                <a:gd name="T8" fmla="*/ 5 w 48"/>
                <a:gd name="T9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2">
                  <a:moveTo>
                    <a:pt x="5" y="31"/>
                  </a:moveTo>
                  <a:cubicBezTo>
                    <a:pt x="0" y="51"/>
                    <a:pt x="14" y="72"/>
                    <a:pt x="14" y="72"/>
                  </a:cubicBezTo>
                  <a:cubicBezTo>
                    <a:pt x="14" y="72"/>
                    <a:pt x="37" y="61"/>
                    <a:pt x="43" y="41"/>
                  </a:cubicBezTo>
                  <a:cubicBezTo>
                    <a:pt x="48" y="21"/>
                    <a:pt x="33" y="0"/>
                    <a:pt x="33" y="0"/>
                  </a:cubicBezTo>
                  <a:cubicBezTo>
                    <a:pt x="33" y="0"/>
                    <a:pt x="10" y="11"/>
                    <a:pt x="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109"/>
            <p:cNvSpPr>
              <a:spLocks/>
            </p:cNvSpPr>
            <p:nvPr/>
          </p:nvSpPr>
          <p:spPr bwMode="auto">
            <a:xfrm>
              <a:off x="1631950" y="633413"/>
              <a:ext cx="147637" cy="79375"/>
            </a:xfrm>
            <a:custGeom>
              <a:avLst/>
              <a:gdLst>
                <a:gd name="T0" fmla="*/ 28 w 54"/>
                <a:gd name="T1" fmla="*/ 29 h 29"/>
                <a:gd name="T2" fmla="*/ 54 w 54"/>
                <a:gd name="T3" fmla="*/ 14 h 29"/>
                <a:gd name="T4" fmla="*/ 27 w 54"/>
                <a:gd name="T5" fmla="*/ 1 h 29"/>
                <a:gd name="T6" fmla="*/ 0 w 54"/>
                <a:gd name="T7" fmla="*/ 16 h 29"/>
                <a:gd name="T8" fmla="*/ 28 w 5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9">
                  <a:moveTo>
                    <a:pt x="28" y="29"/>
                  </a:moveTo>
                  <a:cubicBezTo>
                    <a:pt x="43" y="28"/>
                    <a:pt x="54" y="14"/>
                    <a:pt x="54" y="14"/>
                  </a:cubicBezTo>
                  <a:cubicBezTo>
                    <a:pt x="54" y="14"/>
                    <a:pt x="42" y="0"/>
                    <a:pt x="27" y="1"/>
                  </a:cubicBezTo>
                  <a:cubicBezTo>
                    <a:pt x="12" y="1"/>
                    <a:pt x="0" y="16"/>
                    <a:pt x="0" y="16"/>
                  </a:cubicBezTo>
                  <a:cubicBezTo>
                    <a:pt x="0" y="16"/>
                    <a:pt x="13" y="29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110"/>
            <p:cNvSpPr>
              <a:spLocks/>
            </p:cNvSpPr>
            <p:nvPr/>
          </p:nvSpPr>
          <p:spPr bwMode="auto">
            <a:xfrm>
              <a:off x="400050" y="779463"/>
              <a:ext cx="239712" cy="171450"/>
            </a:xfrm>
            <a:custGeom>
              <a:avLst/>
              <a:gdLst>
                <a:gd name="T0" fmla="*/ 36 w 88"/>
                <a:gd name="T1" fmla="*/ 54 h 63"/>
                <a:gd name="T2" fmla="*/ 88 w 88"/>
                <a:gd name="T3" fmla="*/ 47 h 63"/>
                <a:gd name="T4" fmla="*/ 52 w 88"/>
                <a:gd name="T5" fmla="*/ 8 h 63"/>
                <a:gd name="T6" fmla="*/ 0 w 88"/>
                <a:gd name="T7" fmla="*/ 16 h 63"/>
                <a:gd name="T8" fmla="*/ 36 w 88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3">
                  <a:moveTo>
                    <a:pt x="36" y="54"/>
                  </a:moveTo>
                  <a:cubicBezTo>
                    <a:pt x="60" y="63"/>
                    <a:pt x="88" y="47"/>
                    <a:pt x="88" y="47"/>
                  </a:cubicBezTo>
                  <a:cubicBezTo>
                    <a:pt x="88" y="47"/>
                    <a:pt x="76" y="17"/>
                    <a:pt x="52" y="8"/>
                  </a:cubicBezTo>
                  <a:cubicBezTo>
                    <a:pt x="28" y="0"/>
                    <a:pt x="0" y="16"/>
                    <a:pt x="0" y="16"/>
                  </a:cubicBezTo>
                  <a:cubicBezTo>
                    <a:pt x="0" y="16"/>
                    <a:pt x="11" y="45"/>
                    <a:pt x="3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111"/>
            <p:cNvSpPr>
              <a:spLocks/>
            </p:cNvSpPr>
            <p:nvPr/>
          </p:nvSpPr>
          <p:spPr bwMode="auto">
            <a:xfrm>
              <a:off x="571500" y="636588"/>
              <a:ext cx="168275" cy="241300"/>
            </a:xfrm>
            <a:custGeom>
              <a:avLst/>
              <a:gdLst>
                <a:gd name="T0" fmla="*/ 46 w 62"/>
                <a:gd name="T1" fmla="*/ 89 h 89"/>
                <a:gd name="T2" fmla="*/ 54 w 62"/>
                <a:gd name="T3" fmla="*/ 37 h 89"/>
                <a:gd name="T4" fmla="*/ 16 w 62"/>
                <a:gd name="T5" fmla="*/ 0 h 89"/>
                <a:gd name="T6" fmla="*/ 8 w 62"/>
                <a:gd name="T7" fmla="*/ 52 h 89"/>
                <a:gd name="T8" fmla="*/ 46 w 62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9">
                  <a:moveTo>
                    <a:pt x="46" y="89"/>
                  </a:moveTo>
                  <a:cubicBezTo>
                    <a:pt x="46" y="89"/>
                    <a:pt x="62" y="62"/>
                    <a:pt x="54" y="37"/>
                  </a:cubicBezTo>
                  <a:cubicBezTo>
                    <a:pt x="46" y="13"/>
                    <a:pt x="16" y="0"/>
                    <a:pt x="16" y="0"/>
                  </a:cubicBezTo>
                  <a:cubicBezTo>
                    <a:pt x="16" y="0"/>
                    <a:pt x="0" y="28"/>
                    <a:pt x="8" y="52"/>
                  </a:cubicBezTo>
                  <a:cubicBezTo>
                    <a:pt x="16" y="77"/>
                    <a:pt x="46" y="89"/>
                    <a:pt x="46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112"/>
            <p:cNvSpPr>
              <a:spLocks/>
            </p:cNvSpPr>
            <p:nvPr/>
          </p:nvSpPr>
          <p:spPr bwMode="auto">
            <a:xfrm>
              <a:off x="500063" y="931863"/>
              <a:ext cx="153987" cy="139700"/>
            </a:xfrm>
            <a:custGeom>
              <a:avLst/>
              <a:gdLst>
                <a:gd name="T0" fmla="*/ 18 w 56"/>
                <a:gd name="T1" fmla="*/ 11 h 51"/>
                <a:gd name="T2" fmla="*/ 0 w 56"/>
                <a:gd name="T3" fmla="*/ 45 h 51"/>
                <a:gd name="T4" fmla="*/ 38 w 56"/>
                <a:gd name="T5" fmla="*/ 40 h 51"/>
                <a:gd name="T6" fmla="*/ 56 w 56"/>
                <a:gd name="T7" fmla="*/ 6 h 51"/>
                <a:gd name="T8" fmla="*/ 18 w 56"/>
                <a:gd name="T9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18" y="11"/>
                  </a:moveTo>
                  <a:cubicBezTo>
                    <a:pt x="3" y="22"/>
                    <a:pt x="0" y="45"/>
                    <a:pt x="0" y="45"/>
                  </a:cubicBezTo>
                  <a:cubicBezTo>
                    <a:pt x="0" y="45"/>
                    <a:pt x="23" y="51"/>
                    <a:pt x="38" y="40"/>
                  </a:cubicBezTo>
                  <a:cubicBezTo>
                    <a:pt x="53" y="29"/>
                    <a:pt x="56" y="6"/>
                    <a:pt x="56" y="6"/>
                  </a:cubicBezTo>
                  <a:cubicBezTo>
                    <a:pt x="56" y="6"/>
                    <a:pt x="33" y="0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113"/>
            <p:cNvSpPr>
              <a:spLocks/>
            </p:cNvSpPr>
            <p:nvPr/>
          </p:nvSpPr>
          <p:spPr bwMode="auto">
            <a:xfrm>
              <a:off x="55563" y="2386013"/>
              <a:ext cx="193675" cy="193675"/>
            </a:xfrm>
            <a:custGeom>
              <a:avLst/>
              <a:gdLst>
                <a:gd name="T0" fmla="*/ 19 w 71"/>
                <a:gd name="T1" fmla="*/ 17 h 71"/>
                <a:gd name="T2" fmla="*/ 1 w 71"/>
                <a:gd name="T3" fmla="*/ 66 h 71"/>
                <a:gd name="T4" fmla="*/ 52 w 71"/>
                <a:gd name="T5" fmla="*/ 53 h 71"/>
                <a:gd name="T6" fmla="*/ 70 w 71"/>
                <a:gd name="T7" fmla="*/ 4 h 71"/>
                <a:gd name="T8" fmla="*/ 19 w 71"/>
                <a:gd name="T9" fmla="*/ 1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19" y="17"/>
                  </a:moveTo>
                  <a:cubicBezTo>
                    <a:pt x="0" y="34"/>
                    <a:pt x="1" y="66"/>
                    <a:pt x="1" y="66"/>
                  </a:cubicBezTo>
                  <a:cubicBezTo>
                    <a:pt x="1" y="66"/>
                    <a:pt x="32" y="71"/>
                    <a:pt x="52" y="53"/>
                  </a:cubicBezTo>
                  <a:cubicBezTo>
                    <a:pt x="71" y="36"/>
                    <a:pt x="70" y="4"/>
                    <a:pt x="70" y="4"/>
                  </a:cubicBezTo>
                  <a:cubicBezTo>
                    <a:pt x="70" y="4"/>
                    <a:pt x="38" y="0"/>
                    <a:pt x="1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114"/>
            <p:cNvSpPr>
              <a:spLocks/>
            </p:cNvSpPr>
            <p:nvPr/>
          </p:nvSpPr>
          <p:spPr bwMode="auto">
            <a:xfrm>
              <a:off x="-1587" y="2233613"/>
              <a:ext cx="249237" cy="155575"/>
            </a:xfrm>
            <a:custGeom>
              <a:avLst/>
              <a:gdLst>
                <a:gd name="T0" fmla="*/ 50 w 91"/>
                <a:gd name="T1" fmla="*/ 5 h 57"/>
                <a:gd name="T2" fmla="*/ 0 w 91"/>
                <a:gd name="T3" fmla="*/ 20 h 57"/>
                <a:gd name="T4" fmla="*/ 41 w 91"/>
                <a:gd name="T5" fmla="*/ 52 h 57"/>
                <a:gd name="T6" fmla="*/ 91 w 91"/>
                <a:gd name="T7" fmla="*/ 37 h 57"/>
                <a:gd name="T8" fmla="*/ 50 w 91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57">
                  <a:moveTo>
                    <a:pt x="50" y="5"/>
                  </a:moveTo>
                  <a:cubicBezTo>
                    <a:pt x="25" y="0"/>
                    <a:pt x="0" y="20"/>
                    <a:pt x="0" y="20"/>
                  </a:cubicBezTo>
                  <a:cubicBezTo>
                    <a:pt x="0" y="20"/>
                    <a:pt x="16" y="48"/>
                    <a:pt x="41" y="52"/>
                  </a:cubicBezTo>
                  <a:cubicBezTo>
                    <a:pt x="67" y="57"/>
                    <a:pt x="91" y="37"/>
                    <a:pt x="91" y="37"/>
                  </a:cubicBezTo>
                  <a:cubicBezTo>
                    <a:pt x="91" y="37"/>
                    <a:pt x="75" y="9"/>
                    <a:pt x="5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115"/>
            <p:cNvSpPr>
              <a:spLocks/>
            </p:cNvSpPr>
            <p:nvPr/>
          </p:nvSpPr>
          <p:spPr bwMode="auto">
            <a:xfrm>
              <a:off x="247650" y="2405063"/>
              <a:ext cx="106362" cy="182562"/>
            </a:xfrm>
            <a:custGeom>
              <a:avLst/>
              <a:gdLst>
                <a:gd name="T0" fmla="*/ 37 w 39"/>
                <a:gd name="T1" fmla="*/ 32 h 67"/>
                <a:gd name="T2" fmla="*/ 16 w 39"/>
                <a:gd name="T3" fmla="*/ 0 h 67"/>
                <a:gd name="T4" fmla="*/ 2 w 39"/>
                <a:gd name="T5" fmla="*/ 36 h 67"/>
                <a:gd name="T6" fmla="*/ 24 w 39"/>
                <a:gd name="T7" fmla="*/ 67 h 67"/>
                <a:gd name="T8" fmla="*/ 37 w 39"/>
                <a:gd name="T9" fmla="*/ 3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67">
                  <a:moveTo>
                    <a:pt x="37" y="32"/>
                  </a:moveTo>
                  <a:cubicBezTo>
                    <a:pt x="35" y="13"/>
                    <a:pt x="16" y="0"/>
                    <a:pt x="16" y="0"/>
                  </a:cubicBezTo>
                  <a:cubicBezTo>
                    <a:pt x="16" y="0"/>
                    <a:pt x="0" y="17"/>
                    <a:pt x="2" y="36"/>
                  </a:cubicBezTo>
                  <a:cubicBezTo>
                    <a:pt x="4" y="54"/>
                    <a:pt x="24" y="67"/>
                    <a:pt x="24" y="67"/>
                  </a:cubicBezTo>
                  <a:cubicBezTo>
                    <a:pt x="24" y="67"/>
                    <a:pt x="39" y="50"/>
                    <a:pt x="3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116"/>
            <p:cNvSpPr>
              <a:spLocks/>
            </p:cNvSpPr>
            <p:nvPr/>
          </p:nvSpPr>
          <p:spPr bwMode="auto">
            <a:xfrm>
              <a:off x="6521450" y="2525713"/>
              <a:ext cx="187325" cy="206375"/>
            </a:xfrm>
            <a:custGeom>
              <a:avLst/>
              <a:gdLst>
                <a:gd name="T0" fmla="*/ 55 w 69"/>
                <a:gd name="T1" fmla="*/ 52 h 76"/>
                <a:gd name="T2" fmla="*/ 62 w 69"/>
                <a:gd name="T3" fmla="*/ 0 h 76"/>
                <a:gd name="T4" fmla="*/ 15 w 69"/>
                <a:gd name="T5" fmla="*/ 24 h 76"/>
                <a:gd name="T6" fmla="*/ 8 w 69"/>
                <a:gd name="T7" fmla="*/ 76 h 76"/>
                <a:gd name="T8" fmla="*/ 55 w 69"/>
                <a:gd name="T9" fmla="*/ 5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6">
                  <a:moveTo>
                    <a:pt x="55" y="52"/>
                  </a:moveTo>
                  <a:cubicBezTo>
                    <a:pt x="69" y="31"/>
                    <a:pt x="62" y="0"/>
                    <a:pt x="62" y="0"/>
                  </a:cubicBezTo>
                  <a:cubicBezTo>
                    <a:pt x="62" y="0"/>
                    <a:pt x="30" y="3"/>
                    <a:pt x="15" y="24"/>
                  </a:cubicBezTo>
                  <a:cubicBezTo>
                    <a:pt x="0" y="45"/>
                    <a:pt x="8" y="76"/>
                    <a:pt x="8" y="76"/>
                  </a:cubicBezTo>
                  <a:cubicBezTo>
                    <a:pt x="8" y="76"/>
                    <a:pt x="40" y="73"/>
                    <a:pt x="5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117"/>
            <p:cNvSpPr>
              <a:spLocks/>
            </p:cNvSpPr>
            <p:nvPr/>
          </p:nvSpPr>
          <p:spPr bwMode="auto">
            <a:xfrm>
              <a:off x="6556375" y="2717800"/>
              <a:ext cx="254000" cy="139700"/>
            </a:xfrm>
            <a:custGeom>
              <a:avLst/>
              <a:gdLst>
                <a:gd name="T0" fmla="*/ 45 w 93"/>
                <a:gd name="T1" fmla="*/ 2 h 51"/>
                <a:gd name="T2" fmla="*/ 0 w 93"/>
                <a:gd name="T3" fmla="*/ 28 h 51"/>
                <a:gd name="T4" fmla="*/ 48 w 93"/>
                <a:gd name="T5" fmla="*/ 50 h 51"/>
                <a:gd name="T6" fmla="*/ 93 w 93"/>
                <a:gd name="T7" fmla="*/ 23 h 51"/>
                <a:gd name="T8" fmla="*/ 45 w 93"/>
                <a:gd name="T9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51">
                  <a:moveTo>
                    <a:pt x="45" y="2"/>
                  </a:moveTo>
                  <a:cubicBezTo>
                    <a:pt x="20" y="3"/>
                    <a:pt x="0" y="28"/>
                    <a:pt x="0" y="28"/>
                  </a:cubicBezTo>
                  <a:cubicBezTo>
                    <a:pt x="0" y="28"/>
                    <a:pt x="22" y="51"/>
                    <a:pt x="48" y="50"/>
                  </a:cubicBezTo>
                  <a:cubicBezTo>
                    <a:pt x="74" y="49"/>
                    <a:pt x="93" y="23"/>
                    <a:pt x="93" y="23"/>
                  </a:cubicBezTo>
                  <a:cubicBezTo>
                    <a:pt x="93" y="23"/>
                    <a:pt x="71" y="0"/>
                    <a:pt x="4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118"/>
            <p:cNvSpPr>
              <a:spLocks/>
            </p:cNvSpPr>
            <p:nvPr/>
          </p:nvSpPr>
          <p:spPr bwMode="auto">
            <a:xfrm>
              <a:off x="6407150" y="2560638"/>
              <a:ext cx="125412" cy="174625"/>
            </a:xfrm>
            <a:custGeom>
              <a:avLst/>
              <a:gdLst>
                <a:gd name="T0" fmla="*/ 34 w 46"/>
                <a:gd name="T1" fmla="*/ 64 h 64"/>
                <a:gd name="T2" fmla="*/ 39 w 46"/>
                <a:gd name="T3" fmla="*/ 26 h 64"/>
                <a:gd name="T4" fmla="*/ 11 w 46"/>
                <a:gd name="T5" fmla="*/ 0 h 64"/>
                <a:gd name="T6" fmla="*/ 6 w 46"/>
                <a:gd name="T7" fmla="*/ 38 h 64"/>
                <a:gd name="T8" fmla="*/ 34 w 46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4">
                  <a:moveTo>
                    <a:pt x="34" y="64"/>
                  </a:moveTo>
                  <a:cubicBezTo>
                    <a:pt x="34" y="64"/>
                    <a:pt x="46" y="44"/>
                    <a:pt x="39" y="26"/>
                  </a:cubicBezTo>
                  <a:cubicBezTo>
                    <a:pt x="33" y="9"/>
                    <a:pt x="11" y="0"/>
                    <a:pt x="11" y="0"/>
                  </a:cubicBezTo>
                  <a:cubicBezTo>
                    <a:pt x="11" y="0"/>
                    <a:pt x="0" y="21"/>
                    <a:pt x="6" y="38"/>
                  </a:cubicBezTo>
                  <a:cubicBezTo>
                    <a:pt x="13" y="56"/>
                    <a:pt x="34" y="64"/>
                    <a:pt x="3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119"/>
            <p:cNvSpPr>
              <a:spLocks/>
            </p:cNvSpPr>
            <p:nvPr/>
          </p:nvSpPr>
          <p:spPr bwMode="auto">
            <a:xfrm>
              <a:off x="5780088" y="617538"/>
              <a:ext cx="168275" cy="238125"/>
            </a:xfrm>
            <a:custGeom>
              <a:avLst/>
              <a:gdLst>
                <a:gd name="T0" fmla="*/ 54 w 62"/>
                <a:gd name="T1" fmla="*/ 52 h 88"/>
                <a:gd name="T2" fmla="*/ 45 w 62"/>
                <a:gd name="T3" fmla="*/ 0 h 88"/>
                <a:gd name="T4" fmla="*/ 8 w 62"/>
                <a:gd name="T5" fmla="*/ 37 h 88"/>
                <a:gd name="T6" fmla="*/ 17 w 62"/>
                <a:gd name="T7" fmla="*/ 88 h 88"/>
                <a:gd name="T8" fmla="*/ 54 w 62"/>
                <a:gd name="T9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8">
                  <a:moveTo>
                    <a:pt x="54" y="52"/>
                  </a:moveTo>
                  <a:cubicBezTo>
                    <a:pt x="62" y="27"/>
                    <a:pt x="45" y="0"/>
                    <a:pt x="45" y="0"/>
                  </a:cubicBezTo>
                  <a:cubicBezTo>
                    <a:pt x="45" y="0"/>
                    <a:pt x="16" y="12"/>
                    <a:pt x="8" y="37"/>
                  </a:cubicBezTo>
                  <a:cubicBezTo>
                    <a:pt x="0" y="61"/>
                    <a:pt x="17" y="88"/>
                    <a:pt x="17" y="88"/>
                  </a:cubicBezTo>
                  <a:cubicBezTo>
                    <a:pt x="17" y="88"/>
                    <a:pt x="46" y="76"/>
                    <a:pt x="5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120"/>
            <p:cNvSpPr>
              <a:spLocks/>
            </p:cNvSpPr>
            <p:nvPr/>
          </p:nvSpPr>
          <p:spPr bwMode="auto">
            <a:xfrm>
              <a:off x="5856288" y="782638"/>
              <a:ext cx="239712" cy="171450"/>
            </a:xfrm>
            <a:custGeom>
              <a:avLst/>
              <a:gdLst>
                <a:gd name="T0" fmla="*/ 0 w 88"/>
                <a:gd name="T1" fmla="*/ 48 h 63"/>
                <a:gd name="T2" fmla="*/ 52 w 88"/>
                <a:gd name="T3" fmla="*/ 55 h 63"/>
                <a:gd name="T4" fmla="*/ 88 w 88"/>
                <a:gd name="T5" fmla="*/ 16 h 63"/>
                <a:gd name="T6" fmla="*/ 36 w 88"/>
                <a:gd name="T7" fmla="*/ 9 h 63"/>
                <a:gd name="T8" fmla="*/ 0 w 88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3">
                  <a:moveTo>
                    <a:pt x="0" y="48"/>
                  </a:moveTo>
                  <a:cubicBezTo>
                    <a:pt x="0" y="48"/>
                    <a:pt x="28" y="63"/>
                    <a:pt x="52" y="55"/>
                  </a:cubicBezTo>
                  <a:cubicBezTo>
                    <a:pt x="76" y="46"/>
                    <a:pt x="88" y="16"/>
                    <a:pt x="88" y="16"/>
                  </a:cubicBezTo>
                  <a:cubicBezTo>
                    <a:pt x="88" y="16"/>
                    <a:pt x="60" y="0"/>
                    <a:pt x="36" y="9"/>
                  </a:cubicBezTo>
                  <a:cubicBezTo>
                    <a:pt x="11" y="18"/>
                    <a:pt x="0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Freeform 121"/>
            <p:cNvSpPr>
              <a:spLocks/>
            </p:cNvSpPr>
            <p:nvPr/>
          </p:nvSpPr>
          <p:spPr bwMode="auto">
            <a:xfrm>
              <a:off x="5659438" y="725488"/>
              <a:ext cx="139700" cy="147637"/>
            </a:xfrm>
            <a:custGeom>
              <a:avLst/>
              <a:gdLst>
                <a:gd name="T0" fmla="*/ 46 w 51"/>
                <a:gd name="T1" fmla="*/ 54 h 54"/>
                <a:gd name="T2" fmla="*/ 39 w 51"/>
                <a:gd name="T3" fmla="*/ 16 h 54"/>
                <a:gd name="T4" fmla="*/ 5 w 51"/>
                <a:gd name="T5" fmla="*/ 0 h 54"/>
                <a:gd name="T6" fmla="*/ 11 w 51"/>
                <a:gd name="T7" fmla="*/ 37 h 54"/>
                <a:gd name="T8" fmla="*/ 46 w 51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4">
                  <a:moveTo>
                    <a:pt x="46" y="54"/>
                  </a:moveTo>
                  <a:cubicBezTo>
                    <a:pt x="46" y="54"/>
                    <a:pt x="51" y="31"/>
                    <a:pt x="39" y="16"/>
                  </a:cubicBezTo>
                  <a:cubicBezTo>
                    <a:pt x="28" y="1"/>
                    <a:pt x="5" y="0"/>
                    <a:pt x="5" y="0"/>
                  </a:cubicBezTo>
                  <a:cubicBezTo>
                    <a:pt x="5" y="0"/>
                    <a:pt x="0" y="23"/>
                    <a:pt x="11" y="37"/>
                  </a:cubicBezTo>
                  <a:cubicBezTo>
                    <a:pt x="23" y="52"/>
                    <a:pt x="46" y="54"/>
                    <a:pt x="4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122"/>
            <p:cNvSpPr>
              <a:spLocks/>
            </p:cNvSpPr>
            <p:nvPr/>
          </p:nvSpPr>
          <p:spPr bwMode="auto">
            <a:xfrm>
              <a:off x="3687763" y="1409700"/>
              <a:ext cx="190500" cy="134937"/>
            </a:xfrm>
            <a:custGeom>
              <a:avLst/>
              <a:gdLst>
                <a:gd name="T0" fmla="*/ 0 w 70"/>
                <a:gd name="T1" fmla="*/ 38 h 50"/>
                <a:gd name="T2" fmla="*/ 42 w 70"/>
                <a:gd name="T3" fmla="*/ 43 h 50"/>
                <a:gd name="T4" fmla="*/ 70 w 70"/>
                <a:gd name="T5" fmla="*/ 13 h 50"/>
                <a:gd name="T6" fmla="*/ 29 w 70"/>
                <a:gd name="T7" fmla="*/ 7 h 50"/>
                <a:gd name="T8" fmla="*/ 0 w 70"/>
                <a:gd name="T9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0">
                  <a:moveTo>
                    <a:pt x="0" y="38"/>
                  </a:moveTo>
                  <a:cubicBezTo>
                    <a:pt x="0" y="38"/>
                    <a:pt x="23" y="50"/>
                    <a:pt x="42" y="43"/>
                  </a:cubicBezTo>
                  <a:cubicBezTo>
                    <a:pt x="61" y="36"/>
                    <a:pt x="70" y="13"/>
                    <a:pt x="70" y="13"/>
                  </a:cubicBezTo>
                  <a:cubicBezTo>
                    <a:pt x="70" y="13"/>
                    <a:pt x="48" y="0"/>
                    <a:pt x="29" y="7"/>
                  </a:cubicBezTo>
                  <a:cubicBezTo>
                    <a:pt x="9" y="14"/>
                    <a:pt x="0" y="3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123"/>
            <p:cNvSpPr>
              <a:spLocks/>
            </p:cNvSpPr>
            <p:nvPr/>
          </p:nvSpPr>
          <p:spPr bwMode="auto">
            <a:xfrm>
              <a:off x="3532188" y="1362075"/>
              <a:ext cx="109537" cy="117475"/>
            </a:xfrm>
            <a:custGeom>
              <a:avLst/>
              <a:gdLst>
                <a:gd name="T0" fmla="*/ 9 w 40"/>
                <a:gd name="T1" fmla="*/ 30 h 43"/>
                <a:gd name="T2" fmla="*/ 36 w 40"/>
                <a:gd name="T3" fmla="*/ 43 h 43"/>
                <a:gd name="T4" fmla="*/ 31 w 40"/>
                <a:gd name="T5" fmla="*/ 13 h 43"/>
                <a:gd name="T6" fmla="*/ 4 w 40"/>
                <a:gd name="T7" fmla="*/ 0 h 43"/>
                <a:gd name="T8" fmla="*/ 9 w 40"/>
                <a:gd name="T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9" y="30"/>
                  </a:moveTo>
                  <a:cubicBezTo>
                    <a:pt x="18" y="42"/>
                    <a:pt x="36" y="43"/>
                    <a:pt x="36" y="43"/>
                  </a:cubicBezTo>
                  <a:cubicBezTo>
                    <a:pt x="36" y="43"/>
                    <a:pt x="40" y="25"/>
                    <a:pt x="31" y="13"/>
                  </a:cubicBezTo>
                  <a:cubicBezTo>
                    <a:pt x="22" y="1"/>
                    <a:pt x="4" y="0"/>
                    <a:pt x="4" y="0"/>
                  </a:cubicBezTo>
                  <a:cubicBezTo>
                    <a:pt x="4" y="0"/>
                    <a:pt x="0" y="18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124"/>
            <p:cNvSpPr>
              <a:spLocks/>
            </p:cNvSpPr>
            <p:nvPr/>
          </p:nvSpPr>
          <p:spPr bwMode="auto">
            <a:xfrm>
              <a:off x="2797175" y="149225"/>
              <a:ext cx="138112" cy="138112"/>
            </a:xfrm>
            <a:custGeom>
              <a:avLst/>
              <a:gdLst>
                <a:gd name="T0" fmla="*/ 50 w 51"/>
                <a:gd name="T1" fmla="*/ 48 h 51"/>
                <a:gd name="T2" fmla="*/ 37 w 51"/>
                <a:gd name="T3" fmla="*/ 12 h 51"/>
                <a:gd name="T4" fmla="*/ 0 w 51"/>
                <a:gd name="T5" fmla="*/ 2 h 51"/>
                <a:gd name="T6" fmla="*/ 14 w 51"/>
                <a:gd name="T7" fmla="*/ 38 h 51"/>
                <a:gd name="T8" fmla="*/ 50 w 51"/>
                <a:gd name="T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50" y="48"/>
                  </a:moveTo>
                  <a:cubicBezTo>
                    <a:pt x="50" y="48"/>
                    <a:pt x="51" y="25"/>
                    <a:pt x="37" y="12"/>
                  </a:cubicBezTo>
                  <a:cubicBezTo>
                    <a:pt x="23" y="0"/>
                    <a:pt x="0" y="2"/>
                    <a:pt x="0" y="2"/>
                  </a:cubicBezTo>
                  <a:cubicBezTo>
                    <a:pt x="0" y="2"/>
                    <a:pt x="0" y="26"/>
                    <a:pt x="14" y="38"/>
                  </a:cubicBezTo>
                  <a:cubicBezTo>
                    <a:pt x="27" y="51"/>
                    <a:pt x="50" y="4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125"/>
            <p:cNvSpPr>
              <a:spLocks/>
            </p:cNvSpPr>
            <p:nvPr/>
          </p:nvSpPr>
          <p:spPr bwMode="auto">
            <a:xfrm>
              <a:off x="2497138" y="165100"/>
              <a:ext cx="146050" cy="250825"/>
            </a:xfrm>
            <a:custGeom>
              <a:avLst/>
              <a:gdLst>
                <a:gd name="T0" fmla="*/ 51 w 54"/>
                <a:gd name="T1" fmla="*/ 49 h 92"/>
                <a:gd name="T2" fmla="*/ 33 w 54"/>
                <a:gd name="T3" fmla="*/ 0 h 92"/>
                <a:gd name="T4" fmla="*/ 3 w 54"/>
                <a:gd name="T5" fmla="*/ 43 h 92"/>
                <a:gd name="T6" fmla="*/ 21 w 54"/>
                <a:gd name="T7" fmla="*/ 92 h 92"/>
                <a:gd name="T8" fmla="*/ 51 w 54"/>
                <a:gd name="T9" fmla="*/ 4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2">
                  <a:moveTo>
                    <a:pt x="51" y="49"/>
                  </a:moveTo>
                  <a:cubicBezTo>
                    <a:pt x="54" y="24"/>
                    <a:pt x="33" y="0"/>
                    <a:pt x="33" y="0"/>
                  </a:cubicBezTo>
                  <a:cubicBezTo>
                    <a:pt x="33" y="0"/>
                    <a:pt x="6" y="17"/>
                    <a:pt x="3" y="43"/>
                  </a:cubicBezTo>
                  <a:cubicBezTo>
                    <a:pt x="0" y="68"/>
                    <a:pt x="21" y="92"/>
                    <a:pt x="21" y="92"/>
                  </a:cubicBezTo>
                  <a:cubicBezTo>
                    <a:pt x="21" y="92"/>
                    <a:pt x="48" y="75"/>
                    <a:pt x="51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Freeform 126"/>
            <p:cNvSpPr>
              <a:spLocks/>
            </p:cNvSpPr>
            <p:nvPr/>
          </p:nvSpPr>
          <p:spPr bwMode="auto">
            <a:xfrm>
              <a:off x="2379663" y="306388"/>
              <a:ext cx="138112" cy="139700"/>
            </a:xfrm>
            <a:custGeom>
              <a:avLst/>
              <a:gdLst>
                <a:gd name="T0" fmla="*/ 51 w 51"/>
                <a:gd name="T1" fmla="*/ 48 h 51"/>
                <a:gd name="T2" fmla="*/ 38 w 51"/>
                <a:gd name="T3" fmla="*/ 12 h 51"/>
                <a:gd name="T4" fmla="*/ 1 w 51"/>
                <a:gd name="T5" fmla="*/ 3 h 51"/>
                <a:gd name="T6" fmla="*/ 14 w 51"/>
                <a:gd name="T7" fmla="*/ 38 h 51"/>
                <a:gd name="T8" fmla="*/ 51 w 51"/>
                <a:gd name="T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51" y="48"/>
                  </a:moveTo>
                  <a:cubicBezTo>
                    <a:pt x="51" y="48"/>
                    <a:pt x="51" y="25"/>
                    <a:pt x="38" y="12"/>
                  </a:cubicBezTo>
                  <a:cubicBezTo>
                    <a:pt x="24" y="0"/>
                    <a:pt x="1" y="3"/>
                    <a:pt x="1" y="3"/>
                  </a:cubicBezTo>
                  <a:cubicBezTo>
                    <a:pt x="1" y="3"/>
                    <a:pt x="0" y="26"/>
                    <a:pt x="14" y="38"/>
                  </a:cubicBezTo>
                  <a:cubicBezTo>
                    <a:pt x="28" y="51"/>
                    <a:pt x="51" y="48"/>
                    <a:pt x="5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127"/>
            <p:cNvSpPr>
              <a:spLocks/>
            </p:cNvSpPr>
            <p:nvPr/>
          </p:nvSpPr>
          <p:spPr bwMode="auto">
            <a:xfrm>
              <a:off x="5457825" y="1920875"/>
              <a:ext cx="225425" cy="182562"/>
            </a:xfrm>
            <a:custGeom>
              <a:avLst/>
              <a:gdLst>
                <a:gd name="T0" fmla="*/ 30 w 83"/>
                <a:gd name="T1" fmla="*/ 55 h 67"/>
                <a:gd name="T2" fmla="*/ 83 w 83"/>
                <a:gd name="T3" fmla="*/ 55 h 67"/>
                <a:gd name="T4" fmla="*/ 52 w 83"/>
                <a:gd name="T5" fmla="*/ 12 h 67"/>
                <a:gd name="T6" fmla="*/ 0 w 83"/>
                <a:gd name="T7" fmla="*/ 12 h 67"/>
                <a:gd name="T8" fmla="*/ 30 w 83"/>
                <a:gd name="T9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7">
                  <a:moveTo>
                    <a:pt x="30" y="55"/>
                  </a:moveTo>
                  <a:cubicBezTo>
                    <a:pt x="53" y="67"/>
                    <a:pt x="83" y="55"/>
                    <a:pt x="83" y="55"/>
                  </a:cubicBezTo>
                  <a:cubicBezTo>
                    <a:pt x="83" y="55"/>
                    <a:pt x="75" y="24"/>
                    <a:pt x="52" y="12"/>
                  </a:cubicBezTo>
                  <a:cubicBezTo>
                    <a:pt x="30" y="0"/>
                    <a:pt x="0" y="12"/>
                    <a:pt x="0" y="12"/>
                  </a:cubicBezTo>
                  <a:cubicBezTo>
                    <a:pt x="0" y="12"/>
                    <a:pt x="7" y="43"/>
                    <a:pt x="3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Freeform 128"/>
            <p:cNvSpPr>
              <a:spLocks/>
            </p:cNvSpPr>
            <p:nvPr/>
          </p:nvSpPr>
          <p:spPr bwMode="auto">
            <a:xfrm>
              <a:off x="5449888" y="1803400"/>
              <a:ext cx="163512" cy="130175"/>
            </a:xfrm>
            <a:custGeom>
              <a:avLst/>
              <a:gdLst>
                <a:gd name="T0" fmla="*/ 38 w 60"/>
                <a:gd name="T1" fmla="*/ 40 h 48"/>
                <a:gd name="T2" fmla="*/ 60 w 60"/>
                <a:gd name="T3" fmla="*/ 8 h 48"/>
                <a:gd name="T4" fmla="*/ 22 w 60"/>
                <a:gd name="T5" fmla="*/ 9 h 48"/>
                <a:gd name="T6" fmla="*/ 0 w 60"/>
                <a:gd name="T7" fmla="*/ 40 h 48"/>
                <a:gd name="T8" fmla="*/ 38 w 60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8">
                  <a:moveTo>
                    <a:pt x="38" y="40"/>
                  </a:moveTo>
                  <a:cubicBezTo>
                    <a:pt x="55" y="31"/>
                    <a:pt x="60" y="8"/>
                    <a:pt x="60" y="8"/>
                  </a:cubicBezTo>
                  <a:cubicBezTo>
                    <a:pt x="60" y="8"/>
                    <a:pt x="39" y="0"/>
                    <a:pt x="22" y="9"/>
                  </a:cubicBezTo>
                  <a:cubicBezTo>
                    <a:pt x="5" y="17"/>
                    <a:pt x="0" y="40"/>
                    <a:pt x="0" y="40"/>
                  </a:cubicBezTo>
                  <a:cubicBezTo>
                    <a:pt x="0" y="40"/>
                    <a:pt x="22" y="48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Freeform 129"/>
            <p:cNvSpPr>
              <a:spLocks/>
            </p:cNvSpPr>
            <p:nvPr/>
          </p:nvSpPr>
          <p:spPr bwMode="auto">
            <a:xfrm>
              <a:off x="6032500" y="2173288"/>
              <a:ext cx="239712" cy="171450"/>
            </a:xfrm>
            <a:custGeom>
              <a:avLst/>
              <a:gdLst>
                <a:gd name="T0" fmla="*/ 0 w 88"/>
                <a:gd name="T1" fmla="*/ 47 h 63"/>
                <a:gd name="T2" fmla="*/ 52 w 88"/>
                <a:gd name="T3" fmla="*/ 54 h 63"/>
                <a:gd name="T4" fmla="*/ 88 w 88"/>
                <a:gd name="T5" fmla="*/ 16 h 63"/>
                <a:gd name="T6" fmla="*/ 36 w 88"/>
                <a:gd name="T7" fmla="*/ 8 h 63"/>
                <a:gd name="T8" fmla="*/ 0 w 88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3">
                  <a:moveTo>
                    <a:pt x="0" y="47"/>
                  </a:moveTo>
                  <a:cubicBezTo>
                    <a:pt x="0" y="47"/>
                    <a:pt x="28" y="63"/>
                    <a:pt x="52" y="54"/>
                  </a:cubicBezTo>
                  <a:cubicBezTo>
                    <a:pt x="76" y="45"/>
                    <a:pt x="88" y="16"/>
                    <a:pt x="88" y="16"/>
                  </a:cubicBezTo>
                  <a:cubicBezTo>
                    <a:pt x="88" y="16"/>
                    <a:pt x="60" y="0"/>
                    <a:pt x="36" y="8"/>
                  </a:cubicBezTo>
                  <a:cubicBezTo>
                    <a:pt x="12" y="17"/>
                    <a:pt x="0" y="47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Freeform 130"/>
            <p:cNvSpPr>
              <a:spLocks/>
            </p:cNvSpPr>
            <p:nvPr/>
          </p:nvSpPr>
          <p:spPr bwMode="auto">
            <a:xfrm>
              <a:off x="5962650" y="2100263"/>
              <a:ext cx="119062" cy="177800"/>
            </a:xfrm>
            <a:custGeom>
              <a:avLst/>
              <a:gdLst>
                <a:gd name="T0" fmla="*/ 39 w 44"/>
                <a:gd name="T1" fmla="*/ 37 h 65"/>
                <a:gd name="T2" fmla="*/ 31 w 44"/>
                <a:gd name="T3" fmla="*/ 0 h 65"/>
                <a:gd name="T4" fmla="*/ 5 w 44"/>
                <a:gd name="T5" fmla="*/ 28 h 65"/>
                <a:gd name="T6" fmla="*/ 13 w 44"/>
                <a:gd name="T7" fmla="*/ 65 h 65"/>
                <a:gd name="T8" fmla="*/ 39 w 44"/>
                <a:gd name="T9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5">
                  <a:moveTo>
                    <a:pt x="39" y="37"/>
                  </a:moveTo>
                  <a:cubicBezTo>
                    <a:pt x="44" y="19"/>
                    <a:pt x="31" y="0"/>
                    <a:pt x="31" y="0"/>
                  </a:cubicBezTo>
                  <a:cubicBezTo>
                    <a:pt x="31" y="0"/>
                    <a:pt x="10" y="10"/>
                    <a:pt x="5" y="28"/>
                  </a:cubicBezTo>
                  <a:cubicBezTo>
                    <a:pt x="0" y="46"/>
                    <a:pt x="13" y="65"/>
                    <a:pt x="13" y="65"/>
                  </a:cubicBezTo>
                  <a:cubicBezTo>
                    <a:pt x="13" y="65"/>
                    <a:pt x="34" y="55"/>
                    <a:pt x="3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Freeform 131"/>
            <p:cNvSpPr>
              <a:spLocks/>
            </p:cNvSpPr>
            <p:nvPr/>
          </p:nvSpPr>
          <p:spPr bwMode="auto">
            <a:xfrm>
              <a:off x="6057900" y="3346450"/>
              <a:ext cx="239712" cy="171450"/>
            </a:xfrm>
            <a:custGeom>
              <a:avLst/>
              <a:gdLst>
                <a:gd name="T0" fmla="*/ 36 w 88"/>
                <a:gd name="T1" fmla="*/ 8 h 63"/>
                <a:gd name="T2" fmla="*/ 0 w 88"/>
                <a:gd name="T3" fmla="*/ 47 h 63"/>
                <a:gd name="T4" fmla="*/ 52 w 88"/>
                <a:gd name="T5" fmla="*/ 54 h 63"/>
                <a:gd name="T6" fmla="*/ 88 w 88"/>
                <a:gd name="T7" fmla="*/ 15 h 63"/>
                <a:gd name="T8" fmla="*/ 36 w 88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3">
                  <a:moveTo>
                    <a:pt x="36" y="8"/>
                  </a:moveTo>
                  <a:cubicBezTo>
                    <a:pt x="12" y="17"/>
                    <a:pt x="0" y="47"/>
                    <a:pt x="0" y="47"/>
                  </a:cubicBezTo>
                  <a:cubicBezTo>
                    <a:pt x="0" y="47"/>
                    <a:pt x="28" y="63"/>
                    <a:pt x="52" y="54"/>
                  </a:cubicBezTo>
                  <a:cubicBezTo>
                    <a:pt x="76" y="45"/>
                    <a:pt x="88" y="15"/>
                    <a:pt x="88" y="15"/>
                  </a:cubicBezTo>
                  <a:cubicBezTo>
                    <a:pt x="88" y="15"/>
                    <a:pt x="60" y="0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Freeform 132"/>
            <p:cNvSpPr>
              <a:spLocks/>
            </p:cNvSpPr>
            <p:nvPr/>
          </p:nvSpPr>
          <p:spPr bwMode="auto">
            <a:xfrm>
              <a:off x="5986463" y="3273425"/>
              <a:ext cx="120650" cy="177800"/>
            </a:xfrm>
            <a:custGeom>
              <a:avLst/>
              <a:gdLst>
                <a:gd name="T0" fmla="*/ 39 w 44"/>
                <a:gd name="T1" fmla="*/ 37 h 65"/>
                <a:gd name="T2" fmla="*/ 31 w 44"/>
                <a:gd name="T3" fmla="*/ 0 h 65"/>
                <a:gd name="T4" fmla="*/ 5 w 44"/>
                <a:gd name="T5" fmla="*/ 28 h 65"/>
                <a:gd name="T6" fmla="*/ 13 w 44"/>
                <a:gd name="T7" fmla="*/ 65 h 65"/>
                <a:gd name="T8" fmla="*/ 39 w 44"/>
                <a:gd name="T9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5">
                  <a:moveTo>
                    <a:pt x="39" y="37"/>
                  </a:moveTo>
                  <a:cubicBezTo>
                    <a:pt x="44" y="19"/>
                    <a:pt x="31" y="0"/>
                    <a:pt x="31" y="0"/>
                  </a:cubicBezTo>
                  <a:cubicBezTo>
                    <a:pt x="31" y="0"/>
                    <a:pt x="10" y="10"/>
                    <a:pt x="5" y="28"/>
                  </a:cubicBezTo>
                  <a:cubicBezTo>
                    <a:pt x="0" y="46"/>
                    <a:pt x="13" y="65"/>
                    <a:pt x="13" y="65"/>
                  </a:cubicBezTo>
                  <a:cubicBezTo>
                    <a:pt x="13" y="65"/>
                    <a:pt x="34" y="55"/>
                    <a:pt x="3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Freeform 133"/>
            <p:cNvSpPr>
              <a:spLocks/>
            </p:cNvSpPr>
            <p:nvPr/>
          </p:nvSpPr>
          <p:spPr bwMode="auto">
            <a:xfrm>
              <a:off x="576263" y="2478088"/>
              <a:ext cx="188912" cy="212725"/>
            </a:xfrm>
            <a:custGeom>
              <a:avLst/>
              <a:gdLst>
                <a:gd name="T0" fmla="*/ 9 w 69"/>
                <a:gd name="T1" fmla="*/ 0 h 78"/>
                <a:gd name="T2" fmla="*/ 14 w 69"/>
                <a:gd name="T3" fmla="*/ 53 h 78"/>
                <a:gd name="T4" fmla="*/ 60 w 69"/>
                <a:gd name="T5" fmla="*/ 78 h 78"/>
                <a:gd name="T6" fmla="*/ 55 w 69"/>
                <a:gd name="T7" fmla="*/ 26 h 78"/>
                <a:gd name="T8" fmla="*/ 9 w 6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8">
                  <a:moveTo>
                    <a:pt x="9" y="0"/>
                  </a:moveTo>
                  <a:cubicBezTo>
                    <a:pt x="9" y="0"/>
                    <a:pt x="0" y="31"/>
                    <a:pt x="14" y="53"/>
                  </a:cubicBezTo>
                  <a:cubicBezTo>
                    <a:pt x="28" y="74"/>
                    <a:pt x="60" y="78"/>
                    <a:pt x="60" y="78"/>
                  </a:cubicBezTo>
                  <a:cubicBezTo>
                    <a:pt x="60" y="78"/>
                    <a:pt x="69" y="47"/>
                    <a:pt x="55" y="26"/>
                  </a:cubicBezTo>
                  <a:cubicBezTo>
                    <a:pt x="41" y="4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Freeform 134"/>
            <p:cNvSpPr>
              <a:spLocks/>
            </p:cNvSpPr>
            <p:nvPr/>
          </p:nvSpPr>
          <p:spPr bwMode="auto">
            <a:xfrm>
              <a:off x="541338" y="2679700"/>
              <a:ext cx="185737" cy="98425"/>
            </a:xfrm>
            <a:custGeom>
              <a:avLst/>
              <a:gdLst>
                <a:gd name="T0" fmla="*/ 0 w 68"/>
                <a:gd name="T1" fmla="*/ 17 h 36"/>
                <a:gd name="T2" fmla="*/ 34 w 68"/>
                <a:gd name="T3" fmla="*/ 36 h 36"/>
                <a:gd name="T4" fmla="*/ 68 w 68"/>
                <a:gd name="T5" fmla="*/ 19 h 36"/>
                <a:gd name="T6" fmla="*/ 35 w 68"/>
                <a:gd name="T7" fmla="*/ 0 h 36"/>
                <a:gd name="T8" fmla="*/ 0 w 68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6">
                  <a:moveTo>
                    <a:pt x="0" y="17"/>
                  </a:moveTo>
                  <a:cubicBezTo>
                    <a:pt x="0" y="17"/>
                    <a:pt x="15" y="35"/>
                    <a:pt x="34" y="36"/>
                  </a:cubicBezTo>
                  <a:cubicBezTo>
                    <a:pt x="52" y="36"/>
                    <a:pt x="68" y="19"/>
                    <a:pt x="68" y="19"/>
                  </a:cubicBezTo>
                  <a:cubicBezTo>
                    <a:pt x="68" y="19"/>
                    <a:pt x="54" y="1"/>
                    <a:pt x="35" y="0"/>
                  </a:cubicBezTo>
                  <a:cubicBezTo>
                    <a:pt x="16" y="0"/>
                    <a:pt x="0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Freeform 135"/>
            <p:cNvSpPr>
              <a:spLocks/>
            </p:cNvSpPr>
            <p:nvPr/>
          </p:nvSpPr>
          <p:spPr bwMode="auto">
            <a:xfrm>
              <a:off x="923925" y="398463"/>
              <a:ext cx="141287" cy="254000"/>
            </a:xfrm>
            <a:custGeom>
              <a:avLst/>
              <a:gdLst>
                <a:gd name="T0" fmla="*/ 30 w 52"/>
                <a:gd name="T1" fmla="*/ 93 h 93"/>
                <a:gd name="T2" fmla="*/ 50 w 52"/>
                <a:gd name="T3" fmla="*/ 45 h 93"/>
                <a:gd name="T4" fmla="*/ 23 w 52"/>
                <a:gd name="T5" fmla="*/ 0 h 93"/>
                <a:gd name="T6" fmla="*/ 2 w 52"/>
                <a:gd name="T7" fmla="*/ 48 h 93"/>
                <a:gd name="T8" fmla="*/ 30 w 52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3">
                  <a:moveTo>
                    <a:pt x="30" y="93"/>
                  </a:moveTo>
                  <a:cubicBezTo>
                    <a:pt x="30" y="93"/>
                    <a:pt x="52" y="71"/>
                    <a:pt x="50" y="45"/>
                  </a:cubicBezTo>
                  <a:cubicBezTo>
                    <a:pt x="49" y="19"/>
                    <a:pt x="23" y="0"/>
                    <a:pt x="23" y="0"/>
                  </a:cubicBezTo>
                  <a:cubicBezTo>
                    <a:pt x="23" y="0"/>
                    <a:pt x="0" y="23"/>
                    <a:pt x="2" y="48"/>
                  </a:cubicBezTo>
                  <a:cubicBezTo>
                    <a:pt x="4" y="74"/>
                    <a:pt x="30" y="93"/>
                    <a:pt x="3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Freeform 136"/>
            <p:cNvSpPr>
              <a:spLocks/>
            </p:cNvSpPr>
            <p:nvPr/>
          </p:nvSpPr>
          <p:spPr bwMode="auto">
            <a:xfrm>
              <a:off x="814388" y="568325"/>
              <a:ext cx="157162" cy="133350"/>
            </a:xfrm>
            <a:custGeom>
              <a:avLst/>
              <a:gdLst>
                <a:gd name="T0" fmla="*/ 20 w 58"/>
                <a:gd name="T1" fmla="*/ 39 h 49"/>
                <a:gd name="T2" fmla="*/ 58 w 58"/>
                <a:gd name="T3" fmla="*/ 42 h 49"/>
                <a:gd name="T4" fmla="*/ 38 w 58"/>
                <a:gd name="T5" fmla="*/ 9 h 49"/>
                <a:gd name="T6" fmla="*/ 0 w 58"/>
                <a:gd name="T7" fmla="*/ 7 h 49"/>
                <a:gd name="T8" fmla="*/ 20 w 58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9">
                  <a:moveTo>
                    <a:pt x="20" y="39"/>
                  </a:moveTo>
                  <a:cubicBezTo>
                    <a:pt x="36" y="49"/>
                    <a:pt x="58" y="42"/>
                    <a:pt x="58" y="42"/>
                  </a:cubicBezTo>
                  <a:cubicBezTo>
                    <a:pt x="58" y="42"/>
                    <a:pt x="54" y="19"/>
                    <a:pt x="38" y="9"/>
                  </a:cubicBezTo>
                  <a:cubicBezTo>
                    <a:pt x="22" y="0"/>
                    <a:pt x="0" y="7"/>
                    <a:pt x="0" y="7"/>
                  </a:cubicBezTo>
                  <a:cubicBezTo>
                    <a:pt x="0" y="7"/>
                    <a:pt x="4" y="30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0" name="Freeform 137"/>
            <p:cNvSpPr>
              <a:spLocks/>
            </p:cNvSpPr>
            <p:nvPr/>
          </p:nvSpPr>
          <p:spPr bwMode="auto">
            <a:xfrm>
              <a:off x="1889125" y="873125"/>
              <a:ext cx="107950" cy="193675"/>
            </a:xfrm>
            <a:custGeom>
              <a:avLst/>
              <a:gdLst>
                <a:gd name="T0" fmla="*/ 22 w 40"/>
                <a:gd name="T1" fmla="*/ 71 h 71"/>
                <a:gd name="T2" fmla="*/ 38 w 40"/>
                <a:gd name="T3" fmla="*/ 34 h 71"/>
                <a:gd name="T4" fmla="*/ 17 w 40"/>
                <a:gd name="T5" fmla="*/ 0 h 71"/>
                <a:gd name="T6" fmla="*/ 1 w 40"/>
                <a:gd name="T7" fmla="*/ 37 h 71"/>
                <a:gd name="T8" fmla="*/ 22 w 4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1">
                  <a:moveTo>
                    <a:pt x="22" y="71"/>
                  </a:moveTo>
                  <a:cubicBezTo>
                    <a:pt x="22" y="71"/>
                    <a:pt x="40" y="53"/>
                    <a:pt x="38" y="34"/>
                  </a:cubicBezTo>
                  <a:cubicBezTo>
                    <a:pt x="37" y="14"/>
                    <a:pt x="17" y="0"/>
                    <a:pt x="17" y="0"/>
                  </a:cubicBezTo>
                  <a:cubicBezTo>
                    <a:pt x="17" y="0"/>
                    <a:pt x="0" y="17"/>
                    <a:pt x="1" y="37"/>
                  </a:cubicBezTo>
                  <a:cubicBezTo>
                    <a:pt x="3" y="56"/>
                    <a:pt x="22" y="71"/>
                    <a:pt x="2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Freeform 138"/>
            <p:cNvSpPr>
              <a:spLocks/>
            </p:cNvSpPr>
            <p:nvPr/>
          </p:nvSpPr>
          <p:spPr bwMode="auto">
            <a:xfrm>
              <a:off x="1806575" y="1000125"/>
              <a:ext cx="120650" cy="101600"/>
            </a:xfrm>
            <a:custGeom>
              <a:avLst/>
              <a:gdLst>
                <a:gd name="T0" fmla="*/ 0 w 44"/>
                <a:gd name="T1" fmla="*/ 5 h 37"/>
                <a:gd name="T2" fmla="*/ 15 w 44"/>
                <a:gd name="T3" fmla="*/ 30 h 37"/>
                <a:gd name="T4" fmla="*/ 44 w 44"/>
                <a:gd name="T5" fmla="*/ 31 h 37"/>
                <a:gd name="T6" fmla="*/ 28 w 44"/>
                <a:gd name="T7" fmla="*/ 7 h 37"/>
                <a:gd name="T8" fmla="*/ 0 w 44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0" y="5"/>
                  </a:moveTo>
                  <a:cubicBezTo>
                    <a:pt x="0" y="5"/>
                    <a:pt x="3" y="23"/>
                    <a:pt x="15" y="30"/>
                  </a:cubicBezTo>
                  <a:cubicBezTo>
                    <a:pt x="27" y="37"/>
                    <a:pt x="44" y="31"/>
                    <a:pt x="44" y="31"/>
                  </a:cubicBezTo>
                  <a:cubicBezTo>
                    <a:pt x="44" y="31"/>
                    <a:pt x="41" y="14"/>
                    <a:pt x="28" y="7"/>
                  </a:cubicBezTo>
                  <a:cubicBezTo>
                    <a:pt x="16" y="0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139"/>
            <p:cNvSpPr>
              <a:spLocks/>
            </p:cNvSpPr>
            <p:nvPr/>
          </p:nvSpPr>
          <p:spPr bwMode="auto">
            <a:xfrm>
              <a:off x="20638" y="1893888"/>
              <a:ext cx="246062" cy="163512"/>
            </a:xfrm>
            <a:custGeom>
              <a:avLst/>
              <a:gdLst>
                <a:gd name="T0" fmla="*/ 52 w 90"/>
                <a:gd name="T1" fmla="*/ 53 h 60"/>
                <a:gd name="T2" fmla="*/ 90 w 90"/>
                <a:gd name="T3" fmla="*/ 17 h 60"/>
                <a:gd name="T4" fmla="*/ 38 w 90"/>
                <a:gd name="T5" fmla="*/ 7 h 60"/>
                <a:gd name="T6" fmla="*/ 0 w 90"/>
                <a:gd name="T7" fmla="*/ 43 h 60"/>
                <a:gd name="T8" fmla="*/ 52 w 90"/>
                <a:gd name="T9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0">
                  <a:moveTo>
                    <a:pt x="52" y="53"/>
                  </a:moveTo>
                  <a:cubicBezTo>
                    <a:pt x="77" y="46"/>
                    <a:pt x="90" y="17"/>
                    <a:pt x="90" y="17"/>
                  </a:cubicBezTo>
                  <a:cubicBezTo>
                    <a:pt x="90" y="17"/>
                    <a:pt x="63" y="0"/>
                    <a:pt x="38" y="7"/>
                  </a:cubicBezTo>
                  <a:cubicBezTo>
                    <a:pt x="14" y="14"/>
                    <a:pt x="0" y="43"/>
                    <a:pt x="0" y="43"/>
                  </a:cubicBezTo>
                  <a:cubicBezTo>
                    <a:pt x="0" y="43"/>
                    <a:pt x="27" y="60"/>
                    <a:pt x="5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Freeform 140"/>
            <p:cNvSpPr>
              <a:spLocks/>
            </p:cNvSpPr>
            <p:nvPr/>
          </p:nvSpPr>
          <p:spPr bwMode="auto">
            <a:xfrm>
              <a:off x="138113" y="1662113"/>
              <a:ext cx="174625" cy="233362"/>
            </a:xfrm>
            <a:custGeom>
              <a:avLst/>
              <a:gdLst>
                <a:gd name="T0" fmla="*/ 50 w 64"/>
                <a:gd name="T1" fmla="*/ 86 h 86"/>
                <a:gd name="T2" fmla="*/ 54 w 64"/>
                <a:gd name="T3" fmla="*/ 34 h 86"/>
                <a:gd name="T4" fmla="*/ 14 w 64"/>
                <a:gd name="T5" fmla="*/ 0 h 86"/>
                <a:gd name="T6" fmla="*/ 9 w 64"/>
                <a:gd name="T7" fmla="*/ 52 h 86"/>
                <a:gd name="T8" fmla="*/ 50 w 64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6">
                  <a:moveTo>
                    <a:pt x="50" y="86"/>
                  </a:moveTo>
                  <a:cubicBezTo>
                    <a:pt x="50" y="86"/>
                    <a:pt x="64" y="57"/>
                    <a:pt x="54" y="34"/>
                  </a:cubicBezTo>
                  <a:cubicBezTo>
                    <a:pt x="44" y="10"/>
                    <a:pt x="14" y="0"/>
                    <a:pt x="14" y="0"/>
                  </a:cubicBezTo>
                  <a:cubicBezTo>
                    <a:pt x="14" y="0"/>
                    <a:pt x="0" y="28"/>
                    <a:pt x="9" y="52"/>
                  </a:cubicBezTo>
                  <a:cubicBezTo>
                    <a:pt x="19" y="76"/>
                    <a:pt x="50" y="86"/>
                    <a:pt x="5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Freeform 141"/>
            <p:cNvSpPr>
              <a:spLocks/>
            </p:cNvSpPr>
            <p:nvPr/>
          </p:nvSpPr>
          <p:spPr bwMode="auto">
            <a:xfrm>
              <a:off x="2259013" y="2316163"/>
              <a:ext cx="152400" cy="134937"/>
            </a:xfrm>
            <a:custGeom>
              <a:avLst/>
              <a:gdLst>
                <a:gd name="T0" fmla="*/ 56 w 56"/>
                <a:gd name="T1" fmla="*/ 43 h 50"/>
                <a:gd name="T2" fmla="*/ 37 w 56"/>
                <a:gd name="T3" fmla="*/ 10 h 50"/>
                <a:gd name="T4" fmla="*/ 0 w 56"/>
                <a:gd name="T5" fmla="*/ 7 h 50"/>
                <a:gd name="T6" fmla="*/ 18 w 56"/>
                <a:gd name="T7" fmla="*/ 39 h 50"/>
                <a:gd name="T8" fmla="*/ 56 w 5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0">
                  <a:moveTo>
                    <a:pt x="56" y="43"/>
                  </a:moveTo>
                  <a:cubicBezTo>
                    <a:pt x="56" y="43"/>
                    <a:pt x="53" y="20"/>
                    <a:pt x="37" y="10"/>
                  </a:cubicBezTo>
                  <a:cubicBezTo>
                    <a:pt x="22" y="0"/>
                    <a:pt x="0" y="7"/>
                    <a:pt x="0" y="7"/>
                  </a:cubicBezTo>
                  <a:cubicBezTo>
                    <a:pt x="0" y="7"/>
                    <a:pt x="3" y="29"/>
                    <a:pt x="18" y="39"/>
                  </a:cubicBezTo>
                  <a:cubicBezTo>
                    <a:pt x="34" y="50"/>
                    <a:pt x="56" y="43"/>
                    <a:pt x="5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Freeform 142"/>
            <p:cNvSpPr>
              <a:spLocks/>
            </p:cNvSpPr>
            <p:nvPr/>
          </p:nvSpPr>
          <p:spPr bwMode="auto">
            <a:xfrm>
              <a:off x="2414588" y="2252663"/>
              <a:ext cx="130175" cy="163512"/>
            </a:xfrm>
            <a:custGeom>
              <a:avLst/>
              <a:gdLst>
                <a:gd name="T0" fmla="*/ 39 w 48"/>
                <a:gd name="T1" fmla="*/ 38 h 60"/>
                <a:gd name="T2" fmla="*/ 39 w 48"/>
                <a:gd name="T3" fmla="*/ 0 h 60"/>
                <a:gd name="T4" fmla="*/ 8 w 48"/>
                <a:gd name="T5" fmla="*/ 22 h 60"/>
                <a:gd name="T6" fmla="*/ 9 w 48"/>
                <a:gd name="T7" fmla="*/ 60 h 60"/>
                <a:gd name="T8" fmla="*/ 39 w 48"/>
                <a:gd name="T9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38"/>
                  </a:moveTo>
                  <a:cubicBezTo>
                    <a:pt x="48" y="22"/>
                    <a:pt x="39" y="0"/>
                    <a:pt x="39" y="0"/>
                  </a:cubicBezTo>
                  <a:cubicBezTo>
                    <a:pt x="39" y="0"/>
                    <a:pt x="17" y="6"/>
                    <a:pt x="8" y="22"/>
                  </a:cubicBezTo>
                  <a:cubicBezTo>
                    <a:pt x="0" y="39"/>
                    <a:pt x="9" y="60"/>
                    <a:pt x="9" y="60"/>
                  </a:cubicBezTo>
                  <a:cubicBezTo>
                    <a:pt x="9" y="60"/>
                    <a:pt x="31" y="55"/>
                    <a:pt x="3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正五边形 9"/>
          <p:cNvSpPr/>
          <p:nvPr/>
        </p:nvSpPr>
        <p:spPr>
          <a:xfrm flipV="1">
            <a:off x="-506546" y="-377370"/>
            <a:ext cx="1767838" cy="1683656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正五边形 10"/>
          <p:cNvSpPr/>
          <p:nvPr/>
        </p:nvSpPr>
        <p:spPr>
          <a:xfrm flipV="1">
            <a:off x="0" y="-377370"/>
            <a:ext cx="1767838" cy="1683656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正五边形 12"/>
          <p:cNvSpPr/>
          <p:nvPr/>
        </p:nvSpPr>
        <p:spPr>
          <a:xfrm flipV="1">
            <a:off x="1137192" y="-130627"/>
            <a:ext cx="1767838" cy="1683656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正五边形 13"/>
          <p:cNvSpPr/>
          <p:nvPr/>
        </p:nvSpPr>
        <p:spPr>
          <a:xfrm flipV="1">
            <a:off x="1514565" y="-341083"/>
            <a:ext cx="1767838" cy="1683656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正五边形 15"/>
          <p:cNvSpPr/>
          <p:nvPr/>
        </p:nvSpPr>
        <p:spPr>
          <a:xfrm flipV="1">
            <a:off x="4225819" y="-478744"/>
            <a:ext cx="1767838" cy="1683656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正五边形 16"/>
          <p:cNvSpPr/>
          <p:nvPr/>
        </p:nvSpPr>
        <p:spPr>
          <a:xfrm flipV="1">
            <a:off x="2838256" y="-377370"/>
            <a:ext cx="1767838" cy="1683656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正五边形 18"/>
          <p:cNvSpPr/>
          <p:nvPr/>
        </p:nvSpPr>
        <p:spPr>
          <a:xfrm flipV="1">
            <a:off x="3786047" y="-558345"/>
            <a:ext cx="1767838" cy="1683656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正五边形 19"/>
          <p:cNvSpPr/>
          <p:nvPr/>
        </p:nvSpPr>
        <p:spPr>
          <a:xfrm>
            <a:off x="1192814" y="1590885"/>
            <a:ext cx="3290884" cy="3134176"/>
          </a:xfrm>
          <a:prstGeom prst="pentagon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697735" y="1055787"/>
            <a:ext cx="4414590" cy="4204372"/>
          </a:xfrm>
          <a:custGeom>
            <a:avLst/>
            <a:gdLst>
              <a:gd name="connsiteX0" fmla="*/ 1815747 w 3631494"/>
              <a:gd name="connsiteY0" fmla="*/ 277315 h 3458565"/>
              <a:gd name="connsiteX1" fmla="*/ 284084 w 3631494"/>
              <a:gd name="connsiteY1" fmla="*/ 1391683 h 3458565"/>
              <a:gd name="connsiteX2" fmla="*/ 869127 w 3631494"/>
              <a:gd name="connsiteY2" fmla="*/ 3194768 h 3458565"/>
              <a:gd name="connsiteX3" fmla="*/ 2762367 w 3631494"/>
              <a:gd name="connsiteY3" fmla="*/ 3194768 h 3458565"/>
              <a:gd name="connsiteX4" fmla="*/ 3347410 w 3631494"/>
              <a:gd name="connsiteY4" fmla="*/ 1391683 h 3458565"/>
              <a:gd name="connsiteX5" fmla="*/ 1815747 w 3631494"/>
              <a:gd name="connsiteY5" fmla="*/ 0 h 3458565"/>
              <a:gd name="connsiteX6" fmla="*/ 3631494 w 3631494"/>
              <a:gd name="connsiteY6" fmla="*/ 1321054 h 3458565"/>
              <a:gd name="connsiteX7" fmla="*/ 2937940 w 3631494"/>
              <a:gd name="connsiteY7" fmla="*/ 3458565 h 3458565"/>
              <a:gd name="connsiteX8" fmla="*/ 693554 w 3631494"/>
              <a:gd name="connsiteY8" fmla="*/ 3458565 h 3458565"/>
              <a:gd name="connsiteX9" fmla="*/ 0 w 3631494"/>
              <a:gd name="connsiteY9" fmla="*/ 1321054 h 345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1494" h="3458565">
                <a:moveTo>
                  <a:pt x="1815747" y="277315"/>
                </a:moveTo>
                <a:lnTo>
                  <a:pt x="284084" y="1391683"/>
                </a:lnTo>
                <a:lnTo>
                  <a:pt x="869127" y="3194768"/>
                </a:lnTo>
                <a:lnTo>
                  <a:pt x="2762367" y="3194768"/>
                </a:lnTo>
                <a:lnTo>
                  <a:pt x="3347410" y="1391683"/>
                </a:lnTo>
                <a:close/>
                <a:moveTo>
                  <a:pt x="1815747" y="0"/>
                </a:moveTo>
                <a:lnTo>
                  <a:pt x="3631494" y="1321054"/>
                </a:lnTo>
                <a:lnTo>
                  <a:pt x="2937940" y="3458565"/>
                </a:lnTo>
                <a:lnTo>
                  <a:pt x="693554" y="3458565"/>
                </a:lnTo>
                <a:lnTo>
                  <a:pt x="0" y="132105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正五边形 26"/>
          <p:cNvSpPr/>
          <p:nvPr/>
        </p:nvSpPr>
        <p:spPr>
          <a:xfrm>
            <a:off x="6534480" y="5272314"/>
            <a:ext cx="1767838" cy="1683656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正五边形 27"/>
          <p:cNvSpPr/>
          <p:nvPr/>
        </p:nvSpPr>
        <p:spPr>
          <a:xfrm>
            <a:off x="6169819" y="4430486"/>
            <a:ext cx="1767838" cy="1683656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正五边形 28"/>
          <p:cNvSpPr/>
          <p:nvPr/>
        </p:nvSpPr>
        <p:spPr>
          <a:xfrm>
            <a:off x="7736283" y="4918565"/>
            <a:ext cx="2163218" cy="2060209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正五边形 29"/>
          <p:cNvSpPr/>
          <p:nvPr/>
        </p:nvSpPr>
        <p:spPr>
          <a:xfrm>
            <a:off x="7395858" y="4063457"/>
            <a:ext cx="2163218" cy="2060209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正五边形 30"/>
          <p:cNvSpPr/>
          <p:nvPr/>
        </p:nvSpPr>
        <p:spPr>
          <a:xfrm>
            <a:off x="9257664" y="4932553"/>
            <a:ext cx="2163218" cy="2060209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正五边形 31"/>
          <p:cNvSpPr/>
          <p:nvPr/>
        </p:nvSpPr>
        <p:spPr>
          <a:xfrm>
            <a:off x="8817201" y="4510087"/>
            <a:ext cx="2163218" cy="2060209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正五边形 33"/>
          <p:cNvSpPr/>
          <p:nvPr/>
        </p:nvSpPr>
        <p:spPr>
          <a:xfrm>
            <a:off x="10276997" y="4932552"/>
            <a:ext cx="2163218" cy="2060209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正五边形 35"/>
          <p:cNvSpPr/>
          <p:nvPr/>
        </p:nvSpPr>
        <p:spPr>
          <a:xfrm>
            <a:off x="4878223" y="4893147"/>
            <a:ext cx="2163218" cy="2060209"/>
          </a:xfrm>
          <a:prstGeom prst="pentagon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6" descr="C:\Users\u\Desktop\16265706_768647479953724_532737097339954309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26" y="2023846"/>
            <a:ext cx="2568260" cy="2541036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3" name="Title 1">
            <a:extLst>
              <a:ext uri="{FF2B5EF4-FFF2-40B4-BE49-F238E27FC236}">
                <a16:creationId xmlns:a16="http://schemas.microsoft.com/office/drawing/2014/main" id="{7A55F11D-A055-474D-9E7A-1A32787C4D33}"/>
              </a:ext>
            </a:extLst>
          </p:cNvPr>
          <p:cNvSpPr txBox="1">
            <a:spLocks/>
          </p:cNvSpPr>
          <p:nvPr/>
        </p:nvSpPr>
        <p:spPr>
          <a:xfrm>
            <a:off x="1923896" y="5193586"/>
            <a:ext cx="8336812" cy="1066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โครงการรณรงค์ป้องกันและแก้ไขปัญหา</a:t>
            </a:r>
            <a:r>
              <a:rPr lang="th-TH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ยาเสพติด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TO BE NUMBER ONE</a:t>
            </a:r>
          </a:p>
        </p:txBody>
      </p:sp>
      <p:sp>
        <p:nvSpPr>
          <p:cNvPr id="134" name="Subtitle 2">
            <a:extLst>
              <a:ext uri="{FF2B5EF4-FFF2-40B4-BE49-F238E27FC236}">
                <a16:creationId xmlns:a16="http://schemas.microsoft.com/office/drawing/2014/main" id="{E00EE749-116D-4783-BE5F-1F40465505AC}"/>
              </a:ext>
            </a:extLst>
          </p:cNvPr>
          <p:cNvSpPr txBox="1">
            <a:spLocks/>
          </p:cNvSpPr>
          <p:nvPr/>
        </p:nvSpPr>
        <p:spPr>
          <a:xfrm>
            <a:off x="4643824" y="6302433"/>
            <a:ext cx="2860982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2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กลุ่มงานส่งเสริมสุขภาพ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2" descr="อาจเป็นรูปภาพของ 7 คน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13470" r="18041"/>
          <a:stretch/>
        </p:blipFill>
        <p:spPr bwMode="auto">
          <a:xfrm>
            <a:off x="5656789" y="432902"/>
            <a:ext cx="2216156" cy="2222250"/>
          </a:xfrm>
          <a:prstGeom prst="ellipse">
            <a:avLst/>
          </a:prstGeom>
          <a:noFill/>
          <a:ln w="12700">
            <a:solidFill>
              <a:srgbClr val="D6DC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อาจเป็นรูปภาพของ 12 คน, ผู้คนกำลังยืน และ สถานที่ในร่ม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r="26813"/>
          <a:stretch/>
        </p:blipFill>
        <p:spPr bwMode="auto">
          <a:xfrm>
            <a:off x="9343401" y="356237"/>
            <a:ext cx="1661192" cy="1718629"/>
          </a:xfrm>
          <a:prstGeom prst="ellipse">
            <a:avLst/>
          </a:prstGeom>
          <a:noFill/>
          <a:ln w="12700">
            <a:solidFill>
              <a:srgbClr val="D6DC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อาจเป็นรูปภาพของ หนึ่งคนขึ้นไป และ ผู้คนกำลังยื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9" y="2325882"/>
            <a:ext cx="1812952" cy="1880914"/>
          </a:xfrm>
          <a:prstGeom prst="ellipse">
            <a:avLst/>
          </a:prstGeom>
          <a:noFill/>
          <a:ln w="12700">
            <a:solidFill>
              <a:srgbClr val="D6DC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ไม่มีคำอธิบายรูปภาพ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4" y="2814198"/>
            <a:ext cx="1263566" cy="1277095"/>
          </a:xfrm>
          <a:prstGeom prst="ellipse">
            <a:avLst/>
          </a:prstGeom>
          <a:noFill/>
          <a:ln w="12700">
            <a:solidFill>
              <a:srgbClr val="D6DC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SJ-Rawinon\Desktop\LINE_ALBUM_โลโก้+งานต่างๆ_๒๒๑๐๓๑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630" b="46564"/>
          <a:stretch/>
        </p:blipFill>
        <p:spPr bwMode="auto">
          <a:xfrm>
            <a:off x="7872945" y="162238"/>
            <a:ext cx="1194265" cy="1261571"/>
          </a:xfrm>
          <a:prstGeom prst="ellipse">
            <a:avLst/>
          </a:prstGeom>
          <a:noFill/>
          <a:ln w="12700">
            <a:solidFill>
              <a:srgbClr val="D6DC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1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61950" y="190500"/>
            <a:ext cx="1028700" cy="1028700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390650" y="352425"/>
            <a:ext cx="152400" cy="152400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790699" y="428624"/>
            <a:ext cx="200025" cy="200025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38274" y="600074"/>
            <a:ext cx="352426" cy="352426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190748" y="96051"/>
            <a:ext cx="9669155" cy="527831"/>
          </a:xfrm>
          <a:prstGeom prst="roundRect">
            <a:avLst/>
          </a:prstGeom>
          <a:solidFill>
            <a:srgbClr val="00B0F0">
              <a:alpha val="38000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การสมัครนิตยสาร </a:t>
            </a:r>
            <a:r>
              <a:rPr lang="en-US" sz="32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 BE NUMBER ONE </a:t>
            </a:r>
            <a:r>
              <a:rPr lang="th-TH" sz="32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แบบถาวร ประจำปี  </a:t>
            </a:r>
            <a:r>
              <a:rPr lang="en-US" sz="32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en-US" sz="3200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6" descr="C:\Users\u\Desktop\16265706_768647479953724_532737097339954309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66" y="231498"/>
            <a:ext cx="967772" cy="957513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6B303902-3CB8-4B76-B249-3AA3557A940F}"/>
              </a:ext>
            </a:extLst>
          </p:cNvPr>
          <p:cNvSpPr/>
          <p:nvPr/>
        </p:nvSpPr>
        <p:spPr>
          <a:xfrm>
            <a:off x="2238373" y="576198"/>
            <a:ext cx="3260828" cy="400110"/>
          </a:xfrm>
          <a:prstGeom prst="rect">
            <a:avLst/>
          </a:prstGeom>
          <a:ln>
            <a:solidFill>
              <a:srgbClr val="D6DCE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แบบถาวร (รายละ 200 บาท/ปีๆ ละ 4 เล่ม)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62602"/>
              </p:ext>
            </p:extLst>
          </p:nvPr>
        </p:nvGraphicFramePr>
        <p:xfrm>
          <a:off x="1466850" y="952500"/>
          <a:ext cx="10353085" cy="588873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48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8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หน่วยงาน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 (รายคน)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ราคา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คปสอ.เมืองเพชรบูรณ์</a:t>
                      </a: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สสอ)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46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9,200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</a:t>
                      </a:r>
                      <a:r>
                        <a:rPr lang="th-TH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สอ.หล่มสัก</a:t>
                      </a: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th-TH" sz="21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สสอ</a:t>
                      </a:r>
                      <a:r>
                        <a:rPr lang="th-TH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8,000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คปสอ.หล่มเก่า</a:t>
                      </a: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สสอ)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55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11,000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คปสอ.วิเชียรบุรี</a:t>
                      </a: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สสอ)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8,000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4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คปสอ.ชนแดน</a:t>
                      </a: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โรงพยาบาล)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3,000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</a:t>
                      </a:r>
                      <a:r>
                        <a:rPr lang="th-TH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สอ.ชนแดน</a:t>
                      </a: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 </a:t>
                      </a:r>
                      <a:r>
                        <a:rPr lang="th-TH" sz="21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สสอ</a:t>
                      </a:r>
                      <a:r>
                        <a:rPr lang="th-TH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)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3,000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คปสอ.หนองไผ่ ( รพ.หนองไผ่</a:t>
                      </a: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)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4,000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จ่ายแล้ว</a:t>
                      </a:r>
                      <a:endParaRPr lang="en-US" sz="2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4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คปสอ.ศรีเทพ</a:t>
                      </a: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 </a:t>
                      </a: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โรงพยาบาล )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3,000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คปสอ.ศรีเทพ</a:t>
                      </a: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 </a:t>
                      </a: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สสอ. )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3,000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คปสอ.บึงสามพัน (โรงพยาบาลบึงสามพัน)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4,000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จ่ายแล้ว</a:t>
                      </a:r>
                      <a:endParaRPr lang="en-US" sz="2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4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คปสอ.วังโป่ง </a:t>
                      </a: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 </a:t>
                      </a: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โรงพยาบาล )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2,000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คปสอ.วังโป่ง</a:t>
                      </a: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 </a:t>
                      </a: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สสอ. )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2,000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จ่ายแล้ว</a:t>
                      </a:r>
                      <a:endParaRPr lang="en-US" sz="2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คปสอ.เขาค้อ (สสอ)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2,000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จ่ายแล้ว</a:t>
                      </a: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คปสอ.น้ำหนาว</a:t>
                      </a: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สสอ)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2,000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4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321</a:t>
                      </a:r>
                      <a:endParaRPr lang="en-US" sz="21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1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121" marR="59121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35941"/>
      </p:ext>
    </p:extLst>
  </p:cSld>
  <p:clrMapOvr>
    <a:masterClrMapping/>
  </p:clrMapOvr>
</p:sld>
</file>

<file path=ppt/theme/theme1.xml><?xml version="1.0" encoding="utf-8"?>
<a:theme xmlns:a="http://schemas.openxmlformats.org/drawingml/2006/main" name="www.home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F0">
            <a:alpha val="38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220</Words>
  <Application>Microsoft Office PowerPoint</Application>
  <PresentationFormat>แบบจอกว้าง</PresentationFormat>
  <Paragraphs>82</Paragraphs>
  <Slides>2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 SarabunPSK</vt:lpstr>
      <vt:lpstr>www.homeppt.com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Surachat Kongsung</cp:lastModifiedBy>
  <cp:revision>291</cp:revision>
  <cp:lastPrinted>2018-04-06T04:42:57Z</cp:lastPrinted>
  <dcterms:created xsi:type="dcterms:W3CDTF">2014-10-16T06:53:09Z</dcterms:created>
  <dcterms:modified xsi:type="dcterms:W3CDTF">2022-11-01T01:44:24Z</dcterms:modified>
</cp:coreProperties>
</file>