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7" r:id="rId1"/>
  </p:sldMasterIdLst>
  <p:sldIdLst>
    <p:sldId id="296" r:id="rId2"/>
    <p:sldId id="297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4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9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839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7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99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0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7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5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0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2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3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9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5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5875B89-9F11-FD81-1BEC-87152BA00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2" y="3215314"/>
            <a:ext cx="3163091" cy="3537884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3D839C59-A7F1-1A35-D930-DCAFFEF9F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16" y="3215314"/>
            <a:ext cx="3604584" cy="3604584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ABCC4FA-360E-2AA2-FBFB-F6D5F2945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25" y="3196757"/>
            <a:ext cx="4719009" cy="3480268"/>
          </a:xfrm>
          <a:prstGeom prst="rect">
            <a:avLst/>
          </a:prstGeom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1D707D4-7BE5-7E12-E4F4-B50DA6166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138" y="142873"/>
            <a:ext cx="11765724" cy="30157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 กันยายน  2565  ประชุมคณะอนุกรรมการการศูนย์ปฏิบัติการป้องกันและปราบปรามการค้ามนุษย์จังหวัดเพชรบูรณ์  ครั้งที่  2/2565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ได้พิจารณาสถานที่พักพิง  เพื่อเตรียมความพร้อมในกระบวนการคัดแยกเหยื่อผู้เสียหายจากการค้ามนุษย์  คือ</a:t>
            </a:r>
          </a:p>
          <a:p>
            <a:pPr lvl="1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กองร้อย  อส.  อำเภอเมือง</a:t>
            </a:r>
          </a:p>
          <a:p>
            <a:pPr lvl="1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กองร้อย  อส.  อำเภอวิเชียรบุรี</a:t>
            </a:r>
          </a:p>
          <a:p>
            <a:pPr lvl="1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กองร้อย  อส.  อำเภอหล่มสัก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16  กันยายน  2565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ประชุมชี้แจงแนวทางการขับเคลื่อนการดำเนินงานตามกลไกการส่งต่อระดับชาติ  เพื่อช่วยเหลือคุ้มครองผู้เสียหาย 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National Referral Mechanism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ให้มีการอบรมเจ้าหน้าที่ที่เกี่ยวข้องภายในเดือนธันวาคม</a:t>
            </a:r>
          </a:p>
        </p:txBody>
      </p:sp>
    </p:spTree>
    <p:extLst>
      <p:ext uri="{BB962C8B-B14F-4D97-AF65-F5344CB8AC3E}">
        <p14:creationId xmlns:p14="http://schemas.microsoft.com/office/powerpoint/2010/main" val="115993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17EF9C1-F89B-5212-9282-C06B945C2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23" y="3529781"/>
            <a:ext cx="9782319" cy="3259391"/>
          </a:xfrm>
          <a:prstGeom prst="rect">
            <a:avLst/>
          </a:prstGeom>
        </p:spPr>
      </p:pic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B9E26541-4018-7C37-7B6D-1795BC7F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956" y="68828"/>
            <a:ext cx="8603932" cy="33601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จัดกิจกรรมดังนี้</a:t>
            </a:r>
          </a:p>
          <a:p>
            <a:pPr lvl="1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มอบเสื้อ 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OSCC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จังหวัดเพชรบูรณ์เพื่อใส่ในการถ่ายรูปรณรงค์</a:t>
            </a:r>
          </a:p>
          <a:p>
            <a:pPr lvl="1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มอบป้ายประชาสัมพันธ์ศูนย์พึ่งได้จังหวัดเพชรบูรณ์ (ตัวอย่างด้านล่าง)</a:t>
            </a:r>
          </a:p>
          <a:p>
            <a:pPr lvl="1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ให้แต่ละรพ./สสอ. ถ่ายรูปกิจกรรมการติดป้ายประชาสัมพันธ์และรณรงค์</a:t>
            </a:r>
          </a:p>
          <a:p>
            <a:pPr lvl="1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ส่งภาพกิจกรรม/ข่าวให้กลุ่มงานส่งเสริมสุขภาพ  สสจ.เพชรบูรณ์  เพื่อประชาสัมพันธ์ภาพจังหวัดต่อไป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A831577-DE1B-47F4-F150-8C61ECD82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83" b="8632"/>
          <a:stretch/>
        </p:blipFill>
        <p:spPr>
          <a:xfrm>
            <a:off x="51435" y="68828"/>
            <a:ext cx="3242371" cy="33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34702"/>
      </p:ext>
    </p:extLst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ไอพ่น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ไอพ่น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ไอพ่น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ไอพ่น</Template>
  <TotalTime>1098</TotalTime>
  <Words>143</Words>
  <Application>Microsoft Office PowerPoint</Application>
  <PresentationFormat>แบบจอกว้าง</PresentationFormat>
  <Paragraphs>10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TH SarabunPSK</vt:lpstr>
      <vt:lpstr>ไอพ่น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ประชุมเชิงปฏิบัติการ การใช้โปรแกรมฐานข้อมูลการช่วยเหลือผู้ที่ถูกกระทำรุนแรงและผู้ที่ตั้งครรภ์ไม่พึงประสงค์  (OSCC)   และถอดบทเรียนการดำเนินงานศูนย์พึ่งได้จังหวัดเพชรบูรณ์</dc:title>
  <dc:creator>Narinthorn Sukkasem</dc:creator>
  <cp:lastModifiedBy>Narinthorn Sukkasem</cp:lastModifiedBy>
  <cp:revision>76</cp:revision>
  <dcterms:created xsi:type="dcterms:W3CDTF">2022-06-02T04:09:23Z</dcterms:created>
  <dcterms:modified xsi:type="dcterms:W3CDTF">2022-10-31T02:09:14Z</dcterms:modified>
</cp:coreProperties>
</file>