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9"/>
  </p:notesMasterIdLst>
  <p:handoutMasterIdLst>
    <p:handoutMasterId r:id="rId10"/>
  </p:handoutMasterIdLst>
  <p:sldIdLst>
    <p:sldId id="311" r:id="rId5"/>
    <p:sldId id="310" r:id="rId6"/>
    <p:sldId id="312" r:id="rId7"/>
    <p:sldId id="313" r:id="rId8"/>
  </p:sldIdLst>
  <p:sldSz cx="12188825" cy="6858000"/>
  <p:notesSz cx="6797675" cy="9928225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626"/>
    <a:srgbClr val="FF5050"/>
    <a:srgbClr val="F3B56C"/>
    <a:srgbClr val="66CCFF"/>
    <a:srgbClr val="CCFF99"/>
    <a:srgbClr val="FFFF99"/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9" d="100"/>
          <a:sy n="59" d="100"/>
        </p:scale>
        <p:origin x="964" y="60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258" y="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 rtl="0"/>
            <a:fld id="{FA60D09E-6580-4B7F-8AE5-BFDDF0FF22AC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01/11/65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76314E3-0AE8-48ED-A194-851A556C3B9A}" type="datetime1">
              <a:rPr lang="th-TH" noProof="0" smtClean="0"/>
              <a:pPr/>
              <a:t>01/11/65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E61351F-DBB1-4664-ADA9-83BC7CB8848D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386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104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6397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911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A169F836-62FD-4FD3-A8FC-F0500F107F13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28761B-6446-4614-9546-3F5820E6CA48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76329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41912112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814033-EBD9-4C74-9CF1-50BA5418130F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5806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marL="0" algn="ctr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675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6695047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20B2D4-EF1A-4180-9338-82D153DE3A9B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0422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9997324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36625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510533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870287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DE48F4C-4676-4372-8703-6CAB92B5A6A7}" type="datetime1">
              <a:rPr lang="th-TH" noProof="0" smtClean="0"/>
              <a:t>01/11/65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84427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760412" y="457200"/>
            <a:ext cx="1102347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ชี้แจงข้อสั่งการเพื่อขับเคลื่อนนโบายและมาตรการเร่งด่วนด้านยาเสพติด ปีงบประมาณ 2566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3616A-9474-4398-A5B3-DBA36E0C7F37}"/>
              </a:ext>
            </a:extLst>
          </p:cNvPr>
          <p:cNvSpPr txBox="1"/>
          <p:nvPr/>
        </p:nvSpPr>
        <p:spPr>
          <a:xfrm>
            <a:off x="760411" y="1041975"/>
            <a:ext cx="10668002" cy="5021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</a:t>
            </a: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เร่งรัด สำรวจ ศูนย์คัดกรองทั้งในสังกัดของ กระทรวงสาธารณสุขและ องค์กรปกครองส่วนโดยให้ยื่นขึ้นทะเบียนภายใน </a:t>
            </a:r>
            <a:r>
              <a:rPr lang="th-TH" sz="2800" b="1" u="sng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 พฤศจิกายน ๒๕๖๕ </a:t>
            </a:r>
            <a:endParaRPr lang="en-US" sz="2800" b="1" u="sng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</a:t>
            </a: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เร่งรัด สนับสนุน ร่วมการดำเนินงานบูรณาการหน่วยงานในพื้นที่เพื่อบำบัดรักษา ฟื้นฟูและติดตามผู้ป่วยยาเสพติดโดยการมีส่วนร่วมของชุมชน </a:t>
            </a:r>
            <a:r>
              <a:rPr lang="en-US" sz="2800" spc="-2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CBTx</a:t>
            </a:r>
            <a:r>
              <a:rPr lang="en-US" sz="2800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ให้ครอบคลุมทุกตำบล โดยกำหนดเป้าหมายดำเนินการคือ </a:t>
            </a:r>
            <a:r>
              <a:rPr lang="th-TH" sz="2800" b="1" u="sng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รพ.สต.ในสังกัดกระทรวงสาธารณสุขจัดทำกระบวนการบำบัด </a:t>
            </a:r>
            <a:r>
              <a:rPr lang="en-US" sz="2800" b="1" u="sng" spc="-2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CBTx</a:t>
            </a:r>
            <a:r>
              <a:rPr lang="en-US" sz="2800" b="1" u="sng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u="sng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อย่างน้อย รพ.สต. ละ 1 หมู่บ้าน</a:t>
            </a:r>
            <a:endParaRPr lang="en-US" sz="2800" b="1" u="sng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45720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ให้โรงพยาบาลศูนย์ และโรงพยาบาลทั่วไปจัดให้มีบริการหอผู้ป่วยในจิตเวชและยาเสพติด ทุกโรงพยาบาลศูนย์และโรงพยาบาลทั่วไป และครอบคลุมทุกจังหวัด เพื่อรองรับการดูแลผู้ป่วยยาเสพติดในพื้นที่ 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45720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ให้โรงพยาบาลชุมชนทุกแห่ง จัดตั้งกลุ่มงานจิตเวชและยาเสพติด หรือ มีหน่วยงานรับผิดชอบในการดูแล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บำบัดฟื้นฟูผู้ป่วยจิตเวชและยาเสพติดให้ครบทุกแห่ง ปัจจุบันยังขาด รพ.น้ำหนาว ที่ยังไม่ได้จัดตั้งกลุ่มงานจิตเวชและยาเสพติด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750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760412" y="457200"/>
            <a:ext cx="1102347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ชี้แจงข้อสั่งการเพื่อขับเคลื่อนนโบายและมาตรการเร่งด่วนด้านยาเสพติด ปีงบประมาณ 2566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3616A-9474-4398-A5B3-DBA36E0C7F37}"/>
              </a:ext>
            </a:extLst>
          </p:cNvPr>
          <p:cNvSpPr txBox="1"/>
          <p:nvPr/>
        </p:nvSpPr>
        <p:spPr>
          <a:xfrm>
            <a:off x="751897" y="1371600"/>
            <a:ext cx="10668001" cy="2894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2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 ให้สาธารณสุขจังหวัด โรงพยาบาลศูนย์ โรงพยาบาลทั่วไป สนับสนุนการดำเนินงานของสถานฟื้นฟูภาคีเครือข่ายในพื้นที่จังหวัด ในการฟื้นฟูผู้ป่วยยาเสพติดแบบระยะยาว</a:t>
            </a:r>
            <a:endParaRPr lang="en-US" sz="3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45720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2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6. ให้หน่วยงานในสังกัดกระทรวงสาธารณสุขทุกระดับสร้างมาตรการในการควบคุม ป้องกัน ไม่ให้เจ้าหน้าที่ทุกคนไปยุ่งเกี่ยวกับยาเสพติด และมีระบบคัตกรองผู้ใช้สารเสพติดและการระบบบำบัดรักษาฟื้นฟูในหน่วยงาน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508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760412" y="199585"/>
            <a:ext cx="1102347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ชี้แจงและติดตามการขึ้นทะเบียนศูนย์คัดกรองยาเสพติดระดับตำบล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136529-9EDE-41BA-A2F8-BB6D93BA0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62" y="907471"/>
            <a:ext cx="9486900" cy="5329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FA8937-3B14-4B97-B00E-C7BA93737485}"/>
              </a:ext>
            </a:extLst>
          </p:cNvPr>
          <p:cNvSpPr txBox="1"/>
          <p:nvPr/>
        </p:nvSpPr>
        <p:spPr>
          <a:xfrm>
            <a:off x="404521" y="6237356"/>
            <a:ext cx="9712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pc="-20" dirty="0">
                <a:ea typeface="Calibri" panose="020F0502020204030204" pitchFamily="34" charset="0"/>
                <a:cs typeface="TH SarabunIT๙" panose="020B0500040200020003" pitchFamily="34" charset="-34"/>
              </a:rPr>
              <a:t>อ้างอิง </a:t>
            </a:r>
            <a:r>
              <a:rPr lang="en-US" spc="-20" dirty="0">
                <a:ea typeface="Calibri" panose="020F0502020204030204" pitchFamily="34" charset="0"/>
                <a:cs typeface="TH SarabunIT๙" panose="020B0500040200020003" pitchFamily="34" charset="-34"/>
              </a:rPr>
              <a:t>: </a:t>
            </a:r>
            <a:r>
              <a:rPr lang="th-TH" sz="1800" spc="-20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การประชุมสื่อสารขับเคลื่อนนโยบายและมาตรการเร่งด่วนด้านยาเสพติดกระทรวงสาธารณสุข ประจำปีงบประมาณ พ.ศ. ๒๕๖๖ ในวันที่ 17 ตุลาคม 2565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18333-8796-45E6-AD5E-D50350A94BC1}"/>
              </a:ext>
            </a:extLst>
          </p:cNvPr>
          <p:cNvSpPr/>
          <p:nvPr/>
        </p:nvSpPr>
        <p:spPr>
          <a:xfrm>
            <a:off x="1217612" y="1981200"/>
            <a:ext cx="32004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760412" y="199585"/>
            <a:ext cx="1102347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ชี้แจงและติดตามการขึ้นทะเบียนศูนย์คัดกรองยาเสพติดระดับตำบล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604E6E-1B3F-4232-A03F-DE888F71C68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92426" y="940296"/>
            <a:ext cx="9203972" cy="545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พื้นฐาน">
  <a:themeElements>
    <a:clrScheme name="พื้นฐาน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พื้นฐาน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พื้นฐาน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27FAC-CD3A-494C-985C-09E26C5EA507}">
  <ds:schemaRefs>
    <ds:schemaRef ds:uri="http://schemas.microsoft.com/office/infopath/2007/PartnerControls"/>
    <ds:schemaRef ds:uri="40262f94-9f35-4ac3-9a90-690165a166b7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a4f35948-e619-41b3-aa29-22878b09cfd2"/>
    <ds:schemaRef ds:uri="http://purl.org/dc/elements/1.1/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พื้นฐาน</Template>
  <TotalTime>1867</TotalTime>
  <Words>336</Words>
  <Application>Microsoft Office PowerPoint</Application>
  <PresentationFormat>กำหนดเอง</PresentationFormat>
  <Paragraphs>16</Paragraphs>
  <Slides>4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Corbel</vt:lpstr>
      <vt:lpstr>Leelawadee</vt:lpstr>
      <vt:lpstr>TH Sarabun New</vt:lpstr>
      <vt:lpstr>TH SarabunPSK</vt:lpstr>
      <vt:lpstr>พื้นฐาน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rawinon thanin</dc:creator>
  <cp:lastModifiedBy>Surachat Kongsung</cp:lastModifiedBy>
  <cp:revision>103</cp:revision>
  <cp:lastPrinted>2022-11-01T01:48:37Z</cp:lastPrinted>
  <dcterms:created xsi:type="dcterms:W3CDTF">2018-10-19T08:21:57Z</dcterms:created>
  <dcterms:modified xsi:type="dcterms:W3CDTF">2022-11-01T01:55:23Z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