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7"/>
  </p:notesMasterIdLst>
  <p:sldIdLst>
    <p:sldId id="430" r:id="rId2"/>
    <p:sldId id="424" r:id="rId3"/>
    <p:sldId id="445" r:id="rId4"/>
    <p:sldId id="446" r:id="rId5"/>
    <p:sldId id="431" r:id="rId6"/>
  </p:sldIdLst>
  <p:sldSz cx="9144000" cy="5143500" type="screen16x9"/>
  <p:notesSz cx="6858000" cy="9144000"/>
  <p:embeddedFontLst>
    <p:embeddedFont>
      <p:font typeface="2005_iannnnnMTV" pitchFamily="2" charset="0"/>
      <p:regular r:id="rId8"/>
    </p:embeddedFont>
    <p:embeddedFont>
      <p:font typeface="Mali" charset="-34"/>
      <p:regular r:id="rId9"/>
      <p:bold r:id="rId10"/>
      <p:italic r:id="rId11"/>
      <p:boldItalic r:id="rId12"/>
    </p:embeddedFont>
    <p:embeddedFont>
      <p:font typeface="Cordia New" pitchFamily="34" charset="-34"/>
      <p:regular r:id="rId13"/>
      <p:bold r:id="rId14"/>
      <p:italic r:id="rId15"/>
      <p:boldItalic r:id="rId16"/>
    </p:embeddedFont>
    <p:embeddedFont>
      <p:font typeface="Catamaran" charset="0"/>
      <p:regular r:id="rId17"/>
      <p:bold r:id="rId18"/>
    </p:embeddedFont>
    <p:embeddedFont>
      <p:font typeface="Lucida Handwriting" pitchFamily="66" charset="0"/>
      <p:regular r:id="rId19"/>
    </p:embeddedFont>
    <p:embeddedFont>
      <p:font typeface="TH SarabunPSK" pitchFamily="34" charset="-34"/>
      <p:regular r:id="rId20"/>
      <p:bold r:id="rId21"/>
      <p:italic r:id="rId22"/>
      <p:boldItalic r:id="rId23"/>
    </p:embeddedFont>
    <p:embeddedFont>
      <p:font typeface="LilyUPC" pitchFamily="34" charset="-34"/>
      <p:regular r:id="rId24"/>
      <p:bold r:id="rId25"/>
      <p:italic r:id="rId26"/>
      <p:boldItalic r:id="rId27"/>
    </p:embeddedFont>
    <p:embeddedFont>
      <p:font typeface="JUAR_one_moment" pitchFamily="2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BA0BB"/>
    <a:srgbClr val="B84424"/>
    <a:srgbClr val="CC6600"/>
    <a:srgbClr val="008080"/>
    <a:srgbClr val="EABFBC"/>
    <a:srgbClr val="FFC1B3"/>
    <a:srgbClr val="FFFF66"/>
    <a:srgbClr val="FFD5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0C08D2-B0AC-45A0-B4C1-D7AEEF988D35}">
  <a:tblStyle styleId="{0D0C08D2-B0AC-45A0-B4C1-D7AEEF988D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4B1156A-380E-4F78-BDF5-A606A8083BF9}" styleName="สไตล์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5BE263C-DBD7-4A20-BB59-AAB30ACAA65A}" styleName="สไตล์สีปานกลาง 3 - เน้น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สไตล์สีปานกลาง 3 - 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สไตล์สีปานกลาง 3 - เน้น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ลักษณะสีอ่อน 2 - เน้น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ลักษณะ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46F890A9-2807-4EBB-B81D-B2AA78EC7F39}" styleName="ลักษณะสีเข้ม 2 - เน้น 5/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ลักษณะสีอ่อน 2 - เน้น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ลักษณะ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97" autoAdjust="0"/>
    <p:restoredTop sz="94660"/>
  </p:normalViewPr>
  <p:slideViewPr>
    <p:cSldViewPr snapToGrid="0">
      <p:cViewPr>
        <p:scale>
          <a:sx n="100" d="100"/>
          <a:sy n="100" d="100"/>
        </p:scale>
        <p:origin x="-1421" y="-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48188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65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5c2bdbe35_0_1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5c2bdbe35_0_1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7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AND_BODY_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847374" y="622925"/>
            <a:ext cx="4965600" cy="10653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9" name="Google Shape;129;p19"/>
          <p:cNvSpPr/>
          <p:nvPr/>
        </p:nvSpPr>
        <p:spPr>
          <a:xfrm rot="10800000">
            <a:off x="7516730" y="-290358"/>
            <a:ext cx="1897829" cy="100682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/>
          <p:nvPr/>
        </p:nvSpPr>
        <p:spPr>
          <a:xfrm rot="9117405">
            <a:off x="7821976" y="1207690"/>
            <a:ext cx="1897783" cy="100680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/>
          <p:nvPr/>
        </p:nvSpPr>
        <p:spPr>
          <a:xfrm rot="5400000">
            <a:off x="8157860" y="163906"/>
            <a:ext cx="1226015" cy="1065300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-240374" y="4823955"/>
            <a:ext cx="9624741" cy="467111"/>
          </a:xfrm>
          <a:custGeom>
            <a:avLst/>
            <a:gdLst/>
            <a:ahLst/>
            <a:cxnLst/>
            <a:rect l="l" t="t" r="r" b="b"/>
            <a:pathLst>
              <a:path w="158739" h="34665" extrusionOk="0">
                <a:moveTo>
                  <a:pt x="3007" y="1"/>
                </a:moveTo>
                <a:cubicBezTo>
                  <a:pt x="2827" y="1"/>
                  <a:pt x="2647" y="89"/>
                  <a:pt x="2585" y="260"/>
                </a:cubicBezTo>
                <a:cubicBezTo>
                  <a:pt x="2546" y="162"/>
                  <a:pt x="2444" y="114"/>
                  <a:pt x="2338" y="114"/>
                </a:cubicBezTo>
                <a:cubicBezTo>
                  <a:pt x="2253" y="114"/>
                  <a:pt x="2165" y="144"/>
                  <a:pt x="2103" y="202"/>
                </a:cubicBezTo>
                <a:cubicBezTo>
                  <a:pt x="1964" y="334"/>
                  <a:pt x="1933" y="542"/>
                  <a:pt x="1934" y="732"/>
                </a:cubicBezTo>
                <a:cubicBezTo>
                  <a:pt x="1891" y="703"/>
                  <a:pt x="1842" y="690"/>
                  <a:pt x="1793" y="690"/>
                </a:cubicBezTo>
                <a:cubicBezTo>
                  <a:pt x="1590" y="690"/>
                  <a:pt x="1378" y="915"/>
                  <a:pt x="1461" y="1116"/>
                </a:cubicBezTo>
                <a:cubicBezTo>
                  <a:pt x="1456" y="1116"/>
                  <a:pt x="1451" y="1116"/>
                  <a:pt x="1446" y="1116"/>
                </a:cubicBezTo>
                <a:cubicBezTo>
                  <a:pt x="1204" y="1116"/>
                  <a:pt x="980" y="1340"/>
                  <a:pt x="985" y="1583"/>
                </a:cubicBezTo>
                <a:cubicBezTo>
                  <a:pt x="582" y="1624"/>
                  <a:pt x="219" y="1848"/>
                  <a:pt x="0" y="2191"/>
                </a:cubicBezTo>
                <a:lnTo>
                  <a:pt x="0" y="34664"/>
                </a:lnTo>
                <a:lnTo>
                  <a:pt x="158739" y="34664"/>
                </a:lnTo>
                <a:lnTo>
                  <a:pt x="158730" y="4785"/>
                </a:lnTo>
                <a:cubicBezTo>
                  <a:pt x="157628" y="4757"/>
                  <a:pt x="156337" y="4614"/>
                  <a:pt x="155119" y="4614"/>
                </a:cubicBezTo>
                <a:cubicBezTo>
                  <a:pt x="155014" y="4614"/>
                  <a:pt x="154909" y="4615"/>
                  <a:pt x="154805" y="4617"/>
                </a:cubicBezTo>
                <a:cubicBezTo>
                  <a:pt x="154797" y="4618"/>
                  <a:pt x="154788" y="4618"/>
                  <a:pt x="154780" y="4618"/>
                </a:cubicBezTo>
                <a:cubicBezTo>
                  <a:pt x="154741" y="4618"/>
                  <a:pt x="154703" y="4614"/>
                  <a:pt x="154671" y="4593"/>
                </a:cubicBezTo>
                <a:cubicBezTo>
                  <a:pt x="154628" y="4564"/>
                  <a:pt x="154608" y="4510"/>
                  <a:pt x="154576" y="4469"/>
                </a:cubicBezTo>
                <a:cubicBezTo>
                  <a:pt x="154529" y="4409"/>
                  <a:pt x="154426" y="4374"/>
                  <a:pt x="154331" y="4374"/>
                </a:cubicBezTo>
                <a:cubicBezTo>
                  <a:pt x="154261" y="4374"/>
                  <a:pt x="154195" y="4394"/>
                  <a:pt x="154162" y="4439"/>
                </a:cubicBezTo>
                <a:cubicBezTo>
                  <a:pt x="154167" y="4355"/>
                  <a:pt x="154168" y="4264"/>
                  <a:pt x="154123" y="4194"/>
                </a:cubicBezTo>
                <a:cubicBezTo>
                  <a:pt x="154094" y="4149"/>
                  <a:pt x="154038" y="4119"/>
                  <a:pt x="153987" y="4119"/>
                </a:cubicBezTo>
                <a:cubicBezTo>
                  <a:pt x="153957" y="4119"/>
                  <a:pt x="153929" y="4129"/>
                  <a:pt x="153908" y="4153"/>
                </a:cubicBezTo>
                <a:cubicBezTo>
                  <a:pt x="154002" y="3972"/>
                  <a:pt x="153857" y="3787"/>
                  <a:pt x="153687" y="3787"/>
                </a:cubicBezTo>
                <a:cubicBezTo>
                  <a:pt x="153641" y="3787"/>
                  <a:pt x="153593" y="3801"/>
                  <a:pt x="153547" y="3831"/>
                </a:cubicBezTo>
                <a:cubicBezTo>
                  <a:pt x="153529" y="3730"/>
                  <a:pt x="153507" y="3624"/>
                  <a:pt x="153441" y="3545"/>
                </a:cubicBezTo>
                <a:cubicBezTo>
                  <a:pt x="153399" y="3496"/>
                  <a:pt x="153332" y="3465"/>
                  <a:pt x="153269" y="3465"/>
                </a:cubicBezTo>
                <a:cubicBezTo>
                  <a:pt x="153231" y="3465"/>
                  <a:pt x="153194" y="3477"/>
                  <a:pt x="153166" y="3503"/>
                </a:cubicBezTo>
                <a:cubicBezTo>
                  <a:pt x="153188" y="3360"/>
                  <a:pt x="153053" y="3224"/>
                  <a:pt x="152913" y="3224"/>
                </a:cubicBezTo>
                <a:cubicBezTo>
                  <a:pt x="152894" y="3224"/>
                  <a:pt x="152875" y="3226"/>
                  <a:pt x="152857" y="3231"/>
                </a:cubicBezTo>
                <a:cubicBezTo>
                  <a:pt x="152823" y="3130"/>
                  <a:pt x="152727" y="3063"/>
                  <a:pt x="152623" y="3063"/>
                </a:cubicBezTo>
                <a:cubicBezTo>
                  <a:pt x="152608" y="3063"/>
                  <a:pt x="152594" y="3065"/>
                  <a:pt x="152579" y="3067"/>
                </a:cubicBezTo>
                <a:cubicBezTo>
                  <a:pt x="152458" y="3090"/>
                  <a:pt x="152371" y="3198"/>
                  <a:pt x="152377" y="3321"/>
                </a:cubicBezTo>
                <a:cubicBezTo>
                  <a:pt x="152348" y="3278"/>
                  <a:pt x="152298" y="3258"/>
                  <a:pt x="152247" y="3258"/>
                </a:cubicBezTo>
                <a:cubicBezTo>
                  <a:pt x="152190" y="3258"/>
                  <a:pt x="152130" y="3282"/>
                  <a:pt x="152090" y="3323"/>
                </a:cubicBezTo>
                <a:cubicBezTo>
                  <a:pt x="152014" y="3402"/>
                  <a:pt x="151993" y="3517"/>
                  <a:pt x="151983" y="3626"/>
                </a:cubicBezTo>
                <a:cubicBezTo>
                  <a:pt x="151947" y="3607"/>
                  <a:pt x="151912" y="3598"/>
                  <a:pt x="151878" y="3598"/>
                </a:cubicBezTo>
                <a:cubicBezTo>
                  <a:pt x="151716" y="3598"/>
                  <a:pt x="151591" y="3792"/>
                  <a:pt x="151706" y="3946"/>
                </a:cubicBezTo>
                <a:cubicBezTo>
                  <a:pt x="151668" y="3920"/>
                  <a:pt x="151624" y="3907"/>
                  <a:pt x="151579" y="3907"/>
                </a:cubicBezTo>
                <a:cubicBezTo>
                  <a:pt x="151536" y="3907"/>
                  <a:pt x="151494" y="3919"/>
                  <a:pt x="151456" y="3944"/>
                </a:cubicBezTo>
                <a:cubicBezTo>
                  <a:pt x="151455" y="4043"/>
                  <a:pt x="151484" y="4139"/>
                  <a:pt x="151540" y="4221"/>
                </a:cubicBezTo>
                <a:cubicBezTo>
                  <a:pt x="151130" y="4247"/>
                  <a:pt x="150715" y="4319"/>
                  <a:pt x="150309" y="4377"/>
                </a:cubicBezTo>
                <a:cubicBezTo>
                  <a:pt x="150359" y="4255"/>
                  <a:pt x="150251" y="4102"/>
                  <a:pt x="150122" y="4102"/>
                </a:cubicBezTo>
                <a:cubicBezTo>
                  <a:pt x="150117" y="4102"/>
                  <a:pt x="150112" y="4102"/>
                  <a:pt x="150107" y="4103"/>
                </a:cubicBezTo>
                <a:cubicBezTo>
                  <a:pt x="150177" y="4033"/>
                  <a:pt x="150179" y="3919"/>
                  <a:pt x="150109" y="3848"/>
                </a:cubicBezTo>
                <a:cubicBezTo>
                  <a:pt x="150074" y="3813"/>
                  <a:pt x="150028" y="3795"/>
                  <a:pt x="149981" y="3795"/>
                </a:cubicBezTo>
                <a:cubicBezTo>
                  <a:pt x="149936" y="3795"/>
                  <a:pt x="149891" y="3812"/>
                  <a:pt x="149855" y="3846"/>
                </a:cubicBezTo>
                <a:cubicBezTo>
                  <a:pt x="149877" y="3767"/>
                  <a:pt x="149898" y="3682"/>
                  <a:pt x="149867" y="3607"/>
                </a:cubicBezTo>
                <a:cubicBezTo>
                  <a:pt x="149847" y="3555"/>
                  <a:pt x="149790" y="3518"/>
                  <a:pt x="149737" y="3518"/>
                </a:cubicBezTo>
                <a:cubicBezTo>
                  <a:pt x="149713" y="3518"/>
                  <a:pt x="149689" y="3526"/>
                  <a:pt x="149671" y="3545"/>
                </a:cubicBezTo>
                <a:cubicBezTo>
                  <a:pt x="149746" y="3458"/>
                  <a:pt x="149669" y="3310"/>
                  <a:pt x="149560" y="3278"/>
                </a:cubicBezTo>
                <a:cubicBezTo>
                  <a:pt x="149536" y="3272"/>
                  <a:pt x="149512" y="3269"/>
                  <a:pt x="149488" y="3269"/>
                </a:cubicBezTo>
                <a:cubicBezTo>
                  <a:pt x="149400" y="3269"/>
                  <a:pt x="149311" y="3309"/>
                  <a:pt x="149234" y="3356"/>
                </a:cubicBezTo>
                <a:cubicBezTo>
                  <a:pt x="149255" y="3217"/>
                  <a:pt x="149110" y="3102"/>
                  <a:pt x="148977" y="3102"/>
                </a:cubicBezTo>
                <a:cubicBezTo>
                  <a:pt x="148926" y="3102"/>
                  <a:pt x="148877" y="3119"/>
                  <a:pt x="148839" y="3156"/>
                </a:cubicBezTo>
                <a:cubicBezTo>
                  <a:pt x="148824" y="3047"/>
                  <a:pt x="148804" y="2927"/>
                  <a:pt x="148719" y="2855"/>
                </a:cubicBezTo>
                <a:cubicBezTo>
                  <a:pt x="148689" y="2828"/>
                  <a:pt x="148647" y="2816"/>
                  <a:pt x="148605" y="2816"/>
                </a:cubicBezTo>
                <a:cubicBezTo>
                  <a:pt x="148534" y="2816"/>
                  <a:pt x="148465" y="2853"/>
                  <a:pt x="148459" y="2922"/>
                </a:cubicBezTo>
                <a:cubicBezTo>
                  <a:pt x="148460" y="2788"/>
                  <a:pt x="148349" y="2663"/>
                  <a:pt x="148215" y="2649"/>
                </a:cubicBezTo>
                <a:cubicBezTo>
                  <a:pt x="148206" y="2648"/>
                  <a:pt x="148197" y="2648"/>
                  <a:pt x="148188" y="2648"/>
                </a:cubicBezTo>
                <a:cubicBezTo>
                  <a:pt x="148065" y="2648"/>
                  <a:pt x="147945" y="2741"/>
                  <a:pt x="147918" y="2863"/>
                </a:cubicBezTo>
                <a:cubicBezTo>
                  <a:pt x="147901" y="2781"/>
                  <a:pt x="147817" y="2737"/>
                  <a:pt x="147732" y="2737"/>
                </a:cubicBezTo>
                <a:cubicBezTo>
                  <a:pt x="147698" y="2737"/>
                  <a:pt x="147664" y="2744"/>
                  <a:pt x="147634" y="2759"/>
                </a:cubicBezTo>
                <a:cubicBezTo>
                  <a:pt x="147529" y="2811"/>
                  <a:pt x="147470" y="2922"/>
                  <a:pt x="147425" y="3031"/>
                </a:cubicBezTo>
                <a:cubicBezTo>
                  <a:pt x="147416" y="2914"/>
                  <a:pt x="147325" y="2822"/>
                  <a:pt x="147209" y="2809"/>
                </a:cubicBezTo>
                <a:cubicBezTo>
                  <a:pt x="147200" y="2808"/>
                  <a:pt x="147190" y="2807"/>
                  <a:pt x="147181" y="2807"/>
                </a:cubicBezTo>
                <a:cubicBezTo>
                  <a:pt x="147076" y="2807"/>
                  <a:pt x="146982" y="2876"/>
                  <a:pt x="146949" y="2978"/>
                </a:cubicBezTo>
                <a:cubicBezTo>
                  <a:pt x="146928" y="2847"/>
                  <a:pt x="146815" y="2751"/>
                  <a:pt x="146683" y="2751"/>
                </a:cubicBezTo>
                <a:cubicBezTo>
                  <a:pt x="146679" y="2751"/>
                  <a:pt x="146675" y="2751"/>
                  <a:pt x="146671" y="2751"/>
                </a:cubicBezTo>
                <a:cubicBezTo>
                  <a:pt x="146534" y="2756"/>
                  <a:pt x="146423" y="2862"/>
                  <a:pt x="146411" y="2998"/>
                </a:cubicBezTo>
                <a:cubicBezTo>
                  <a:pt x="146355" y="2872"/>
                  <a:pt x="146231" y="2793"/>
                  <a:pt x="146096" y="2793"/>
                </a:cubicBezTo>
                <a:cubicBezTo>
                  <a:pt x="146079" y="2793"/>
                  <a:pt x="146061" y="2794"/>
                  <a:pt x="146044" y="2797"/>
                </a:cubicBezTo>
                <a:cubicBezTo>
                  <a:pt x="145891" y="2820"/>
                  <a:pt x="145771" y="2944"/>
                  <a:pt x="145754" y="3099"/>
                </a:cubicBezTo>
                <a:cubicBezTo>
                  <a:pt x="145696" y="3077"/>
                  <a:pt x="145635" y="3067"/>
                  <a:pt x="145576" y="3067"/>
                </a:cubicBezTo>
                <a:cubicBezTo>
                  <a:pt x="145385" y="3067"/>
                  <a:pt x="145209" y="3174"/>
                  <a:pt x="145189" y="3371"/>
                </a:cubicBezTo>
                <a:cubicBezTo>
                  <a:pt x="145172" y="3367"/>
                  <a:pt x="145154" y="3366"/>
                  <a:pt x="145137" y="3366"/>
                </a:cubicBezTo>
                <a:cubicBezTo>
                  <a:pt x="144983" y="3366"/>
                  <a:pt x="144835" y="3512"/>
                  <a:pt x="144849" y="3670"/>
                </a:cubicBezTo>
                <a:cubicBezTo>
                  <a:pt x="144851" y="3695"/>
                  <a:pt x="144856" y="3724"/>
                  <a:pt x="144843" y="3746"/>
                </a:cubicBezTo>
                <a:cubicBezTo>
                  <a:pt x="144823" y="3778"/>
                  <a:pt x="144778" y="3777"/>
                  <a:pt x="144740" y="3783"/>
                </a:cubicBezTo>
                <a:cubicBezTo>
                  <a:pt x="144634" y="3800"/>
                  <a:pt x="144557" y="3899"/>
                  <a:pt x="144533" y="4003"/>
                </a:cubicBezTo>
                <a:cubicBezTo>
                  <a:pt x="144507" y="4108"/>
                  <a:pt x="144525" y="4216"/>
                  <a:pt x="144542" y="4322"/>
                </a:cubicBezTo>
                <a:cubicBezTo>
                  <a:pt x="144371" y="4313"/>
                  <a:pt x="144198" y="4308"/>
                  <a:pt x="144026" y="4308"/>
                </a:cubicBezTo>
                <a:cubicBezTo>
                  <a:pt x="143774" y="4308"/>
                  <a:pt x="143522" y="4319"/>
                  <a:pt x="143275" y="4352"/>
                </a:cubicBezTo>
                <a:cubicBezTo>
                  <a:pt x="143249" y="4221"/>
                  <a:pt x="143195" y="4087"/>
                  <a:pt x="143084" y="4015"/>
                </a:cubicBezTo>
                <a:cubicBezTo>
                  <a:pt x="143041" y="3988"/>
                  <a:pt x="142988" y="3974"/>
                  <a:pt x="142937" y="3974"/>
                </a:cubicBezTo>
                <a:cubicBezTo>
                  <a:pt x="142854" y="3974"/>
                  <a:pt x="142774" y="4010"/>
                  <a:pt x="142737" y="4082"/>
                </a:cubicBezTo>
                <a:cubicBezTo>
                  <a:pt x="142722" y="3906"/>
                  <a:pt x="142607" y="3755"/>
                  <a:pt x="142440" y="3693"/>
                </a:cubicBezTo>
                <a:cubicBezTo>
                  <a:pt x="142356" y="3663"/>
                  <a:pt x="142269" y="3638"/>
                  <a:pt x="142187" y="3638"/>
                </a:cubicBezTo>
                <a:cubicBezTo>
                  <a:pt x="142110" y="3638"/>
                  <a:pt x="142038" y="3660"/>
                  <a:pt x="141980" y="3720"/>
                </a:cubicBezTo>
                <a:cubicBezTo>
                  <a:pt x="141816" y="3159"/>
                  <a:pt x="141398" y="2620"/>
                  <a:pt x="140820" y="2530"/>
                </a:cubicBezTo>
                <a:cubicBezTo>
                  <a:pt x="140756" y="2520"/>
                  <a:pt x="140692" y="2515"/>
                  <a:pt x="140627" y="2515"/>
                </a:cubicBezTo>
                <a:cubicBezTo>
                  <a:pt x="140425" y="2515"/>
                  <a:pt x="140221" y="2559"/>
                  <a:pt x="140023" y="2606"/>
                </a:cubicBezTo>
                <a:cubicBezTo>
                  <a:pt x="139882" y="2640"/>
                  <a:pt x="139740" y="2675"/>
                  <a:pt x="139607" y="2735"/>
                </a:cubicBezTo>
                <a:cubicBezTo>
                  <a:pt x="139342" y="2856"/>
                  <a:pt x="139144" y="3089"/>
                  <a:pt x="138940" y="3295"/>
                </a:cubicBezTo>
                <a:cubicBezTo>
                  <a:pt x="138792" y="3150"/>
                  <a:pt x="138584" y="3071"/>
                  <a:pt x="138377" y="3071"/>
                </a:cubicBezTo>
                <a:cubicBezTo>
                  <a:pt x="138288" y="3071"/>
                  <a:pt x="138199" y="3086"/>
                  <a:pt x="138115" y="3117"/>
                </a:cubicBezTo>
                <a:cubicBezTo>
                  <a:pt x="137836" y="3218"/>
                  <a:pt x="137586" y="3571"/>
                  <a:pt x="137558" y="3866"/>
                </a:cubicBezTo>
                <a:cubicBezTo>
                  <a:pt x="137110" y="3887"/>
                  <a:pt x="136624" y="3878"/>
                  <a:pt x="136177" y="3899"/>
                </a:cubicBezTo>
                <a:cubicBezTo>
                  <a:pt x="136235" y="3742"/>
                  <a:pt x="136111" y="3597"/>
                  <a:pt x="135968" y="3597"/>
                </a:cubicBezTo>
                <a:cubicBezTo>
                  <a:pt x="135931" y="3597"/>
                  <a:pt x="135893" y="3607"/>
                  <a:pt x="135856" y="3629"/>
                </a:cubicBezTo>
                <a:cubicBezTo>
                  <a:pt x="135915" y="3434"/>
                  <a:pt x="135765" y="3214"/>
                  <a:pt x="135569" y="3164"/>
                </a:cubicBezTo>
                <a:cubicBezTo>
                  <a:pt x="135531" y="3154"/>
                  <a:pt x="135494" y="3150"/>
                  <a:pt x="135457" y="3150"/>
                </a:cubicBezTo>
                <a:cubicBezTo>
                  <a:pt x="135299" y="3150"/>
                  <a:pt x="135147" y="3234"/>
                  <a:pt x="135046" y="3365"/>
                </a:cubicBezTo>
                <a:cubicBezTo>
                  <a:pt x="135060" y="3274"/>
                  <a:pt x="134996" y="3188"/>
                  <a:pt x="134905" y="3177"/>
                </a:cubicBezTo>
                <a:cubicBezTo>
                  <a:pt x="134898" y="3176"/>
                  <a:pt x="134891" y="3176"/>
                  <a:pt x="134885" y="3176"/>
                </a:cubicBezTo>
                <a:cubicBezTo>
                  <a:pt x="134800" y="3176"/>
                  <a:pt x="134729" y="3240"/>
                  <a:pt x="134721" y="3326"/>
                </a:cubicBezTo>
                <a:cubicBezTo>
                  <a:pt x="134691" y="3218"/>
                  <a:pt x="134592" y="3147"/>
                  <a:pt x="134484" y="3147"/>
                </a:cubicBezTo>
                <a:cubicBezTo>
                  <a:pt x="134471" y="3147"/>
                  <a:pt x="134457" y="3148"/>
                  <a:pt x="134443" y="3150"/>
                </a:cubicBezTo>
                <a:cubicBezTo>
                  <a:pt x="134319" y="3172"/>
                  <a:pt x="134232" y="3283"/>
                  <a:pt x="134239" y="3409"/>
                </a:cubicBezTo>
                <a:cubicBezTo>
                  <a:pt x="134203" y="3322"/>
                  <a:pt x="134114" y="3281"/>
                  <a:pt x="134020" y="3281"/>
                </a:cubicBezTo>
                <a:cubicBezTo>
                  <a:pt x="133943" y="3281"/>
                  <a:pt x="133862" y="3309"/>
                  <a:pt x="133807" y="3363"/>
                </a:cubicBezTo>
                <a:cubicBezTo>
                  <a:pt x="133685" y="3482"/>
                  <a:pt x="133667" y="3654"/>
                  <a:pt x="133683" y="3824"/>
                </a:cubicBezTo>
                <a:cubicBezTo>
                  <a:pt x="133489" y="3814"/>
                  <a:pt x="133296" y="3810"/>
                  <a:pt x="133103" y="3810"/>
                </a:cubicBezTo>
                <a:cubicBezTo>
                  <a:pt x="133042" y="3810"/>
                  <a:pt x="132981" y="3810"/>
                  <a:pt x="132920" y="3811"/>
                </a:cubicBezTo>
                <a:cubicBezTo>
                  <a:pt x="132943" y="3709"/>
                  <a:pt x="132951" y="3598"/>
                  <a:pt x="132902" y="3507"/>
                </a:cubicBezTo>
                <a:cubicBezTo>
                  <a:pt x="132865" y="3441"/>
                  <a:pt x="132789" y="3392"/>
                  <a:pt x="132716" y="3392"/>
                </a:cubicBezTo>
                <a:cubicBezTo>
                  <a:pt x="132689" y="3392"/>
                  <a:pt x="132663" y="3399"/>
                  <a:pt x="132638" y="3414"/>
                </a:cubicBezTo>
                <a:cubicBezTo>
                  <a:pt x="132682" y="3316"/>
                  <a:pt x="132676" y="3187"/>
                  <a:pt x="132595" y="3115"/>
                </a:cubicBezTo>
                <a:cubicBezTo>
                  <a:pt x="132565" y="3089"/>
                  <a:pt x="132524" y="3076"/>
                  <a:pt x="132483" y="3076"/>
                </a:cubicBezTo>
                <a:cubicBezTo>
                  <a:pt x="132416" y="3076"/>
                  <a:pt x="132350" y="3111"/>
                  <a:pt x="132333" y="3176"/>
                </a:cubicBezTo>
                <a:cubicBezTo>
                  <a:pt x="132354" y="3061"/>
                  <a:pt x="132372" y="2934"/>
                  <a:pt x="132309" y="2837"/>
                </a:cubicBezTo>
                <a:cubicBezTo>
                  <a:pt x="132276" y="2785"/>
                  <a:pt x="132211" y="2756"/>
                  <a:pt x="132151" y="2756"/>
                </a:cubicBezTo>
                <a:cubicBezTo>
                  <a:pt x="132098" y="2756"/>
                  <a:pt x="132048" y="2779"/>
                  <a:pt x="132030" y="2831"/>
                </a:cubicBezTo>
                <a:cubicBezTo>
                  <a:pt x="132023" y="2721"/>
                  <a:pt x="131920" y="2626"/>
                  <a:pt x="131810" y="2626"/>
                </a:cubicBezTo>
                <a:cubicBezTo>
                  <a:pt x="131807" y="2626"/>
                  <a:pt x="131805" y="2626"/>
                  <a:pt x="131802" y="2627"/>
                </a:cubicBezTo>
                <a:cubicBezTo>
                  <a:pt x="131688" y="2633"/>
                  <a:pt x="131591" y="2739"/>
                  <a:pt x="131595" y="2852"/>
                </a:cubicBezTo>
                <a:cubicBezTo>
                  <a:pt x="131551" y="2758"/>
                  <a:pt x="131457" y="2700"/>
                  <a:pt x="131357" y="2700"/>
                </a:cubicBezTo>
                <a:cubicBezTo>
                  <a:pt x="131340" y="2700"/>
                  <a:pt x="131324" y="2702"/>
                  <a:pt x="131307" y="2705"/>
                </a:cubicBezTo>
                <a:cubicBezTo>
                  <a:pt x="131189" y="2728"/>
                  <a:pt x="131100" y="2828"/>
                  <a:pt x="131093" y="2949"/>
                </a:cubicBezTo>
                <a:cubicBezTo>
                  <a:pt x="131054" y="2874"/>
                  <a:pt x="130977" y="2829"/>
                  <a:pt x="130895" y="2829"/>
                </a:cubicBezTo>
                <a:cubicBezTo>
                  <a:pt x="130886" y="2829"/>
                  <a:pt x="130876" y="2829"/>
                  <a:pt x="130866" y="2831"/>
                </a:cubicBezTo>
                <a:cubicBezTo>
                  <a:pt x="130776" y="2844"/>
                  <a:pt x="130591" y="2948"/>
                  <a:pt x="130576" y="3038"/>
                </a:cubicBezTo>
                <a:cubicBezTo>
                  <a:pt x="130528" y="2829"/>
                  <a:pt x="130369" y="2665"/>
                  <a:pt x="130162" y="2612"/>
                </a:cubicBezTo>
                <a:cubicBezTo>
                  <a:pt x="130122" y="2602"/>
                  <a:pt x="130081" y="2597"/>
                  <a:pt x="130040" y="2597"/>
                </a:cubicBezTo>
                <a:cubicBezTo>
                  <a:pt x="129874" y="2597"/>
                  <a:pt x="129710" y="2674"/>
                  <a:pt x="129603" y="2803"/>
                </a:cubicBezTo>
                <a:cubicBezTo>
                  <a:pt x="129665" y="2701"/>
                  <a:pt x="129545" y="2567"/>
                  <a:pt x="129426" y="2567"/>
                </a:cubicBezTo>
                <a:cubicBezTo>
                  <a:pt x="129426" y="2567"/>
                  <a:pt x="129425" y="2567"/>
                  <a:pt x="129425" y="2567"/>
                </a:cubicBezTo>
                <a:cubicBezTo>
                  <a:pt x="129305" y="2569"/>
                  <a:pt x="129204" y="2652"/>
                  <a:pt x="129113" y="2729"/>
                </a:cubicBezTo>
                <a:cubicBezTo>
                  <a:pt x="129106" y="2606"/>
                  <a:pt x="129011" y="2506"/>
                  <a:pt x="128889" y="2492"/>
                </a:cubicBezTo>
                <a:cubicBezTo>
                  <a:pt x="128879" y="2492"/>
                  <a:pt x="128870" y="2491"/>
                  <a:pt x="128861" y="2491"/>
                </a:cubicBezTo>
                <a:cubicBezTo>
                  <a:pt x="128749" y="2491"/>
                  <a:pt x="128648" y="2565"/>
                  <a:pt x="128618" y="2676"/>
                </a:cubicBezTo>
                <a:cubicBezTo>
                  <a:pt x="128616" y="2560"/>
                  <a:pt x="128500" y="2467"/>
                  <a:pt x="128384" y="2467"/>
                </a:cubicBezTo>
                <a:cubicBezTo>
                  <a:pt x="128383" y="2467"/>
                  <a:pt x="128382" y="2467"/>
                  <a:pt x="128382" y="2467"/>
                </a:cubicBezTo>
                <a:cubicBezTo>
                  <a:pt x="128265" y="2468"/>
                  <a:pt x="128158" y="2544"/>
                  <a:pt x="128094" y="2642"/>
                </a:cubicBezTo>
                <a:cubicBezTo>
                  <a:pt x="128110" y="2512"/>
                  <a:pt x="128011" y="2378"/>
                  <a:pt x="127881" y="2356"/>
                </a:cubicBezTo>
                <a:cubicBezTo>
                  <a:pt x="127868" y="2354"/>
                  <a:pt x="127855" y="2353"/>
                  <a:pt x="127843" y="2353"/>
                </a:cubicBezTo>
                <a:cubicBezTo>
                  <a:pt x="127726" y="2353"/>
                  <a:pt x="127610" y="2441"/>
                  <a:pt x="127586" y="2556"/>
                </a:cubicBezTo>
                <a:cubicBezTo>
                  <a:pt x="127551" y="2378"/>
                  <a:pt x="127417" y="2235"/>
                  <a:pt x="127241" y="2191"/>
                </a:cubicBezTo>
                <a:cubicBezTo>
                  <a:pt x="127213" y="2184"/>
                  <a:pt x="127183" y="2181"/>
                  <a:pt x="127152" y="2181"/>
                </a:cubicBezTo>
                <a:cubicBezTo>
                  <a:pt x="126995" y="2181"/>
                  <a:pt x="126817" y="2265"/>
                  <a:pt x="126728" y="2384"/>
                </a:cubicBezTo>
                <a:cubicBezTo>
                  <a:pt x="126740" y="2270"/>
                  <a:pt x="126666" y="2167"/>
                  <a:pt x="126555" y="2141"/>
                </a:cubicBezTo>
                <a:cubicBezTo>
                  <a:pt x="126538" y="2137"/>
                  <a:pt x="126521" y="2135"/>
                  <a:pt x="126505" y="2135"/>
                </a:cubicBezTo>
                <a:cubicBezTo>
                  <a:pt x="126412" y="2135"/>
                  <a:pt x="126326" y="2194"/>
                  <a:pt x="126294" y="2286"/>
                </a:cubicBezTo>
                <a:cubicBezTo>
                  <a:pt x="126282" y="2191"/>
                  <a:pt x="126184" y="2122"/>
                  <a:pt x="126088" y="2122"/>
                </a:cubicBezTo>
                <a:cubicBezTo>
                  <a:pt x="126078" y="2122"/>
                  <a:pt x="126068" y="2123"/>
                  <a:pt x="126059" y="2124"/>
                </a:cubicBezTo>
                <a:cubicBezTo>
                  <a:pt x="125954" y="2140"/>
                  <a:pt x="125869" y="2224"/>
                  <a:pt x="125829" y="2323"/>
                </a:cubicBezTo>
                <a:cubicBezTo>
                  <a:pt x="125774" y="2191"/>
                  <a:pt x="125655" y="2127"/>
                  <a:pt x="125535" y="2127"/>
                </a:cubicBezTo>
                <a:cubicBezTo>
                  <a:pt x="125403" y="2127"/>
                  <a:pt x="125271" y="2206"/>
                  <a:pt x="125228" y="2358"/>
                </a:cubicBezTo>
                <a:cubicBezTo>
                  <a:pt x="125105" y="2294"/>
                  <a:pt x="124969" y="2261"/>
                  <a:pt x="124833" y="2261"/>
                </a:cubicBezTo>
                <a:cubicBezTo>
                  <a:pt x="124713" y="2261"/>
                  <a:pt x="124592" y="2287"/>
                  <a:pt x="124480" y="2338"/>
                </a:cubicBezTo>
                <a:cubicBezTo>
                  <a:pt x="124244" y="2447"/>
                  <a:pt x="124032" y="2633"/>
                  <a:pt x="123976" y="2886"/>
                </a:cubicBezTo>
                <a:cubicBezTo>
                  <a:pt x="123995" y="2760"/>
                  <a:pt x="123866" y="2655"/>
                  <a:pt x="123745" y="2655"/>
                </a:cubicBezTo>
                <a:cubicBezTo>
                  <a:pt x="123703" y="2655"/>
                  <a:pt x="123662" y="2668"/>
                  <a:pt x="123629" y="2698"/>
                </a:cubicBezTo>
                <a:cubicBezTo>
                  <a:pt x="123651" y="2543"/>
                  <a:pt x="123527" y="2435"/>
                  <a:pt x="123399" y="2435"/>
                </a:cubicBezTo>
                <a:cubicBezTo>
                  <a:pt x="123336" y="2435"/>
                  <a:pt x="123271" y="2462"/>
                  <a:pt x="123223" y="2524"/>
                </a:cubicBezTo>
                <a:cubicBezTo>
                  <a:pt x="123216" y="2378"/>
                  <a:pt x="123098" y="2291"/>
                  <a:pt x="122978" y="2291"/>
                </a:cubicBezTo>
                <a:cubicBezTo>
                  <a:pt x="122899" y="2291"/>
                  <a:pt x="122819" y="2329"/>
                  <a:pt x="122770" y="2413"/>
                </a:cubicBezTo>
                <a:cubicBezTo>
                  <a:pt x="122796" y="2284"/>
                  <a:pt x="122710" y="2141"/>
                  <a:pt x="122583" y="2105"/>
                </a:cubicBezTo>
                <a:cubicBezTo>
                  <a:pt x="122561" y="2099"/>
                  <a:pt x="122539" y="2096"/>
                  <a:pt x="122517" y="2096"/>
                </a:cubicBezTo>
                <a:cubicBezTo>
                  <a:pt x="122409" y="2096"/>
                  <a:pt x="122301" y="2165"/>
                  <a:pt x="122262" y="2267"/>
                </a:cubicBezTo>
                <a:cubicBezTo>
                  <a:pt x="122224" y="2150"/>
                  <a:pt x="122115" y="2072"/>
                  <a:pt x="121995" y="2072"/>
                </a:cubicBezTo>
                <a:cubicBezTo>
                  <a:pt x="121986" y="2072"/>
                  <a:pt x="121977" y="2073"/>
                  <a:pt x="121967" y="2074"/>
                </a:cubicBezTo>
                <a:cubicBezTo>
                  <a:pt x="121836" y="2087"/>
                  <a:pt x="121732" y="2191"/>
                  <a:pt x="121716" y="2321"/>
                </a:cubicBezTo>
                <a:cubicBezTo>
                  <a:pt x="121667" y="2239"/>
                  <a:pt x="121578" y="2191"/>
                  <a:pt x="121486" y="2191"/>
                </a:cubicBezTo>
                <a:cubicBezTo>
                  <a:pt x="121455" y="2191"/>
                  <a:pt x="121423" y="2197"/>
                  <a:pt x="121391" y="2209"/>
                </a:cubicBezTo>
                <a:cubicBezTo>
                  <a:pt x="121271" y="2256"/>
                  <a:pt x="121201" y="2384"/>
                  <a:pt x="121226" y="2511"/>
                </a:cubicBezTo>
                <a:cubicBezTo>
                  <a:pt x="121185" y="2471"/>
                  <a:pt x="121132" y="2452"/>
                  <a:pt x="121078" y="2452"/>
                </a:cubicBezTo>
                <a:cubicBezTo>
                  <a:pt x="121034" y="2452"/>
                  <a:pt x="120991" y="2465"/>
                  <a:pt x="120953" y="2491"/>
                </a:cubicBezTo>
                <a:cubicBezTo>
                  <a:pt x="120870" y="2552"/>
                  <a:pt x="120841" y="2663"/>
                  <a:pt x="120884" y="2757"/>
                </a:cubicBezTo>
                <a:cubicBezTo>
                  <a:pt x="120883" y="2757"/>
                  <a:pt x="120881" y="2757"/>
                  <a:pt x="120879" y="2757"/>
                </a:cubicBezTo>
                <a:cubicBezTo>
                  <a:pt x="120677" y="2757"/>
                  <a:pt x="120541" y="3038"/>
                  <a:pt x="120668" y="3196"/>
                </a:cubicBezTo>
                <a:cubicBezTo>
                  <a:pt x="120637" y="3187"/>
                  <a:pt x="120605" y="3182"/>
                  <a:pt x="120572" y="3182"/>
                </a:cubicBezTo>
                <a:cubicBezTo>
                  <a:pt x="120440" y="3182"/>
                  <a:pt x="120307" y="3259"/>
                  <a:pt x="120249" y="3380"/>
                </a:cubicBezTo>
                <a:cubicBezTo>
                  <a:pt x="120167" y="3309"/>
                  <a:pt x="120059" y="3275"/>
                  <a:pt x="119949" y="3275"/>
                </a:cubicBezTo>
                <a:cubicBezTo>
                  <a:pt x="119797" y="3275"/>
                  <a:pt x="119642" y="3339"/>
                  <a:pt x="119548" y="3455"/>
                </a:cubicBezTo>
                <a:cubicBezTo>
                  <a:pt x="119443" y="3449"/>
                  <a:pt x="119338" y="3447"/>
                  <a:pt x="119234" y="3447"/>
                </a:cubicBezTo>
                <a:cubicBezTo>
                  <a:pt x="118769" y="3447"/>
                  <a:pt x="118309" y="3490"/>
                  <a:pt x="117843" y="3490"/>
                </a:cubicBezTo>
                <a:cubicBezTo>
                  <a:pt x="117819" y="3490"/>
                  <a:pt x="117794" y="3490"/>
                  <a:pt x="117770" y="3490"/>
                </a:cubicBezTo>
                <a:cubicBezTo>
                  <a:pt x="117512" y="3487"/>
                  <a:pt x="117254" y="3486"/>
                  <a:pt x="116996" y="3486"/>
                </a:cubicBezTo>
                <a:cubicBezTo>
                  <a:pt x="112096" y="3486"/>
                  <a:pt x="107206" y="3934"/>
                  <a:pt x="102333" y="4466"/>
                </a:cubicBezTo>
                <a:cubicBezTo>
                  <a:pt x="102037" y="4499"/>
                  <a:pt x="101737" y="4547"/>
                  <a:pt x="101443" y="4547"/>
                </a:cubicBezTo>
                <a:cubicBezTo>
                  <a:pt x="101249" y="4547"/>
                  <a:pt x="101058" y="4526"/>
                  <a:pt x="100870" y="4466"/>
                </a:cubicBezTo>
                <a:cubicBezTo>
                  <a:pt x="100940" y="4138"/>
                  <a:pt x="100728" y="3792"/>
                  <a:pt x="100431" y="3633"/>
                </a:cubicBezTo>
                <a:cubicBezTo>
                  <a:pt x="100428" y="3523"/>
                  <a:pt x="100340" y="3461"/>
                  <a:pt x="100252" y="3461"/>
                </a:cubicBezTo>
                <a:cubicBezTo>
                  <a:pt x="100186" y="3461"/>
                  <a:pt x="100119" y="3497"/>
                  <a:pt x="100089" y="3574"/>
                </a:cubicBezTo>
                <a:cubicBezTo>
                  <a:pt x="100134" y="3455"/>
                  <a:pt x="100031" y="3323"/>
                  <a:pt x="99909" y="3287"/>
                </a:cubicBezTo>
                <a:cubicBezTo>
                  <a:pt x="99871" y="3276"/>
                  <a:pt x="99833" y="3271"/>
                  <a:pt x="99794" y="3271"/>
                </a:cubicBezTo>
                <a:cubicBezTo>
                  <a:pt x="99708" y="3271"/>
                  <a:pt x="99620" y="3293"/>
                  <a:pt x="99535" y="3315"/>
                </a:cubicBezTo>
                <a:cubicBezTo>
                  <a:pt x="99572" y="3129"/>
                  <a:pt x="99426" y="2978"/>
                  <a:pt x="99261" y="2978"/>
                </a:cubicBezTo>
                <a:cubicBezTo>
                  <a:pt x="99212" y="2978"/>
                  <a:pt x="99161" y="2992"/>
                  <a:pt x="99114" y="3021"/>
                </a:cubicBezTo>
                <a:cubicBezTo>
                  <a:pt x="99156" y="2882"/>
                  <a:pt x="99099" y="2734"/>
                  <a:pt x="98976" y="2659"/>
                </a:cubicBezTo>
                <a:cubicBezTo>
                  <a:pt x="98925" y="2629"/>
                  <a:pt x="98869" y="2614"/>
                  <a:pt x="98813" y="2614"/>
                </a:cubicBezTo>
                <a:cubicBezTo>
                  <a:pt x="98732" y="2614"/>
                  <a:pt x="98652" y="2645"/>
                  <a:pt x="98591" y="2705"/>
                </a:cubicBezTo>
                <a:cubicBezTo>
                  <a:pt x="98569" y="2398"/>
                  <a:pt x="98383" y="2071"/>
                  <a:pt x="98081" y="2014"/>
                </a:cubicBezTo>
                <a:cubicBezTo>
                  <a:pt x="98061" y="2010"/>
                  <a:pt x="98040" y="2009"/>
                  <a:pt x="98019" y="2009"/>
                </a:cubicBezTo>
                <a:cubicBezTo>
                  <a:pt x="97856" y="2009"/>
                  <a:pt x="97665" y="2116"/>
                  <a:pt x="97564" y="2234"/>
                </a:cubicBezTo>
                <a:cubicBezTo>
                  <a:pt x="97554" y="2144"/>
                  <a:pt x="97479" y="2079"/>
                  <a:pt x="97391" y="2079"/>
                </a:cubicBezTo>
                <a:cubicBezTo>
                  <a:pt x="97383" y="2079"/>
                  <a:pt x="97375" y="2080"/>
                  <a:pt x="97367" y="2081"/>
                </a:cubicBezTo>
                <a:cubicBezTo>
                  <a:pt x="97270" y="2094"/>
                  <a:pt x="97204" y="2185"/>
                  <a:pt x="97219" y="2281"/>
                </a:cubicBezTo>
                <a:cubicBezTo>
                  <a:pt x="97147" y="2206"/>
                  <a:pt x="97057" y="2172"/>
                  <a:pt x="96968" y="2172"/>
                </a:cubicBezTo>
                <a:cubicBezTo>
                  <a:pt x="96783" y="2172"/>
                  <a:pt x="96606" y="2319"/>
                  <a:pt x="96613" y="2537"/>
                </a:cubicBezTo>
                <a:cubicBezTo>
                  <a:pt x="96444" y="2372"/>
                  <a:pt x="96210" y="2260"/>
                  <a:pt x="95977" y="2260"/>
                </a:cubicBezTo>
                <a:cubicBezTo>
                  <a:pt x="95915" y="2260"/>
                  <a:pt x="95853" y="2268"/>
                  <a:pt x="95792" y="2285"/>
                </a:cubicBezTo>
                <a:cubicBezTo>
                  <a:pt x="95505" y="2367"/>
                  <a:pt x="95288" y="2692"/>
                  <a:pt x="95382" y="2977"/>
                </a:cubicBezTo>
                <a:cubicBezTo>
                  <a:pt x="95356" y="2966"/>
                  <a:pt x="95329" y="2961"/>
                  <a:pt x="95302" y="2961"/>
                </a:cubicBezTo>
                <a:cubicBezTo>
                  <a:pt x="95229" y="2961"/>
                  <a:pt x="95158" y="3000"/>
                  <a:pt x="95119" y="3067"/>
                </a:cubicBezTo>
                <a:cubicBezTo>
                  <a:pt x="95063" y="2970"/>
                  <a:pt x="94961" y="2912"/>
                  <a:pt x="94852" y="2912"/>
                </a:cubicBezTo>
                <a:cubicBezTo>
                  <a:pt x="94837" y="2912"/>
                  <a:pt x="94822" y="2913"/>
                  <a:pt x="94807" y="2915"/>
                </a:cubicBezTo>
                <a:cubicBezTo>
                  <a:pt x="94697" y="3119"/>
                  <a:pt x="94488" y="3235"/>
                  <a:pt x="94272" y="3235"/>
                </a:cubicBezTo>
                <a:cubicBezTo>
                  <a:pt x="94176" y="3235"/>
                  <a:pt x="94078" y="3212"/>
                  <a:pt x="93988" y="3164"/>
                </a:cubicBezTo>
                <a:cubicBezTo>
                  <a:pt x="93955" y="3012"/>
                  <a:pt x="93796" y="2915"/>
                  <a:pt x="93644" y="2915"/>
                </a:cubicBezTo>
                <a:cubicBezTo>
                  <a:pt x="93567" y="2915"/>
                  <a:pt x="93490" y="2940"/>
                  <a:pt x="93433" y="2996"/>
                </a:cubicBezTo>
                <a:cubicBezTo>
                  <a:pt x="93436" y="2815"/>
                  <a:pt x="93330" y="2651"/>
                  <a:pt x="93165" y="2578"/>
                </a:cubicBezTo>
                <a:cubicBezTo>
                  <a:pt x="93125" y="2562"/>
                  <a:pt x="93081" y="2554"/>
                  <a:pt x="93036" y="2554"/>
                </a:cubicBezTo>
                <a:cubicBezTo>
                  <a:pt x="92896" y="2554"/>
                  <a:pt x="92742" y="2625"/>
                  <a:pt x="92650" y="2721"/>
                </a:cubicBezTo>
                <a:cubicBezTo>
                  <a:pt x="92630" y="2555"/>
                  <a:pt x="92473" y="2418"/>
                  <a:pt x="92307" y="2418"/>
                </a:cubicBezTo>
                <a:cubicBezTo>
                  <a:pt x="92304" y="2418"/>
                  <a:pt x="92301" y="2418"/>
                  <a:pt x="92299" y="2418"/>
                </a:cubicBezTo>
                <a:cubicBezTo>
                  <a:pt x="92130" y="2421"/>
                  <a:pt x="91976" y="2569"/>
                  <a:pt x="91964" y="2739"/>
                </a:cubicBezTo>
                <a:cubicBezTo>
                  <a:pt x="91919" y="2592"/>
                  <a:pt x="91769" y="2488"/>
                  <a:pt x="91618" y="2488"/>
                </a:cubicBezTo>
                <a:cubicBezTo>
                  <a:pt x="91594" y="2488"/>
                  <a:pt x="91570" y="2491"/>
                  <a:pt x="91546" y="2496"/>
                </a:cubicBezTo>
                <a:cubicBezTo>
                  <a:pt x="91408" y="2527"/>
                  <a:pt x="91229" y="2575"/>
                  <a:pt x="91176" y="2682"/>
                </a:cubicBezTo>
                <a:lnTo>
                  <a:pt x="91176" y="2682"/>
                </a:lnTo>
                <a:cubicBezTo>
                  <a:pt x="91173" y="2514"/>
                  <a:pt x="91032" y="2347"/>
                  <a:pt x="90860" y="2339"/>
                </a:cubicBezTo>
                <a:cubicBezTo>
                  <a:pt x="90898" y="2237"/>
                  <a:pt x="90853" y="2122"/>
                  <a:pt x="90756" y="2072"/>
                </a:cubicBezTo>
                <a:cubicBezTo>
                  <a:pt x="90725" y="2057"/>
                  <a:pt x="90692" y="2049"/>
                  <a:pt x="90659" y="2049"/>
                </a:cubicBezTo>
                <a:cubicBezTo>
                  <a:pt x="90589" y="2049"/>
                  <a:pt x="90521" y="2084"/>
                  <a:pt x="90480" y="2146"/>
                </a:cubicBezTo>
                <a:cubicBezTo>
                  <a:pt x="90540" y="2014"/>
                  <a:pt x="90483" y="1843"/>
                  <a:pt x="90356" y="1773"/>
                </a:cubicBezTo>
                <a:cubicBezTo>
                  <a:pt x="90315" y="1751"/>
                  <a:pt x="90269" y="1740"/>
                  <a:pt x="90223" y="1740"/>
                </a:cubicBezTo>
                <a:cubicBezTo>
                  <a:pt x="90126" y="1740"/>
                  <a:pt x="90028" y="1787"/>
                  <a:pt x="89975" y="1868"/>
                </a:cubicBezTo>
                <a:cubicBezTo>
                  <a:pt x="90026" y="1756"/>
                  <a:pt x="89901" y="1631"/>
                  <a:pt x="89778" y="1631"/>
                </a:cubicBezTo>
                <a:cubicBezTo>
                  <a:pt x="89774" y="1631"/>
                  <a:pt x="89770" y="1631"/>
                  <a:pt x="89766" y="1632"/>
                </a:cubicBezTo>
                <a:cubicBezTo>
                  <a:pt x="89639" y="1639"/>
                  <a:pt x="89535" y="1731"/>
                  <a:pt x="89442" y="1816"/>
                </a:cubicBezTo>
                <a:cubicBezTo>
                  <a:pt x="89441" y="1679"/>
                  <a:pt x="89318" y="1553"/>
                  <a:pt x="89179" y="1550"/>
                </a:cubicBezTo>
                <a:cubicBezTo>
                  <a:pt x="89177" y="1550"/>
                  <a:pt x="89175" y="1550"/>
                  <a:pt x="89173" y="1550"/>
                </a:cubicBezTo>
                <a:cubicBezTo>
                  <a:pt x="89038" y="1550"/>
                  <a:pt x="88911" y="1668"/>
                  <a:pt x="88903" y="1803"/>
                </a:cubicBezTo>
                <a:cubicBezTo>
                  <a:pt x="88897" y="1659"/>
                  <a:pt x="88745" y="1564"/>
                  <a:pt x="88597" y="1564"/>
                </a:cubicBezTo>
                <a:cubicBezTo>
                  <a:pt x="88569" y="1564"/>
                  <a:pt x="88542" y="1568"/>
                  <a:pt x="88515" y="1575"/>
                </a:cubicBezTo>
                <a:cubicBezTo>
                  <a:pt x="88348" y="1620"/>
                  <a:pt x="88226" y="1757"/>
                  <a:pt x="88115" y="1890"/>
                </a:cubicBezTo>
                <a:cubicBezTo>
                  <a:pt x="88080" y="1739"/>
                  <a:pt x="87945" y="1634"/>
                  <a:pt x="87791" y="1634"/>
                </a:cubicBezTo>
                <a:cubicBezTo>
                  <a:pt x="87789" y="1634"/>
                  <a:pt x="87786" y="1634"/>
                  <a:pt x="87783" y="1634"/>
                </a:cubicBezTo>
                <a:cubicBezTo>
                  <a:pt x="87628" y="1638"/>
                  <a:pt x="87494" y="1749"/>
                  <a:pt x="87463" y="1903"/>
                </a:cubicBezTo>
                <a:cubicBezTo>
                  <a:pt x="87451" y="1804"/>
                  <a:pt x="87348" y="1746"/>
                  <a:pt x="87245" y="1746"/>
                </a:cubicBezTo>
                <a:cubicBezTo>
                  <a:pt x="87211" y="1746"/>
                  <a:pt x="87177" y="1752"/>
                  <a:pt x="87146" y="1766"/>
                </a:cubicBezTo>
                <a:cubicBezTo>
                  <a:pt x="87024" y="1818"/>
                  <a:pt x="86947" y="1938"/>
                  <a:pt x="86877" y="2053"/>
                </a:cubicBezTo>
                <a:cubicBezTo>
                  <a:pt x="86850" y="1916"/>
                  <a:pt x="86708" y="1825"/>
                  <a:pt x="86571" y="1825"/>
                </a:cubicBezTo>
                <a:cubicBezTo>
                  <a:pt x="86512" y="1825"/>
                  <a:pt x="86453" y="1842"/>
                  <a:pt x="86406" y="1880"/>
                </a:cubicBezTo>
                <a:cubicBezTo>
                  <a:pt x="86394" y="1703"/>
                  <a:pt x="86192" y="1510"/>
                  <a:pt x="86013" y="1510"/>
                </a:cubicBezTo>
                <a:cubicBezTo>
                  <a:pt x="85990" y="1510"/>
                  <a:pt x="85967" y="1514"/>
                  <a:pt x="85945" y="1521"/>
                </a:cubicBezTo>
                <a:cubicBezTo>
                  <a:pt x="85959" y="1367"/>
                  <a:pt x="85818" y="1219"/>
                  <a:pt x="85665" y="1219"/>
                </a:cubicBezTo>
                <a:cubicBezTo>
                  <a:pt x="85658" y="1219"/>
                  <a:pt x="85652" y="1219"/>
                  <a:pt x="85645" y="1220"/>
                </a:cubicBezTo>
                <a:lnTo>
                  <a:pt x="85586" y="1033"/>
                </a:lnTo>
                <a:cubicBezTo>
                  <a:pt x="85181" y="852"/>
                  <a:pt x="84746" y="759"/>
                  <a:pt x="84307" y="759"/>
                </a:cubicBezTo>
                <a:cubicBezTo>
                  <a:pt x="84123" y="759"/>
                  <a:pt x="83938" y="775"/>
                  <a:pt x="83755" y="808"/>
                </a:cubicBezTo>
                <a:cubicBezTo>
                  <a:pt x="83603" y="836"/>
                  <a:pt x="83411" y="944"/>
                  <a:pt x="83463" y="1090"/>
                </a:cubicBezTo>
                <a:cubicBezTo>
                  <a:pt x="83426" y="1011"/>
                  <a:pt x="83339" y="963"/>
                  <a:pt x="83254" y="963"/>
                </a:cubicBezTo>
                <a:cubicBezTo>
                  <a:pt x="83219" y="963"/>
                  <a:pt x="83185" y="970"/>
                  <a:pt x="83155" y="987"/>
                </a:cubicBezTo>
                <a:cubicBezTo>
                  <a:pt x="83048" y="1044"/>
                  <a:pt x="83006" y="1197"/>
                  <a:pt x="83070" y="1300"/>
                </a:cubicBezTo>
                <a:cubicBezTo>
                  <a:pt x="83024" y="1254"/>
                  <a:pt x="82967" y="1235"/>
                  <a:pt x="82907" y="1235"/>
                </a:cubicBezTo>
                <a:cubicBezTo>
                  <a:pt x="82723" y="1235"/>
                  <a:pt x="82519" y="1423"/>
                  <a:pt x="82587" y="1610"/>
                </a:cubicBezTo>
                <a:lnTo>
                  <a:pt x="82587" y="1610"/>
                </a:lnTo>
                <a:cubicBezTo>
                  <a:pt x="82552" y="1523"/>
                  <a:pt x="82462" y="1480"/>
                  <a:pt x="82367" y="1480"/>
                </a:cubicBezTo>
                <a:cubicBezTo>
                  <a:pt x="82287" y="1480"/>
                  <a:pt x="82204" y="1511"/>
                  <a:pt x="82150" y="1571"/>
                </a:cubicBezTo>
                <a:cubicBezTo>
                  <a:pt x="82033" y="1703"/>
                  <a:pt x="82038" y="1907"/>
                  <a:pt x="82101" y="2074"/>
                </a:cubicBezTo>
                <a:cubicBezTo>
                  <a:pt x="82003" y="1992"/>
                  <a:pt x="81876" y="1950"/>
                  <a:pt x="81749" y="1950"/>
                </a:cubicBezTo>
                <a:cubicBezTo>
                  <a:pt x="81648" y="1950"/>
                  <a:pt x="81547" y="1976"/>
                  <a:pt x="81462" y="2030"/>
                </a:cubicBezTo>
                <a:cubicBezTo>
                  <a:pt x="81269" y="2153"/>
                  <a:pt x="81169" y="2406"/>
                  <a:pt x="81227" y="2627"/>
                </a:cubicBezTo>
                <a:cubicBezTo>
                  <a:pt x="81192" y="2588"/>
                  <a:pt x="81143" y="2571"/>
                  <a:pt x="81093" y="2571"/>
                </a:cubicBezTo>
                <a:cubicBezTo>
                  <a:pt x="80992" y="2571"/>
                  <a:pt x="80885" y="2639"/>
                  <a:pt x="80875" y="2742"/>
                </a:cubicBezTo>
                <a:cubicBezTo>
                  <a:pt x="80800" y="2689"/>
                  <a:pt x="80711" y="2665"/>
                  <a:pt x="80620" y="2665"/>
                </a:cubicBezTo>
                <a:cubicBezTo>
                  <a:pt x="80433" y="2665"/>
                  <a:pt x="80243" y="2769"/>
                  <a:pt x="80168" y="2942"/>
                </a:cubicBezTo>
                <a:cubicBezTo>
                  <a:pt x="80111" y="2789"/>
                  <a:pt x="79948" y="2708"/>
                  <a:pt x="79787" y="2708"/>
                </a:cubicBezTo>
                <a:cubicBezTo>
                  <a:pt x="79653" y="2708"/>
                  <a:pt x="79521" y="2764"/>
                  <a:pt x="79453" y="2881"/>
                </a:cubicBezTo>
                <a:cubicBezTo>
                  <a:pt x="79462" y="2733"/>
                  <a:pt x="79310" y="2620"/>
                  <a:pt x="79168" y="2620"/>
                </a:cubicBezTo>
                <a:cubicBezTo>
                  <a:pt x="79112" y="2620"/>
                  <a:pt x="79057" y="2638"/>
                  <a:pt x="79015" y="2678"/>
                </a:cubicBezTo>
                <a:cubicBezTo>
                  <a:pt x="79035" y="2582"/>
                  <a:pt x="78932" y="2512"/>
                  <a:pt x="78840" y="2512"/>
                </a:cubicBezTo>
                <a:cubicBezTo>
                  <a:pt x="78789" y="2512"/>
                  <a:pt x="78741" y="2533"/>
                  <a:pt x="78719" y="2583"/>
                </a:cubicBezTo>
                <a:cubicBezTo>
                  <a:pt x="78704" y="2553"/>
                  <a:pt x="78667" y="2543"/>
                  <a:pt x="78623" y="2543"/>
                </a:cubicBezTo>
                <a:cubicBezTo>
                  <a:pt x="78559" y="2543"/>
                  <a:pt x="78482" y="2562"/>
                  <a:pt x="78434" y="2567"/>
                </a:cubicBezTo>
                <a:cubicBezTo>
                  <a:pt x="78213" y="2234"/>
                  <a:pt x="77815" y="2076"/>
                  <a:pt x="77410" y="2076"/>
                </a:cubicBezTo>
                <a:cubicBezTo>
                  <a:pt x="77188" y="2076"/>
                  <a:pt x="76963" y="2123"/>
                  <a:pt x="76763" y="2215"/>
                </a:cubicBezTo>
                <a:cubicBezTo>
                  <a:pt x="76865" y="1941"/>
                  <a:pt x="76687" y="1597"/>
                  <a:pt x="76405" y="1521"/>
                </a:cubicBezTo>
                <a:cubicBezTo>
                  <a:pt x="76365" y="1510"/>
                  <a:pt x="76324" y="1505"/>
                  <a:pt x="76283" y="1505"/>
                </a:cubicBezTo>
                <a:cubicBezTo>
                  <a:pt x="76035" y="1505"/>
                  <a:pt x="75788" y="1693"/>
                  <a:pt x="75746" y="1941"/>
                </a:cubicBezTo>
                <a:cubicBezTo>
                  <a:pt x="75521" y="1655"/>
                  <a:pt x="75158" y="1506"/>
                  <a:pt x="74797" y="1506"/>
                </a:cubicBezTo>
                <a:cubicBezTo>
                  <a:pt x="74520" y="1506"/>
                  <a:pt x="74244" y="1594"/>
                  <a:pt x="74034" y="1777"/>
                </a:cubicBezTo>
                <a:cubicBezTo>
                  <a:pt x="73969" y="1755"/>
                  <a:pt x="73900" y="1744"/>
                  <a:pt x="73832" y="1744"/>
                </a:cubicBezTo>
                <a:cubicBezTo>
                  <a:pt x="73630" y="1744"/>
                  <a:pt x="73428" y="1836"/>
                  <a:pt x="73305" y="1995"/>
                </a:cubicBezTo>
                <a:cubicBezTo>
                  <a:pt x="73216" y="1758"/>
                  <a:pt x="72970" y="1594"/>
                  <a:pt x="72719" y="1594"/>
                </a:cubicBezTo>
                <a:cubicBezTo>
                  <a:pt x="72700" y="1594"/>
                  <a:pt x="72680" y="1595"/>
                  <a:pt x="72661" y="1597"/>
                </a:cubicBezTo>
                <a:cubicBezTo>
                  <a:pt x="72391" y="1623"/>
                  <a:pt x="72154" y="1848"/>
                  <a:pt x="72111" y="2115"/>
                </a:cubicBezTo>
                <a:cubicBezTo>
                  <a:pt x="71375" y="1941"/>
                  <a:pt x="70632" y="1809"/>
                  <a:pt x="69882" y="1719"/>
                </a:cubicBezTo>
                <a:cubicBezTo>
                  <a:pt x="69796" y="1708"/>
                  <a:pt x="69707" y="1699"/>
                  <a:pt x="69619" y="1699"/>
                </a:cubicBezTo>
                <a:cubicBezTo>
                  <a:pt x="69471" y="1699"/>
                  <a:pt x="69328" y="1725"/>
                  <a:pt x="69212" y="1813"/>
                </a:cubicBezTo>
                <a:cubicBezTo>
                  <a:pt x="69184" y="1652"/>
                  <a:pt x="69017" y="1553"/>
                  <a:pt x="68857" y="1553"/>
                </a:cubicBezTo>
                <a:cubicBezTo>
                  <a:pt x="68763" y="1553"/>
                  <a:pt x="68672" y="1587"/>
                  <a:pt x="68613" y="1663"/>
                </a:cubicBezTo>
                <a:lnTo>
                  <a:pt x="64799" y="1574"/>
                </a:lnTo>
                <a:cubicBezTo>
                  <a:pt x="64746" y="1507"/>
                  <a:pt x="64668" y="1479"/>
                  <a:pt x="64585" y="1479"/>
                </a:cubicBezTo>
                <a:cubicBezTo>
                  <a:pt x="64473" y="1479"/>
                  <a:pt x="64350" y="1528"/>
                  <a:pt x="64260" y="1598"/>
                </a:cubicBezTo>
                <a:cubicBezTo>
                  <a:pt x="64103" y="1721"/>
                  <a:pt x="63976" y="1895"/>
                  <a:pt x="63786" y="1959"/>
                </a:cubicBezTo>
                <a:cubicBezTo>
                  <a:pt x="63733" y="1977"/>
                  <a:pt x="63679" y="1985"/>
                  <a:pt x="63625" y="1985"/>
                </a:cubicBezTo>
                <a:cubicBezTo>
                  <a:pt x="63355" y="1985"/>
                  <a:pt x="63091" y="1778"/>
                  <a:pt x="62846" y="1627"/>
                </a:cubicBezTo>
                <a:cubicBezTo>
                  <a:pt x="62507" y="1419"/>
                  <a:pt x="62112" y="1320"/>
                  <a:pt x="61716" y="1320"/>
                </a:cubicBezTo>
                <a:cubicBezTo>
                  <a:pt x="61012" y="1320"/>
                  <a:pt x="60301" y="1633"/>
                  <a:pt x="59880" y="2202"/>
                </a:cubicBezTo>
                <a:cubicBezTo>
                  <a:pt x="59732" y="1858"/>
                  <a:pt x="59341" y="1705"/>
                  <a:pt x="58956" y="1705"/>
                </a:cubicBezTo>
                <a:cubicBezTo>
                  <a:pt x="58862" y="1705"/>
                  <a:pt x="58769" y="1714"/>
                  <a:pt x="58680" y="1732"/>
                </a:cubicBezTo>
                <a:cubicBezTo>
                  <a:pt x="58223" y="1822"/>
                  <a:pt x="57813" y="2070"/>
                  <a:pt x="57361" y="2182"/>
                </a:cubicBezTo>
                <a:cubicBezTo>
                  <a:pt x="57235" y="2045"/>
                  <a:pt x="57048" y="1971"/>
                  <a:pt x="56862" y="1971"/>
                </a:cubicBezTo>
                <a:cubicBezTo>
                  <a:pt x="56767" y="1971"/>
                  <a:pt x="56672" y="1990"/>
                  <a:pt x="56585" y="2031"/>
                </a:cubicBezTo>
                <a:lnTo>
                  <a:pt x="55818" y="1592"/>
                </a:lnTo>
                <a:cubicBezTo>
                  <a:pt x="55728" y="1539"/>
                  <a:pt x="55632" y="1486"/>
                  <a:pt x="55529" y="1470"/>
                </a:cubicBezTo>
                <a:cubicBezTo>
                  <a:pt x="55508" y="1467"/>
                  <a:pt x="55484" y="1465"/>
                  <a:pt x="55459" y="1465"/>
                </a:cubicBezTo>
                <a:cubicBezTo>
                  <a:pt x="55300" y="1465"/>
                  <a:pt x="55065" y="1523"/>
                  <a:pt x="54987" y="1628"/>
                </a:cubicBezTo>
                <a:cubicBezTo>
                  <a:pt x="54929" y="1610"/>
                  <a:pt x="54869" y="1601"/>
                  <a:pt x="54808" y="1601"/>
                </a:cubicBezTo>
                <a:cubicBezTo>
                  <a:pt x="54604" y="1601"/>
                  <a:pt x="54397" y="1702"/>
                  <a:pt x="54282" y="1872"/>
                </a:cubicBezTo>
                <a:cubicBezTo>
                  <a:pt x="54225" y="1754"/>
                  <a:pt x="54095" y="1697"/>
                  <a:pt x="53961" y="1697"/>
                </a:cubicBezTo>
                <a:cubicBezTo>
                  <a:pt x="53894" y="1697"/>
                  <a:pt x="53826" y="1712"/>
                  <a:pt x="53766" y="1740"/>
                </a:cubicBezTo>
                <a:cubicBezTo>
                  <a:pt x="53587" y="1825"/>
                  <a:pt x="53467" y="1995"/>
                  <a:pt x="53354" y="2157"/>
                </a:cubicBezTo>
                <a:cubicBezTo>
                  <a:pt x="53278" y="2054"/>
                  <a:pt x="53152" y="2005"/>
                  <a:pt x="53025" y="2005"/>
                </a:cubicBezTo>
                <a:cubicBezTo>
                  <a:pt x="52873" y="2005"/>
                  <a:pt x="52720" y="2076"/>
                  <a:pt x="52648" y="2211"/>
                </a:cubicBezTo>
                <a:cubicBezTo>
                  <a:pt x="52544" y="2100"/>
                  <a:pt x="52391" y="2040"/>
                  <a:pt x="52239" y="2040"/>
                </a:cubicBezTo>
                <a:cubicBezTo>
                  <a:pt x="52141" y="2040"/>
                  <a:pt x="52044" y="2065"/>
                  <a:pt x="51960" y="2116"/>
                </a:cubicBezTo>
                <a:cubicBezTo>
                  <a:pt x="51950" y="1866"/>
                  <a:pt x="51803" y="1643"/>
                  <a:pt x="51577" y="1535"/>
                </a:cubicBezTo>
                <a:cubicBezTo>
                  <a:pt x="51448" y="1475"/>
                  <a:pt x="51264" y="1425"/>
                  <a:pt x="51096" y="1425"/>
                </a:cubicBezTo>
                <a:cubicBezTo>
                  <a:pt x="50978" y="1425"/>
                  <a:pt x="50868" y="1450"/>
                  <a:pt x="50789" y="1513"/>
                </a:cubicBezTo>
                <a:cubicBezTo>
                  <a:pt x="50742" y="1438"/>
                  <a:pt x="50654" y="1397"/>
                  <a:pt x="50566" y="1397"/>
                </a:cubicBezTo>
                <a:cubicBezTo>
                  <a:pt x="50506" y="1397"/>
                  <a:pt x="50446" y="1416"/>
                  <a:pt x="50401" y="1457"/>
                </a:cubicBezTo>
                <a:cubicBezTo>
                  <a:pt x="50346" y="1369"/>
                  <a:pt x="50226" y="1355"/>
                  <a:pt x="50122" y="1350"/>
                </a:cubicBezTo>
                <a:cubicBezTo>
                  <a:pt x="49804" y="1336"/>
                  <a:pt x="49484" y="1318"/>
                  <a:pt x="49165" y="1298"/>
                </a:cubicBezTo>
                <a:cubicBezTo>
                  <a:pt x="49089" y="1221"/>
                  <a:pt x="48980" y="1183"/>
                  <a:pt x="48872" y="1183"/>
                </a:cubicBezTo>
                <a:cubicBezTo>
                  <a:pt x="48738" y="1183"/>
                  <a:pt x="48604" y="1240"/>
                  <a:pt x="48526" y="1348"/>
                </a:cubicBezTo>
                <a:cubicBezTo>
                  <a:pt x="48537" y="1149"/>
                  <a:pt x="48335" y="986"/>
                  <a:pt x="48142" y="986"/>
                </a:cubicBezTo>
                <a:cubicBezTo>
                  <a:pt x="48082" y="986"/>
                  <a:pt x="48024" y="1002"/>
                  <a:pt x="47972" y="1037"/>
                </a:cubicBezTo>
                <a:cubicBezTo>
                  <a:pt x="47920" y="1073"/>
                  <a:pt x="47875" y="1123"/>
                  <a:pt x="47814" y="1143"/>
                </a:cubicBezTo>
                <a:cubicBezTo>
                  <a:pt x="47796" y="1148"/>
                  <a:pt x="47778" y="1151"/>
                  <a:pt x="47760" y="1151"/>
                </a:cubicBezTo>
                <a:cubicBezTo>
                  <a:pt x="47614" y="1151"/>
                  <a:pt x="47497" y="971"/>
                  <a:pt x="47347" y="910"/>
                </a:cubicBezTo>
                <a:cubicBezTo>
                  <a:pt x="47306" y="893"/>
                  <a:pt x="47265" y="886"/>
                  <a:pt x="47223" y="886"/>
                </a:cubicBezTo>
                <a:cubicBezTo>
                  <a:pt x="47053" y="886"/>
                  <a:pt x="46879" y="1008"/>
                  <a:pt x="46718" y="1093"/>
                </a:cubicBezTo>
                <a:cubicBezTo>
                  <a:pt x="46462" y="1228"/>
                  <a:pt x="46182" y="1320"/>
                  <a:pt x="45915" y="1320"/>
                </a:cubicBezTo>
                <a:cubicBezTo>
                  <a:pt x="45684" y="1320"/>
                  <a:pt x="45465" y="1251"/>
                  <a:pt x="45281" y="1080"/>
                </a:cubicBezTo>
                <a:cubicBezTo>
                  <a:pt x="44886" y="1010"/>
                  <a:pt x="44487" y="974"/>
                  <a:pt x="44087" y="974"/>
                </a:cubicBezTo>
                <a:cubicBezTo>
                  <a:pt x="43576" y="974"/>
                  <a:pt x="43066" y="1032"/>
                  <a:pt x="42565" y="1146"/>
                </a:cubicBezTo>
                <a:cubicBezTo>
                  <a:pt x="41997" y="1277"/>
                  <a:pt x="41451" y="1478"/>
                  <a:pt x="40888" y="1628"/>
                </a:cubicBezTo>
                <a:cubicBezTo>
                  <a:pt x="40206" y="1809"/>
                  <a:pt x="39506" y="1913"/>
                  <a:pt x="38799" y="1936"/>
                </a:cubicBezTo>
                <a:cubicBezTo>
                  <a:pt x="38731" y="1938"/>
                  <a:pt x="38663" y="1939"/>
                  <a:pt x="38594" y="1939"/>
                </a:cubicBezTo>
                <a:cubicBezTo>
                  <a:pt x="38141" y="1939"/>
                  <a:pt x="37679" y="1882"/>
                  <a:pt x="37298" y="1644"/>
                </a:cubicBezTo>
                <a:cubicBezTo>
                  <a:pt x="37033" y="1478"/>
                  <a:pt x="36780" y="1303"/>
                  <a:pt x="36469" y="1278"/>
                </a:cubicBezTo>
                <a:cubicBezTo>
                  <a:pt x="36432" y="1275"/>
                  <a:pt x="36395" y="1273"/>
                  <a:pt x="36359" y="1273"/>
                </a:cubicBezTo>
                <a:cubicBezTo>
                  <a:pt x="36073" y="1273"/>
                  <a:pt x="35793" y="1364"/>
                  <a:pt x="35560" y="1533"/>
                </a:cubicBezTo>
                <a:cubicBezTo>
                  <a:pt x="35458" y="1382"/>
                  <a:pt x="35327" y="1215"/>
                  <a:pt x="35145" y="1215"/>
                </a:cubicBezTo>
                <a:cubicBezTo>
                  <a:pt x="35144" y="1215"/>
                  <a:pt x="35143" y="1215"/>
                  <a:pt x="35143" y="1215"/>
                </a:cubicBezTo>
                <a:cubicBezTo>
                  <a:pt x="34963" y="1216"/>
                  <a:pt x="34835" y="1382"/>
                  <a:pt x="34720" y="1521"/>
                </a:cubicBezTo>
                <a:cubicBezTo>
                  <a:pt x="34627" y="1634"/>
                  <a:pt x="34491" y="1747"/>
                  <a:pt x="34354" y="1747"/>
                </a:cubicBezTo>
                <a:cubicBezTo>
                  <a:pt x="34323" y="1747"/>
                  <a:pt x="34292" y="1741"/>
                  <a:pt x="34261" y="1728"/>
                </a:cubicBezTo>
                <a:cubicBezTo>
                  <a:pt x="34167" y="1687"/>
                  <a:pt x="34108" y="1589"/>
                  <a:pt x="34016" y="1544"/>
                </a:cubicBezTo>
                <a:cubicBezTo>
                  <a:pt x="33977" y="1524"/>
                  <a:pt x="33937" y="1516"/>
                  <a:pt x="33895" y="1516"/>
                </a:cubicBezTo>
                <a:cubicBezTo>
                  <a:pt x="33763" y="1516"/>
                  <a:pt x="33626" y="1602"/>
                  <a:pt x="33513" y="1685"/>
                </a:cubicBezTo>
                <a:cubicBezTo>
                  <a:pt x="33464" y="1474"/>
                  <a:pt x="33155" y="1261"/>
                  <a:pt x="32921" y="1261"/>
                </a:cubicBezTo>
                <a:cubicBezTo>
                  <a:pt x="32852" y="1261"/>
                  <a:pt x="32790" y="1280"/>
                  <a:pt x="32743" y="1323"/>
                </a:cubicBezTo>
                <a:lnTo>
                  <a:pt x="32321" y="743"/>
                </a:lnTo>
                <a:cubicBezTo>
                  <a:pt x="32211" y="591"/>
                  <a:pt x="32026" y="429"/>
                  <a:pt x="31864" y="429"/>
                </a:cubicBezTo>
                <a:cubicBezTo>
                  <a:pt x="31809" y="429"/>
                  <a:pt x="31757" y="447"/>
                  <a:pt x="31712" y="490"/>
                </a:cubicBezTo>
                <a:cubicBezTo>
                  <a:pt x="31792" y="370"/>
                  <a:pt x="31646" y="211"/>
                  <a:pt x="31503" y="211"/>
                </a:cubicBezTo>
                <a:cubicBezTo>
                  <a:pt x="31493" y="211"/>
                  <a:pt x="31483" y="211"/>
                  <a:pt x="31472" y="213"/>
                </a:cubicBezTo>
                <a:cubicBezTo>
                  <a:pt x="31320" y="237"/>
                  <a:pt x="31213" y="373"/>
                  <a:pt x="31122" y="497"/>
                </a:cubicBezTo>
                <a:cubicBezTo>
                  <a:pt x="31080" y="428"/>
                  <a:pt x="31005" y="397"/>
                  <a:pt x="30928" y="397"/>
                </a:cubicBezTo>
                <a:cubicBezTo>
                  <a:pt x="30787" y="397"/>
                  <a:pt x="30636" y="496"/>
                  <a:pt x="30642" y="642"/>
                </a:cubicBezTo>
                <a:cubicBezTo>
                  <a:pt x="30610" y="630"/>
                  <a:pt x="30576" y="624"/>
                  <a:pt x="30543" y="624"/>
                </a:cubicBezTo>
                <a:cubicBezTo>
                  <a:pt x="30334" y="624"/>
                  <a:pt x="30130" y="846"/>
                  <a:pt x="30188" y="1057"/>
                </a:cubicBezTo>
                <a:cubicBezTo>
                  <a:pt x="30161" y="1024"/>
                  <a:pt x="30125" y="1010"/>
                  <a:pt x="30086" y="1010"/>
                </a:cubicBezTo>
                <a:cubicBezTo>
                  <a:pt x="30001" y="1010"/>
                  <a:pt x="29903" y="1078"/>
                  <a:pt x="29860" y="1161"/>
                </a:cubicBezTo>
                <a:cubicBezTo>
                  <a:pt x="29798" y="1283"/>
                  <a:pt x="29787" y="1433"/>
                  <a:pt x="29694" y="1531"/>
                </a:cubicBezTo>
                <a:cubicBezTo>
                  <a:pt x="29606" y="1627"/>
                  <a:pt x="29467" y="1653"/>
                  <a:pt x="29338" y="1672"/>
                </a:cubicBezTo>
                <a:cubicBezTo>
                  <a:pt x="28526" y="1791"/>
                  <a:pt x="27710" y="1842"/>
                  <a:pt x="26892" y="1842"/>
                </a:cubicBezTo>
                <a:cubicBezTo>
                  <a:pt x="25891" y="1842"/>
                  <a:pt x="24888" y="1765"/>
                  <a:pt x="23891" y="1640"/>
                </a:cubicBezTo>
                <a:cubicBezTo>
                  <a:pt x="23921" y="1471"/>
                  <a:pt x="23817" y="1288"/>
                  <a:pt x="23657" y="1227"/>
                </a:cubicBezTo>
                <a:cubicBezTo>
                  <a:pt x="23617" y="1212"/>
                  <a:pt x="23575" y="1205"/>
                  <a:pt x="23534" y="1205"/>
                </a:cubicBezTo>
                <a:cubicBezTo>
                  <a:pt x="23405" y="1205"/>
                  <a:pt x="23276" y="1272"/>
                  <a:pt x="23209" y="1382"/>
                </a:cubicBezTo>
                <a:cubicBezTo>
                  <a:pt x="23236" y="1222"/>
                  <a:pt x="23107" y="1052"/>
                  <a:pt x="22945" y="1035"/>
                </a:cubicBezTo>
                <a:cubicBezTo>
                  <a:pt x="22936" y="1034"/>
                  <a:pt x="22928" y="1034"/>
                  <a:pt x="22919" y="1034"/>
                </a:cubicBezTo>
                <a:cubicBezTo>
                  <a:pt x="22766" y="1034"/>
                  <a:pt x="22623" y="1166"/>
                  <a:pt x="22616" y="1320"/>
                </a:cubicBezTo>
                <a:cubicBezTo>
                  <a:pt x="22611" y="1217"/>
                  <a:pt x="22506" y="1154"/>
                  <a:pt x="22403" y="1154"/>
                </a:cubicBezTo>
                <a:cubicBezTo>
                  <a:pt x="22368" y="1154"/>
                  <a:pt x="22333" y="1161"/>
                  <a:pt x="22302" y="1177"/>
                </a:cubicBezTo>
                <a:cubicBezTo>
                  <a:pt x="22180" y="1238"/>
                  <a:pt x="22120" y="1379"/>
                  <a:pt x="22093" y="1513"/>
                </a:cubicBezTo>
                <a:cubicBezTo>
                  <a:pt x="22067" y="1647"/>
                  <a:pt x="22063" y="1787"/>
                  <a:pt x="22010" y="1914"/>
                </a:cubicBezTo>
                <a:cubicBezTo>
                  <a:pt x="21926" y="2117"/>
                  <a:pt x="21711" y="2256"/>
                  <a:pt x="21492" y="2256"/>
                </a:cubicBezTo>
                <a:cubicBezTo>
                  <a:pt x="21471" y="2256"/>
                  <a:pt x="21450" y="2255"/>
                  <a:pt x="21429" y="2252"/>
                </a:cubicBezTo>
                <a:lnTo>
                  <a:pt x="21429" y="2252"/>
                </a:lnTo>
                <a:cubicBezTo>
                  <a:pt x="21433" y="2372"/>
                  <a:pt x="21321" y="2430"/>
                  <a:pt x="21197" y="2430"/>
                </a:cubicBezTo>
                <a:cubicBezTo>
                  <a:pt x="21115" y="2430"/>
                  <a:pt x="21028" y="2405"/>
                  <a:pt x="20966" y="2356"/>
                </a:cubicBezTo>
                <a:cubicBezTo>
                  <a:pt x="20809" y="2234"/>
                  <a:pt x="20696" y="2035"/>
                  <a:pt x="20502" y="1994"/>
                </a:cubicBezTo>
                <a:cubicBezTo>
                  <a:pt x="20432" y="1979"/>
                  <a:pt x="20357" y="1987"/>
                  <a:pt x="20292" y="1960"/>
                </a:cubicBezTo>
                <a:cubicBezTo>
                  <a:pt x="20215" y="1930"/>
                  <a:pt x="20163" y="1860"/>
                  <a:pt x="20094" y="1815"/>
                </a:cubicBezTo>
                <a:cubicBezTo>
                  <a:pt x="20039" y="1782"/>
                  <a:pt x="19978" y="1765"/>
                  <a:pt x="19918" y="1765"/>
                </a:cubicBezTo>
                <a:cubicBezTo>
                  <a:pt x="19835" y="1765"/>
                  <a:pt x="19752" y="1796"/>
                  <a:pt x="19688" y="1855"/>
                </a:cubicBezTo>
                <a:cubicBezTo>
                  <a:pt x="19652" y="1702"/>
                  <a:pt x="19502" y="1586"/>
                  <a:pt x="19345" y="1586"/>
                </a:cubicBezTo>
                <a:cubicBezTo>
                  <a:pt x="19342" y="1586"/>
                  <a:pt x="19339" y="1586"/>
                  <a:pt x="19336" y="1586"/>
                </a:cubicBezTo>
                <a:cubicBezTo>
                  <a:pt x="19176" y="1592"/>
                  <a:pt x="19029" y="1720"/>
                  <a:pt x="19003" y="1877"/>
                </a:cubicBezTo>
                <a:cubicBezTo>
                  <a:pt x="18970" y="1696"/>
                  <a:pt x="18820" y="1559"/>
                  <a:pt x="18638" y="1542"/>
                </a:cubicBezTo>
                <a:cubicBezTo>
                  <a:pt x="18625" y="1541"/>
                  <a:pt x="18612" y="1541"/>
                  <a:pt x="18600" y="1541"/>
                </a:cubicBezTo>
                <a:cubicBezTo>
                  <a:pt x="18431" y="1541"/>
                  <a:pt x="18278" y="1644"/>
                  <a:pt x="18218" y="1803"/>
                </a:cubicBezTo>
                <a:cubicBezTo>
                  <a:pt x="18193" y="1676"/>
                  <a:pt x="18069" y="1578"/>
                  <a:pt x="17941" y="1578"/>
                </a:cubicBezTo>
                <a:cubicBezTo>
                  <a:pt x="17930" y="1578"/>
                  <a:pt x="17919" y="1578"/>
                  <a:pt x="17909" y="1580"/>
                </a:cubicBezTo>
                <a:cubicBezTo>
                  <a:pt x="17771" y="1598"/>
                  <a:pt x="17494" y="1737"/>
                  <a:pt x="17505" y="1877"/>
                </a:cubicBezTo>
                <a:lnTo>
                  <a:pt x="17505" y="1877"/>
                </a:lnTo>
                <a:cubicBezTo>
                  <a:pt x="17489" y="1891"/>
                  <a:pt x="17283" y="2095"/>
                  <a:pt x="17268" y="2111"/>
                </a:cubicBezTo>
                <a:lnTo>
                  <a:pt x="17268" y="2111"/>
                </a:lnTo>
                <a:cubicBezTo>
                  <a:pt x="17252" y="2110"/>
                  <a:pt x="17237" y="2109"/>
                  <a:pt x="17221" y="2109"/>
                </a:cubicBezTo>
                <a:cubicBezTo>
                  <a:pt x="16810" y="2109"/>
                  <a:pt x="16536" y="2587"/>
                  <a:pt x="16503" y="3008"/>
                </a:cubicBezTo>
                <a:cubicBezTo>
                  <a:pt x="16493" y="3153"/>
                  <a:pt x="16496" y="3305"/>
                  <a:pt x="16429" y="3434"/>
                </a:cubicBezTo>
                <a:cubicBezTo>
                  <a:pt x="16290" y="3697"/>
                  <a:pt x="15951" y="3735"/>
                  <a:pt x="15643" y="3735"/>
                </a:cubicBezTo>
                <a:cubicBezTo>
                  <a:pt x="15605" y="3735"/>
                  <a:pt x="15567" y="3734"/>
                  <a:pt x="15530" y="3734"/>
                </a:cubicBezTo>
                <a:cubicBezTo>
                  <a:pt x="15518" y="3733"/>
                  <a:pt x="15505" y="3733"/>
                  <a:pt x="15492" y="3733"/>
                </a:cubicBezTo>
                <a:cubicBezTo>
                  <a:pt x="15165" y="3733"/>
                  <a:pt x="14772" y="3823"/>
                  <a:pt x="14705" y="4137"/>
                </a:cubicBezTo>
                <a:cubicBezTo>
                  <a:pt x="14622" y="4035"/>
                  <a:pt x="14492" y="3985"/>
                  <a:pt x="14362" y="3985"/>
                </a:cubicBezTo>
                <a:cubicBezTo>
                  <a:pt x="14223" y="3985"/>
                  <a:pt x="14083" y="4042"/>
                  <a:pt x="14001" y="4155"/>
                </a:cubicBezTo>
                <a:lnTo>
                  <a:pt x="13750" y="3956"/>
                </a:lnTo>
                <a:lnTo>
                  <a:pt x="13391" y="4137"/>
                </a:lnTo>
                <a:cubicBezTo>
                  <a:pt x="13324" y="3903"/>
                  <a:pt x="13251" y="3660"/>
                  <a:pt x="13091" y="3475"/>
                </a:cubicBezTo>
                <a:cubicBezTo>
                  <a:pt x="12973" y="3340"/>
                  <a:pt x="12793" y="3244"/>
                  <a:pt x="12618" y="3244"/>
                </a:cubicBezTo>
                <a:cubicBezTo>
                  <a:pt x="12556" y="3244"/>
                  <a:pt x="12494" y="3256"/>
                  <a:pt x="12436" y="3283"/>
                </a:cubicBezTo>
                <a:cubicBezTo>
                  <a:pt x="12408" y="3190"/>
                  <a:pt x="12313" y="3143"/>
                  <a:pt x="12217" y="3143"/>
                </a:cubicBezTo>
                <a:cubicBezTo>
                  <a:pt x="12119" y="3143"/>
                  <a:pt x="12021" y="3192"/>
                  <a:pt x="11994" y="3288"/>
                </a:cubicBezTo>
                <a:cubicBezTo>
                  <a:pt x="11961" y="3133"/>
                  <a:pt x="11802" y="3048"/>
                  <a:pt x="11646" y="3048"/>
                </a:cubicBezTo>
                <a:cubicBezTo>
                  <a:pt x="11518" y="3048"/>
                  <a:pt x="11392" y="3105"/>
                  <a:pt x="11341" y="3227"/>
                </a:cubicBezTo>
                <a:cubicBezTo>
                  <a:pt x="11287" y="3043"/>
                  <a:pt x="11094" y="2922"/>
                  <a:pt x="10905" y="2922"/>
                </a:cubicBezTo>
                <a:cubicBezTo>
                  <a:pt x="10836" y="2922"/>
                  <a:pt x="10768" y="2938"/>
                  <a:pt x="10707" y="2973"/>
                </a:cubicBezTo>
                <a:cubicBezTo>
                  <a:pt x="10602" y="3033"/>
                  <a:pt x="10526" y="3135"/>
                  <a:pt x="10427" y="3205"/>
                </a:cubicBezTo>
                <a:cubicBezTo>
                  <a:pt x="10327" y="3274"/>
                  <a:pt x="10185" y="3310"/>
                  <a:pt x="10042" y="3310"/>
                </a:cubicBezTo>
                <a:cubicBezTo>
                  <a:pt x="9857" y="3310"/>
                  <a:pt x="9672" y="3251"/>
                  <a:pt x="9574" y="3128"/>
                </a:cubicBezTo>
                <a:cubicBezTo>
                  <a:pt x="9594" y="3128"/>
                  <a:pt x="9364" y="3091"/>
                  <a:pt x="9384" y="3091"/>
                </a:cubicBezTo>
                <a:cubicBezTo>
                  <a:pt x="9196" y="2843"/>
                  <a:pt x="8882" y="2705"/>
                  <a:pt x="8572" y="2705"/>
                </a:cubicBezTo>
                <a:cubicBezTo>
                  <a:pt x="8404" y="2705"/>
                  <a:pt x="8238" y="2745"/>
                  <a:pt x="8092" y="2829"/>
                </a:cubicBezTo>
                <a:cubicBezTo>
                  <a:pt x="8048" y="2742"/>
                  <a:pt x="7956" y="2703"/>
                  <a:pt x="7861" y="2703"/>
                </a:cubicBezTo>
                <a:cubicBezTo>
                  <a:pt x="7728" y="2703"/>
                  <a:pt x="7590" y="2781"/>
                  <a:pt x="7571" y="2916"/>
                </a:cubicBezTo>
                <a:cubicBezTo>
                  <a:pt x="7481" y="2797"/>
                  <a:pt x="7331" y="2734"/>
                  <a:pt x="7182" y="2734"/>
                </a:cubicBezTo>
                <a:cubicBezTo>
                  <a:pt x="7078" y="2734"/>
                  <a:pt x="6973" y="2765"/>
                  <a:pt x="6891" y="2831"/>
                </a:cubicBezTo>
                <a:cubicBezTo>
                  <a:pt x="7006" y="2345"/>
                  <a:pt x="7042" y="1692"/>
                  <a:pt x="6585" y="1495"/>
                </a:cubicBezTo>
                <a:cubicBezTo>
                  <a:pt x="6657" y="1349"/>
                  <a:pt x="6594" y="1151"/>
                  <a:pt x="6450" y="1074"/>
                </a:cubicBezTo>
                <a:cubicBezTo>
                  <a:pt x="6406" y="1050"/>
                  <a:pt x="6356" y="1038"/>
                  <a:pt x="6306" y="1038"/>
                </a:cubicBezTo>
                <a:cubicBezTo>
                  <a:pt x="6195" y="1038"/>
                  <a:pt x="6082" y="1094"/>
                  <a:pt x="6024" y="1190"/>
                </a:cubicBezTo>
                <a:cubicBezTo>
                  <a:pt x="6136" y="993"/>
                  <a:pt x="5934" y="726"/>
                  <a:pt x="5709" y="726"/>
                </a:cubicBezTo>
                <a:cubicBezTo>
                  <a:pt x="5702" y="726"/>
                  <a:pt x="5696" y="726"/>
                  <a:pt x="5689" y="726"/>
                </a:cubicBezTo>
                <a:cubicBezTo>
                  <a:pt x="5456" y="743"/>
                  <a:pt x="5282" y="980"/>
                  <a:pt x="5275" y="1214"/>
                </a:cubicBezTo>
                <a:cubicBezTo>
                  <a:pt x="5028" y="1145"/>
                  <a:pt x="4939" y="853"/>
                  <a:pt x="4815" y="630"/>
                </a:cubicBezTo>
                <a:cubicBezTo>
                  <a:pt x="4729" y="477"/>
                  <a:pt x="4543" y="345"/>
                  <a:pt x="4388" y="345"/>
                </a:cubicBezTo>
                <a:cubicBezTo>
                  <a:pt x="4316" y="345"/>
                  <a:pt x="4251" y="373"/>
                  <a:pt x="4205" y="439"/>
                </a:cubicBezTo>
                <a:cubicBezTo>
                  <a:pt x="4144" y="236"/>
                  <a:pt x="3929" y="114"/>
                  <a:pt x="3721" y="114"/>
                </a:cubicBezTo>
                <a:cubicBezTo>
                  <a:pt x="3606" y="114"/>
                  <a:pt x="3493" y="151"/>
                  <a:pt x="3409" y="234"/>
                </a:cubicBezTo>
                <a:cubicBezTo>
                  <a:pt x="3342" y="77"/>
                  <a:pt x="3175" y="1"/>
                  <a:pt x="300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 + Three Columns 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847374" y="622925"/>
            <a:ext cx="4965600" cy="10653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2"/>
          </p:nvPr>
        </p:nvSpPr>
        <p:spPr>
          <a:xfrm>
            <a:off x="1066662" y="2847200"/>
            <a:ext cx="2070000" cy="774000"/>
          </a:xfrm>
          <a:prstGeom prst="rect">
            <a:avLst/>
          </a:prstGeom>
        </p:spPr>
        <p:txBody>
          <a:bodyPr spcFirstLastPara="1" wrap="square" lIns="91421" tIns="91421" rIns="91421" bIns="9142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1"/>
          </p:nvPr>
        </p:nvSpPr>
        <p:spPr>
          <a:xfrm>
            <a:off x="1066662" y="3632701"/>
            <a:ext cx="2070000" cy="12351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 idx="3"/>
          </p:nvPr>
        </p:nvSpPr>
        <p:spPr>
          <a:xfrm>
            <a:off x="3537002" y="2847200"/>
            <a:ext cx="2070000" cy="774000"/>
          </a:xfrm>
          <a:prstGeom prst="rect">
            <a:avLst/>
          </a:prstGeom>
        </p:spPr>
        <p:txBody>
          <a:bodyPr spcFirstLastPara="1" wrap="square" lIns="91421" tIns="91421" rIns="91421" bIns="9142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4"/>
          </p:nvPr>
        </p:nvSpPr>
        <p:spPr>
          <a:xfrm>
            <a:off x="3537002" y="3632701"/>
            <a:ext cx="2070000" cy="12351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 idx="5"/>
          </p:nvPr>
        </p:nvSpPr>
        <p:spPr>
          <a:xfrm>
            <a:off x="6007338" y="2847200"/>
            <a:ext cx="2070000" cy="774000"/>
          </a:xfrm>
          <a:prstGeom prst="rect">
            <a:avLst/>
          </a:prstGeom>
        </p:spPr>
        <p:txBody>
          <a:bodyPr spcFirstLastPara="1" wrap="square" lIns="91421" tIns="91421" rIns="91421" bIns="9142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6"/>
          </p:nvPr>
        </p:nvSpPr>
        <p:spPr>
          <a:xfrm>
            <a:off x="6007338" y="3632701"/>
            <a:ext cx="2070000" cy="12351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751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133100" y="544351"/>
            <a:ext cx="4310034" cy="5537367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591193" y="3753715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3909949">
            <a:off x="-397199" y="-513928"/>
            <a:ext cx="2496985" cy="1324688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907151" y="-344170"/>
            <a:ext cx="1830166" cy="159012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3298303">
            <a:off x="-90846" y="562140"/>
            <a:ext cx="821806" cy="1858404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660582" y="4251990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4633251">
            <a:off x="8002695" y="-216047"/>
            <a:ext cx="2047494" cy="199502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4500072">
            <a:off x="441960" y="-1138122"/>
            <a:ext cx="2047576" cy="199510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641000" y="1862100"/>
            <a:ext cx="58620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880100" y="3408775"/>
            <a:ext cx="538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59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3819" y="4835129"/>
            <a:ext cx="1938638" cy="273844"/>
          </a:xfrm>
          <a:prstGeom prst="rect">
            <a:avLst/>
          </a:prstGeom>
        </p:spPr>
        <p:txBody>
          <a:bodyPr/>
          <a:lstStyle/>
          <a:p>
            <a:fld id="{4BE1D723-8F53-4F53-90B0-1982A396982E}" type="datetime1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59" y="4835129"/>
            <a:ext cx="5113697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5186" y="4835129"/>
            <a:ext cx="585008" cy="273844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8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6" r:id="rId2"/>
    <p:sldLayoutId id="2147483752" r:id="rId3"/>
    <p:sldLayoutId id="21474837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กัญชา ภาพเวกเตอร์สต็อก กัญชา ภาพประกอบที่ปลอดค่าลิขสิทธิ์ | Depositphotos®">
            <a:extLst>
              <a:ext uri="{FF2B5EF4-FFF2-40B4-BE49-F238E27FC236}">
                <a16:creationId xmlns="" xmlns:a16="http://schemas.microsoft.com/office/drawing/2014/main" id="{8DCAA75C-F0B8-4010-83CC-86EA1728CCA2}"/>
              </a:ext>
            </a:extLst>
          </p:cNvPr>
          <p:cNvPicPr/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16522" r="18267" b="20515"/>
          <a:stretch/>
        </p:blipFill>
        <p:spPr bwMode="auto">
          <a:xfrm rot="1592850">
            <a:off x="4162074" y="-50937"/>
            <a:ext cx="1582472" cy="1744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7" name="Google Shape;257;p37"/>
          <p:cNvSpPr txBox="1">
            <a:spLocks noGrp="1"/>
          </p:cNvSpPr>
          <p:nvPr>
            <p:ph type="ctrTitle"/>
          </p:nvPr>
        </p:nvSpPr>
        <p:spPr>
          <a:xfrm>
            <a:off x="1284592" y="1582627"/>
            <a:ext cx="6574815" cy="9786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dirty="0">
                <a:solidFill>
                  <a:schemeClr val="accent6">
                    <a:lumMod val="75000"/>
                  </a:schemeClr>
                </a:solidFill>
              </a:rPr>
              <a:t>สาขากัญชาทางการแพทย์</a:t>
            </a:r>
            <a:endParaRPr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9" name="Google Shape;259;p37"/>
          <p:cNvSpPr txBox="1">
            <a:spLocks noGrp="1"/>
          </p:cNvSpPr>
          <p:nvPr>
            <p:ph type="ctrTitle"/>
          </p:nvPr>
        </p:nvSpPr>
        <p:spPr>
          <a:xfrm>
            <a:off x="1459583" y="1043547"/>
            <a:ext cx="3421336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ervice plan</a:t>
            </a:r>
            <a:endParaRPr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0" name="Google Shape;260;p37"/>
          <p:cNvSpPr txBox="1">
            <a:spLocks noGrp="1"/>
          </p:cNvSpPr>
          <p:nvPr>
            <p:ph type="ctrTitle"/>
          </p:nvPr>
        </p:nvSpPr>
        <p:spPr>
          <a:xfrm>
            <a:off x="4774551" y="2499591"/>
            <a:ext cx="2934349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dirty="0" smtClean="0"/>
              <a:t>จ.</a:t>
            </a:r>
            <a:r>
              <a:rPr lang="th-TH" sz="3200" dirty="0"/>
              <a:t>เพชรบูรณ์</a:t>
            </a:r>
            <a:endParaRPr sz="3200" dirty="0"/>
          </a:p>
        </p:txBody>
      </p:sp>
      <p:sp>
        <p:nvSpPr>
          <p:cNvPr id="261" name="Google Shape;261;p37"/>
          <p:cNvSpPr/>
          <p:nvPr/>
        </p:nvSpPr>
        <p:spPr>
          <a:xfrm>
            <a:off x="4546601" y="1363025"/>
            <a:ext cx="3106294" cy="141425"/>
          </a:xfrm>
          <a:custGeom>
            <a:avLst/>
            <a:gdLst/>
            <a:ahLst/>
            <a:cxnLst/>
            <a:rect l="l" t="t" r="r" b="b"/>
            <a:pathLst>
              <a:path w="109271" h="5657" extrusionOk="0">
                <a:moveTo>
                  <a:pt x="0" y="5657"/>
                </a:moveTo>
                <a:cubicBezTo>
                  <a:pt x="2044" y="2248"/>
                  <a:pt x="7934" y="5061"/>
                  <a:pt x="11909" y="5061"/>
                </a:cubicBezTo>
                <a:cubicBezTo>
                  <a:pt x="15597" y="5061"/>
                  <a:pt x="18344" y="595"/>
                  <a:pt x="22032" y="595"/>
                </a:cubicBezTo>
                <a:cubicBezTo>
                  <a:pt x="24431" y="595"/>
                  <a:pt x="26308" y="2814"/>
                  <a:pt x="28583" y="3573"/>
                </a:cubicBezTo>
                <a:cubicBezTo>
                  <a:pt x="31118" y="4419"/>
                  <a:pt x="33545" y="1588"/>
                  <a:pt x="36026" y="595"/>
                </a:cubicBezTo>
                <a:cubicBezTo>
                  <a:pt x="40049" y="-1015"/>
                  <a:pt x="43944" y="5672"/>
                  <a:pt x="48234" y="5061"/>
                </a:cubicBezTo>
                <a:cubicBezTo>
                  <a:pt x="51409" y="4609"/>
                  <a:pt x="53959" y="1488"/>
                  <a:pt x="57166" y="1488"/>
                </a:cubicBezTo>
                <a:cubicBezTo>
                  <a:pt x="59617" y="1488"/>
                  <a:pt x="61738" y="5078"/>
                  <a:pt x="64014" y="4168"/>
                </a:cubicBezTo>
                <a:cubicBezTo>
                  <a:pt x="66340" y="3238"/>
                  <a:pt x="67762" y="0"/>
                  <a:pt x="70267" y="0"/>
                </a:cubicBezTo>
                <a:cubicBezTo>
                  <a:pt x="72842" y="0"/>
                  <a:pt x="74575" y="3149"/>
                  <a:pt x="77115" y="3573"/>
                </a:cubicBezTo>
                <a:cubicBezTo>
                  <a:pt x="79189" y="3919"/>
                  <a:pt x="81075" y="823"/>
                  <a:pt x="83070" y="1488"/>
                </a:cubicBezTo>
                <a:cubicBezTo>
                  <a:pt x="85137" y="2177"/>
                  <a:pt x="86570" y="5072"/>
                  <a:pt x="88727" y="4764"/>
                </a:cubicBezTo>
                <a:cubicBezTo>
                  <a:pt x="90338" y="4534"/>
                  <a:pt x="91110" y="2447"/>
                  <a:pt x="92597" y="1786"/>
                </a:cubicBezTo>
                <a:cubicBezTo>
                  <a:pt x="94715" y="845"/>
                  <a:pt x="97160" y="2596"/>
                  <a:pt x="99446" y="2977"/>
                </a:cubicBezTo>
                <a:cubicBezTo>
                  <a:pt x="102729" y="3525"/>
                  <a:pt x="106609" y="2766"/>
                  <a:pt x="109271" y="4764"/>
                </a:cubicBezTo>
              </a:path>
            </a:pathLst>
          </a:custGeom>
          <a:noFill/>
          <a:ln w="762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Google Shape;262;p37"/>
          <p:cNvSpPr/>
          <p:nvPr/>
        </p:nvSpPr>
        <p:spPr>
          <a:xfrm>
            <a:off x="1439851" y="2777519"/>
            <a:ext cx="3513457" cy="212825"/>
          </a:xfrm>
          <a:custGeom>
            <a:avLst/>
            <a:gdLst/>
            <a:ahLst/>
            <a:cxnLst/>
            <a:rect l="l" t="t" r="r" b="b"/>
            <a:pathLst>
              <a:path w="133388" h="8513" extrusionOk="0">
                <a:moveTo>
                  <a:pt x="133388" y="5238"/>
                </a:moveTo>
                <a:cubicBezTo>
                  <a:pt x="131618" y="-76"/>
                  <a:pt x="122316" y="7322"/>
                  <a:pt x="116715" y="7322"/>
                </a:cubicBezTo>
                <a:cubicBezTo>
                  <a:pt x="112038" y="7322"/>
                  <a:pt x="107946" y="2492"/>
                  <a:pt x="103316" y="3154"/>
                </a:cubicBezTo>
                <a:cubicBezTo>
                  <a:pt x="99265" y="3733"/>
                  <a:pt x="96074" y="8325"/>
                  <a:pt x="92002" y="7918"/>
                </a:cubicBezTo>
                <a:cubicBezTo>
                  <a:pt x="88095" y="7527"/>
                  <a:pt x="84413" y="3401"/>
                  <a:pt x="80688" y="4643"/>
                </a:cubicBezTo>
                <a:cubicBezTo>
                  <a:pt x="78363" y="5418"/>
                  <a:pt x="76886" y="8513"/>
                  <a:pt x="74435" y="8513"/>
                </a:cubicBezTo>
                <a:cubicBezTo>
                  <a:pt x="71190" y="8513"/>
                  <a:pt x="68611" y="5575"/>
                  <a:pt x="65503" y="4643"/>
                </a:cubicBezTo>
                <a:cubicBezTo>
                  <a:pt x="62048" y="3607"/>
                  <a:pt x="58253" y="7121"/>
                  <a:pt x="54784" y="6131"/>
                </a:cubicBezTo>
                <a:cubicBezTo>
                  <a:pt x="52321" y="5428"/>
                  <a:pt x="50962" y="2475"/>
                  <a:pt x="48532" y="1665"/>
                </a:cubicBezTo>
                <a:cubicBezTo>
                  <a:pt x="44526" y="329"/>
                  <a:pt x="41042" y="5810"/>
                  <a:pt x="36920" y="6727"/>
                </a:cubicBezTo>
                <a:cubicBezTo>
                  <a:pt x="34012" y="7374"/>
                  <a:pt x="30725" y="7602"/>
                  <a:pt x="27987" y="6429"/>
                </a:cubicBezTo>
                <a:cubicBezTo>
                  <a:pt x="26819" y="5928"/>
                  <a:pt x="26863" y="3632"/>
                  <a:pt x="25605" y="3452"/>
                </a:cubicBezTo>
                <a:cubicBezTo>
                  <a:pt x="21596" y="2879"/>
                  <a:pt x="17988" y="6359"/>
                  <a:pt x="13993" y="7025"/>
                </a:cubicBezTo>
                <a:cubicBezTo>
                  <a:pt x="10055" y="7682"/>
                  <a:pt x="7927" y="-1166"/>
                  <a:pt x="4168" y="177"/>
                </a:cubicBezTo>
                <a:cubicBezTo>
                  <a:pt x="2037" y="938"/>
                  <a:pt x="0" y="3273"/>
                  <a:pt x="0" y="5536"/>
                </a:cubicBezTo>
              </a:path>
            </a:pathLst>
          </a:custGeom>
          <a:noFill/>
          <a:ln w="762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Google Shape;260;p37">
            <a:extLst>
              <a:ext uri="{FF2B5EF4-FFF2-40B4-BE49-F238E27FC236}">
                <a16:creationId xmlns="" xmlns:a16="http://schemas.microsoft.com/office/drawing/2014/main" id="{FBF90AA1-A88D-43F5-9113-692F2A5F2324}"/>
              </a:ext>
            </a:extLst>
          </p:cNvPr>
          <p:cNvSpPr txBox="1">
            <a:spLocks/>
          </p:cNvSpPr>
          <p:nvPr/>
        </p:nvSpPr>
        <p:spPr>
          <a:xfrm>
            <a:off x="2253724" y="3143032"/>
            <a:ext cx="5399171" cy="1057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Mali"/>
              <a:buNone/>
              <a:defRPr sz="72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li"/>
              <a:buNone/>
              <a:defRPr sz="52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li"/>
              <a:buNone/>
              <a:defRPr sz="52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li"/>
              <a:buNone/>
              <a:defRPr sz="52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li"/>
              <a:buNone/>
              <a:defRPr sz="52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li"/>
              <a:buNone/>
              <a:defRPr sz="52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li"/>
              <a:buNone/>
              <a:defRPr sz="52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li"/>
              <a:buNone/>
              <a:defRPr sz="52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ali"/>
              <a:buNone/>
              <a:defRPr sz="52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algn="r"/>
            <a:r>
              <a:rPr lang="th-TH" sz="2000" b="0" dirty="0">
                <a:solidFill>
                  <a:schemeClr val="accent3"/>
                </a:solidFill>
                <a:latin typeface="2005_iannnnnMTV" pitchFamily="2" charset="0"/>
                <a:cs typeface="2005_iannnnnMTV" pitchFamily="2" charset="0"/>
              </a:rPr>
              <a:t>ภญ.สุภาวดี ธรรม</a:t>
            </a:r>
            <a:r>
              <a:rPr lang="th-TH" sz="2000" b="0" dirty="0" smtClean="0">
                <a:solidFill>
                  <a:schemeClr val="accent3"/>
                </a:solidFill>
                <a:latin typeface="2005_iannnnnMTV" pitchFamily="2" charset="0"/>
                <a:cs typeface="2005_iannnnnMTV" pitchFamily="2" charset="0"/>
              </a:rPr>
              <a:t>โกศล</a:t>
            </a:r>
          </a:p>
          <a:p>
            <a:pPr algn="r"/>
            <a:r>
              <a:rPr lang="th-TH" sz="2000" b="0" dirty="0" smtClean="0">
                <a:solidFill>
                  <a:schemeClr val="accent3"/>
                </a:solidFill>
                <a:latin typeface="2005_iannnnnMTV" pitchFamily="2" charset="0"/>
                <a:cs typeface="2005_iannnnnMTV" pitchFamily="2" charset="0"/>
              </a:rPr>
              <a:t>หัวหน้ากลุ่มงานการแพทย์แผนไทยและการแพทย์ทางเลือก</a:t>
            </a:r>
          </a:p>
          <a:p>
            <a:pPr algn="r"/>
            <a:r>
              <a:rPr lang="th-TH" sz="2000" b="0" dirty="0" smtClean="0">
                <a:solidFill>
                  <a:schemeClr val="accent3"/>
                </a:solidFill>
                <a:latin typeface="2005_iannnnnMTV" pitchFamily="2" charset="0"/>
                <a:cs typeface="2005_iannnnnMTV" pitchFamily="2" charset="0"/>
              </a:rPr>
              <a:t>สำนักงานสาธารณสุขจังหวัดเพชรบูรณ์</a:t>
            </a:r>
          </a:p>
        </p:txBody>
      </p:sp>
    </p:spTree>
    <p:extLst>
      <p:ext uri="{BB962C8B-B14F-4D97-AF65-F5344CB8AC3E}">
        <p14:creationId xmlns:p14="http://schemas.microsoft.com/office/powerpoint/2010/main" val="17812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533;p58">
            <a:extLst>
              <a:ext uri="{FF2B5EF4-FFF2-40B4-BE49-F238E27FC236}">
                <a16:creationId xmlns="" xmlns:a16="http://schemas.microsoft.com/office/drawing/2014/main" id="{E1C78710-DEDA-4323-8E0E-C989CCF41C2A}"/>
              </a:ext>
            </a:extLst>
          </p:cNvPr>
          <p:cNvSpPr/>
          <p:nvPr/>
        </p:nvSpPr>
        <p:spPr>
          <a:xfrm>
            <a:off x="4015741" y="1196774"/>
            <a:ext cx="999392" cy="9920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endParaRPr/>
          </a:p>
        </p:txBody>
      </p:sp>
      <p:sp>
        <p:nvSpPr>
          <p:cNvPr id="33" name="Google Shape;533;p58">
            <a:extLst>
              <a:ext uri="{FF2B5EF4-FFF2-40B4-BE49-F238E27FC236}">
                <a16:creationId xmlns="" xmlns:a16="http://schemas.microsoft.com/office/drawing/2014/main" id="{E1C78710-DEDA-4323-8E0E-C989CCF41C2A}"/>
              </a:ext>
            </a:extLst>
          </p:cNvPr>
          <p:cNvSpPr/>
          <p:nvPr/>
        </p:nvSpPr>
        <p:spPr>
          <a:xfrm>
            <a:off x="1314247" y="1149241"/>
            <a:ext cx="999392" cy="9920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endParaRPr/>
          </a:p>
        </p:txBody>
      </p:sp>
      <p:sp>
        <p:nvSpPr>
          <p:cNvPr id="28" name="Google Shape;533;p58">
            <a:extLst>
              <a:ext uri="{FF2B5EF4-FFF2-40B4-BE49-F238E27FC236}">
                <a16:creationId xmlns="" xmlns:a16="http://schemas.microsoft.com/office/drawing/2014/main" id="{E1C78710-DEDA-4323-8E0E-C989CCF41C2A}"/>
              </a:ext>
            </a:extLst>
          </p:cNvPr>
          <p:cNvSpPr/>
          <p:nvPr/>
        </p:nvSpPr>
        <p:spPr>
          <a:xfrm>
            <a:off x="6764038" y="1156797"/>
            <a:ext cx="999392" cy="99207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endParaRPr/>
          </a:p>
        </p:txBody>
      </p:sp>
      <p:pic>
        <p:nvPicPr>
          <p:cNvPr id="78" name="Picture 1" descr="กัญชา ภาพเวกเตอร์สต็อก กัญชา ภาพประกอบที่ปลอดค่าลิขสิทธิ์ | Depositphotos®">
            <a:extLst>
              <a:ext uri="{FF2B5EF4-FFF2-40B4-BE49-F238E27FC236}">
                <a16:creationId xmlns="" xmlns:a16="http://schemas.microsoft.com/office/drawing/2014/main" id="{C5DAA25D-08A2-4F22-82AA-D1AB0E322DFE}"/>
              </a:ext>
            </a:extLst>
          </p:cNvPr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16522" r="18267" b="20515"/>
          <a:stretch/>
        </p:blipFill>
        <p:spPr bwMode="auto">
          <a:xfrm rot="20170693">
            <a:off x="-9565" y="620312"/>
            <a:ext cx="1290675" cy="1474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1" descr="กัญชา ภาพเวกเตอร์สต็อก กัญชา ภาพประกอบที่ปลอดค่าลิขสิทธิ์ | Depositphotos®">
            <a:extLst>
              <a:ext uri="{FF2B5EF4-FFF2-40B4-BE49-F238E27FC236}">
                <a16:creationId xmlns="" xmlns:a16="http://schemas.microsoft.com/office/drawing/2014/main" id="{DD36F395-A820-4343-B51D-D97FC8AC93C5}"/>
              </a:ext>
            </a:extLst>
          </p:cNvPr>
          <p:cNvPicPr/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16522" r="18267" b="20515"/>
          <a:stretch/>
        </p:blipFill>
        <p:spPr bwMode="auto">
          <a:xfrm rot="1207263">
            <a:off x="4921401" y="1740228"/>
            <a:ext cx="1055358" cy="12273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1" descr="กัญชา ภาพเวกเตอร์สต็อก กัญชา ภาพประกอบที่ปลอดค่าลิขสิทธิ์ | Depositphotos®">
            <a:extLst>
              <a:ext uri="{FF2B5EF4-FFF2-40B4-BE49-F238E27FC236}">
                <a16:creationId xmlns="" xmlns:a16="http://schemas.microsoft.com/office/drawing/2014/main" id="{C0E75C0B-26D6-4261-B564-3A7D6A5DFA18}"/>
              </a:ext>
            </a:extLst>
          </p:cNvPr>
          <p:cNvPicPr/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16522" r="18267" b="20515"/>
          <a:stretch/>
        </p:blipFill>
        <p:spPr bwMode="auto">
          <a:xfrm rot="1207263">
            <a:off x="7696648" y="3478107"/>
            <a:ext cx="1476764" cy="1611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6" name="Google Shape;526;p58"/>
          <p:cNvSpPr txBox="1">
            <a:spLocks noGrp="1"/>
          </p:cNvSpPr>
          <p:nvPr>
            <p:ph type="title" idx="2"/>
          </p:nvPr>
        </p:nvSpPr>
        <p:spPr>
          <a:xfrm>
            <a:off x="1111117" y="2209944"/>
            <a:ext cx="1270676" cy="440225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/>
          <a:p>
            <a:r>
              <a:rPr lang="th-TH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UAR_one_moment" pitchFamily="2" charset="0"/>
                <a:cs typeface="JUAR_one_moment" pitchFamily="2" charset="0"/>
              </a:rPr>
              <a:t>ต้นน้ำ</a:t>
            </a:r>
            <a:endParaRPr sz="3200" dirty="0">
              <a:solidFill>
                <a:schemeClr val="accent3">
                  <a:lumMod val="50000"/>
                </a:schemeClr>
              </a:solidFill>
              <a:latin typeface="JUAR_one_moment" pitchFamily="2" charset="0"/>
              <a:cs typeface="JUAR_one_moment" pitchFamily="2" charset="0"/>
            </a:endParaRPr>
          </a:p>
        </p:txBody>
      </p:sp>
      <p:pic>
        <p:nvPicPr>
          <p:cNvPr id="52" name="Picture 4" descr="ค้นหาภาพสต็อก Factory Building Plant Cartoon Style ระดับ HD และภาพสต็อก  ภาพประกอบ และเวกเตอร์ปลอดค่าลิขสิทธิ์หลายล้านรายการในคอลเลกชัน Shutterstock  มีภาพใหม่คุณภาพสูงหลายพันรายการเพิ่มเข้ามาทุกวัน">
            <a:extLst>
              <a:ext uri="{FF2B5EF4-FFF2-40B4-BE49-F238E27FC236}">
                <a16:creationId xmlns="" xmlns:a16="http://schemas.microsoft.com/office/drawing/2014/main" id="{E5BDA32D-58E7-4E65-8E1D-2722DBA4A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467" r="94667">
                        <a14:foregroundMark x1="7933" y1="56331" x2="7933" y2="56331"/>
                        <a14:foregroundMark x1="94667" y1="75180" x2="94667" y2="75180"/>
                        <a14:foregroundMark x1="4467" y1="70791" x2="4467" y2="70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13" y="1228415"/>
            <a:ext cx="860848" cy="84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รูปภาพ 55">
            <a:extLst>
              <a:ext uri="{FF2B5EF4-FFF2-40B4-BE49-F238E27FC236}">
                <a16:creationId xmlns="" xmlns:a16="http://schemas.microsoft.com/office/drawing/2014/main" id="{B33D5335-EFD9-4A7B-9007-B8A303FA4A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2383" y1="64551" x2="42383" y2="64551"/>
                        <a14:foregroundMark x1="47363" y1="68457" x2="47363" y2="68457"/>
                        <a14:foregroundMark x1="43750" y1="68750" x2="43750" y2="68750"/>
                        <a14:foregroundMark x1="29590" y1="64160" x2="29590" y2="64160"/>
                        <a14:foregroundMark x1="52246" y1="72754" x2="52246" y2="72754"/>
                        <a14:foregroundMark x1="41797" y1="72754" x2="41797" y2="72754"/>
                        <a14:foregroundMark x1="33594" y1="59961" x2="33594" y2="59961"/>
                        <a14:foregroundMark x1="32227" y1="57324" x2="32227" y2="57324"/>
                        <a14:foregroundMark x1="31250" y1="63184" x2="31250" y2="63184"/>
                        <a14:foregroundMark x1="38867" y1="69043" x2="38867" y2="69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51003" y="1003579"/>
            <a:ext cx="1325879" cy="1185156"/>
          </a:xfrm>
          <a:prstGeom prst="rect">
            <a:avLst/>
          </a:prstGeom>
        </p:spPr>
      </p:pic>
      <p:pic>
        <p:nvPicPr>
          <p:cNvPr id="57" name="รูปภาพ 56">
            <a:extLst>
              <a:ext uri="{FF2B5EF4-FFF2-40B4-BE49-F238E27FC236}">
                <a16:creationId xmlns="" xmlns:a16="http://schemas.microsoft.com/office/drawing/2014/main" id="{41B81CE5-4246-4700-9B60-8DF892C928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908090" y="1233355"/>
            <a:ext cx="652581" cy="843072"/>
          </a:xfrm>
          <a:prstGeom prst="rect">
            <a:avLst/>
          </a:prstGeom>
        </p:spPr>
      </p:pic>
      <p:sp>
        <p:nvSpPr>
          <p:cNvPr id="58" name="Google Shape;526;p58">
            <a:extLst>
              <a:ext uri="{FF2B5EF4-FFF2-40B4-BE49-F238E27FC236}">
                <a16:creationId xmlns="" xmlns:a16="http://schemas.microsoft.com/office/drawing/2014/main" id="{C7F776BB-BCA7-4522-8992-F2702DC69DEB}"/>
              </a:ext>
            </a:extLst>
          </p:cNvPr>
          <p:cNvSpPr txBox="1">
            <a:spLocks/>
          </p:cNvSpPr>
          <p:nvPr/>
        </p:nvSpPr>
        <p:spPr>
          <a:xfrm>
            <a:off x="3687988" y="2229733"/>
            <a:ext cx="1696742" cy="43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r>
              <a:rPr lang="th-TH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UAR_one_moment" pitchFamily="2" charset="0"/>
                <a:cs typeface="JUAR_one_moment" pitchFamily="2" charset="0"/>
              </a:rPr>
              <a:t>กลางน้ำ</a:t>
            </a:r>
            <a:endParaRPr lang="th-TH" sz="3200" dirty="0">
              <a:solidFill>
                <a:schemeClr val="accent6">
                  <a:lumMod val="75000"/>
                </a:schemeClr>
              </a:solidFill>
              <a:latin typeface="JUAR_one_moment" pitchFamily="2" charset="0"/>
              <a:cs typeface="JUAR_one_moment" pitchFamily="2" charset="0"/>
            </a:endParaRPr>
          </a:p>
        </p:txBody>
      </p:sp>
      <p:sp>
        <p:nvSpPr>
          <p:cNvPr id="59" name="Google Shape;526;p58">
            <a:extLst>
              <a:ext uri="{FF2B5EF4-FFF2-40B4-BE49-F238E27FC236}">
                <a16:creationId xmlns="" xmlns:a16="http://schemas.microsoft.com/office/drawing/2014/main" id="{0561A85B-040F-4559-9F79-60BCE1A14AE6}"/>
              </a:ext>
            </a:extLst>
          </p:cNvPr>
          <p:cNvSpPr txBox="1">
            <a:spLocks/>
          </p:cNvSpPr>
          <p:nvPr/>
        </p:nvSpPr>
        <p:spPr>
          <a:xfrm>
            <a:off x="6228735" y="2252590"/>
            <a:ext cx="2070000" cy="41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1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i"/>
              <a:buNone/>
              <a:defRPr sz="1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r>
              <a:rPr lang="th-TH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JUAR_one_moment" pitchFamily="2" charset="0"/>
                <a:cs typeface="JUAR_one_moment" pitchFamily="2" charset="0"/>
              </a:rPr>
              <a:t>ปลายน้ำ</a:t>
            </a:r>
            <a:endParaRPr lang="th-TH" sz="3200" dirty="0">
              <a:latin typeface="JUAR_one_moment" pitchFamily="2" charset="0"/>
              <a:cs typeface="JUAR_one_moment" pitchFamily="2" charset="0"/>
            </a:endParaRPr>
          </a:p>
        </p:txBody>
      </p:sp>
      <p:cxnSp>
        <p:nvCxnSpPr>
          <p:cNvPr id="15" name="ลูกศรเชื่อมต่อแบบตรง 14">
            <a:extLst>
              <a:ext uri="{FF2B5EF4-FFF2-40B4-BE49-F238E27FC236}">
                <a16:creationId xmlns="" xmlns:a16="http://schemas.microsoft.com/office/drawing/2014/main" id="{4A8422DB-4313-41C5-8587-18E13FA355EF}"/>
              </a:ext>
            </a:extLst>
          </p:cNvPr>
          <p:cNvCxnSpPr>
            <a:cxnSpLocks/>
          </p:cNvCxnSpPr>
          <p:nvPr/>
        </p:nvCxnSpPr>
        <p:spPr>
          <a:xfrm>
            <a:off x="2583180" y="1771832"/>
            <a:ext cx="960120" cy="5385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ลูกศรเชื่อมต่อแบบตรง 76">
            <a:extLst>
              <a:ext uri="{FF2B5EF4-FFF2-40B4-BE49-F238E27FC236}">
                <a16:creationId xmlns="" xmlns:a16="http://schemas.microsoft.com/office/drawing/2014/main" id="{D1F72863-4520-4ACB-B157-8F175A46C2F1}"/>
              </a:ext>
            </a:extLst>
          </p:cNvPr>
          <p:cNvCxnSpPr>
            <a:cxnSpLocks/>
          </p:cNvCxnSpPr>
          <p:nvPr/>
        </p:nvCxnSpPr>
        <p:spPr>
          <a:xfrm>
            <a:off x="5384730" y="1771832"/>
            <a:ext cx="977970" cy="924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287969"/>
              </p:ext>
            </p:extLst>
          </p:nvPr>
        </p:nvGraphicFramePr>
        <p:xfrm>
          <a:off x="579123" y="2697480"/>
          <a:ext cx="2590799" cy="20658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3531"/>
                <a:gridCol w="1497268"/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การวิจัย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การแพทย์</a:t>
                      </a:r>
                      <a:b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(รพ.สต.ระยะ2)</a:t>
                      </a:r>
                    </a:p>
                  </a:txBody>
                  <a:tcPr/>
                </a:tc>
              </a:tr>
              <a:tr h="1425735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รพร</a:t>
                      </a: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.หล่มเก่า</a:t>
                      </a:r>
                    </a:p>
                    <a:p>
                      <a:pPr algn="ctr"/>
                      <a:endParaRPr lang="th-TH" sz="1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en-US" sz="1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รพ.เขาค้อ</a:t>
                      </a:r>
                    </a:p>
                    <a:p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en-US" sz="1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รพ.สต.นาน้ำโครม</a:t>
                      </a:r>
                    </a:p>
                    <a:p>
                      <a:endParaRPr lang="en-US" sz="1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sz="1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ตาราง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57848"/>
              </p:ext>
            </p:extLst>
          </p:nvPr>
        </p:nvGraphicFramePr>
        <p:xfrm>
          <a:off x="3543300" y="2682238"/>
          <a:ext cx="2194560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94560"/>
              </a:tblGrid>
              <a:tr h="624842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แผนพัฒนาการปรุงยา</a:t>
                      </a:r>
                    </a:p>
                    <a:p>
                      <a:pPr algn="ctr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ใน</a:t>
                      </a:r>
                      <a:r>
                        <a:rPr lang="th-TH" sz="1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รพ./ รพ.สต.</a:t>
                      </a:r>
                      <a:endParaRPr lang="th-TH" sz="1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th-TH" sz="1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รพ.เพชรบูรณ์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th-TH" sz="18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รพร</a:t>
                      </a:r>
                      <a:r>
                        <a:rPr lang="th-TH" sz="1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.หล่มเก่า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รพ.สต.ปากช่อง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รพ.สต.ซับ</a:t>
                      </a:r>
                      <a:r>
                        <a:rPr lang="th-TH" sz="18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สมพงษ์</a:t>
                      </a:r>
                      <a:endParaRPr lang="th-TH" sz="1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th-TH" sz="1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รพ.สต.ท่าโรง</a:t>
                      </a:r>
                      <a:endParaRPr lang="en-US" sz="1800" b="1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ตาราง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540886"/>
              </p:ext>
            </p:extLst>
          </p:nvPr>
        </p:nvGraphicFramePr>
        <p:xfrm>
          <a:off x="6044535" y="2682240"/>
          <a:ext cx="2438400" cy="21009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38400"/>
              </a:tblGrid>
              <a:tr h="632460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คลินิกกัญชาทางการแพทย์</a:t>
                      </a:r>
                    </a:p>
                  </a:txBody>
                  <a:tcPr anchor="ctr"/>
                </a:tc>
              </a:tr>
              <a:tr h="146845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รพ.สังกัด</a:t>
                      </a:r>
                      <a:r>
                        <a:rPr lang="th-TH" sz="1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สป.สธ</a:t>
                      </a: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11 แห่ง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(ร้อยละ 100)</a:t>
                      </a:r>
                      <a:b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คลินิกเอกชน 2 แห่ง</a:t>
                      </a:r>
                      <a:endParaRPr lang="th-TH" sz="1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en-US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en-US" sz="1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รพ.สต. </a:t>
                      </a:r>
                      <a:r>
                        <a:rPr lang="en-US" sz="1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r>
                        <a:rPr lang="th-TH" sz="1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แห่ง  </a:t>
                      </a:r>
                      <a:endParaRPr lang="en-US" sz="1800" b="1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(</a:t>
                      </a:r>
                      <a:r>
                        <a:rPr lang="th-TH" sz="1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ขยายเป็น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30 </a:t>
                      </a:r>
                      <a:r>
                        <a:rPr lang="th-TH" sz="1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แห่ง ในปี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66)</a:t>
                      </a:r>
                      <a:endParaRPr lang="th-TH" sz="1800" b="1" baseline="0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Google Shape;525;p58"/>
          <p:cNvSpPr txBox="1">
            <a:spLocks noGrp="1"/>
          </p:cNvSpPr>
          <p:nvPr>
            <p:ph type="title"/>
          </p:nvPr>
        </p:nvSpPr>
        <p:spPr>
          <a:xfrm>
            <a:off x="635773" y="327662"/>
            <a:ext cx="7799259" cy="6759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algn="ctr"/>
            <a:r>
              <a:rPr lang="th-TH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ilyUPC" pitchFamily="34" charset="-34"/>
                <a:cs typeface="LilyUPC" pitchFamily="34" charset="-34"/>
              </a:rPr>
              <a:t>กัญชา</a:t>
            </a:r>
            <a:r>
              <a:rPr lang="th-TH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ilyUPC" pitchFamily="34" charset="-34"/>
                <a:cs typeface="LilyUPC" pitchFamily="34" charset="-34"/>
              </a:rPr>
              <a:t>ทาง</a:t>
            </a:r>
            <a:r>
              <a:rPr lang="th-TH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ilyUPC" pitchFamily="34" charset="-34"/>
                <a:cs typeface="LilyUPC" pitchFamily="34" charset="-34"/>
              </a:rPr>
              <a:t>การแพทย์ จังหวัดเพชรบูรณ์</a:t>
            </a:r>
            <a:endParaRPr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81" name="Picture 1" descr="กัญชา ภาพเวกเตอร์สต็อก กัญชา ภาพประกอบที่ปลอดค่าลิขสิทธิ์ | Depositphotos®">
            <a:extLst>
              <a:ext uri="{FF2B5EF4-FFF2-40B4-BE49-F238E27FC236}">
                <a16:creationId xmlns="" xmlns:a16="http://schemas.microsoft.com/office/drawing/2014/main" id="{A4BB9ACB-539E-486E-8B83-141FFACE6345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16522" r="18267" b="20515"/>
          <a:stretch/>
        </p:blipFill>
        <p:spPr bwMode="auto">
          <a:xfrm rot="2557402">
            <a:off x="7226403" y="-161885"/>
            <a:ext cx="1474933" cy="1515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17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244386"/>
              </p:ext>
            </p:extLst>
          </p:nvPr>
        </p:nvGraphicFramePr>
        <p:xfrm>
          <a:off x="358140" y="1463674"/>
          <a:ext cx="8473439" cy="2975789"/>
        </p:xfrm>
        <a:graphic>
          <a:graphicData uri="http://schemas.openxmlformats.org/drawingml/2006/table">
            <a:tbl>
              <a:tblPr firstRow="1" bandRow="1">
                <a:tableStyleId>{0D0C08D2-B0AC-45A0-B4C1-D7AEEF988D35}</a:tableStyleId>
              </a:tblPr>
              <a:tblGrid>
                <a:gridCol w="4213860"/>
                <a:gridCol w="1485900"/>
                <a:gridCol w="1287780"/>
                <a:gridCol w="1485899"/>
              </a:tblGrid>
              <a:tr h="536576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66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ผลงานปี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64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ผลงานปี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65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81307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1.  </a:t>
                      </a:r>
                      <a:r>
                        <a:rPr lang="th-TH" sz="2000" b="1" dirty="0" smtClean="0"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ร้อยละของผู้ป่วยที่มีการวินิจฉัยระยะประคับประคอง</a:t>
                      </a:r>
                      <a:r>
                        <a:rPr lang="en-GB" sz="2000" b="1" dirty="0" smtClean="0"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dirty="0" smtClean="0"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ที่ไดรับการรักษาด้วยยากัญชาทางการแพทย์</a:t>
                      </a:r>
                      <a:endParaRPr lang="en-US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≥ ร้อยละ 5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N/A</a:t>
                      </a:r>
                      <a:endParaRPr lang="en-US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2.88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(157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ราย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5,449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ราย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13071"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  <a:sym typeface="Arial"/>
                        </a:rPr>
                        <a:t>2.  </a:t>
                      </a:r>
                      <a:r>
                        <a:rPr kumimoji="0" lang="th-TH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  <a:sym typeface="Arial"/>
                        </a:rPr>
                        <a:t>ร้อยละของผู้ป่วยทั้งหมดที่ไดรับการรักษาด้วยยากัญชาทางการแพทย์</a:t>
                      </a: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  <a:sym typeface="Arial"/>
                        </a:rPr>
                        <a:t> </a:t>
                      </a:r>
                      <a:endParaRPr lang="en-US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เพิ่มขึ้นร้อยละ 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50 (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จาก ปี </a:t>
                      </a: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64)</a:t>
                      </a:r>
                      <a:endParaRPr lang="en-US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398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</a:t>
                      </a:r>
                      <a:endParaRPr lang="en-US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926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ราย</a:t>
                      </a:r>
                    </a:p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</a:t>
                      </a:r>
                      <a:r>
                        <a:rPr lang="th-TH" sz="2000" b="1" dirty="0" smtClean="0">
                          <a:solidFill>
                            <a:srgbClr val="00B05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ร้อยละ 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132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1307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3. 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จำนวนงานวิจัยและการจัดการความรู้ด้านกัญชาทางการแพทย์</a:t>
                      </a:r>
                      <a:endParaRPr lang="en-US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เขตสุขภาพละ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2000" b="1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2 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เรื่อง</a:t>
                      </a:r>
                      <a:endParaRPr lang="en-US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N/A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N/A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ลูกศรขึ้น 3"/>
          <p:cNvSpPr/>
          <p:nvPr/>
        </p:nvSpPr>
        <p:spPr>
          <a:xfrm>
            <a:off x="7650481" y="3257550"/>
            <a:ext cx="45719" cy="1905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60187" y="465769"/>
            <a:ext cx="8255188" cy="743906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ตัวชี้วัด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SP </a:t>
            </a:r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สาขากัญชาทางการแพทย์ ปีงบประมาณ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2566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534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862019"/>
              </p:ext>
            </p:extLst>
          </p:nvPr>
        </p:nvGraphicFramePr>
        <p:xfrm>
          <a:off x="609600" y="832471"/>
          <a:ext cx="7905751" cy="3999409"/>
        </p:xfrm>
        <a:graphic>
          <a:graphicData uri="http://schemas.openxmlformats.org/drawingml/2006/table">
            <a:tbl>
              <a:tblPr/>
              <a:tblGrid>
                <a:gridCol w="1480295"/>
                <a:gridCol w="1480295"/>
                <a:gridCol w="1480295"/>
                <a:gridCol w="1480295"/>
                <a:gridCol w="1984571"/>
              </a:tblGrid>
              <a:tr h="63602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โรงพยาบาล </a:t>
                      </a:r>
                    </a:p>
                  </a:txBody>
                  <a:tcPr marL="5962" marR="5962" marT="5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จัดสรร ปี 65</a:t>
                      </a:r>
                      <a:b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(บาท)</a:t>
                      </a:r>
                    </a:p>
                  </a:txBody>
                  <a:tcPr marL="5962" marR="5962" marT="5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จัดซื้อ ปี 65</a:t>
                      </a:r>
                      <a:b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(บาท)</a:t>
                      </a:r>
                    </a:p>
                  </a:txBody>
                  <a:tcPr marL="5962" marR="5962" marT="5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ยอดคงเหลือ</a:t>
                      </a:r>
                      <a:b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(บาท)</a:t>
                      </a:r>
                    </a:p>
                  </a:txBody>
                  <a:tcPr marL="5962" marR="5962" marT="5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แผนจัดซื้อยากัญชา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 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66</a:t>
                      </a:r>
                      <a:b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(บาท)</a:t>
                      </a:r>
                    </a:p>
                  </a:txBody>
                  <a:tcPr marL="5962" marR="5962" marT="5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90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เพชรบูรณ์ </a:t>
                      </a:r>
                    </a:p>
                  </a:txBody>
                  <a:tcPr marL="5962" marR="5962" marT="5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50,000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49,000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  1,000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        123,300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90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หล่มเก่า </a:t>
                      </a:r>
                    </a:p>
                  </a:txBody>
                  <a:tcPr marL="5962" marR="5962" marT="5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30,000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30,000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         30,000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90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บึงสามพัน </a:t>
                      </a:r>
                    </a:p>
                  </a:txBody>
                  <a:tcPr marL="5962" marR="5962" marT="5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30,000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30,000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        120,000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90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น้ำหนาว </a:t>
                      </a:r>
                    </a:p>
                  </a:txBody>
                  <a:tcPr marL="5962" marR="5962" marT="5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20,000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18,650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  1,350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         76,700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90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หนองไผ่ </a:t>
                      </a:r>
                    </a:p>
                  </a:txBody>
                  <a:tcPr marL="5962" marR="5962" marT="5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40,000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40,000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       186,500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90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หล่มสัก </a:t>
                      </a:r>
                    </a:p>
                  </a:txBody>
                  <a:tcPr marL="5962" marR="5962" marT="5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50,000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49,550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     450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        104,000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90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วิเชียรบุรี </a:t>
                      </a:r>
                    </a:p>
                  </a:txBody>
                  <a:tcPr marL="5962" marR="5962" marT="5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30,000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19,150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10,850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         78,600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90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เขาค้อ </a:t>
                      </a:r>
                    </a:p>
                  </a:txBody>
                  <a:tcPr marL="5962" marR="5962" marT="5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10,000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10,050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-                  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         30,000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90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ชนแดน </a:t>
                      </a:r>
                    </a:p>
                  </a:txBody>
                  <a:tcPr marL="5962" marR="5962" marT="5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20,000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20,000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           6,800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90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วังโป่ง </a:t>
                      </a:r>
                    </a:p>
                  </a:txBody>
                  <a:tcPr marL="5962" marR="5962" marT="5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10,000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13,475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-              3,475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90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ศรีเทพ </a:t>
                      </a:r>
                    </a:p>
                  </a:txBody>
                  <a:tcPr marL="5962" marR="5962" marT="5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10,000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19,750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-              9,750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/>
                        </a:rPr>
                        <a:t>      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90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รวมมูลค่า</a:t>
                      </a:r>
                    </a:p>
                  </a:txBody>
                  <a:tcPr marL="5962" marR="5962" marT="5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H SarabunPSK"/>
                        </a:rPr>
                        <a:t>            300,000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H SarabunPSK"/>
                        </a:rPr>
                        <a:t>            299,625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TH SarabunPSK"/>
                        </a:rPr>
                        <a:t>                  375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/>
                        </a:rPr>
                        <a:t>                     755,900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7220" y="281940"/>
            <a:ext cx="78943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การจัดสรรเงินกันจังหวัด ปีงบประมาณ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2565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สำหรับจัดซื้อกัญชาทางการแพทย์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548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76E43B3-C9F6-4527-8ED0-E8918BB4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254E9F27-02E2-442F-A02B-791FD0A04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0"/>
            <a:ext cx="914281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5037" y="3942940"/>
            <a:ext cx="4688006" cy="90024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buClrTx/>
            </a:pPr>
            <a:r>
              <a:rPr lang="en-US" sz="5400" kern="1200" dirty="0">
                <a:solidFill>
                  <a:srgbClr val="FFFFFF"/>
                </a:solidFill>
                <a:latin typeface="Lucida Handwriting" pitchFamily="66" charset="0"/>
                <a:ea typeface="+mn-ea"/>
                <a:cs typeface="+mn-cs"/>
              </a:rPr>
              <a:t>Thank you</a:t>
            </a:r>
            <a:endParaRPr lang="th-TH" sz="5400" kern="1200" dirty="0">
              <a:solidFill>
                <a:srgbClr val="FFFFFF"/>
              </a:solidFill>
              <a:latin typeface="Lucida Handwriting" pitchFamily="66" charset="0"/>
              <a:ea typeface="+mn-ea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5885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Wildlife D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6826</TotalTime>
  <Words>372</Words>
  <Application>Microsoft Office PowerPoint</Application>
  <PresentationFormat>นำเสนอทางหน้าจอ (16:9)</PresentationFormat>
  <Paragraphs>114</Paragraphs>
  <Slides>5</Slides>
  <Notes>2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15" baseType="lpstr">
      <vt:lpstr>Arial</vt:lpstr>
      <vt:lpstr>2005_iannnnnMTV</vt:lpstr>
      <vt:lpstr>Mali</vt:lpstr>
      <vt:lpstr>Cordia New</vt:lpstr>
      <vt:lpstr>Catamaran</vt:lpstr>
      <vt:lpstr>Lucida Handwriting</vt:lpstr>
      <vt:lpstr>TH SarabunPSK</vt:lpstr>
      <vt:lpstr>LilyUPC</vt:lpstr>
      <vt:lpstr>JUAR_one_moment</vt:lpstr>
      <vt:lpstr>World Wildlife Day</vt:lpstr>
      <vt:lpstr>สาขากัญชาทางการแพทย์</vt:lpstr>
      <vt:lpstr>ต้นน้ำ</vt:lpstr>
      <vt:lpstr>ตัวชี้วัด SP สาขากัญชาทางการแพทย์ ปีงบประมาณ 2566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WILDLIFE</dc:title>
  <dc:creator>Bim</dc:creator>
  <cp:lastModifiedBy>Supawadee</cp:lastModifiedBy>
  <cp:revision>407</cp:revision>
  <dcterms:modified xsi:type="dcterms:W3CDTF">2022-11-01T14:55:07Z</dcterms:modified>
</cp:coreProperties>
</file>