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95" r:id="rId3"/>
    <p:sldMasterId id="2147483738" r:id="rId4"/>
    <p:sldMasterId id="2147483750" r:id="rId5"/>
    <p:sldMasterId id="2147483762" r:id="rId6"/>
    <p:sldMasterId id="2147483774" r:id="rId7"/>
    <p:sldMasterId id="2147483786" r:id="rId8"/>
  </p:sldMasterIdLst>
  <p:notesMasterIdLst>
    <p:notesMasterId r:id="rId23"/>
  </p:notesMasterIdLst>
  <p:sldIdLst>
    <p:sldId id="283" r:id="rId9"/>
    <p:sldId id="288" r:id="rId10"/>
    <p:sldId id="289" r:id="rId11"/>
    <p:sldId id="284" r:id="rId12"/>
    <p:sldId id="285" r:id="rId13"/>
    <p:sldId id="286" r:id="rId14"/>
    <p:sldId id="287" r:id="rId15"/>
    <p:sldId id="294" r:id="rId16"/>
    <p:sldId id="291" r:id="rId17"/>
    <p:sldId id="292" r:id="rId18"/>
    <p:sldId id="295" r:id="rId19"/>
    <p:sldId id="296" r:id="rId20"/>
    <p:sldId id="29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ลักษณะชุดรูปแบบ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AA73D-8325-4E0F-A2E1-7B706AAFA8B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9E52BAE-922B-4359-A958-B648C026FC24}">
      <dgm:prSet phldrT="[ข้อความ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ขอ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อนุญาต</a:t>
          </a:r>
          <a:r>
            <a:rPr lang="th-TH" sz="3600" b="1" dirty="0" smtClean="0">
              <a:ln w="10160"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ศึกษาวิจัย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สมุนไพรควบคุม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A2B728F-4691-47C5-827F-50AF05DFCA40}" type="parTrans" cxnId="{C19C8CEE-B5E4-46F3-A7E4-CD2733FF0909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8EF50821-2409-4B5E-8150-BABBB7F8AD18}" type="sibTrans" cxnId="{C19C8CEE-B5E4-46F3-A7E4-CD2733FF0909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DB51CD29-18A4-4508-8E63-E01F3DCDE281}">
      <dgm:prSet phldrT="[ข้อความ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2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ขอ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อนุญาต</a:t>
          </a:r>
          <a:r>
            <a:rPr lang="th-TH" sz="3600" b="1" dirty="0" smtClean="0">
              <a:ln w="10160"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ส่งออก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สมุนไพร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ควบคุม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  เพื่อ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การค้า</a:t>
          </a:r>
          <a:endParaRPr lang="en-US" sz="2800" b="1" dirty="0" smtClean="0">
            <a:ln w="10160">
              <a:prstDash val="solid"/>
            </a:ln>
            <a:solidFill>
              <a:schemeClr val="tx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FD48E4E6-2D57-4E26-B1D9-5E4AC367F4BA}" type="parTrans" cxnId="{EE5386B6-772C-4F54-9090-86236C798D2D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E5CF4D04-D666-49AB-9D29-640886E24679}" type="sibTrans" cxnId="{EE5386B6-772C-4F54-9090-86236C798D2D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8D324AE1-D56F-4635-8A9E-D8FBF09A6F44}">
      <dgm:prSet phldrT="[ข้อความ]" custT="1"/>
      <dgm:spPr>
        <a:solidFill>
          <a:srgbClr val="99CCFF"/>
        </a:solidFill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ขอ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อนุญาต</a:t>
          </a:r>
          <a:r>
            <a:rPr lang="th-TH" sz="3600" b="1" dirty="0" smtClean="0">
              <a:ln w="10160"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จำหน่าย/แปรรูป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สมุนไพร</a:t>
          </a:r>
        </a:p>
        <a:p>
          <a:pPr>
            <a:spcAft>
              <a:spcPts val="0"/>
            </a:spcAft>
          </a:pP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  ควบคุมเพื่อ</a:t>
          </a:r>
          <a:r>
            <a:rPr lang="th-TH" sz="2800" b="1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การค้า</a:t>
          </a:r>
          <a:endParaRPr lang="en-US" sz="2800" b="1" dirty="0" smtClean="0">
            <a:ln w="10160">
              <a:prstDash val="solid"/>
            </a:ln>
            <a:solidFill>
              <a:schemeClr val="tx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D7CA9E1D-AB5C-40A1-8476-E8B24FAE6DF3}" type="parTrans" cxnId="{F63CE6F4-6C3F-4FFB-949D-ACA43BBDCE9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89268249-854F-4BA2-AFAC-E1C78FF0B53D}" type="sibTrans" cxnId="{F63CE6F4-6C3F-4FFB-949D-ACA43BBDCE9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343C395B-A072-4A5F-9371-E9D637490741}" type="pres">
      <dgm:prSet presAssocID="{294AA73D-8325-4E0F-A2E1-7B706AAFA8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6EF720DA-6E9E-4FCE-8C68-AD873B30BB0E}" type="pres">
      <dgm:prSet presAssocID="{294AA73D-8325-4E0F-A2E1-7B706AAFA8BD}" presName="Name1" presStyleCnt="0"/>
      <dgm:spPr/>
    </dgm:pt>
    <dgm:pt modelId="{E23E96E4-7EB8-48DF-9797-D6E8BEE63FE2}" type="pres">
      <dgm:prSet presAssocID="{294AA73D-8325-4E0F-A2E1-7B706AAFA8BD}" presName="cycle" presStyleCnt="0"/>
      <dgm:spPr/>
    </dgm:pt>
    <dgm:pt modelId="{4927FF12-AE42-4213-82CE-AA0A807E4724}" type="pres">
      <dgm:prSet presAssocID="{294AA73D-8325-4E0F-A2E1-7B706AAFA8BD}" presName="srcNode" presStyleLbl="node1" presStyleIdx="0" presStyleCnt="3"/>
      <dgm:spPr/>
    </dgm:pt>
    <dgm:pt modelId="{800A7B9E-1D8E-4253-8FB4-8C3069FADCFA}" type="pres">
      <dgm:prSet presAssocID="{294AA73D-8325-4E0F-A2E1-7B706AAFA8BD}" presName="conn" presStyleLbl="parChTrans1D2" presStyleIdx="0" presStyleCnt="1"/>
      <dgm:spPr/>
      <dgm:t>
        <a:bodyPr/>
        <a:lstStyle/>
        <a:p>
          <a:endParaRPr lang="th-TH"/>
        </a:p>
      </dgm:t>
    </dgm:pt>
    <dgm:pt modelId="{66E95500-6C09-4B6F-9739-BC1D646A84C3}" type="pres">
      <dgm:prSet presAssocID="{294AA73D-8325-4E0F-A2E1-7B706AAFA8BD}" presName="extraNode" presStyleLbl="node1" presStyleIdx="0" presStyleCnt="3"/>
      <dgm:spPr/>
    </dgm:pt>
    <dgm:pt modelId="{E06BB0B6-0DAD-42A3-8A43-18F8277B41E1}" type="pres">
      <dgm:prSet presAssocID="{294AA73D-8325-4E0F-A2E1-7B706AAFA8BD}" presName="dstNode" presStyleLbl="node1" presStyleIdx="0" presStyleCnt="3"/>
      <dgm:spPr/>
    </dgm:pt>
    <dgm:pt modelId="{8B96694B-A2C5-4568-9DD3-F0C42A74C4F4}" type="pres">
      <dgm:prSet presAssocID="{A9E52BAE-922B-4359-A958-B648C026FC24}" presName="text_1" presStyleLbl="node1" presStyleIdx="0" presStyleCnt="3" custLinFactNeighborX="611" custLinFactNeighborY="-48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6D5111-EC17-4D39-A765-89491D696E17}" type="pres">
      <dgm:prSet presAssocID="{A9E52BAE-922B-4359-A958-B648C026FC24}" presName="accent_1" presStyleCnt="0"/>
      <dgm:spPr/>
    </dgm:pt>
    <dgm:pt modelId="{AEE2620B-9BCF-466A-A16A-A99A49059C59}" type="pres">
      <dgm:prSet presAssocID="{A9E52BAE-922B-4359-A958-B648C026FC24}" presName="accentRepeatNode" presStyleLbl="solidFgAcc1" presStyleIdx="0" presStyleCnt="3"/>
      <dgm:spPr/>
    </dgm:pt>
    <dgm:pt modelId="{C1E0AC0A-DDA2-433F-B8AF-847321AFB896}" type="pres">
      <dgm:prSet presAssocID="{DB51CD29-18A4-4508-8E63-E01F3DCDE28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0A8452-CE69-4493-81B4-AFCE436DB425}" type="pres">
      <dgm:prSet presAssocID="{DB51CD29-18A4-4508-8E63-E01F3DCDE281}" presName="accent_2" presStyleCnt="0"/>
      <dgm:spPr/>
    </dgm:pt>
    <dgm:pt modelId="{0D1B81E2-DA6B-4D42-90D3-1A14D5A0472A}" type="pres">
      <dgm:prSet presAssocID="{DB51CD29-18A4-4508-8E63-E01F3DCDE281}" presName="accentRepeatNode" presStyleLbl="solidFgAcc1" presStyleIdx="1" presStyleCnt="3"/>
      <dgm:spPr/>
    </dgm:pt>
    <dgm:pt modelId="{92615AA2-C698-4D7B-93CA-2C36E5B85DA8}" type="pres">
      <dgm:prSet presAssocID="{8D324AE1-D56F-4635-8A9E-D8FBF09A6F4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DD2E2B-6CD3-4211-8466-DF1761833B2E}" type="pres">
      <dgm:prSet presAssocID="{8D324AE1-D56F-4635-8A9E-D8FBF09A6F44}" presName="accent_3" presStyleCnt="0"/>
      <dgm:spPr/>
    </dgm:pt>
    <dgm:pt modelId="{DFEB067A-FA1B-439B-9E19-B172C9FD2F49}" type="pres">
      <dgm:prSet presAssocID="{8D324AE1-D56F-4635-8A9E-D8FBF09A6F44}" presName="accentRepeatNode" presStyleLbl="solidFgAcc1" presStyleIdx="2" presStyleCnt="3" custLinFactNeighborX="4532"/>
      <dgm:spPr/>
    </dgm:pt>
  </dgm:ptLst>
  <dgm:cxnLst>
    <dgm:cxn modelId="{EFFEACAC-1084-4D09-8872-D5621E279F96}" type="presOf" srcId="{DB51CD29-18A4-4508-8E63-E01F3DCDE281}" destId="{C1E0AC0A-DDA2-433F-B8AF-847321AFB896}" srcOrd="0" destOrd="0" presId="urn:microsoft.com/office/officeart/2008/layout/VerticalCurvedList"/>
    <dgm:cxn modelId="{90B61B8D-E97F-47AB-A726-0A9378B2BDA0}" type="presOf" srcId="{294AA73D-8325-4E0F-A2E1-7B706AAFA8BD}" destId="{343C395B-A072-4A5F-9371-E9D637490741}" srcOrd="0" destOrd="0" presId="urn:microsoft.com/office/officeart/2008/layout/VerticalCurvedList"/>
    <dgm:cxn modelId="{C2B60622-C0E5-4795-908D-E163B3DCF828}" type="presOf" srcId="{8D324AE1-D56F-4635-8A9E-D8FBF09A6F44}" destId="{92615AA2-C698-4D7B-93CA-2C36E5B85DA8}" srcOrd="0" destOrd="0" presId="urn:microsoft.com/office/officeart/2008/layout/VerticalCurvedList"/>
    <dgm:cxn modelId="{EE5386B6-772C-4F54-9090-86236C798D2D}" srcId="{294AA73D-8325-4E0F-A2E1-7B706AAFA8BD}" destId="{DB51CD29-18A4-4508-8E63-E01F3DCDE281}" srcOrd="1" destOrd="0" parTransId="{FD48E4E6-2D57-4E26-B1D9-5E4AC367F4BA}" sibTransId="{E5CF4D04-D666-49AB-9D29-640886E24679}"/>
    <dgm:cxn modelId="{41F1F84D-0023-4FF7-9469-2A472A9BFCF7}" type="presOf" srcId="{8EF50821-2409-4B5E-8150-BABBB7F8AD18}" destId="{800A7B9E-1D8E-4253-8FB4-8C3069FADCFA}" srcOrd="0" destOrd="0" presId="urn:microsoft.com/office/officeart/2008/layout/VerticalCurvedList"/>
    <dgm:cxn modelId="{C19C8CEE-B5E4-46F3-A7E4-CD2733FF0909}" srcId="{294AA73D-8325-4E0F-A2E1-7B706AAFA8BD}" destId="{A9E52BAE-922B-4359-A958-B648C026FC24}" srcOrd="0" destOrd="0" parTransId="{0A2B728F-4691-47C5-827F-50AF05DFCA40}" sibTransId="{8EF50821-2409-4B5E-8150-BABBB7F8AD18}"/>
    <dgm:cxn modelId="{4CD97C14-9C79-4408-BE51-42279C99C527}" type="presOf" srcId="{A9E52BAE-922B-4359-A958-B648C026FC24}" destId="{8B96694B-A2C5-4568-9DD3-F0C42A74C4F4}" srcOrd="0" destOrd="0" presId="urn:microsoft.com/office/officeart/2008/layout/VerticalCurvedList"/>
    <dgm:cxn modelId="{F63CE6F4-6C3F-4FFB-949D-ACA43BBDCE98}" srcId="{294AA73D-8325-4E0F-A2E1-7B706AAFA8BD}" destId="{8D324AE1-D56F-4635-8A9E-D8FBF09A6F44}" srcOrd="2" destOrd="0" parTransId="{D7CA9E1D-AB5C-40A1-8476-E8B24FAE6DF3}" sibTransId="{89268249-854F-4BA2-AFAC-E1C78FF0B53D}"/>
    <dgm:cxn modelId="{78511937-39DC-4335-882D-BAC5060EB7C6}" type="presParOf" srcId="{343C395B-A072-4A5F-9371-E9D637490741}" destId="{6EF720DA-6E9E-4FCE-8C68-AD873B30BB0E}" srcOrd="0" destOrd="0" presId="urn:microsoft.com/office/officeart/2008/layout/VerticalCurvedList"/>
    <dgm:cxn modelId="{6E6C4933-B7FD-4318-9DD8-94C992C2DE72}" type="presParOf" srcId="{6EF720DA-6E9E-4FCE-8C68-AD873B30BB0E}" destId="{E23E96E4-7EB8-48DF-9797-D6E8BEE63FE2}" srcOrd="0" destOrd="0" presId="urn:microsoft.com/office/officeart/2008/layout/VerticalCurvedList"/>
    <dgm:cxn modelId="{53DD9E36-0190-43C6-8B50-95869658B19F}" type="presParOf" srcId="{E23E96E4-7EB8-48DF-9797-D6E8BEE63FE2}" destId="{4927FF12-AE42-4213-82CE-AA0A807E4724}" srcOrd="0" destOrd="0" presId="urn:microsoft.com/office/officeart/2008/layout/VerticalCurvedList"/>
    <dgm:cxn modelId="{21CE96E7-E4EA-4DFF-91FE-16B888F456AF}" type="presParOf" srcId="{E23E96E4-7EB8-48DF-9797-D6E8BEE63FE2}" destId="{800A7B9E-1D8E-4253-8FB4-8C3069FADCFA}" srcOrd="1" destOrd="0" presId="urn:microsoft.com/office/officeart/2008/layout/VerticalCurvedList"/>
    <dgm:cxn modelId="{B480839E-393A-46C1-96AC-56EA18AA696C}" type="presParOf" srcId="{E23E96E4-7EB8-48DF-9797-D6E8BEE63FE2}" destId="{66E95500-6C09-4B6F-9739-BC1D646A84C3}" srcOrd="2" destOrd="0" presId="urn:microsoft.com/office/officeart/2008/layout/VerticalCurvedList"/>
    <dgm:cxn modelId="{A04A9FCE-F66E-4813-BB55-8393E794FA08}" type="presParOf" srcId="{E23E96E4-7EB8-48DF-9797-D6E8BEE63FE2}" destId="{E06BB0B6-0DAD-42A3-8A43-18F8277B41E1}" srcOrd="3" destOrd="0" presId="urn:microsoft.com/office/officeart/2008/layout/VerticalCurvedList"/>
    <dgm:cxn modelId="{0E8E9B74-614F-49D3-B48D-F964F956ED52}" type="presParOf" srcId="{6EF720DA-6E9E-4FCE-8C68-AD873B30BB0E}" destId="{8B96694B-A2C5-4568-9DD3-F0C42A74C4F4}" srcOrd="1" destOrd="0" presId="urn:microsoft.com/office/officeart/2008/layout/VerticalCurvedList"/>
    <dgm:cxn modelId="{EDEF51F7-619D-4CC3-8CCE-327FB8032B9E}" type="presParOf" srcId="{6EF720DA-6E9E-4FCE-8C68-AD873B30BB0E}" destId="{886D5111-EC17-4D39-A765-89491D696E17}" srcOrd="2" destOrd="0" presId="urn:microsoft.com/office/officeart/2008/layout/VerticalCurvedList"/>
    <dgm:cxn modelId="{BEFB1941-B44F-4EC9-ACAD-9F047130DCF6}" type="presParOf" srcId="{886D5111-EC17-4D39-A765-89491D696E17}" destId="{AEE2620B-9BCF-466A-A16A-A99A49059C59}" srcOrd="0" destOrd="0" presId="urn:microsoft.com/office/officeart/2008/layout/VerticalCurvedList"/>
    <dgm:cxn modelId="{1994BE62-A863-4BE8-A18C-FEC23B0E1395}" type="presParOf" srcId="{6EF720DA-6E9E-4FCE-8C68-AD873B30BB0E}" destId="{C1E0AC0A-DDA2-433F-B8AF-847321AFB896}" srcOrd="3" destOrd="0" presId="urn:microsoft.com/office/officeart/2008/layout/VerticalCurvedList"/>
    <dgm:cxn modelId="{8585731D-F815-48B6-993A-0822C4817FA6}" type="presParOf" srcId="{6EF720DA-6E9E-4FCE-8C68-AD873B30BB0E}" destId="{660A8452-CE69-4493-81B4-AFCE436DB425}" srcOrd="4" destOrd="0" presId="urn:microsoft.com/office/officeart/2008/layout/VerticalCurvedList"/>
    <dgm:cxn modelId="{764D511C-6F5A-4A5B-94EA-7B5EF8EC6D70}" type="presParOf" srcId="{660A8452-CE69-4493-81B4-AFCE436DB425}" destId="{0D1B81E2-DA6B-4D42-90D3-1A14D5A0472A}" srcOrd="0" destOrd="0" presId="urn:microsoft.com/office/officeart/2008/layout/VerticalCurvedList"/>
    <dgm:cxn modelId="{C2F7E27F-D191-45B7-90B0-88F4A647B460}" type="presParOf" srcId="{6EF720DA-6E9E-4FCE-8C68-AD873B30BB0E}" destId="{92615AA2-C698-4D7B-93CA-2C36E5B85DA8}" srcOrd="5" destOrd="0" presId="urn:microsoft.com/office/officeart/2008/layout/VerticalCurvedList"/>
    <dgm:cxn modelId="{12E8EE24-C7DA-4E39-A9DF-5AF621B81257}" type="presParOf" srcId="{6EF720DA-6E9E-4FCE-8C68-AD873B30BB0E}" destId="{D5DD2E2B-6CD3-4211-8466-DF1761833B2E}" srcOrd="6" destOrd="0" presId="urn:microsoft.com/office/officeart/2008/layout/VerticalCurvedList"/>
    <dgm:cxn modelId="{51B3D439-0A2C-4EA4-9CEA-4F15A4FA5926}" type="presParOf" srcId="{D5DD2E2B-6CD3-4211-8466-DF1761833B2E}" destId="{DFEB067A-FA1B-439B-9E19-B172C9FD2F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B98C-70F4-4E9B-B61B-A4E4AFFBEC50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</dgm:pt>
    <dgm:pt modelId="{5205E06F-0C57-4348-853C-C638302EA0EC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ผู้ขออนุญาต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ยื่นขออนุญาต โดยกรอก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ข้อมูลในใบรับคำขอ</a:t>
          </a:r>
          <a:endParaRPr lang="en-US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4D98BE5-7C70-447D-921B-A622F7FB0C3B}" type="parTrans" cxnId="{BA18BD28-8B8A-4DC2-AC31-C3C05306F084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60B5D24-739A-42E1-82BC-A3DDDF114CF3}" type="sibTrans" cxnId="{BA18BD28-8B8A-4DC2-AC31-C3C05306F084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5C9FE4D-7C34-449C-9A32-9F69999DD912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เจ้าหน้าที่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ออกใบคำขอรับอนุญาต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th-TH" sz="20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12)</a:t>
          </a:r>
          <a:endParaRPr lang="en-US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76EAC91-4A8D-46A1-A605-060EDE1D30B0}" type="parTrans" cxnId="{1214A95D-9747-4341-B941-0AE214A7962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D5A8F3E-827A-48A7-A61E-1CF1E0ECB700}" type="sibTrans" cxnId="{1214A95D-9747-4341-B941-0AE214A79623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A05E22D-0825-4FDB-88E7-E6CCA2CC6295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เจ้าหน้าที่เสนอเอกสาร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ต่อ นพ.</a:t>
          </a:r>
          <a:r>
            <a:rPr lang="th-TH" sz="20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สสจ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 เพื่ออนุญาต 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 ไม่เกิน </a:t>
          </a:r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30 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วัน)</a:t>
          </a:r>
          <a:endParaRPr lang="en-US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EC43F02-FAF1-4E04-A10F-D31E7C9FE56C}" type="parTrans" cxnId="{404FF3A9-3787-4633-8FF5-8FA98AB2D48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600C43C-C0A4-4EEF-B96E-EB795C1AC81A}" type="sibTrans" cxnId="{404FF3A9-3787-4633-8FF5-8FA98AB2D48E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453D08A-3ED5-481E-AB66-949E5FC992C1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ผู้ขออนุญาต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ชำระค่าธรรมเนียม 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1,000/ 20,000/ 3,000 )</a:t>
          </a:r>
          <a:endParaRPr lang="en-US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67091FC-A78D-4B73-AEAC-A7E50CE7EF24}" type="parTrans" cxnId="{3852CF3C-8CC6-416C-9046-EB73AA2EF55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BE6F558-3DEE-47B8-AD4D-7713D200F9A3}" type="sibTrans" cxnId="{3852CF3C-8CC6-416C-9046-EB73AA2EF556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E347BC6-0410-4F30-9297-85CF079EA207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ออกใบอนุญาต 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th-TH" sz="20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9/ </a:t>
          </a:r>
          <a:r>
            <a:rPr lang="th-TH" sz="20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</a:t>
          </a:r>
          <a:r>
            <a:rPr lang="th-TH" sz="20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11)</a:t>
          </a:r>
        </a:p>
      </dgm:t>
    </dgm:pt>
    <dgm:pt modelId="{1B9803B0-BA13-4103-9BEC-5A231DCB2849}" type="parTrans" cxnId="{26384FA7-2B45-443C-A35F-841B82AA415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696F59F-9806-4734-A955-E4EE4C8693AB}" type="sibTrans" cxnId="{26384FA7-2B45-443C-A35F-841B82AA415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40B6D41F-D870-4C9D-B0FC-0635E378A8EA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ผู้ขออนุญาต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ชำระค่าธรรมเนียม </a:t>
          </a:r>
        </a:p>
        <a:p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20 </a:t>
          </a:r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บาท/คำขอ</a:t>
          </a:r>
          <a:endParaRPr lang="en-US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1367922-B254-47C0-89AB-F794CDBB9DA1}" type="parTrans" cxnId="{6E0130B7-FC92-4CFF-B565-4DCF3C77E39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B51164D-50D7-4D24-ADBB-BFF51722A4AB}" type="sibTrans" cxnId="{6E0130B7-FC92-4CFF-B565-4DCF3C77E39E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B92C2C1-4705-45D5-BA69-0142BB564DE5}" type="pres">
      <dgm:prSet presAssocID="{1563B98C-70F4-4E9B-B61B-A4E4AFFBEC50}" presName="diagram" presStyleCnt="0">
        <dgm:presLayoutVars>
          <dgm:dir/>
          <dgm:resizeHandles val="exact"/>
        </dgm:presLayoutVars>
      </dgm:prSet>
      <dgm:spPr/>
    </dgm:pt>
    <dgm:pt modelId="{308A512B-02B9-4311-BE9D-974ECCFE2F42}" type="pres">
      <dgm:prSet presAssocID="{5205E06F-0C57-4348-853C-C638302EA0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85835-35B5-4CD0-BE75-9227E656F664}" type="pres">
      <dgm:prSet presAssocID="{760B5D24-739A-42E1-82BC-A3DDDF114C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492A6AD-9AAB-474D-95A4-1FAD63902805}" type="pres">
      <dgm:prSet presAssocID="{760B5D24-739A-42E1-82BC-A3DDDF114C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B0354C1-D786-461D-A902-9A4C4410C0CF}" type="pres">
      <dgm:prSet presAssocID="{40B6D41F-D870-4C9D-B0FC-0635E378A8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21A1C-59E6-4432-ACFE-9B27830E9C30}" type="pres">
      <dgm:prSet presAssocID="{8B51164D-50D7-4D24-ADBB-BFF51722A4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45F59A8-CBCC-45BF-8D1C-5A41D8239550}" type="pres">
      <dgm:prSet presAssocID="{8B51164D-50D7-4D24-ADBB-BFF51722A4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F0578EF-7751-49B1-A281-A7F8D155314F}" type="pres">
      <dgm:prSet presAssocID="{05C9FE4D-7C34-449C-9A32-9F69999DD9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D4A7-FEC9-4ED0-BA54-473AB10D6717}" type="pres">
      <dgm:prSet presAssocID="{5D5A8F3E-827A-48A7-A61E-1CF1E0ECB700}" presName="sibTrans" presStyleLbl="sibTrans2D1" presStyleIdx="2" presStyleCnt="5" custLinFactX="-37117" custLinFactNeighborX="-100000" custLinFactNeighborY="4936"/>
      <dgm:spPr/>
      <dgm:t>
        <a:bodyPr/>
        <a:lstStyle/>
        <a:p>
          <a:endParaRPr lang="en-US"/>
        </a:p>
      </dgm:t>
    </dgm:pt>
    <dgm:pt modelId="{AC445C2B-F79E-4A8D-A52D-6EEA55FD379A}" type="pres">
      <dgm:prSet presAssocID="{5D5A8F3E-827A-48A7-A61E-1CF1E0ECB70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E3C2209-6C9A-4B1B-994B-0BCEF2C78584}" type="pres">
      <dgm:prSet presAssocID="{AA05E22D-0825-4FDB-88E7-E6CCA2CC62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6FEAD-C0BF-43DE-BD04-09D8ABC375C6}" type="pres">
      <dgm:prSet presAssocID="{7600C43C-C0A4-4EEF-B96E-EB795C1AC81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A49A22D-171A-4811-9221-A1AD8C970B01}" type="pres">
      <dgm:prSet presAssocID="{7600C43C-C0A4-4EEF-B96E-EB795C1AC81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D806278-B793-4D92-9383-DDFE5E3928E4}" type="pres">
      <dgm:prSet presAssocID="{1453D08A-3ED5-481E-AB66-949E5FC992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38BA3-9526-47D4-ABC6-50F4CCD18087}" type="pres">
      <dgm:prSet presAssocID="{1BE6F558-3DEE-47B8-AD4D-7713D200F9A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6A3B820-FBA9-4964-B682-11A644A57518}" type="pres">
      <dgm:prSet presAssocID="{1BE6F558-3DEE-47B8-AD4D-7713D200F9A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B292CA8-89DD-47BF-91BE-DDE6345808B1}" type="pres">
      <dgm:prSet presAssocID="{0E347BC6-0410-4F30-9297-85CF079EA2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32E62-831F-4ACD-AD19-01CBF2021254}" type="presOf" srcId="{5D5A8F3E-827A-48A7-A61E-1CF1E0ECB700}" destId="{AC445C2B-F79E-4A8D-A52D-6EEA55FD379A}" srcOrd="1" destOrd="0" presId="urn:microsoft.com/office/officeart/2005/8/layout/process5"/>
    <dgm:cxn modelId="{404FF3A9-3787-4633-8FF5-8FA98AB2D48E}" srcId="{1563B98C-70F4-4E9B-B61B-A4E4AFFBEC50}" destId="{AA05E22D-0825-4FDB-88E7-E6CCA2CC6295}" srcOrd="3" destOrd="0" parTransId="{2EC43F02-FAF1-4E04-A10F-D31E7C9FE56C}" sibTransId="{7600C43C-C0A4-4EEF-B96E-EB795C1AC81A}"/>
    <dgm:cxn modelId="{652226EC-AC96-464F-80B0-D7CCFB6DE131}" type="presOf" srcId="{7600C43C-C0A4-4EEF-B96E-EB795C1AC81A}" destId="{F6A6FEAD-C0BF-43DE-BD04-09D8ABC375C6}" srcOrd="0" destOrd="0" presId="urn:microsoft.com/office/officeart/2005/8/layout/process5"/>
    <dgm:cxn modelId="{F4345013-BE29-46E9-AE50-3355E6A57E70}" type="presOf" srcId="{5205E06F-0C57-4348-853C-C638302EA0EC}" destId="{308A512B-02B9-4311-BE9D-974ECCFE2F42}" srcOrd="0" destOrd="0" presId="urn:microsoft.com/office/officeart/2005/8/layout/process5"/>
    <dgm:cxn modelId="{39DE0DCD-DF86-45D9-A683-B5779A8E0259}" type="presOf" srcId="{760B5D24-739A-42E1-82BC-A3DDDF114CF3}" destId="{C492A6AD-9AAB-474D-95A4-1FAD63902805}" srcOrd="1" destOrd="0" presId="urn:microsoft.com/office/officeart/2005/8/layout/process5"/>
    <dgm:cxn modelId="{26384FA7-2B45-443C-A35F-841B82AA4156}" srcId="{1563B98C-70F4-4E9B-B61B-A4E4AFFBEC50}" destId="{0E347BC6-0410-4F30-9297-85CF079EA207}" srcOrd="5" destOrd="0" parTransId="{1B9803B0-BA13-4103-9BEC-5A231DCB2849}" sibTransId="{B696F59F-9806-4734-A955-E4EE4C8693AB}"/>
    <dgm:cxn modelId="{B0EC0CCB-B814-453B-A265-FD3A2C368235}" type="presOf" srcId="{1BE6F558-3DEE-47B8-AD4D-7713D200F9A3}" destId="{EFD38BA3-9526-47D4-ABC6-50F4CCD18087}" srcOrd="0" destOrd="0" presId="urn:microsoft.com/office/officeart/2005/8/layout/process5"/>
    <dgm:cxn modelId="{6CBB5D93-234F-407E-95B1-1EBFBDA63968}" type="presOf" srcId="{1BE6F558-3DEE-47B8-AD4D-7713D200F9A3}" destId="{F6A3B820-FBA9-4964-B682-11A644A57518}" srcOrd="1" destOrd="0" presId="urn:microsoft.com/office/officeart/2005/8/layout/process5"/>
    <dgm:cxn modelId="{592CD7A7-5400-4D3E-9E85-5B90DA6B707B}" type="presOf" srcId="{0E347BC6-0410-4F30-9297-85CF079EA207}" destId="{7B292CA8-89DD-47BF-91BE-DDE6345808B1}" srcOrd="0" destOrd="0" presId="urn:microsoft.com/office/officeart/2005/8/layout/process5"/>
    <dgm:cxn modelId="{A2888B66-CE2E-4715-9F39-BDDBB3C01D7A}" type="presOf" srcId="{7600C43C-C0A4-4EEF-B96E-EB795C1AC81A}" destId="{8A49A22D-171A-4811-9221-A1AD8C970B01}" srcOrd="1" destOrd="0" presId="urn:microsoft.com/office/officeart/2005/8/layout/process5"/>
    <dgm:cxn modelId="{4568A7BD-22D8-4240-BD9C-A5735005F5EF}" type="presOf" srcId="{1453D08A-3ED5-481E-AB66-949E5FC992C1}" destId="{8D806278-B793-4D92-9383-DDFE5E3928E4}" srcOrd="0" destOrd="0" presId="urn:microsoft.com/office/officeart/2005/8/layout/process5"/>
    <dgm:cxn modelId="{7C6A3303-24A4-407F-9DC2-770F743426D1}" type="presOf" srcId="{8B51164D-50D7-4D24-ADBB-BFF51722A4AB}" destId="{445F59A8-CBCC-45BF-8D1C-5A41D8239550}" srcOrd="1" destOrd="0" presId="urn:microsoft.com/office/officeart/2005/8/layout/process5"/>
    <dgm:cxn modelId="{F9AEE5B8-4AEF-4A67-97CC-DA784E4615D3}" type="presOf" srcId="{8B51164D-50D7-4D24-ADBB-BFF51722A4AB}" destId="{31E21A1C-59E6-4432-ACFE-9B27830E9C30}" srcOrd="0" destOrd="0" presId="urn:microsoft.com/office/officeart/2005/8/layout/process5"/>
    <dgm:cxn modelId="{EDAB2363-E324-4161-98D7-454A630C5009}" type="presOf" srcId="{40B6D41F-D870-4C9D-B0FC-0635E378A8EA}" destId="{4B0354C1-D786-461D-A902-9A4C4410C0CF}" srcOrd="0" destOrd="0" presId="urn:microsoft.com/office/officeart/2005/8/layout/process5"/>
    <dgm:cxn modelId="{3CD7116D-6AA0-4AA7-9AA7-C8B8B3201662}" type="presOf" srcId="{05C9FE4D-7C34-449C-9A32-9F69999DD912}" destId="{9F0578EF-7751-49B1-A281-A7F8D155314F}" srcOrd="0" destOrd="0" presId="urn:microsoft.com/office/officeart/2005/8/layout/process5"/>
    <dgm:cxn modelId="{6E0130B7-FC92-4CFF-B565-4DCF3C77E39E}" srcId="{1563B98C-70F4-4E9B-B61B-A4E4AFFBEC50}" destId="{40B6D41F-D870-4C9D-B0FC-0635E378A8EA}" srcOrd="1" destOrd="0" parTransId="{01367922-B254-47C0-89AB-F794CDBB9DA1}" sibTransId="{8B51164D-50D7-4D24-ADBB-BFF51722A4AB}"/>
    <dgm:cxn modelId="{FB5882E0-F6C5-4052-8163-1243D57AA6B6}" type="presOf" srcId="{5D5A8F3E-827A-48A7-A61E-1CF1E0ECB700}" destId="{5464D4A7-FEC9-4ED0-BA54-473AB10D6717}" srcOrd="0" destOrd="0" presId="urn:microsoft.com/office/officeart/2005/8/layout/process5"/>
    <dgm:cxn modelId="{4BA59638-8A00-40C8-B362-1748E1E30277}" type="presOf" srcId="{760B5D24-739A-42E1-82BC-A3DDDF114CF3}" destId="{EEA85835-35B5-4CD0-BE75-9227E656F664}" srcOrd="0" destOrd="0" presId="urn:microsoft.com/office/officeart/2005/8/layout/process5"/>
    <dgm:cxn modelId="{C82183AB-2FDC-4C93-A992-49092CD63081}" type="presOf" srcId="{1563B98C-70F4-4E9B-B61B-A4E4AFFBEC50}" destId="{2B92C2C1-4705-45D5-BA69-0142BB564DE5}" srcOrd="0" destOrd="0" presId="urn:microsoft.com/office/officeart/2005/8/layout/process5"/>
    <dgm:cxn modelId="{BA18BD28-8B8A-4DC2-AC31-C3C05306F084}" srcId="{1563B98C-70F4-4E9B-B61B-A4E4AFFBEC50}" destId="{5205E06F-0C57-4348-853C-C638302EA0EC}" srcOrd="0" destOrd="0" parTransId="{D4D98BE5-7C70-447D-921B-A622F7FB0C3B}" sibTransId="{760B5D24-739A-42E1-82BC-A3DDDF114CF3}"/>
    <dgm:cxn modelId="{1214A95D-9747-4341-B941-0AE214A79623}" srcId="{1563B98C-70F4-4E9B-B61B-A4E4AFFBEC50}" destId="{05C9FE4D-7C34-449C-9A32-9F69999DD912}" srcOrd="2" destOrd="0" parTransId="{876EAC91-4A8D-46A1-A605-060EDE1D30B0}" sibTransId="{5D5A8F3E-827A-48A7-A61E-1CF1E0ECB700}"/>
    <dgm:cxn modelId="{9797320C-A0D4-4369-89E8-0284A4A68064}" type="presOf" srcId="{AA05E22D-0825-4FDB-88E7-E6CCA2CC6295}" destId="{FE3C2209-6C9A-4B1B-994B-0BCEF2C78584}" srcOrd="0" destOrd="0" presId="urn:microsoft.com/office/officeart/2005/8/layout/process5"/>
    <dgm:cxn modelId="{3852CF3C-8CC6-416C-9046-EB73AA2EF556}" srcId="{1563B98C-70F4-4E9B-B61B-A4E4AFFBEC50}" destId="{1453D08A-3ED5-481E-AB66-949E5FC992C1}" srcOrd="4" destOrd="0" parTransId="{A67091FC-A78D-4B73-AEAC-A7E50CE7EF24}" sibTransId="{1BE6F558-3DEE-47B8-AD4D-7713D200F9A3}"/>
    <dgm:cxn modelId="{02FE3391-4EF0-4ABC-937F-A1D2A9E194B3}" type="presParOf" srcId="{2B92C2C1-4705-45D5-BA69-0142BB564DE5}" destId="{308A512B-02B9-4311-BE9D-974ECCFE2F42}" srcOrd="0" destOrd="0" presId="urn:microsoft.com/office/officeart/2005/8/layout/process5"/>
    <dgm:cxn modelId="{6F533A05-BFCA-46E0-90AB-AE24ADE8216A}" type="presParOf" srcId="{2B92C2C1-4705-45D5-BA69-0142BB564DE5}" destId="{EEA85835-35B5-4CD0-BE75-9227E656F664}" srcOrd="1" destOrd="0" presId="urn:microsoft.com/office/officeart/2005/8/layout/process5"/>
    <dgm:cxn modelId="{C0101EAD-223C-4369-8F93-3E5C9DD00235}" type="presParOf" srcId="{EEA85835-35B5-4CD0-BE75-9227E656F664}" destId="{C492A6AD-9AAB-474D-95A4-1FAD63902805}" srcOrd="0" destOrd="0" presId="urn:microsoft.com/office/officeart/2005/8/layout/process5"/>
    <dgm:cxn modelId="{D9D83233-FE5B-4AE8-9EA9-A45841C106D6}" type="presParOf" srcId="{2B92C2C1-4705-45D5-BA69-0142BB564DE5}" destId="{4B0354C1-D786-461D-A902-9A4C4410C0CF}" srcOrd="2" destOrd="0" presId="urn:microsoft.com/office/officeart/2005/8/layout/process5"/>
    <dgm:cxn modelId="{559C4EFC-9CCF-48FA-A91E-0FD134055CFD}" type="presParOf" srcId="{2B92C2C1-4705-45D5-BA69-0142BB564DE5}" destId="{31E21A1C-59E6-4432-ACFE-9B27830E9C30}" srcOrd="3" destOrd="0" presId="urn:microsoft.com/office/officeart/2005/8/layout/process5"/>
    <dgm:cxn modelId="{14C4F109-30F1-4C2F-8C8B-FBB8E8D3F113}" type="presParOf" srcId="{31E21A1C-59E6-4432-ACFE-9B27830E9C30}" destId="{445F59A8-CBCC-45BF-8D1C-5A41D8239550}" srcOrd="0" destOrd="0" presId="urn:microsoft.com/office/officeart/2005/8/layout/process5"/>
    <dgm:cxn modelId="{A1EC483F-EE19-40ED-A449-35CBE9733353}" type="presParOf" srcId="{2B92C2C1-4705-45D5-BA69-0142BB564DE5}" destId="{9F0578EF-7751-49B1-A281-A7F8D155314F}" srcOrd="4" destOrd="0" presId="urn:microsoft.com/office/officeart/2005/8/layout/process5"/>
    <dgm:cxn modelId="{AED6C806-BBB0-4E8C-8460-906C3A7CA2F9}" type="presParOf" srcId="{2B92C2C1-4705-45D5-BA69-0142BB564DE5}" destId="{5464D4A7-FEC9-4ED0-BA54-473AB10D6717}" srcOrd="5" destOrd="0" presId="urn:microsoft.com/office/officeart/2005/8/layout/process5"/>
    <dgm:cxn modelId="{9F98AD42-0F6A-430E-A77C-3BC325D9E97A}" type="presParOf" srcId="{5464D4A7-FEC9-4ED0-BA54-473AB10D6717}" destId="{AC445C2B-F79E-4A8D-A52D-6EEA55FD379A}" srcOrd="0" destOrd="0" presId="urn:microsoft.com/office/officeart/2005/8/layout/process5"/>
    <dgm:cxn modelId="{72F88A6A-FFF9-4F44-A4B9-B460BFA4DE58}" type="presParOf" srcId="{2B92C2C1-4705-45D5-BA69-0142BB564DE5}" destId="{FE3C2209-6C9A-4B1B-994B-0BCEF2C78584}" srcOrd="6" destOrd="0" presId="urn:microsoft.com/office/officeart/2005/8/layout/process5"/>
    <dgm:cxn modelId="{6862C1AB-D664-4B16-8222-E4EF38501BA5}" type="presParOf" srcId="{2B92C2C1-4705-45D5-BA69-0142BB564DE5}" destId="{F6A6FEAD-C0BF-43DE-BD04-09D8ABC375C6}" srcOrd="7" destOrd="0" presId="urn:microsoft.com/office/officeart/2005/8/layout/process5"/>
    <dgm:cxn modelId="{B2729755-3571-4303-B83A-C7AC16BF4E49}" type="presParOf" srcId="{F6A6FEAD-C0BF-43DE-BD04-09D8ABC375C6}" destId="{8A49A22D-171A-4811-9221-A1AD8C970B01}" srcOrd="0" destOrd="0" presId="urn:microsoft.com/office/officeart/2005/8/layout/process5"/>
    <dgm:cxn modelId="{9F6E22A2-F000-4D73-812C-928D7B13C6B3}" type="presParOf" srcId="{2B92C2C1-4705-45D5-BA69-0142BB564DE5}" destId="{8D806278-B793-4D92-9383-DDFE5E3928E4}" srcOrd="8" destOrd="0" presId="urn:microsoft.com/office/officeart/2005/8/layout/process5"/>
    <dgm:cxn modelId="{4FABF566-2901-4DE4-A7C4-C61A813BABEC}" type="presParOf" srcId="{2B92C2C1-4705-45D5-BA69-0142BB564DE5}" destId="{EFD38BA3-9526-47D4-ABC6-50F4CCD18087}" srcOrd="9" destOrd="0" presId="urn:microsoft.com/office/officeart/2005/8/layout/process5"/>
    <dgm:cxn modelId="{63C6CBD7-5783-4280-BF24-17F0C9692AE7}" type="presParOf" srcId="{EFD38BA3-9526-47D4-ABC6-50F4CCD18087}" destId="{F6A3B820-FBA9-4964-B682-11A644A57518}" srcOrd="0" destOrd="0" presId="urn:microsoft.com/office/officeart/2005/8/layout/process5"/>
    <dgm:cxn modelId="{3CE93634-912C-4F21-97C5-8907E72D8F52}" type="presParOf" srcId="{2B92C2C1-4705-45D5-BA69-0142BB564DE5}" destId="{7B292CA8-89DD-47BF-91BE-DDE6345808B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A7B9E-1D8E-4253-8FB4-8C3069FADCFA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6694B-A2C5-4568-9DD3-F0C42A74C4F4}">
      <dsp:nvSpPr>
        <dsp:cNvPr id="0" name=""/>
        <dsp:cNvSpPr/>
      </dsp:nvSpPr>
      <dsp:spPr>
        <a:xfrm>
          <a:off x="644453" y="397384"/>
          <a:ext cx="5424153" cy="8805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9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ขอ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อนุญาต</a:t>
          </a:r>
          <a:r>
            <a:rPr lang="th-TH" sz="3600" b="1" kern="1200" dirty="0" smtClean="0">
              <a:ln w="10160"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ศึกษาวิจัย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สมุนไพรควบคุม</a:t>
          </a:r>
          <a:endParaRPr lang="th-TH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44453" y="397384"/>
        <a:ext cx="5424153" cy="880533"/>
      </dsp:txXfrm>
    </dsp:sp>
    <dsp:sp modelId="{AEE2620B-9BCF-466A-A16A-A99A49059C59}">
      <dsp:nvSpPr>
        <dsp:cNvPr id="0" name=""/>
        <dsp:cNvSpPr/>
      </dsp:nvSpPr>
      <dsp:spPr>
        <a:xfrm>
          <a:off x="60978" y="3302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0AC0A-DDA2-433F-B8AF-847321AFB896}">
      <dsp:nvSpPr>
        <dsp:cNvPr id="0" name=""/>
        <dsp:cNvSpPr/>
      </dsp:nvSpPr>
      <dsp:spPr>
        <a:xfrm>
          <a:off x="931385" y="1761066"/>
          <a:ext cx="5104079" cy="880533"/>
        </a:xfrm>
        <a:prstGeom prst="rect">
          <a:avLst/>
        </a:prstGeom>
        <a:solidFill>
          <a:schemeClr val="accent5">
            <a:hueOff val="2998506"/>
            <a:satOff val="-26751"/>
            <a:lumOff val="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9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2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ขอ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อนุญาต</a:t>
          </a:r>
          <a:r>
            <a:rPr lang="th-TH" sz="3600" b="1" kern="1200" dirty="0" smtClean="0">
              <a:ln w="10160"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ส่งออก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สมุนไพร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ควบคุม    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  เพื่อ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การค้า</a:t>
          </a:r>
          <a:endParaRPr lang="en-US" sz="2800" b="1" kern="1200" dirty="0" smtClean="0">
            <a:ln w="10160">
              <a:prstDash val="solid"/>
            </a:ln>
            <a:solidFill>
              <a:schemeClr val="tx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931385" y="1761066"/>
        <a:ext cx="5104079" cy="880533"/>
      </dsp:txXfrm>
    </dsp:sp>
    <dsp:sp modelId="{0D1B81E2-DA6B-4D42-90D3-1A14D5A0472A}">
      <dsp:nvSpPr>
        <dsp:cNvPr id="0" name=""/>
        <dsp:cNvSpPr/>
      </dsp:nvSpPr>
      <dsp:spPr>
        <a:xfrm>
          <a:off x="381052" y="16510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998506"/>
              <a:satOff val="-2675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15AA2-C698-4D7B-93CA-2C36E5B85DA8}">
      <dsp:nvSpPr>
        <dsp:cNvPr id="0" name=""/>
        <dsp:cNvSpPr/>
      </dsp:nvSpPr>
      <dsp:spPr>
        <a:xfrm>
          <a:off x="611311" y="3081866"/>
          <a:ext cx="5424153" cy="880533"/>
        </a:xfrm>
        <a:prstGeom prst="rect">
          <a:avLst/>
        </a:prstGeom>
        <a:solidFill>
          <a:srgbClr val="99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9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ขอ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อนุญาต</a:t>
          </a:r>
          <a:r>
            <a:rPr lang="th-TH" sz="3600" b="1" kern="1200" dirty="0" smtClean="0">
              <a:ln w="10160"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จำหน่าย/แปรรูป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สมุนไพร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  ควบคุมเพื่อ</a:t>
          </a:r>
          <a:r>
            <a:rPr lang="th-TH" sz="2800" b="1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การค้า</a:t>
          </a:r>
          <a:endParaRPr lang="en-US" sz="2800" b="1" kern="1200" dirty="0" smtClean="0">
            <a:ln w="10160">
              <a:prstDash val="solid"/>
            </a:ln>
            <a:solidFill>
              <a:schemeClr val="tx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611311" y="3081866"/>
        <a:ext cx="5424153" cy="880533"/>
      </dsp:txXfrm>
    </dsp:sp>
    <dsp:sp modelId="{DFEB067A-FA1B-439B-9E19-B172C9FD2F49}">
      <dsp:nvSpPr>
        <dsp:cNvPr id="0" name=""/>
        <dsp:cNvSpPr/>
      </dsp:nvSpPr>
      <dsp:spPr>
        <a:xfrm>
          <a:off x="110860" y="29718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997013"/>
              <a:satOff val="-53502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A512B-02B9-4311-BE9D-974ECCFE2F42}">
      <dsp:nvSpPr>
        <dsp:cNvPr id="0" name=""/>
        <dsp:cNvSpPr/>
      </dsp:nvSpPr>
      <dsp:spPr>
        <a:xfrm>
          <a:off x="6994" y="168918"/>
          <a:ext cx="2090437" cy="1254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ผู้ขออนุญาต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ยื่นขออนุญาต โดยกรอก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ข้อมูลในใบรับคำขอ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3730" y="205654"/>
        <a:ext cx="2016965" cy="1180790"/>
      </dsp:txXfrm>
    </dsp:sp>
    <dsp:sp modelId="{EEA85835-35B5-4CD0-BE75-9227E656F664}">
      <dsp:nvSpPr>
        <dsp:cNvPr id="0" name=""/>
        <dsp:cNvSpPr/>
      </dsp:nvSpPr>
      <dsp:spPr>
        <a:xfrm>
          <a:off x="2281390" y="536835"/>
          <a:ext cx="443172" cy="51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281390" y="640521"/>
        <a:ext cx="310220" cy="311056"/>
      </dsp:txXfrm>
    </dsp:sp>
    <dsp:sp modelId="{4B0354C1-D786-461D-A902-9A4C4410C0CF}">
      <dsp:nvSpPr>
        <dsp:cNvPr id="0" name=""/>
        <dsp:cNvSpPr/>
      </dsp:nvSpPr>
      <dsp:spPr>
        <a:xfrm>
          <a:off x="2933606" y="168918"/>
          <a:ext cx="2090437" cy="1254262"/>
        </a:xfrm>
        <a:prstGeom prst="roundRect">
          <a:avLst>
            <a:gd name="adj" fmla="val 10000"/>
          </a:avLst>
        </a:prstGeom>
        <a:solidFill>
          <a:schemeClr val="accent5">
            <a:hueOff val="1199403"/>
            <a:satOff val="-10700"/>
            <a:lumOff val="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ผู้ขออนุญาต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ชำระค่าธรรมเนียม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20 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บาท/คำขอ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970342" y="205654"/>
        <a:ext cx="2016965" cy="1180790"/>
      </dsp:txXfrm>
    </dsp:sp>
    <dsp:sp modelId="{31E21A1C-59E6-4432-ACFE-9B27830E9C30}">
      <dsp:nvSpPr>
        <dsp:cNvPr id="0" name=""/>
        <dsp:cNvSpPr/>
      </dsp:nvSpPr>
      <dsp:spPr>
        <a:xfrm>
          <a:off x="5208002" y="536835"/>
          <a:ext cx="443172" cy="51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99253"/>
            <a:satOff val="-13375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208002" y="640521"/>
        <a:ext cx="310220" cy="311056"/>
      </dsp:txXfrm>
    </dsp:sp>
    <dsp:sp modelId="{9F0578EF-7751-49B1-A281-A7F8D155314F}">
      <dsp:nvSpPr>
        <dsp:cNvPr id="0" name=""/>
        <dsp:cNvSpPr/>
      </dsp:nvSpPr>
      <dsp:spPr>
        <a:xfrm>
          <a:off x="5860219" y="168918"/>
          <a:ext cx="2090437" cy="1254262"/>
        </a:xfrm>
        <a:prstGeom prst="roundRect">
          <a:avLst>
            <a:gd name="adj" fmla="val 10000"/>
          </a:avLst>
        </a:prstGeom>
        <a:solidFill>
          <a:schemeClr val="accent5">
            <a:hueOff val="2398805"/>
            <a:satOff val="-21401"/>
            <a:lumOff val="1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เจ้าหน้าที่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ออกใบคำขอรับอนุญาต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th-TH" sz="20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12)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96955" y="205654"/>
        <a:ext cx="2016965" cy="1180790"/>
      </dsp:txXfrm>
    </dsp:sp>
    <dsp:sp modelId="{5464D4A7-FEC9-4ED0-BA54-473AB10D6717}">
      <dsp:nvSpPr>
        <dsp:cNvPr id="0" name=""/>
        <dsp:cNvSpPr/>
      </dsp:nvSpPr>
      <dsp:spPr>
        <a:xfrm rot="5400000">
          <a:off x="6076186" y="1595101"/>
          <a:ext cx="443172" cy="51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998506"/>
            <a:satOff val="-26751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6142244" y="1632729"/>
        <a:ext cx="311056" cy="310220"/>
      </dsp:txXfrm>
    </dsp:sp>
    <dsp:sp modelId="{FE3C2209-6C9A-4B1B-994B-0BCEF2C78584}">
      <dsp:nvSpPr>
        <dsp:cNvPr id="0" name=""/>
        <dsp:cNvSpPr/>
      </dsp:nvSpPr>
      <dsp:spPr>
        <a:xfrm>
          <a:off x="5860219" y="2259356"/>
          <a:ext cx="2090437" cy="1254262"/>
        </a:xfrm>
        <a:prstGeom prst="roundRect">
          <a:avLst>
            <a:gd name="adj" fmla="val 10000"/>
          </a:avLst>
        </a:prstGeom>
        <a:solidFill>
          <a:schemeClr val="accent5">
            <a:hueOff val="3598208"/>
            <a:satOff val="-32101"/>
            <a:lumOff val="1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เจ้าหน้าที่เสนอเอกสาร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ต่อ นพ.</a:t>
          </a:r>
          <a:r>
            <a:rPr lang="th-TH" sz="20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สสจ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 เพื่ออนุญาต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 ไม่เกิน 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30 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วัน)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96955" y="2296092"/>
        <a:ext cx="2016965" cy="1180790"/>
      </dsp:txXfrm>
    </dsp:sp>
    <dsp:sp modelId="{F6A6FEAD-C0BF-43DE-BD04-09D8ABC375C6}">
      <dsp:nvSpPr>
        <dsp:cNvPr id="0" name=""/>
        <dsp:cNvSpPr/>
      </dsp:nvSpPr>
      <dsp:spPr>
        <a:xfrm rot="10800000">
          <a:off x="5233088" y="2627273"/>
          <a:ext cx="443172" cy="51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497760"/>
            <a:satOff val="-40126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5366040" y="2730959"/>
        <a:ext cx="310220" cy="311056"/>
      </dsp:txXfrm>
    </dsp:sp>
    <dsp:sp modelId="{8D806278-B793-4D92-9383-DDFE5E3928E4}">
      <dsp:nvSpPr>
        <dsp:cNvPr id="0" name=""/>
        <dsp:cNvSpPr/>
      </dsp:nvSpPr>
      <dsp:spPr>
        <a:xfrm>
          <a:off x="2933606" y="2259356"/>
          <a:ext cx="2090437" cy="1254262"/>
        </a:xfrm>
        <a:prstGeom prst="roundRect">
          <a:avLst>
            <a:gd name="adj" fmla="val 10000"/>
          </a:avLst>
        </a:prstGeom>
        <a:solidFill>
          <a:schemeClr val="accent5">
            <a:hueOff val="4797610"/>
            <a:satOff val="-42802"/>
            <a:lumOff val="2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ผู้ขออนุญาต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ชำระค่าธรรมเนียม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1,000/ 20,000/ 3,000 )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970342" y="2296092"/>
        <a:ext cx="2016965" cy="1180790"/>
      </dsp:txXfrm>
    </dsp:sp>
    <dsp:sp modelId="{EFD38BA3-9526-47D4-ABC6-50F4CCD18087}">
      <dsp:nvSpPr>
        <dsp:cNvPr id="0" name=""/>
        <dsp:cNvSpPr/>
      </dsp:nvSpPr>
      <dsp:spPr>
        <a:xfrm rot="10800000">
          <a:off x="2306475" y="2627273"/>
          <a:ext cx="443172" cy="51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997013"/>
            <a:satOff val="-53502"/>
            <a:lumOff val="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2439427" y="2730959"/>
        <a:ext cx="310220" cy="311056"/>
      </dsp:txXfrm>
    </dsp:sp>
    <dsp:sp modelId="{7B292CA8-89DD-47BF-91BE-DDE6345808B1}">
      <dsp:nvSpPr>
        <dsp:cNvPr id="0" name=""/>
        <dsp:cNvSpPr/>
      </dsp:nvSpPr>
      <dsp:spPr>
        <a:xfrm>
          <a:off x="6994" y="2259356"/>
          <a:ext cx="2090437" cy="1254262"/>
        </a:xfrm>
        <a:prstGeom prst="roundRect">
          <a:avLst>
            <a:gd name="adj" fmla="val 10000"/>
          </a:avLst>
        </a:prstGeom>
        <a:solidFill>
          <a:schemeClr val="accent5">
            <a:hueOff val="5997013"/>
            <a:satOff val="-53502"/>
            <a:lumOff val="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ออกใบอนุญาต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th-TH" sz="20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9/ </a:t>
          </a:r>
          <a:r>
            <a:rPr lang="th-TH" sz="20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</a:t>
          </a:r>
          <a:r>
            <a:rPr lang="th-TH" sz="20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ภ.ท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11)</a:t>
          </a:r>
        </a:p>
      </dsp:txBody>
      <dsp:txXfrm>
        <a:off x="43730" y="2296092"/>
        <a:ext cx="2016965" cy="118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655A-66F6-4547-BD7D-FC3E29EE13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52E77-6212-41A4-9CAA-DE19D4D2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57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7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560513" y="1050925"/>
            <a:ext cx="3786187" cy="28384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>
                <a:solidFill>
                  <a:srgbClr val="514843"/>
                </a:solidFill>
              </a:rPr>
              <a:pPr algn="r"/>
              <a:t>11</a:t>
            </a:fld>
            <a:endParaRPr lang="th-TH" dirty="0">
              <a:solidFill>
                <a:srgbClr val="514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717756" y="1533967"/>
            <a:ext cx="7717500" cy="4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909584">
            <a:off x="-386845" y="5330058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 flipH="1">
            <a:off x="924902" y="63800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flipH="1">
            <a:off x="191878" y="28063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7779475" y="6288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 rot="-3259528" flipH="1">
            <a:off x="8168966" y="5049132"/>
            <a:ext cx="1649751" cy="1625414"/>
            <a:chOff x="1324450" y="3346550"/>
            <a:chExt cx="974050" cy="1279575"/>
          </a:xfrm>
        </p:grpSpPr>
        <p:sp>
          <p:nvSpPr>
            <p:cNvPr id="91" name="Google Shape;91;p4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4"/>
          <p:cNvSpPr/>
          <p:nvPr/>
        </p:nvSpPr>
        <p:spPr>
          <a:xfrm rot="-2977159" flipH="1">
            <a:off x="8657301" y="1230070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0203754" flipH="1">
            <a:off x="7358636" y="-1075305"/>
            <a:ext cx="2736312" cy="2089829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991580" y="2338800"/>
            <a:ext cx="25803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1"/>
          </p:nvPr>
        </p:nvSpPr>
        <p:spPr>
          <a:xfrm>
            <a:off x="1991580" y="2822633"/>
            <a:ext cx="25803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2"/>
          </p:nvPr>
        </p:nvSpPr>
        <p:spPr>
          <a:xfrm>
            <a:off x="5786525" y="2338800"/>
            <a:ext cx="25803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3"/>
          </p:nvPr>
        </p:nvSpPr>
        <p:spPr>
          <a:xfrm>
            <a:off x="5786525" y="2822633"/>
            <a:ext cx="25803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/>
          </p:nvPr>
        </p:nvSpPr>
        <p:spPr>
          <a:xfrm>
            <a:off x="1991580" y="4125400"/>
            <a:ext cx="23055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/>
          </p:nvPr>
        </p:nvSpPr>
        <p:spPr>
          <a:xfrm>
            <a:off x="5786525" y="4125400"/>
            <a:ext cx="25803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6"/>
          </p:nvPr>
        </p:nvSpPr>
        <p:spPr>
          <a:xfrm>
            <a:off x="5786525" y="4607867"/>
            <a:ext cx="25803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7" hasCustomPrompt="1"/>
          </p:nvPr>
        </p:nvSpPr>
        <p:spPr>
          <a:xfrm>
            <a:off x="1132452" y="2478400"/>
            <a:ext cx="714900" cy="8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 hasCustomPrompt="1"/>
          </p:nvPr>
        </p:nvSpPr>
        <p:spPr>
          <a:xfrm>
            <a:off x="4868250" y="2478400"/>
            <a:ext cx="842400" cy="8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1068700" y="4258067"/>
            <a:ext cx="842400" cy="8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8250" y="4264233"/>
            <a:ext cx="842400" cy="8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14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487853" y="-515937"/>
            <a:ext cx="1697433" cy="3253288"/>
            <a:chOff x="-487856" y="-386953"/>
            <a:chExt cx="1697433" cy="2439966"/>
          </a:xfrm>
        </p:grpSpPr>
        <p:grpSp>
          <p:nvGrpSpPr>
            <p:cNvPr id="351" name="Google Shape;351;p13"/>
            <p:cNvGrpSpPr/>
            <p:nvPr/>
          </p:nvGrpSpPr>
          <p:grpSpPr>
            <a:xfrm rot="-9797362">
              <a:off x="-298797" y="441817"/>
              <a:ext cx="1127038" cy="1480427"/>
              <a:chOff x="1324450" y="3346550"/>
              <a:chExt cx="974050" cy="1279575"/>
            </a:xfrm>
          </p:grpSpPr>
          <p:sp>
            <p:nvSpPr>
              <p:cNvPr id="352" name="Google Shape;352;p13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13"/>
            <p:cNvGrpSpPr/>
            <p:nvPr/>
          </p:nvGrpSpPr>
          <p:grpSpPr>
            <a:xfrm rot="9182912">
              <a:off x="209101" y="-338865"/>
              <a:ext cx="635062" cy="1764645"/>
              <a:chOff x="2295150" y="3140200"/>
              <a:chExt cx="580425" cy="1612825"/>
            </a:xfrm>
          </p:grpSpPr>
          <p:sp>
            <p:nvSpPr>
              <p:cNvPr id="367" name="Google Shape;367;p13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13"/>
            <p:cNvGrpSpPr/>
            <p:nvPr/>
          </p:nvGrpSpPr>
          <p:grpSpPr>
            <a:xfrm rot="9628125">
              <a:off x="65490" y="-99889"/>
              <a:ext cx="364081" cy="1486414"/>
              <a:chOff x="2815525" y="3515450"/>
              <a:chExt cx="332750" cy="1358500"/>
            </a:xfrm>
          </p:grpSpPr>
          <p:sp>
            <p:nvSpPr>
              <p:cNvPr id="370" name="Google Shape;370;p13"/>
              <p:cNvSpPr/>
              <p:nvPr/>
            </p:nvSpPr>
            <p:spPr>
              <a:xfrm>
                <a:off x="2816350" y="3515450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3"/>
              <p:cNvSpPr/>
              <p:nvPr/>
            </p:nvSpPr>
            <p:spPr>
              <a:xfrm>
                <a:off x="2815525" y="3515450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2" name="Google Shape;372;p13"/>
          <p:cNvSpPr/>
          <p:nvPr/>
        </p:nvSpPr>
        <p:spPr>
          <a:xfrm rot="9653507">
            <a:off x="8099056" y="1603661"/>
            <a:ext cx="1327025" cy="2830083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-3890714">
            <a:off x="-253676" y="5219653"/>
            <a:ext cx="1293255" cy="241900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3831004">
            <a:off x="635934" y="1703035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>
            <a:off x="8774539" y="7198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flipH="1">
            <a:off x="573201" y="54935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5"/>
          </p:nvPr>
        </p:nvSpPr>
        <p:spPr>
          <a:xfrm>
            <a:off x="1991580" y="4607867"/>
            <a:ext cx="25803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6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2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193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0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90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dirty="0">
              <a:solidFill>
                <a:srgbClr val="FFFFF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dirty="0">
              <a:solidFill>
                <a:srgbClr val="FFFFF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th-TH" noProof="0" smtClean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pic>
        <p:nvPicPr>
          <p:cNvPr id="10" name="รูปภาพที่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1" y="0"/>
            <a:ext cx="1310643" cy="2292094"/>
          </a:xfrm>
          <a:prstGeom prst="rect">
            <a:avLst/>
          </a:prstGeom>
        </p:spPr>
      </p:pic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5235799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19" name="ข้อความแนะนำ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900" b="1" i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หมายเหตุ:</a:t>
            </a:r>
          </a:p>
          <a:p>
            <a:r>
              <a:rPr lang="th-TH" sz="900" i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เมื่อต้องการเปลี่ยนรูปภาพบนสไลด์นี้ ให้เลือกรูปภาพ แล้วลบออก จากนั้น คลิกไอคอนรูปภาพในพื้นที่ที่สำรองไว้เพื่อแทรกรูปภาพของคุณ</a:t>
            </a:r>
          </a:p>
        </p:txBody>
      </p:sp>
    </p:spTree>
    <p:extLst>
      <p:ext uri="{BB962C8B-B14F-4D97-AF65-F5344CB8AC3E}">
        <p14:creationId xmlns:p14="http://schemas.microsoft.com/office/powerpoint/2010/main" val="30738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47375" y="830567"/>
            <a:ext cx="4965600" cy="1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1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2"/>
          </p:nvPr>
        </p:nvSpPr>
        <p:spPr>
          <a:xfrm>
            <a:off x="1066663" y="3796267"/>
            <a:ext cx="20700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066663" y="4843600"/>
            <a:ext cx="207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1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3"/>
          </p:nvPr>
        </p:nvSpPr>
        <p:spPr>
          <a:xfrm>
            <a:off x="3537000" y="3796267"/>
            <a:ext cx="20700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4"/>
          </p:nvPr>
        </p:nvSpPr>
        <p:spPr>
          <a:xfrm>
            <a:off x="3537000" y="4843600"/>
            <a:ext cx="207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1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5"/>
          </p:nvPr>
        </p:nvSpPr>
        <p:spPr>
          <a:xfrm>
            <a:off x="6007337" y="3796267"/>
            <a:ext cx="20700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6"/>
          </p:nvPr>
        </p:nvSpPr>
        <p:spPr>
          <a:xfrm>
            <a:off x="6007337" y="4843600"/>
            <a:ext cx="207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1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76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2" y="725803"/>
            <a:ext cx="4310035" cy="7383156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91190" y="5004956"/>
            <a:ext cx="2047551" cy="2660107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 rot="3909949">
            <a:off x="-813360" y="-464456"/>
            <a:ext cx="3329313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07152" y="-458893"/>
            <a:ext cx="1830167" cy="2120172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rot="3298303">
            <a:off x="-227812" y="1059257"/>
            <a:ext cx="1095741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660583" y="5669323"/>
            <a:ext cx="2047551" cy="2660107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 rot="-4633251">
            <a:off x="7661447" y="44443"/>
            <a:ext cx="2729992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 rot="4500072">
            <a:off x="100699" y="-1184978"/>
            <a:ext cx="2730101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2482800"/>
            <a:ext cx="58620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4545033"/>
            <a:ext cx="5383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268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3012016">
            <a:off x="6472725" y="1682445"/>
            <a:ext cx="2889224" cy="188271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 rot="-6326742">
            <a:off x="-1085248" y="2648174"/>
            <a:ext cx="3522445" cy="140153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415026" y="3261407"/>
            <a:ext cx="1919117" cy="2493251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40" name="Google Shape;40;p5"/>
          <p:cNvSpPr/>
          <p:nvPr/>
        </p:nvSpPr>
        <p:spPr>
          <a:xfrm rot="-3024716">
            <a:off x="206083" y="3591899"/>
            <a:ext cx="939776" cy="1593881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41" name="Google Shape;41;p5"/>
          <p:cNvSpPr/>
          <p:nvPr/>
        </p:nvSpPr>
        <p:spPr>
          <a:xfrm rot="-1656794">
            <a:off x="2626662" y="4236541"/>
            <a:ext cx="2427531" cy="315376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42" name="Google Shape;42;p5"/>
          <p:cNvSpPr/>
          <p:nvPr/>
        </p:nvSpPr>
        <p:spPr>
          <a:xfrm rot="-8487784">
            <a:off x="4730510" y="2081075"/>
            <a:ext cx="1352683" cy="156702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47375" y="830567"/>
            <a:ext cx="4965600" cy="1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8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736313" y="2851500"/>
            <a:ext cx="3247500" cy="3384000"/>
          </a:xfrm>
          <a:prstGeom prst="rect">
            <a:avLst/>
          </a:prstGeom>
          <a:solidFill>
            <a:srgbClr val="E0D9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95273" lvl="0" indent="-357697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733"/>
            </a:lvl1pPr>
            <a:lvl2pPr marL="990545" lvl="1" indent="-357697" rtl="0">
              <a:spcBef>
                <a:spcPts val="1733"/>
              </a:spcBef>
              <a:spcAft>
                <a:spcPts val="0"/>
              </a:spcAft>
              <a:buSzPts val="1600"/>
              <a:buChar char="○"/>
              <a:defRPr sz="1733"/>
            </a:lvl2pPr>
            <a:lvl3pPr marL="1485817" lvl="2" indent="-357697" rtl="0">
              <a:spcBef>
                <a:spcPts val="1733"/>
              </a:spcBef>
              <a:spcAft>
                <a:spcPts val="0"/>
              </a:spcAft>
              <a:buSzPts val="1600"/>
              <a:buChar char="■"/>
              <a:defRPr sz="1733"/>
            </a:lvl3pPr>
            <a:lvl4pPr marL="1981089" lvl="3" indent="-357697" rtl="0">
              <a:spcBef>
                <a:spcPts val="1733"/>
              </a:spcBef>
              <a:spcAft>
                <a:spcPts val="0"/>
              </a:spcAft>
              <a:buSzPts val="1600"/>
              <a:buChar char="●"/>
              <a:defRPr sz="1733"/>
            </a:lvl4pPr>
            <a:lvl5pPr marL="2476362" lvl="4" indent="-357697" rtl="0">
              <a:spcBef>
                <a:spcPts val="1733"/>
              </a:spcBef>
              <a:spcAft>
                <a:spcPts val="0"/>
              </a:spcAft>
              <a:buSzPts val="1600"/>
              <a:buChar char="○"/>
              <a:defRPr sz="1733"/>
            </a:lvl5pPr>
            <a:lvl6pPr marL="2971634" lvl="5" indent="-357697" rtl="0">
              <a:spcBef>
                <a:spcPts val="1733"/>
              </a:spcBef>
              <a:spcAft>
                <a:spcPts val="0"/>
              </a:spcAft>
              <a:buSzPts val="1600"/>
              <a:buChar char="■"/>
              <a:defRPr sz="1733"/>
            </a:lvl6pPr>
            <a:lvl7pPr marL="3466907" lvl="6" indent="-357697" rtl="0">
              <a:spcBef>
                <a:spcPts val="1733"/>
              </a:spcBef>
              <a:spcAft>
                <a:spcPts val="0"/>
              </a:spcAft>
              <a:buSzPts val="1600"/>
              <a:buChar char="●"/>
              <a:defRPr sz="1733"/>
            </a:lvl7pPr>
            <a:lvl8pPr marL="3962179" lvl="7" indent="-357697" rtl="0">
              <a:spcBef>
                <a:spcPts val="1733"/>
              </a:spcBef>
              <a:spcAft>
                <a:spcPts val="0"/>
              </a:spcAft>
              <a:buSzPts val="1600"/>
              <a:buChar char="○"/>
              <a:defRPr sz="1733"/>
            </a:lvl8pPr>
            <a:lvl9pPr marL="4457451" lvl="8" indent="-357697" rtl="0">
              <a:spcBef>
                <a:spcPts val="1733"/>
              </a:spcBef>
              <a:spcAft>
                <a:spcPts val="1733"/>
              </a:spcAft>
              <a:buSzPts val="1600"/>
              <a:buChar char="■"/>
              <a:defRPr sz="1733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160203" y="2851500"/>
            <a:ext cx="3247500" cy="3384000"/>
          </a:xfrm>
          <a:prstGeom prst="rect">
            <a:avLst/>
          </a:prstGeom>
          <a:solidFill>
            <a:srgbClr val="E0D9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95273" lvl="0" indent="-357697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733"/>
            </a:lvl1pPr>
            <a:lvl2pPr marL="990545" lvl="1" indent="-357697" rtl="0">
              <a:spcBef>
                <a:spcPts val="1733"/>
              </a:spcBef>
              <a:spcAft>
                <a:spcPts val="0"/>
              </a:spcAft>
              <a:buSzPts val="1600"/>
              <a:buChar char="○"/>
              <a:defRPr sz="1733"/>
            </a:lvl2pPr>
            <a:lvl3pPr marL="1485817" lvl="2" indent="-357697" rtl="0">
              <a:spcBef>
                <a:spcPts val="1733"/>
              </a:spcBef>
              <a:spcAft>
                <a:spcPts val="0"/>
              </a:spcAft>
              <a:buSzPts val="1600"/>
              <a:buChar char="■"/>
              <a:defRPr sz="1733"/>
            </a:lvl3pPr>
            <a:lvl4pPr marL="1981089" lvl="3" indent="-357697" rtl="0">
              <a:spcBef>
                <a:spcPts val="1733"/>
              </a:spcBef>
              <a:spcAft>
                <a:spcPts val="0"/>
              </a:spcAft>
              <a:buSzPts val="1600"/>
              <a:buChar char="●"/>
              <a:defRPr sz="1733"/>
            </a:lvl4pPr>
            <a:lvl5pPr marL="2476362" lvl="4" indent="-357697" rtl="0">
              <a:spcBef>
                <a:spcPts val="1733"/>
              </a:spcBef>
              <a:spcAft>
                <a:spcPts val="0"/>
              </a:spcAft>
              <a:buSzPts val="1600"/>
              <a:buChar char="○"/>
              <a:defRPr sz="1733"/>
            </a:lvl5pPr>
            <a:lvl6pPr marL="2971634" lvl="5" indent="-357697" rtl="0">
              <a:spcBef>
                <a:spcPts val="1733"/>
              </a:spcBef>
              <a:spcAft>
                <a:spcPts val="0"/>
              </a:spcAft>
              <a:buSzPts val="1600"/>
              <a:buChar char="■"/>
              <a:defRPr sz="1733"/>
            </a:lvl6pPr>
            <a:lvl7pPr marL="3466907" lvl="6" indent="-357697" rtl="0">
              <a:spcBef>
                <a:spcPts val="1733"/>
              </a:spcBef>
              <a:spcAft>
                <a:spcPts val="0"/>
              </a:spcAft>
              <a:buSzPts val="1600"/>
              <a:buChar char="●"/>
              <a:defRPr sz="1733"/>
            </a:lvl7pPr>
            <a:lvl8pPr marL="3962179" lvl="7" indent="-357697" rtl="0">
              <a:spcBef>
                <a:spcPts val="1733"/>
              </a:spcBef>
              <a:spcAft>
                <a:spcPts val="0"/>
              </a:spcAft>
              <a:buSzPts val="1600"/>
              <a:buChar char="○"/>
              <a:defRPr sz="1733"/>
            </a:lvl8pPr>
            <a:lvl9pPr marL="4457451" lvl="8" indent="-357697" rtl="0">
              <a:spcBef>
                <a:spcPts val="1733"/>
              </a:spcBef>
              <a:spcAft>
                <a:spcPts val="1733"/>
              </a:spcAft>
              <a:buSzPts val="1600"/>
              <a:buChar char="■"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22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1618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47375" y="830567"/>
            <a:ext cx="4965600" cy="1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8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5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2"/>
          </p:nvPr>
        </p:nvSpPr>
        <p:spPr>
          <a:xfrm>
            <a:off x="1066663" y="3796267"/>
            <a:ext cx="20700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066663" y="4843600"/>
            <a:ext cx="207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1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3"/>
          </p:nvPr>
        </p:nvSpPr>
        <p:spPr>
          <a:xfrm>
            <a:off x="3537000" y="3796267"/>
            <a:ext cx="20700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4"/>
          </p:nvPr>
        </p:nvSpPr>
        <p:spPr>
          <a:xfrm>
            <a:off x="3537000" y="4843600"/>
            <a:ext cx="207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1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5"/>
          </p:nvPr>
        </p:nvSpPr>
        <p:spPr>
          <a:xfrm>
            <a:off x="6007337" y="3796267"/>
            <a:ext cx="20700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6"/>
          </p:nvPr>
        </p:nvSpPr>
        <p:spPr>
          <a:xfrm>
            <a:off x="6007337" y="4843600"/>
            <a:ext cx="207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1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31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>
            <a:off x="4706875" y="3920167"/>
            <a:ext cx="35670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body" idx="1"/>
          </p:nvPr>
        </p:nvSpPr>
        <p:spPr>
          <a:xfrm>
            <a:off x="4680325" y="2171567"/>
            <a:ext cx="3620100" cy="1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381" name="Google Shape;381;p14"/>
          <p:cNvGrpSpPr/>
          <p:nvPr/>
        </p:nvGrpSpPr>
        <p:grpSpPr>
          <a:xfrm rot="-9475892">
            <a:off x="8763632" y="-120276"/>
            <a:ext cx="580403" cy="2150351"/>
            <a:chOff x="2295150" y="3140200"/>
            <a:chExt cx="580425" cy="1612825"/>
          </a:xfrm>
        </p:grpSpPr>
        <p:sp>
          <p:nvSpPr>
            <p:cNvPr id="382" name="Google Shape;382;p14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4"/>
          <p:cNvGrpSpPr/>
          <p:nvPr/>
        </p:nvGrpSpPr>
        <p:grpSpPr>
          <a:xfrm rot="10800000" flipH="1">
            <a:off x="8001380" y="207979"/>
            <a:ext cx="973953" cy="1705929"/>
            <a:chOff x="1324450" y="3346550"/>
            <a:chExt cx="974050" cy="1279575"/>
          </a:xfrm>
        </p:grpSpPr>
        <p:sp>
          <p:nvSpPr>
            <p:cNvPr id="385" name="Google Shape;385;p14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4"/>
          <p:cNvGrpSpPr/>
          <p:nvPr/>
        </p:nvGrpSpPr>
        <p:grpSpPr>
          <a:xfrm rot="-7462403">
            <a:off x="8408573" y="-171703"/>
            <a:ext cx="443680" cy="1358540"/>
            <a:chOff x="2815525" y="3515450"/>
            <a:chExt cx="332750" cy="1358500"/>
          </a:xfrm>
        </p:grpSpPr>
        <p:sp>
          <p:nvSpPr>
            <p:cNvPr id="400" name="Google Shape;400;p14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14"/>
          <p:cNvSpPr/>
          <p:nvPr/>
        </p:nvSpPr>
        <p:spPr>
          <a:xfrm rot="-6702898" flipH="1">
            <a:off x="-1681263" y="764260"/>
            <a:ext cx="3654533" cy="2018999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4"/>
          <p:cNvSpPr/>
          <p:nvPr/>
        </p:nvSpPr>
        <p:spPr>
          <a:xfrm rot="-8099723">
            <a:off x="8123016" y="5154990"/>
            <a:ext cx="1378553" cy="2578312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"/>
          <p:cNvSpPr/>
          <p:nvPr/>
        </p:nvSpPr>
        <p:spPr>
          <a:xfrm>
            <a:off x="619375" y="53157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4"/>
          <p:cNvSpPr/>
          <p:nvPr/>
        </p:nvSpPr>
        <p:spPr>
          <a:xfrm rot="2978874">
            <a:off x="1207014" y="5746456"/>
            <a:ext cx="250240" cy="18173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4"/>
          <p:cNvSpPr/>
          <p:nvPr/>
        </p:nvSpPr>
        <p:spPr>
          <a:xfrm flipH="1">
            <a:off x="300382" y="60658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4"/>
          <p:cNvSpPr/>
          <p:nvPr/>
        </p:nvSpPr>
        <p:spPr>
          <a:xfrm>
            <a:off x="8649259" y="47785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4"/>
          <p:cNvSpPr/>
          <p:nvPr/>
        </p:nvSpPr>
        <p:spPr>
          <a:xfrm>
            <a:off x="1590926" y="7298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-135798" y="-378733"/>
            <a:ext cx="4816019" cy="7690376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65" name="Google Shape;165;p25"/>
          <p:cNvSpPr/>
          <p:nvPr/>
        </p:nvSpPr>
        <p:spPr>
          <a:xfrm rot="-5400000">
            <a:off x="4795825" y="-292431"/>
            <a:ext cx="4737476" cy="4564896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3253108" y="5861492"/>
            <a:ext cx="1427127" cy="1854073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67" name="Google Shape;167;p25"/>
          <p:cNvSpPr/>
          <p:nvPr/>
        </p:nvSpPr>
        <p:spPr>
          <a:xfrm rot="9899979">
            <a:off x="7839786" y="1555725"/>
            <a:ext cx="2203075" cy="155835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68" name="Google Shape;168;p25"/>
          <p:cNvSpPr/>
          <p:nvPr/>
        </p:nvSpPr>
        <p:spPr>
          <a:xfrm rot="-3012062">
            <a:off x="-594508" y="2995914"/>
            <a:ext cx="1700815" cy="110830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323413" y="6412747"/>
            <a:ext cx="704853" cy="2125240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0" name="Google Shape;170;p25"/>
          <p:cNvSpPr/>
          <p:nvPr/>
        </p:nvSpPr>
        <p:spPr>
          <a:xfrm rot="-3012062">
            <a:off x="-594508" y="-249854"/>
            <a:ext cx="1700815" cy="110830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-751770" y="5861492"/>
            <a:ext cx="1427127" cy="1854073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2" name="Google Shape;172;p25"/>
          <p:cNvSpPr/>
          <p:nvPr/>
        </p:nvSpPr>
        <p:spPr>
          <a:xfrm rot="-5400000">
            <a:off x="1333823" y="6093623"/>
            <a:ext cx="2320556" cy="92331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3" name="Google Shape;173;p25"/>
          <p:cNvSpPr/>
          <p:nvPr/>
        </p:nvSpPr>
        <p:spPr>
          <a:xfrm rot="-8546986">
            <a:off x="7735856" y="1374464"/>
            <a:ext cx="1740461" cy="1231121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4" name="Google Shape;174;p25"/>
          <p:cNvSpPr/>
          <p:nvPr/>
        </p:nvSpPr>
        <p:spPr>
          <a:xfrm rot="9900059">
            <a:off x="6721402" y="-909257"/>
            <a:ext cx="1427117" cy="185406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5" name="Google Shape;175;p25"/>
          <p:cNvSpPr/>
          <p:nvPr/>
        </p:nvSpPr>
        <p:spPr>
          <a:xfrm rot="3599941">
            <a:off x="7966151" y="-943873"/>
            <a:ext cx="2355768" cy="1535097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endParaRPr sz="1517">
              <a:solidFill>
                <a:srgbClr val="000000"/>
              </a:solidFill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"/>
          </p:nvPr>
        </p:nvSpPr>
        <p:spPr>
          <a:xfrm>
            <a:off x="2955753" y="4110333"/>
            <a:ext cx="3232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 idx="2" hasCustomPrompt="1"/>
          </p:nvPr>
        </p:nvSpPr>
        <p:spPr>
          <a:xfrm>
            <a:off x="3965100" y="2233000"/>
            <a:ext cx="1213800" cy="8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488492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2934-7B17-4FFF-A8D4-3D6A0C59FBD2}" type="datetime1">
              <a:rPr lang="en-US" smtClean="0">
                <a:solidFill>
                  <a:srgbClr val="000000"/>
                </a:solidFill>
              </a:rPr>
              <a:pPr/>
              <a:t>12/27/2022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4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"/>
          <p:cNvSpPr txBox="1">
            <a:spLocks noGrp="1"/>
          </p:cNvSpPr>
          <p:nvPr>
            <p:ph type="subTitle" idx="1"/>
          </p:nvPr>
        </p:nvSpPr>
        <p:spPr>
          <a:xfrm>
            <a:off x="3846304" y="2054368"/>
            <a:ext cx="1451400" cy="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2"/>
          </p:nvPr>
        </p:nvSpPr>
        <p:spPr>
          <a:xfrm>
            <a:off x="1549408" y="2056768"/>
            <a:ext cx="1451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3"/>
          </p:nvPr>
        </p:nvSpPr>
        <p:spPr>
          <a:xfrm>
            <a:off x="6143200" y="2054368"/>
            <a:ext cx="1451400" cy="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4"/>
          </p:nvPr>
        </p:nvSpPr>
        <p:spPr>
          <a:xfrm>
            <a:off x="1286308" y="4114555"/>
            <a:ext cx="1977600" cy="1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5"/>
          </p:nvPr>
        </p:nvSpPr>
        <p:spPr>
          <a:xfrm>
            <a:off x="3583204" y="4114579"/>
            <a:ext cx="1977600" cy="1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6"/>
          </p:nvPr>
        </p:nvSpPr>
        <p:spPr>
          <a:xfrm>
            <a:off x="5880100" y="4113739"/>
            <a:ext cx="1977600" cy="1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grpSp>
        <p:nvGrpSpPr>
          <p:cNvPr id="417" name="Google Shape;417;p15"/>
          <p:cNvGrpSpPr/>
          <p:nvPr/>
        </p:nvGrpSpPr>
        <p:grpSpPr>
          <a:xfrm rot="1324265">
            <a:off x="-199370" y="4559081"/>
            <a:ext cx="602272" cy="2231295"/>
            <a:chOff x="2295150" y="3140200"/>
            <a:chExt cx="580425" cy="1612825"/>
          </a:xfrm>
        </p:grpSpPr>
        <p:sp>
          <p:nvSpPr>
            <p:cNvPr id="418" name="Google Shape;418;p15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5"/>
          <p:cNvGrpSpPr/>
          <p:nvPr/>
        </p:nvGrpSpPr>
        <p:grpSpPr>
          <a:xfrm flipH="1">
            <a:off x="182941" y="4679622"/>
            <a:ext cx="1010674" cy="1770249"/>
            <a:chOff x="1324450" y="3346550"/>
            <a:chExt cx="974050" cy="1279575"/>
          </a:xfrm>
        </p:grpSpPr>
        <p:sp>
          <p:nvSpPr>
            <p:cNvPr id="421" name="Google Shape;421;p15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5"/>
          <p:cNvGrpSpPr/>
          <p:nvPr/>
        </p:nvGrpSpPr>
        <p:grpSpPr>
          <a:xfrm rot="3337525">
            <a:off x="310785" y="5434113"/>
            <a:ext cx="460404" cy="1409748"/>
            <a:chOff x="2815525" y="3515450"/>
            <a:chExt cx="332750" cy="1358500"/>
          </a:xfrm>
        </p:grpSpPr>
        <p:sp>
          <p:nvSpPr>
            <p:cNvPr id="436" name="Google Shape;436;p15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15"/>
          <p:cNvSpPr/>
          <p:nvPr/>
        </p:nvSpPr>
        <p:spPr>
          <a:xfrm rot="4097102" flipH="1">
            <a:off x="7160604" y="3889189"/>
            <a:ext cx="3654533" cy="2018999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5"/>
          <p:cNvSpPr/>
          <p:nvPr/>
        </p:nvSpPr>
        <p:spPr>
          <a:xfrm rot="2147551">
            <a:off x="-335535" y="-1645099"/>
            <a:ext cx="1298045" cy="4315933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5"/>
          <p:cNvSpPr/>
          <p:nvPr/>
        </p:nvSpPr>
        <p:spPr>
          <a:xfrm flipH="1">
            <a:off x="8740423" y="1290955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5"/>
          <p:cNvSpPr/>
          <p:nvPr/>
        </p:nvSpPr>
        <p:spPr>
          <a:xfrm rot="-1436877">
            <a:off x="876410" y="6290743"/>
            <a:ext cx="187672" cy="242296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8740447" y="226289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5"/>
          <p:cNvSpPr/>
          <p:nvPr/>
        </p:nvSpPr>
        <p:spPr>
          <a:xfrm flipH="1">
            <a:off x="254094" y="183414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"/>
          <p:cNvSpPr/>
          <p:nvPr/>
        </p:nvSpPr>
        <p:spPr>
          <a:xfrm rot="467906" flipH="1">
            <a:off x="7622371" y="6160623"/>
            <a:ext cx="187691" cy="245623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title" idx="2"/>
          </p:nvPr>
        </p:nvSpPr>
        <p:spPr>
          <a:xfrm>
            <a:off x="821364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2739172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/>
          </p:nvPr>
        </p:nvSpPr>
        <p:spPr>
          <a:xfrm>
            <a:off x="4656991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title" idx="5"/>
          </p:nvPr>
        </p:nvSpPr>
        <p:spPr>
          <a:xfrm>
            <a:off x="6577236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779820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subTitle" idx="6"/>
          </p:nvPr>
        </p:nvSpPr>
        <p:spPr>
          <a:xfrm>
            <a:off x="2711484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7"/>
          </p:nvPr>
        </p:nvSpPr>
        <p:spPr>
          <a:xfrm>
            <a:off x="4643148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subTitle" idx="8"/>
          </p:nvPr>
        </p:nvSpPr>
        <p:spPr>
          <a:xfrm>
            <a:off x="6535692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55" name="Google Shape;455;p16"/>
          <p:cNvSpPr/>
          <p:nvPr/>
        </p:nvSpPr>
        <p:spPr>
          <a:xfrm flipH="1">
            <a:off x="8405919" y="56445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 flipH="1">
            <a:off x="8856896" y="53479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>
            <a:off x="8593615" y="60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 flipH="1">
            <a:off x="8528438" y="3490368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 flipH="1">
            <a:off x="348235" y="5161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 rot="-10203754">
            <a:off x="-700186" y="-1075305"/>
            <a:ext cx="2736312" cy="2089829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 rot="1909584">
            <a:off x="-386845" y="5330058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6"/>
          <p:cNvGrpSpPr/>
          <p:nvPr/>
        </p:nvGrpSpPr>
        <p:grpSpPr>
          <a:xfrm rot="-7758805">
            <a:off x="8098079" y="331222"/>
            <a:ext cx="1635813" cy="1611683"/>
            <a:chOff x="1324450" y="3346550"/>
            <a:chExt cx="974050" cy="1279575"/>
          </a:xfrm>
        </p:grpSpPr>
        <p:sp>
          <p:nvSpPr>
            <p:cNvPr id="463" name="Google Shape;463;p1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16"/>
          <p:cNvGrpSpPr/>
          <p:nvPr/>
        </p:nvGrpSpPr>
        <p:grpSpPr>
          <a:xfrm rot="-5972123">
            <a:off x="8085017" y="26187"/>
            <a:ext cx="987828" cy="1150633"/>
            <a:chOff x="1324450" y="3346550"/>
            <a:chExt cx="974050" cy="1279575"/>
          </a:xfrm>
        </p:grpSpPr>
        <p:sp>
          <p:nvSpPr>
            <p:cNvPr id="478" name="Google Shape;478;p1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subTitle" idx="1"/>
          </p:nvPr>
        </p:nvSpPr>
        <p:spPr>
          <a:xfrm>
            <a:off x="4196280" y="3429000"/>
            <a:ext cx="42345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4196200" y="1355400"/>
            <a:ext cx="4234500" cy="207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95" name="Google Shape;495;p17"/>
          <p:cNvSpPr/>
          <p:nvPr/>
        </p:nvSpPr>
        <p:spPr>
          <a:xfrm rot="-4208254" flipH="1">
            <a:off x="7451583" y="5009157"/>
            <a:ext cx="3517937" cy="1640995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7"/>
          <p:cNvSpPr/>
          <p:nvPr/>
        </p:nvSpPr>
        <p:spPr>
          <a:xfrm rot="9940364" flipH="1">
            <a:off x="-91011" y="-934059"/>
            <a:ext cx="2958577" cy="1646987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7"/>
          <p:cNvSpPr/>
          <p:nvPr/>
        </p:nvSpPr>
        <p:spPr>
          <a:xfrm flipH="1">
            <a:off x="8911065" y="37434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7"/>
          <p:cNvSpPr/>
          <p:nvPr/>
        </p:nvSpPr>
        <p:spPr>
          <a:xfrm flipH="1">
            <a:off x="712858" y="44290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17"/>
          <p:cNvGrpSpPr/>
          <p:nvPr/>
        </p:nvGrpSpPr>
        <p:grpSpPr>
          <a:xfrm rot="683518">
            <a:off x="8629958" y="5513933"/>
            <a:ext cx="973952" cy="1705928"/>
            <a:chOff x="1324450" y="3346550"/>
            <a:chExt cx="974050" cy="1279575"/>
          </a:xfrm>
        </p:grpSpPr>
        <p:sp>
          <p:nvSpPr>
            <p:cNvPr id="500" name="Google Shape;500;p17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17"/>
          <p:cNvSpPr/>
          <p:nvPr/>
        </p:nvSpPr>
        <p:spPr>
          <a:xfrm rot="959685">
            <a:off x="8649169" y="6431476"/>
            <a:ext cx="187696" cy="24563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7"/>
          <p:cNvSpPr/>
          <p:nvPr/>
        </p:nvSpPr>
        <p:spPr>
          <a:xfrm flipH="1">
            <a:off x="8322632" y="792138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7"/>
          <p:cNvSpPr/>
          <p:nvPr/>
        </p:nvSpPr>
        <p:spPr>
          <a:xfrm>
            <a:off x="4478178" y="5501519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 txBox="1">
            <a:spLocks noGrp="1"/>
          </p:cNvSpPr>
          <p:nvPr>
            <p:ph type="title"/>
          </p:nvPr>
        </p:nvSpPr>
        <p:spPr>
          <a:xfrm>
            <a:off x="1024849" y="2548333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title" idx="2"/>
          </p:nvPr>
        </p:nvSpPr>
        <p:spPr>
          <a:xfrm>
            <a:off x="3699352" y="2548333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title" idx="3"/>
          </p:nvPr>
        </p:nvSpPr>
        <p:spPr>
          <a:xfrm>
            <a:off x="6372475" y="2548333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title" idx="4"/>
          </p:nvPr>
        </p:nvSpPr>
        <p:spPr>
          <a:xfrm>
            <a:off x="1024849" y="4942161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 idx="5"/>
          </p:nvPr>
        </p:nvSpPr>
        <p:spPr>
          <a:xfrm>
            <a:off x="3699352" y="4942128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title" idx="6"/>
          </p:nvPr>
        </p:nvSpPr>
        <p:spPr>
          <a:xfrm>
            <a:off x="6372475" y="4942161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subTitle" idx="1"/>
          </p:nvPr>
        </p:nvSpPr>
        <p:spPr>
          <a:xfrm>
            <a:off x="838116" y="2803567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7"/>
          </p:nvPr>
        </p:nvSpPr>
        <p:spPr>
          <a:xfrm>
            <a:off x="3513804" y="2803567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subTitle" idx="8"/>
          </p:nvPr>
        </p:nvSpPr>
        <p:spPr>
          <a:xfrm>
            <a:off x="6185738" y="2803567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27" name="Google Shape;527;p18"/>
          <p:cNvSpPr txBox="1">
            <a:spLocks noGrp="1"/>
          </p:cNvSpPr>
          <p:nvPr>
            <p:ph type="subTitle" idx="9"/>
          </p:nvPr>
        </p:nvSpPr>
        <p:spPr>
          <a:xfrm>
            <a:off x="838116" y="5202496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28" name="Google Shape;528;p18"/>
          <p:cNvSpPr txBox="1">
            <a:spLocks noGrp="1"/>
          </p:cNvSpPr>
          <p:nvPr>
            <p:ph type="subTitle" idx="13"/>
          </p:nvPr>
        </p:nvSpPr>
        <p:spPr>
          <a:xfrm>
            <a:off x="3513804" y="5202463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29" name="Google Shape;529;p18"/>
          <p:cNvSpPr txBox="1">
            <a:spLocks noGrp="1"/>
          </p:cNvSpPr>
          <p:nvPr>
            <p:ph type="subTitle" idx="14"/>
          </p:nvPr>
        </p:nvSpPr>
        <p:spPr>
          <a:xfrm>
            <a:off x="6185738" y="5202496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30" name="Google Shape;530;p18"/>
          <p:cNvSpPr txBox="1">
            <a:spLocks noGrp="1"/>
          </p:cNvSpPr>
          <p:nvPr>
            <p:ph type="title" idx="15"/>
          </p:nvPr>
        </p:nvSpPr>
        <p:spPr>
          <a:xfrm>
            <a:off x="713225" y="593367"/>
            <a:ext cx="77175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31" name="Google Shape;531;p18"/>
          <p:cNvSpPr/>
          <p:nvPr/>
        </p:nvSpPr>
        <p:spPr>
          <a:xfrm rot="-10566651">
            <a:off x="-123899" y="-1486303"/>
            <a:ext cx="4433923" cy="2089835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 rot="-1909584" flipH="1">
            <a:off x="6465325" y="5390645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8430775" y="62057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8744014" y="28669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 flipH="1">
            <a:off x="688401" y="63159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18"/>
          <p:cNvGrpSpPr/>
          <p:nvPr/>
        </p:nvGrpSpPr>
        <p:grpSpPr>
          <a:xfrm rot="3259387">
            <a:off x="-435083" y="5253867"/>
            <a:ext cx="1298703" cy="1279545"/>
            <a:chOff x="1324450" y="3346550"/>
            <a:chExt cx="974050" cy="1279575"/>
          </a:xfrm>
        </p:grpSpPr>
        <p:sp>
          <p:nvSpPr>
            <p:cNvPr id="537" name="Google Shape;537;p18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18"/>
          <p:cNvSpPr/>
          <p:nvPr/>
        </p:nvSpPr>
        <p:spPr>
          <a:xfrm rot="2977159">
            <a:off x="215990" y="1290670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19"/>
          <p:cNvGrpSpPr/>
          <p:nvPr/>
        </p:nvGrpSpPr>
        <p:grpSpPr>
          <a:xfrm rot="-3044275">
            <a:off x="7408939" y="4027478"/>
            <a:ext cx="2773949" cy="2516726"/>
            <a:chOff x="4229025" y="2613217"/>
            <a:chExt cx="1424493" cy="1723204"/>
          </a:xfrm>
        </p:grpSpPr>
        <p:sp>
          <p:nvSpPr>
            <p:cNvPr id="554" name="Google Shape;554;p19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19"/>
            <p:cNvGrpSpPr/>
            <p:nvPr/>
          </p:nvGrpSpPr>
          <p:grpSpPr>
            <a:xfrm>
              <a:off x="4265725" y="2613217"/>
              <a:ext cx="1387793" cy="1723204"/>
              <a:chOff x="4265725" y="2613217"/>
              <a:chExt cx="1387793" cy="1723204"/>
            </a:xfrm>
          </p:grpSpPr>
          <p:sp>
            <p:nvSpPr>
              <p:cNvPr id="564" name="Google Shape;564;p19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 rot="596337">
                <a:off x="4563375" y="2685345"/>
                <a:ext cx="957383" cy="1580312"/>
              </a:xfrm>
              <a:custGeom>
                <a:avLst/>
                <a:gdLst/>
                <a:ahLst/>
                <a:cxnLst/>
                <a:rect l="l" t="t" r="r" b="b"/>
                <a:pathLst>
                  <a:path w="38295" h="63212" extrusionOk="0">
                    <a:moveTo>
                      <a:pt x="38294" y="0"/>
                    </a:moveTo>
                    <a:cubicBezTo>
                      <a:pt x="38161" y="67"/>
                      <a:pt x="37994" y="133"/>
                      <a:pt x="37861" y="267"/>
                    </a:cubicBezTo>
                    <a:cubicBezTo>
                      <a:pt x="34725" y="2502"/>
                      <a:pt x="31856" y="4770"/>
                      <a:pt x="29254" y="7072"/>
                    </a:cubicBezTo>
                    <a:cubicBezTo>
                      <a:pt x="29121" y="7205"/>
                      <a:pt x="28954" y="7305"/>
                      <a:pt x="28821" y="7439"/>
                    </a:cubicBezTo>
                    <a:cubicBezTo>
                      <a:pt x="26086" y="9807"/>
                      <a:pt x="23617" y="12275"/>
                      <a:pt x="21349" y="14711"/>
                    </a:cubicBezTo>
                    <a:cubicBezTo>
                      <a:pt x="21249" y="14811"/>
                      <a:pt x="21149" y="14944"/>
                      <a:pt x="21015" y="15077"/>
                    </a:cubicBezTo>
                    <a:cubicBezTo>
                      <a:pt x="18513" y="17779"/>
                      <a:pt x="16312" y="20548"/>
                      <a:pt x="14344" y="23250"/>
                    </a:cubicBezTo>
                    <a:cubicBezTo>
                      <a:pt x="14277" y="23417"/>
                      <a:pt x="14144" y="23550"/>
                      <a:pt x="14077" y="23650"/>
                    </a:cubicBezTo>
                    <a:cubicBezTo>
                      <a:pt x="12109" y="26419"/>
                      <a:pt x="10441" y="29087"/>
                      <a:pt x="8973" y="31723"/>
                    </a:cubicBezTo>
                    <a:cubicBezTo>
                      <a:pt x="8873" y="31889"/>
                      <a:pt x="8807" y="32023"/>
                      <a:pt x="8740" y="32190"/>
                    </a:cubicBezTo>
                    <a:cubicBezTo>
                      <a:pt x="6972" y="35392"/>
                      <a:pt x="5538" y="38528"/>
                      <a:pt x="4437" y="41430"/>
                    </a:cubicBezTo>
                    <a:cubicBezTo>
                      <a:pt x="4403" y="41563"/>
                      <a:pt x="4303" y="41730"/>
                      <a:pt x="4270" y="41897"/>
                    </a:cubicBezTo>
                    <a:cubicBezTo>
                      <a:pt x="167" y="52871"/>
                      <a:pt x="0" y="61044"/>
                      <a:pt x="67" y="62812"/>
                    </a:cubicBezTo>
                    <a:lnTo>
                      <a:pt x="67" y="63212"/>
                    </a:lnTo>
                    <a:cubicBezTo>
                      <a:pt x="200" y="63112"/>
                      <a:pt x="334" y="63078"/>
                      <a:pt x="467" y="62978"/>
                    </a:cubicBezTo>
                    <a:cubicBezTo>
                      <a:pt x="4670" y="60777"/>
                      <a:pt x="8440" y="58108"/>
                      <a:pt x="11775" y="55073"/>
                    </a:cubicBezTo>
                    <a:cubicBezTo>
                      <a:pt x="11942" y="54939"/>
                      <a:pt x="12076" y="54806"/>
                      <a:pt x="12176" y="54706"/>
                    </a:cubicBezTo>
                    <a:cubicBezTo>
                      <a:pt x="14844" y="52271"/>
                      <a:pt x="17246" y="49602"/>
                      <a:pt x="19414" y="46867"/>
                    </a:cubicBezTo>
                    <a:cubicBezTo>
                      <a:pt x="19481" y="46733"/>
                      <a:pt x="19614" y="46600"/>
                      <a:pt x="19681" y="46467"/>
                    </a:cubicBezTo>
                    <a:cubicBezTo>
                      <a:pt x="21616" y="44032"/>
                      <a:pt x="23350" y="41430"/>
                      <a:pt x="24918" y="38794"/>
                    </a:cubicBezTo>
                    <a:cubicBezTo>
                      <a:pt x="24985" y="38694"/>
                      <a:pt x="25085" y="38528"/>
                      <a:pt x="25152" y="38394"/>
                    </a:cubicBezTo>
                    <a:cubicBezTo>
                      <a:pt x="26786" y="35592"/>
                      <a:pt x="28254" y="32757"/>
                      <a:pt x="29421" y="30021"/>
                    </a:cubicBezTo>
                    <a:cubicBezTo>
                      <a:pt x="29455" y="29888"/>
                      <a:pt x="29521" y="29721"/>
                      <a:pt x="29588" y="29588"/>
                    </a:cubicBezTo>
                    <a:cubicBezTo>
                      <a:pt x="30956" y="26552"/>
                      <a:pt x="32123" y="23550"/>
                      <a:pt x="33124" y="20681"/>
                    </a:cubicBezTo>
                    <a:cubicBezTo>
                      <a:pt x="33191" y="20515"/>
                      <a:pt x="33224" y="20381"/>
                      <a:pt x="33291" y="20214"/>
                    </a:cubicBezTo>
                    <a:cubicBezTo>
                      <a:pt x="34458" y="16779"/>
                      <a:pt x="35359" y="13610"/>
                      <a:pt x="36059" y="10841"/>
                    </a:cubicBezTo>
                    <a:lnTo>
                      <a:pt x="36193" y="10341"/>
                    </a:lnTo>
                    <a:cubicBezTo>
                      <a:pt x="37460" y="5404"/>
                      <a:pt x="38027" y="1768"/>
                      <a:pt x="38194" y="500"/>
                    </a:cubicBezTo>
                    <a:cubicBezTo>
                      <a:pt x="38228" y="167"/>
                      <a:pt x="38294" y="0"/>
                      <a:pt x="3829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 rot="596337">
                <a:off x="4565204" y="2684118"/>
                <a:ext cx="959058" cy="1581162"/>
              </a:xfrm>
              <a:custGeom>
                <a:avLst/>
                <a:gdLst/>
                <a:ahLst/>
                <a:cxnLst/>
                <a:rect l="l" t="t" r="r" b="b"/>
                <a:pathLst>
                  <a:path w="38362" h="63246" extrusionOk="0">
                    <a:moveTo>
                      <a:pt x="38362" y="0"/>
                    </a:moveTo>
                    <a:lnTo>
                      <a:pt x="38362" y="0"/>
                    </a:lnTo>
                    <a:cubicBezTo>
                      <a:pt x="38228" y="100"/>
                      <a:pt x="38062" y="167"/>
                      <a:pt x="37928" y="301"/>
                    </a:cubicBezTo>
                    <a:cubicBezTo>
                      <a:pt x="35893" y="4403"/>
                      <a:pt x="33792" y="8440"/>
                      <a:pt x="31724" y="12476"/>
                    </a:cubicBezTo>
                    <a:cubicBezTo>
                      <a:pt x="31090" y="13643"/>
                      <a:pt x="30523" y="14811"/>
                      <a:pt x="29889" y="15978"/>
                    </a:cubicBezTo>
                    <a:cubicBezTo>
                      <a:pt x="29422" y="13010"/>
                      <a:pt x="29222" y="10074"/>
                      <a:pt x="29289" y="7105"/>
                    </a:cubicBezTo>
                    <a:lnTo>
                      <a:pt x="29289" y="7105"/>
                    </a:lnTo>
                    <a:cubicBezTo>
                      <a:pt x="29188" y="7205"/>
                      <a:pt x="29022" y="7339"/>
                      <a:pt x="28888" y="7472"/>
                    </a:cubicBezTo>
                    <a:cubicBezTo>
                      <a:pt x="28855" y="10474"/>
                      <a:pt x="29055" y="13510"/>
                      <a:pt x="29555" y="16512"/>
                    </a:cubicBezTo>
                    <a:lnTo>
                      <a:pt x="29555" y="16545"/>
                    </a:lnTo>
                    <a:cubicBezTo>
                      <a:pt x="28054" y="19381"/>
                      <a:pt x="26553" y="22183"/>
                      <a:pt x="25019" y="24985"/>
                    </a:cubicBezTo>
                    <a:cubicBezTo>
                      <a:pt x="23351" y="21716"/>
                      <a:pt x="22083" y="18280"/>
                      <a:pt x="21350" y="14711"/>
                    </a:cubicBezTo>
                    <a:cubicBezTo>
                      <a:pt x="21216" y="14844"/>
                      <a:pt x="21116" y="14978"/>
                      <a:pt x="21016" y="15111"/>
                    </a:cubicBezTo>
                    <a:cubicBezTo>
                      <a:pt x="21516" y="17479"/>
                      <a:pt x="22250" y="19814"/>
                      <a:pt x="23184" y="22049"/>
                    </a:cubicBezTo>
                    <a:cubicBezTo>
                      <a:pt x="23685" y="23217"/>
                      <a:pt x="24185" y="24351"/>
                      <a:pt x="24752" y="25452"/>
                    </a:cubicBezTo>
                    <a:cubicBezTo>
                      <a:pt x="24685" y="25652"/>
                      <a:pt x="24552" y="25819"/>
                      <a:pt x="24452" y="26019"/>
                    </a:cubicBezTo>
                    <a:cubicBezTo>
                      <a:pt x="23117" y="28387"/>
                      <a:pt x="21783" y="30789"/>
                      <a:pt x="20416" y="33124"/>
                    </a:cubicBezTo>
                    <a:cubicBezTo>
                      <a:pt x="17880" y="30222"/>
                      <a:pt x="15846" y="26886"/>
                      <a:pt x="14345" y="23350"/>
                    </a:cubicBezTo>
                    <a:cubicBezTo>
                      <a:pt x="14244" y="23517"/>
                      <a:pt x="14111" y="23651"/>
                      <a:pt x="14044" y="23784"/>
                    </a:cubicBezTo>
                    <a:cubicBezTo>
                      <a:pt x="15012" y="26119"/>
                      <a:pt x="16246" y="28321"/>
                      <a:pt x="17714" y="30389"/>
                    </a:cubicBezTo>
                    <a:cubicBezTo>
                      <a:pt x="18447" y="31489"/>
                      <a:pt x="19281" y="32524"/>
                      <a:pt x="20182" y="33524"/>
                    </a:cubicBezTo>
                    <a:cubicBezTo>
                      <a:pt x="19048" y="35492"/>
                      <a:pt x="17880" y="37460"/>
                      <a:pt x="16680" y="39362"/>
                    </a:cubicBezTo>
                    <a:cubicBezTo>
                      <a:pt x="16112" y="40196"/>
                      <a:pt x="15612" y="41030"/>
                      <a:pt x="15078" y="41864"/>
                    </a:cubicBezTo>
                    <a:cubicBezTo>
                      <a:pt x="12510" y="38895"/>
                      <a:pt x="10375" y="35492"/>
                      <a:pt x="8907" y="31823"/>
                    </a:cubicBezTo>
                    <a:cubicBezTo>
                      <a:pt x="8841" y="31990"/>
                      <a:pt x="8741" y="32123"/>
                      <a:pt x="8674" y="32290"/>
                    </a:cubicBezTo>
                    <a:cubicBezTo>
                      <a:pt x="9708" y="34725"/>
                      <a:pt x="10942" y="37060"/>
                      <a:pt x="12510" y="39228"/>
                    </a:cubicBezTo>
                    <a:cubicBezTo>
                      <a:pt x="13244" y="40296"/>
                      <a:pt x="14044" y="41297"/>
                      <a:pt x="14878" y="42231"/>
                    </a:cubicBezTo>
                    <a:cubicBezTo>
                      <a:pt x="13411" y="44499"/>
                      <a:pt x="11943" y="46734"/>
                      <a:pt x="10442" y="48969"/>
                    </a:cubicBezTo>
                    <a:cubicBezTo>
                      <a:pt x="10408" y="48969"/>
                      <a:pt x="10408" y="48902"/>
                      <a:pt x="10408" y="48902"/>
                    </a:cubicBezTo>
                    <a:cubicBezTo>
                      <a:pt x="8107" y="46700"/>
                      <a:pt x="6072" y="44199"/>
                      <a:pt x="4371" y="41530"/>
                    </a:cubicBezTo>
                    <a:cubicBezTo>
                      <a:pt x="4337" y="41663"/>
                      <a:pt x="4237" y="41830"/>
                      <a:pt x="4204" y="41997"/>
                    </a:cubicBezTo>
                    <a:cubicBezTo>
                      <a:pt x="5238" y="43531"/>
                      <a:pt x="6372" y="45033"/>
                      <a:pt x="7573" y="46467"/>
                    </a:cubicBezTo>
                    <a:cubicBezTo>
                      <a:pt x="8407" y="47368"/>
                      <a:pt x="9241" y="48302"/>
                      <a:pt x="10175" y="49169"/>
                    </a:cubicBezTo>
                    <a:cubicBezTo>
                      <a:pt x="10208" y="49169"/>
                      <a:pt x="10208" y="49202"/>
                      <a:pt x="10242" y="49202"/>
                    </a:cubicBezTo>
                    <a:cubicBezTo>
                      <a:pt x="9608" y="50170"/>
                      <a:pt x="8941" y="51070"/>
                      <a:pt x="8274" y="52038"/>
                    </a:cubicBezTo>
                    <a:cubicBezTo>
                      <a:pt x="5672" y="55740"/>
                      <a:pt x="2903" y="59376"/>
                      <a:pt x="1" y="62879"/>
                    </a:cubicBezTo>
                    <a:lnTo>
                      <a:pt x="1" y="63246"/>
                    </a:lnTo>
                    <a:cubicBezTo>
                      <a:pt x="168" y="63179"/>
                      <a:pt x="268" y="63145"/>
                      <a:pt x="401" y="63045"/>
                    </a:cubicBezTo>
                    <a:cubicBezTo>
                      <a:pt x="2770" y="60143"/>
                      <a:pt x="5105" y="57141"/>
                      <a:pt x="7340" y="54072"/>
                    </a:cubicBezTo>
                    <a:cubicBezTo>
                      <a:pt x="8507" y="54473"/>
                      <a:pt x="9708" y="54739"/>
                      <a:pt x="10909" y="55006"/>
                    </a:cubicBezTo>
                    <a:cubicBezTo>
                      <a:pt x="11176" y="55040"/>
                      <a:pt x="11442" y="55140"/>
                      <a:pt x="11709" y="55173"/>
                    </a:cubicBezTo>
                    <a:cubicBezTo>
                      <a:pt x="11876" y="55040"/>
                      <a:pt x="12010" y="54906"/>
                      <a:pt x="12110" y="54806"/>
                    </a:cubicBezTo>
                    <a:cubicBezTo>
                      <a:pt x="10609" y="54506"/>
                      <a:pt x="9107" y="54172"/>
                      <a:pt x="7606" y="53705"/>
                    </a:cubicBezTo>
                    <a:cubicBezTo>
                      <a:pt x="9541" y="51037"/>
                      <a:pt x="11409" y="48335"/>
                      <a:pt x="13210" y="45566"/>
                    </a:cubicBezTo>
                    <a:cubicBezTo>
                      <a:pt x="14345" y="45900"/>
                      <a:pt x="15512" y="46200"/>
                      <a:pt x="16680" y="46467"/>
                    </a:cubicBezTo>
                    <a:cubicBezTo>
                      <a:pt x="17547" y="46634"/>
                      <a:pt x="18447" y="46800"/>
                      <a:pt x="19348" y="46901"/>
                    </a:cubicBezTo>
                    <a:cubicBezTo>
                      <a:pt x="19415" y="46800"/>
                      <a:pt x="19548" y="46667"/>
                      <a:pt x="19615" y="46534"/>
                    </a:cubicBezTo>
                    <a:cubicBezTo>
                      <a:pt x="17547" y="46233"/>
                      <a:pt x="15512" y="45800"/>
                      <a:pt x="13444" y="45199"/>
                    </a:cubicBezTo>
                    <a:cubicBezTo>
                      <a:pt x="14078" y="44265"/>
                      <a:pt x="14678" y="43298"/>
                      <a:pt x="15279" y="42331"/>
                    </a:cubicBezTo>
                    <a:cubicBezTo>
                      <a:pt x="15326" y="42307"/>
                      <a:pt x="15340" y="42283"/>
                      <a:pt x="15355" y="42283"/>
                    </a:cubicBezTo>
                    <a:cubicBezTo>
                      <a:pt x="15362" y="42283"/>
                      <a:pt x="15369" y="42287"/>
                      <a:pt x="15379" y="42297"/>
                    </a:cubicBezTo>
                    <a:cubicBezTo>
                      <a:pt x="15579" y="41997"/>
                      <a:pt x="15779" y="41663"/>
                      <a:pt x="16012" y="41330"/>
                    </a:cubicBezTo>
                    <a:lnTo>
                      <a:pt x="18014" y="38094"/>
                    </a:lnTo>
                    <a:cubicBezTo>
                      <a:pt x="19248" y="38361"/>
                      <a:pt x="20582" y="38595"/>
                      <a:pt x="21883" y="38695"/>
                    </a:cubicBezTo>
                    <a:cubicBezTo>
                      <a:pt x="22851" y="38828"/>
                      <a:pt x="23851" y="38861"/>
                      <a:pt x="24852" y="38928"/>
                    </a:cubicBezTo>
                    <a:cubicBezTo>
                      <a:pt x="24919" y="38795"/>
                      <a:pt x="25019" y="38628"/>
                      <a:pt x="25086" y="38495"/>
                    </a:cubicBezTo>
                    <a:cubicBezTo>
                      <a:pt x="22784" y="38461"/>
                      <a:pt x="20449" y="38194"/>
                      <a:pt x="18214" y="37694"/>
                    </a:cubicBezTo>
                    <a:cubicBezTo>
                      <a:pt x="19882" y="34925"/>
                      <a:pt x="21550" y="32123"/>
                      <a:pt x="23117" y="29288"/>
                    </a:cubicBezTo>
                    <a:cubicBezTo>
                      <a:pt x="24418" y="29588"/>
                      <a:pt x="25719" y="29788"/>
                      <a:pt x="27020" y="29922"/>
                    </a:cubicBezTo>
                    <a:cubicBezTo>
                      <a:pt x="27854" y="29988"/>
                      <a:pt x="28621" y="30022"/>
                      <a:pt x="29455" y="30088"/>
                    </a:cubicBezTo>
                    <a:cubicBezTo>
                      <a:pt x="29522" y="29955"/>
                      <a:pt x="29589" y="29788"/>
                      <a:pt x="29622" y="29655"/>
                    </a:cubicBezTo>
                    <a:cubicBezTo>
                      <a:pt x="27521" y="29588"/>
                      <a:pt x="25419" y="29321"/>
                      <a:pt x="23351" y="28854"/>
                    </a:cubicBezTo>
                    <a:cubicBezTo>
                      <a:pt x="23451" y="28587"/>
                      <a:pt x="23618" y="28321"/>
                      <a:pt x="23785" y="28020"/>
                    </a:cubicBezTo>
                    <a:cubicBezTo>
                      <a:pt x="25052" y="25785"/>
                      <a:pt x="26286" y="23517"/>
                      <a:pt x="27521" y="21249"/>
                    </a:cubicBezTo>
                    <a:cubicBezTo>
                      <a:pt x="28755" y="21182"/>
                      <a:pt x="29956" y="21115"/>
                      <a:pt x="31190" y="20982"/>
                    </a:cubicBezTo>
                    <a:cubicBezTo>
                      <a:pt x="31857" y="20915"/>
                      <a:pt x="32524" y="20815"/>
                      <a:pt x="33191" y="20682"/>
                    </a:cubicBezTo>
                    <a:cubicBezTo>
                      <a:pt x="33258" y="20515"/>
                      <a:pt x="33291" y="20382"/>
                      <a:pt x="33358" y="20215"/>
                    </a:cubicBezTo>
                    <a:lnTo>
                      <a:pt x="33358" y="20215"/>
                    </a:lnTo>
                    <a:cubicBezTo>
                      <a:pt x="31523" y="20548"/>
                      <a:pt x="29622" y="20782"/>
                      <a:pt x="27754" y="20815"/>
                    </a:cubicBezTo>
                    <a:cubicBezTo>
                      <a:pt x="28922" y="18714"/>
                      <a:pt x="30022" y="16612"/>
                      <a:pt x="31123" y="14477"/>
                    </a:cubicBezTo>
                    <a:cubicBezTo>
                      <a:pt x="31457" y="13810"/>
                      <a:pt x="31790" y="13176"/>
                      <a:pt x="32124" y="12509"/>
                    </a:cubicBezTo>
                    <a:cubicBezTo>
                      <a:pt x="33458" y="12009"/>
                      <a:pt x="34792" y="11475"/>
                      <a:pt x="36127" y="10908"/>
                    </a:cubicBezTo>
                    <a:lnTo>
                      <a:pt x="36260" y="10408"/>
                    </a:lnTo>
                    <a:lnTo>
                      <a:pt x="36260" y="10408"/>
                    </a:lnTo>
                    <a:cubicBezTo>
                      <a:pt x="34959" y="10975"/>
                      <a:pt x="33692" y="11509"/>
                      <a:pt x="32391" y="11976"/>
                    </a:cubicBezTo>
                    <a:cubicBezTo>
                      <a:pt x="34359" y="8240"/>
                      <a:pt x="36260" y="4437"/>
                      <a:pt x="38195" y="667"/>
                    </a:cubicBezTo>
                    <a:cubicBezTo>
                      <a:pt x="38228" y="601"/>
                      <a:pt x="38228" y="567"/>
                      <a:pt x="38262" y="501"/>
                    </a:cubicBezTo>
                    <a:cubicBezTo>
                      <a:pt x="38295" y="167"/>
                      <a:pt x="38362" y="0"/>
                      <a:pt x="3836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19"/>
          <p:cNvSpPr txBox="1">
            <a:spLocks noGrp="1"/>
          </p:cNvSpPr>
          <p:nvPr>
            <p:ph type="title"/>
          </p:nvPr>
        </p:nvSpPr>
        <p:spPr>
          <a:xfrm>
            <a:off x="713225" y="3274200"/>
            <a:ext cx="7717800" cy="112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478933"/>
            <a:ext cx="3786600" cy="16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3" name="Google Shape;573;p19"/>
          <p:cNvSpPr txBox="1">
            <a:spLocks noGrp="1"/>
          </p:cNvSpPr>
          <p:nvPr>
            <p:ph type="subTitle" idx="1"/>
          </p:nvPr>
        </p:nvSpPr>
        <p:spPr>
          <a:xfrm>
            <a:off x="1693800" y="4555433"/>
            <a:ext cx="5756400" cy="8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74" name="Google Shape;574;p19"/>
          <p:cNvSpPr/>
          <p:nvPr/>
        </p:nvSpPr>
        <p:spPr>
          <a:xfrm rot="-807070" flipH="1">
            <a:off x="506996" y="1678732"/>
            <a:ext cx="187662" cy="242283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9"/>
          <p:cNvSpPr/>
          <p:nvPr/>
        </p:nvSpPr>
        <p:spPr>
          <a:xfrm>
            <a:off x="8652425" y="175750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9"/>
          <p:cNvSpPr/>
          <p:nvPr/>
        </p:nvSpPr>
        <p:spPr>
          <a:xfrm>
            <a:off x="559888" y="4928067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9"/>
          <p:cNvSpPr/>
          <p:nvPr/>
        </p:nvSpPr>
        <p:spPr>
          <a:xfrm flipH="1">
            <a:off x="80278" y="63235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9"/>
          <p:cNvSpPr/>
          <p:nvPr/>
        </p:nvSpPr>
        <p:spPr>
          <a:xfrm rot="-10314227" flipH="1">
            <a:off x="7770767" y="-163565"/>
            <a:ext cx="1539086" cy="1249444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9"/>
          <p:cNvSpPr/>
          <p:nvPr/>
        </p:nvSpPr>
        <p:spPr>
          <a:xfrm rot="707542">
            <a:off x="-619812" y="-346776"/>
            <a:ext cx="2176140" cy="3041415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"/>
          <p:cNvSpPr/>
          <p:nvPr/>
        </p:nvSpPr>
        <p:spPr>
          <a:xfrm>
            <a:off x="490663" y="151807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9"/>
          <p:cNvSpPr/>
          <p:nvPr/>
        </p:nvSpPr>
        <p:spPr>
          <a:xfrm>
            <a:off x="4907714" y="7193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"/>
          <p:cNvSpPr txBox="1">
            <a:spLocks noGrp="1"/>
          </p:cNvSpPr>
          <p:nvPr>
            <p:ph type="title"/>
          </p:nvPr>
        </p:nvSpPr>
        <p:spPr>
          <a:xfrm>
            <a:off x="713225" y="3274200"/>
            <a:ext cx="3858900" cy="112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93367"/>
            <a:ext cx="3858900" cy="16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1"/>
          </p:nvPr>
        </p:nvSpPr>
        <p:spPr>
          <a:xfrm>
            <a:off x="713225" y="4555433"/>
            <a:ext cx="3858900" cy="8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586" name="Google Shape;586;p20"/>
          <p:cNvSpPr/>
          <p:nvPr/>
        </p:nvSpPr>
        <p:spPr>
          <a:xfrm rot="-1909584" flipH="1">
            <a:off x="13658" y="5348178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0"/>
          <p:cNvSpPr/>
          <p:nvPr/>
        </p:nvSpPr>
        <p:spPr>
          <a:xfrm>
            <a:off x="303014" y="53244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0"/>
          <p:cNvSpPr/>
          <p:nvPr/>
        </p:nvSpPr>
        <p:spPr>
          <a:xfrm flipH="1">
            <a:off x="8233435" y="57160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"/>
          <p:cNvSpPr/>
          <p:nvPr/>
        </p:nvSpPr>
        <p:spPr>
          <a:xfrm rot="-10314227" flipH="1">
            <a:off x="7770767" y="-163565"/>
            <a:ext cx="1539086" cy="1249444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0"/>
          <p:cNvSpPr/>
          <p:nvPr/>
        </p:nvSpPr>
        <p:spPr>
          <a:xfrm>
            <a:off x="490663" y="151807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0"/>
          <p:cNvSpPr/>
          <p:nvPr/>
        </p:nvSpPr>
        <p:spPr>
          <a:xfrm>
            <a:off x="4907714" y="7193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0"/>
          <p:cNvSpPr/>
          <p:nvPr/>
        </p:nvSpPr>
        <p:spPr>
          <a:xfrm>
            <a:off x="4828114" y="6317567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595" name="Google Shape;595;p21"/>
          <p:cNvGrpSpPr/>
          <p:nvPr/>
        </p:nvGrpSpPr>
        <p:grpSpPr>
          <a:xfrm rot="-460290">
            <a:off x="8490361" y="2353741"/>
            <a:ext cx="580454" cy="2150543"/>
            <a:chOff x="2295150" y="3140200"/>
            <a:chExt cx="580425" cy="1612825"/>
          </a:xfrm>
        </p:grpSpPr>
        <p:sp>
          <p:nvSpPr>
            <p:cNvPr id="596" name="Google Shape;596;p21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1"/>
          <p:cNvGrpSpPr/>
          <p:nvPr/>
        </p:nvGrpSpPr>
        <p:grpSpPr>
          <a:xfrm rot="9964745" flipH="1">
            <a:off x="8864992" y="2591310"/>
            <a:ext cx="332774" cy="1811467"/>
            <a:chOff x="2815525" y="3515450"/>
            <a:chExt cx="332750" cy="1358500"/>
          </a:xfrm>
        </p:grpSpPr>
        <p:sp>
          <p:nvSpPr>
            <p:cNvPr id="599" name="Google Shape;599;p21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21"/>
          <p:cNvSpPr/>
          <p:nvPr/>
        </p:nvSpPr>
        <p:spPr>
          <a:xfrm rot="-4845141">
            <a:off x="-299528" y="5296368"/>
            <a:ext cx="2025517" cy="2512367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1"/>
          <p:cNvSpPr/>
          <p:nvPr/>
        </p:nvSpPr>
        <p:spPr>
          <a:xfrm rot="5172953">
            <a:off x="8173239" y="-591576"/>
            <a:ext cx="710204" cy="162431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1"/>
          <p:cNvSpPr/>
          <p:nvPr/>
        </p:nvSpPr>
        <p:spPr>
          <a:xfrm>
            <a:off x="546902" y="56375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1"/>
          <p:cNvSpPr/>
          <p:nvPr/>
        </p:nvSpPr>
        <p:spPr>
          <a:xfrm>
            <a:off x="95954" y="53408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>
            <a:off x="8706463" y="2092768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 flipH="1">
            <a:off x="220831" y="60921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/>
          <p:nvPr/>
        </p:nvSpPr>
        <p:spPr>
          <a:xfrm>
            <a:off x="281066" y="22759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2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610" name="Google Shape;610;p22"/>
          <p:cNvGrpSpPr/>
          <p:nvPr/>
        </p:nvGrpSpPr>
        <p:grpSpPr>
          <a:xfrm rot="-9280398">
            <a:off x="-464763" y="898084"/>
            <a:ext cx="1253712" cy="2313595"/>
            <a:chOff x="1324450" y="3346550"/>
            <a:chExt cx="974050" cy="1279575"/>
          </a:xfrm>
        </p:grpSpPr>
        <p:sp>
          <p:nvSpPr>
            <p:cNvPr id="611" name="Google Shape;611;p22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2"/>
          <p:cNvGrpSpPr/>
          <p:nvPr/>
        </p:nvGrpSpPr>
        <p:grpSpPr>
          <a:xfrm rot="9550503">
            <a:off x="192665" y="-257613"/>
            <a:ext cx="712156" cy="2737692"/>
            <a:chOff x="2295150" y="3140200"/>
            <a:chExt cx="580425" cy="1612825"/>
          </a:xfrm>
        </p:grpSpPr>
        <p:sp>
          <p:nvSpPr>
            <p:cNvPr id="626" name="Google Shape;626;p22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2"/>
          <p:cNvGrpSpPr/>
          <p:nvPr/>
        </p:nvGrpSpPr>
        <p:grpSpPr>
          <a:xfrm rot="10014850">
            <a:off x="24426" y="53384"/>
            <a:ext cx="405778" cy="2318823"/>
            <a:chOff x="2815525" y="3515450"/>
            <a:chExt cx="332750" cy="1358500"/>
          </a:xfrm>
        </p:grpSpPr>
        <p:sp>
          <p:nvSpPr>
            <p:cNvPr id="629" name="Google Shape;629;p22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2"/>
          <p:cNvSpPr/>
          <p:nvPr/>
        </p:nvSpPr>
        <p:spPr>
          <a:xfrm rot="-3831004" flipH="1">
            <a:off x="8070371" y="2953382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2"/>
          <p:cNvSpPr/>
          <p:nvPr/>
        </p:nvSpPr>
        <p:spPr>
          <a:xfrm flipH="1">
            <a:off x="525566" y="22884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2"/>
          <p:cNvSpPr/>
          <p:nvPr/>
        </p:nvSpPr>
        <p:spPr>
          <a:xfrm>
            <a:off x="8567468" y="55379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"/>
          <p:cNvSpPr/>
          <p:nvPr/>
        </p:nvSpPr>
        <p:spPr>
          <a:xfrm rot="284723">
            <a:off x="6480982" y="5207379"/>
            <a:ext cx="3819649" cy="3157711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2"/>
          <p:cNvSpPr/>
          <p:nvPr/>
        </p:nvSpPr>
        <p:spPr>
          <a:xfrm rot="320232">
            <a:off x="360667" y="6067156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023852" y="2108233"/>
            <a:ext cx="17577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3441375" y="2108233"/>
            <a:ext cx="17577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719800" y="4119467"/>
            <a:ext cx="23658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4"/>
          </p:nvPr>
        </p:nvSpPr>
        <p:spPr>
          <a:xfrm>
            <a:off x="3137325" y="4119467"/>
            <a:ext cx="23658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9797329" flipH="1">
            <a:off x="8302001" y="335679"/>
            <a:ext cx="1030121" cy="1804148"/>
            <a:chOff x="1324450" y="3346550"/>
            <a:chExt cx="974050" cy="1279575"/>
          </a:xfrm>
        </p:grpSpPr>
        <p:sp>
          <p:nvSpPr>
            <p:cNvPr id="114" name="Google Shape;114;p5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9183035" flipH="1">
            <a:off x="8271711" y="-280111"/>
            <a:ext cx="580420" cy="2150416"/>
            <a:chOff x="2295150" y="3140200"/>
            <a:chExt cx="580425" cy="1612825"/>
          </a:xfrm>
        </p:grpSpPr>
        <p:sp>
          <p:nvSpPr>
            <p:cNvPr id="129" name="Google Shape;129;p5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rot="-9628240" flipH="1">
            <a:off x="8650682" y="11063"/>
            <a:ext cx="332760" cy="1811391"/>
            <a:chOff x="2815525" y="3515450"/>
            <a:chExt cx="332750" cy="1358500"/>
          </a:xfrm>
        </p:grpSpPr>
        <p:sp>
          <p:nvSpPr>
            <p:cNvPr id="132" name="Google Shape;132;p5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5"/>
          <p:cNvSpPr/>
          <p:nvPr/>
        </p:nvSpPr>
        <p:spPr>
          <a:xfrm rot="-3831004" flipH="1">
            <a:off x="8531896" y="2666915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flipH="1">
            <a:off x="108018" y="2172486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718619" y="58554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 rot="1340372">
            <a:off x="-307264" y="-679947"/>
            <a:ext cx="2112818" cy="1746645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320232">
            <a:off x="303842" y="6112623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638" name="Google Shape;638;p23"/>
          <p:cNvGrpSpPr/>
          <p:nvPr/>
        </p:nvGrpSpPr>
        <p:grpSpPr>
          <a:xfrm rot="-1519602" flipH="1">
            <a:off x="-342688" y="3702494"/>
            <a:ext cx="1253712" cy="2313595"/>
            <a:chOff x="1324450" y="3346550"/>
            <a:chExt cx="974050" cy="1279575"/>
          </a:xfrm>
        </p:grpSpPr>
        <p:sp>
          <p:nvSpPr>
            <p:cNvPr id="639" name="Google Shape;639;p23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23"/>
          <p:cNvGrpSpPr/>
          <p:nvPr/>
        </p:nvGrpSpPr>
        <p:grpSpPr>
          <a:xfrm rot="1249497" flipH="1">
            <a:off x="314740" y="4434091"/>
            <a:ext cx="712156" cy="2737692"/>
            <a:chOff x="2295150" y="3140200"/>
            <a:chExt cx="580425" cy="1612825"/>
          </a:xfrm>
        </p:grpSpPr>
        <p:sp>
          <p:nvSpPr>
            <p:cNvPr id="654" name="Google Shape;654;p23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3"/>
          <p:cNvGrpSpPr/>
          <p:nvPr/>
        </p:nvGrpSpPr>
        <p:grpSpPr>
          <a:xfrm rot="785150" flipH="1">
            <a:off x="146501" y="4541989"/>
            <a:ext cx="405778" cy="2318823"/>
            <a:chOff x="2815525" y="3515450"/>
            <a:chExt cx="332750" cy="1358500"/>
          </a:xfrm>
        </p:grpSpPr>
        <p:sp>
          <p:nvSpPr>
            <p:cNvPr id="657" name="Google Shape;657;p23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23"/>
          <p:cNvSpPr/>
          <p:nvPr/>
        </p:nvSpPr>
        <p:spPr>
          <a:xfrm rot="9459635" flipH="1">
            <a:off x="-123265" y="-809164"/>
            <a:ext cx="2431946" cy="1796904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3"/>
          <p:cNvSpPr/>
          <p:nvPr/>
        </p:nvSpPr>
        <p:spPr>
          <a:xfrm rot="-3831004" flipH="1">
            <a:off x="8192446" y="1255260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3"/>
          <p:cNvSpPr/>
          <p:nvPr/>
        </p:nvSpPr>
        <p:spPr>
          <a:xfrm flipH="1">
            <a:off x="552098" y="2479979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3"/>
          <p:cNvSpPr/>
          <p:nvPr/>
        </p:nvSpPr>
        <p:spPr>
          <a:xfrm>
            <a:off x="8349847" y="382568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3"/>
          <p:cNvSpPr/>
          <p:nvPr/>
        </p:nvSpPr>
        <p:spPr>
          <a:xfrm rot="320232">
            <a:off x="747917" y="4418568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666" name="Google Shape;666;p24"/>
          <p:cNvSpPr/>
          <p:nvPr/>
        </p:nvSpPr>
        <p:spPr>
          <a:xfrm rot="1909584">
            <a:off x="-389767" y="5362347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4"/>
          <p:cNvSpPr/>
          <p:nvPr/>
        </p:nvSpPr>
        <p:spPr>
          <a:xfrm flipH="1">
            <a:off x="502157" y="61774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4"/>
          <p:cNvSpPr/>
          <p:nvPr/>
        </p:nvSpPr>
        <p:spPr>
          <a:xfrm flipH="1">
            <a:off x="188959" y="28386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4"/>
          <p:cNvSpPr/>
          <p:nvPr/>
        </p:nvSpPr>
        <p:spPr>
          <a:xfrm>
            <a:off x="8106151" y="62876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4"/>
          <p:cNvGrpSpPr/>
          <p:nvPr/>
        </p:nvGrpSpPr>
        <p:grpSpPr>
          <a:xfrm rot="-7540613">
            <a:off x="8303020" y="264323"/>
            <a:ext cx="1298703" cy="1279545"/>
            <a:chOff x="1324450" y="3346550"/>
            <a:chExt cx="974050" cy="1279575"/>
          </a:xfrm>
        </p:grpSpPr>
        <p:sp>
          <p:nvSpPr>
            <p:cNvPr id="671" name="Google Shape;671;p24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4"/>
          <p:cNvSpPr/>
          <p:nvPr/>
        </p:nvSpPr>
        <p:spPr>
          <a:xfrm rot="-2977159" flipH="1">
            <a:off x="8702157" y="2147037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 txBox="1">
            <a:spLocks noGrp="1"/>
          </p:cNvSpPr>
          <p:nvPr>
            <p:ph type="subTitle" idx="1"/>
          </p:nvPr>
        </p:nvSpPr>
        <p:spPr>
          <a:xfrm>
            <a:off x="1450625" y="2035067"/>
            <a:ext cx="31014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688" name="Google Shape;688;p25"/>
          <p:cNvSpPr txBox="1">
            <a:spLocks noGrp="1"/>
          </p:cNvSpPr>
          <p:nvPr>
            <p:ph type="subTitle" idx="2"/>
          </p:nvPr>
        </p:nvSpPr>
        <p:spPr>
          <a:xfrm>
            <a:off x="3021300" y="3852267"/>
            <a:ext cx="31014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689" name="Google Shape;689;p25"/>
          <p:cNvSpPr txBox="1">
            <a:spLocks noGrp="1"/>
          </p:cNvSpPr>
          <p:nvPr>
            <p:ph type="subTitle" idx="3"/>
          </p:nvPr>
        </p:nvSpPr>
        <p:spPr>
          <a:xfrm>
            <a:off x="4467999" y="5669467"/>
            <a:ext cx="37044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690" name="Google Shape;690;p25"/>
          <p:cNvSpPr txBox="1">
            <a:spLocks noGrp="1"/>
          </p:cNvSpPr>
          <p:nvPr>
            <p:ph type="title" hasCustomPrompt="1"/>
          </p:nvPr>
        </p:nvSpPr>
        <p:spPr>
          <a:xfrm>
            <a:off x="540876" y="1025133"/>
            <a:ext cx="49209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91" name="Google Shape;691;p25"/>
          <p:cNvSpPr txBox="1">
            <a:spLocks noGrp="1"/>
          </p:cNvSpPr>
          <p:nvPr>
            <p:ph type="title" idx="4" hasCustomPrompt="1"/>
          </p:nvPr>
        </p:nvSpPr>
        <p:spPr>
          <a:xfrm>
            <a:off x="1539357" y="2816217"/>
            <a:ext cx="5728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92" name="Google Shape;692;p25"/>
          <p:cNvSpPr txBox="1">
            <a:spLocks noGrp="1"/>
          </p:cNvSpPr>
          <p:nvPr>
            <p:ph type="title" idx="5" hasCustomPrompt="1"/>
          </p:nvPr>
        </p:nvSpPr>
        <p:spPr>
          <a:xfrm>
            <a:off x="3530202" y="4607333"/>
            <a:ext cx="5580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693" name="Google Shape;693;p25"/>
          <p:cNvGrpSpPr/>
          <p:nvPr/>
        </p:nvGrpSpPr>
        <p:grpSpPr>
          <a:xfrm>
            <a:off x="-751659" y="2793954"/>
            <a:ext cx="2543213" cy="4210433"/>
            <a:chOff x="-751666" y="2095459"/>
            <a:chExt cx="2543213" cy="3157825"/>
          </a:xfrm>
        </p:grpSpPr>
        <p:grpSp>
          <p:nvGrpSpPr>
            <p:cNvPr id="694" name="Google Shape;694;p25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695" name="Google Shape;695;p25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5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5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5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5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5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25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710" name="Google Shape;710;p25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2" name="Google Shape;712;p25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713" name="Google Shape;713;p25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25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728" name="Google Shape;728;p25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0" name="Google Shape;730;p25"/>
          <p:cNvSpPr/>
          <p:nvPr/>
        </p:nvSpPr>
        <p:spPr>
          <a:xfrm rot="5400000">
            <a:off x="6263425" y="223801"/>
            <a:ext cx="3754909" cy="2655508"/>
          </a:xfrm>
          <a:custGeom>
            <a:avLst/>
            <a:gdLst/>
            <a:ahLst/>
            <a:cxnLst/>
            <a:rect l="l" t="t" r="r" b="b"/>
            <a:pathLst>
              <a:path w="33827" h="30095" extrusionOk="0">
                <a:moveTo>
                  <a:pt x="20974" y="0"/>
                </a:moveTo>
                <a:cubicBezTo>
                  <a:pt x="16264" y="0"/>
                  <a:pt x="11566" y="794"/>
                  <a:pt x="7078" y="2366"/>
                </a:cubicBezTo>
                <a:cubicBezTo>
                  <a:pt x="5068" y="3081"/>
                  <a:pt x="2942" y="4078"/>
                  <a:pt x="1945" y="5972"/>
                </a:cubicBezTo>
                <a:cubicBezTo>
                  <a:pt x="1247" y="7267"/>
                  <a:pt x="1181" y="8796"/>
                  <a:pt x="1131" y="10258"/>
                </a:cubicBezTo>
                <a:lnTo>
                  <a:pt x="765" y="20658"/>
                </a:lnTo>
                <a:cubicBezTo>
                  <a:pt x="649" y="23632"/>
                  <a:pt x="1" y="27237"/>
                  <a:pt x="549" y="30095"/>
                </a:cubicBezTo>
                <a:cubicBezTo>
                  <a:pt x="2094" y="29198"/>
                  <a:pt x="2559" y="26589"/>
                  <a:pt x="3606" y="25144"/>
                </a:cubicBezTo>
                <a:cubicBezTo>
                  <a:pt x="5018" y="23233"/>
                  <a:pt x="6862" y="21904"/>
                  <a:pt x="9039" y="20974"/>
                </a:cubicBezTo>
                <a:cubicBezTo>
                  <a:pt x="11427" y="20083"/>
                  <a:pt x="14023" y="19977"/>
                  <a:pt x="16631" y="19977"/>
                </a:cubicBezTo>
                <a:cubicBezTo>
                  <a:pt x="17444" y="19977"/>
                  <a:pt x="18258" y="19988"/>
                  <a:pt x="19068" y="19988"/>
                </a:cubicBezTo>
                <a:cubicBezTo>
                  <a:pt x="22344" y="19988"/>
                  <a:pt x="25540" y="19819"/>
                  <a:pt x="28261" y="18116"/>
                </a:cubicBezTo>
                <a:cubicBezTo>
                  <a:pt x="32099" y="15707"/>
                  <a:pt x="33744" y="10839"/>
                  <a:pt x="33793" y="6304"/>
                </a:cubicBezTo>
                <a:cubicBezTo>
                  <a:pt x="33827" y="4626"/>
                  <a:pt x="33544" y="2732"/>
                  <a:pt x="32182" y="1768"/>
                </a:cubicBezTo>
                <a:cubicBezTo>
                  <a:pt x="31600" y="1370"/>
                  <a:pt x="30919" y="1187"/>
                  <a:pt x="30238" y="1037"/>
                </a:cubicBezTo>
                <a:cubicBezTo>
                  <a:pt x="27183" y="344"/>
                  <a:pt x="24076" y="0"/>
                  <a:pt x="20974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5"/>
          <p:cNvSpPr/>
          <p:nvPr/>
        </p:nvSpPr>
        <p:spPr>
          <a:xfrm flipH="1">
            <a:off x="1488182" y="58991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5"/>
          <p:cNvSpPr/>
          <p:nvPr/>
        </p:nvSpPr>
        <p:spPr>
          <a:xfrm flipH="1">
            <a:off x="215902" y="2793934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5"/>
          <p:cNvSpPr/>
          <p:nvPr/>
        </p:nvSpPr>
        <p:spPr>
          <a:xfrm>
            <a:off x="8610427" y="193956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5"/>
          <p:cNvSpPr/>
          <p:nvPr/>
        </p:nvSpPr>
        <p:spPr>
          <a:xfrm flipH="1">
            <a:off x="7793002" y="417937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5"/>
          <p:cNvSpPr/>
          <p:nvPr/>
        </p:nvSpPr>
        <p:spPr>
          <a:xfrm flipH="1">
            <a:off x="8679626" y="42168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6"/>
          <p:cNvSpPr txBox="1">
            <a:spLocks noGrp="1"/>
          </p:cNvSpPr>
          <p:nvPr>
            <p:ph type="subTitle" idx="1"/>
          </p:nvPr>
        </p:nvSpPr>
        <p:spPr>
          <a:xfrm>
            <a:off x="744850" y="2546033"/>
            <a:ext cx="3705000" cy="2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738" name="Google Shape;7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739" name="Google Shape;739;p26"/>
          <p:cNvGrpSpPr/>
          <p:nvPr/>
        </p:nvGrpSpPr>
        <p:grpSpPr>
          <a:xfrm rot="7468568">
            <a:off x="-973565" y="156238"/>
            <a:ext cx="2353759" cy="2135500"/>
            <a:chOff x="4229025" y="2613217"/>
            <a:chExt cx="1424493" cy="1723204"/>
          </a:xfrm>
        </p:grpSpPr>
        <p:sp>
          <p:nvSpPr>
            <p:cNvPr id="740" name="Google Shape;740;p26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" name="Google Shape;749;p26"/>
            <p:cNvGrpSpPr/>
            <p:nvPr/>
          </p:nvGrpSpPr>
          <p:grpSpPr>
            <a:xfrm>
              <a:off x="4265725" y="2613217"/>
              <a:ext cx="1387793" cy="1723204"/>
              <a:chOff x="4265725" y="2613217"/>
              <a:chExt cx="1387793" cy="1723204"/>
            </a:xfrm>
          </p:grpSpPr>
          <p:sp>
            <p:nvSpPr>
              <p:cNvPr id="750" name="Google Shape;750;p26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 rot="596337">
                <a:off x="4563375" y="2685345"/>
                <a:ext cx="957383" cy="1580312"/>
              </a:xfrm>
              <a:custGeom>
                <a:avLst/>
                <a:gdLst/>
                <a:ahLst/>
                <a:cxnLst/>
                <a:rect l="l" t="t" r="r" b="b"/>
                <a:pathLst>
                  <a:path w="38295" h="63212" extrusionOk="0">
                    <a:moveTo>
                      <a:pt x="38294" y="0"/>
                    </a:moveTo>
                    <a:cubicBezTo>
                      <a:pt x="38161" y="67"/>
                      <a:pt x="37994" y="133"/>
                      <a:pt x="37861" y="267"/>
                    </a:cubicBezTo>
                    <a:cubicBezTo>
                      <a:pt x="34725" y="2502"/>
                      <a:pt x="31856" y="4770"/>
                      <a:pt x="29254" y="7072"/>
                    </a:cubicBezTo>
                    <a:cubicBezTo>
                      <a:pt x="29121" y="7205"/>
                      <a:pt x="28954" y="7305"/>
                      <a:pt x="28821" y="7439"/>
                    </a:cubicBezTo>
                    <a:cubicBezTo>
                      <a:pt x="26086" y="9807"/>
                      <a:pt x="23617" y="12275"/>
                      <a:pt x="21349" y="14711"/>
                    </a:cubicBezTo>
                    <a:cubicBezTo>
                      <a:pt x="21249" y="14811"/>
                      <a:pt x="21149" y="14944"/>
                      <a:pt x="21015" y="15077"/>
                    </a:cubicBezTo>
                    <a:cubicBezTo>
                      <a:pt x="18513" y="17779"/>
                      <a:pt x="16312" y="20548"/>
                      <a:pt x="14344" y="23250"/>
                    </a:cubicBezTo>
                    <a:cubicBezTo>
                      <a:pt x="14277" y="23417"/>
                      <a:pt x="14144" y="23550"/>
                      <a:pt x="14077" y="23650"/>
                    </a:cubicBezTo>
                    <a:cubicBezTo>
                      <a:pt x="12109" y="26419"/>
                      <a:pt x="10441" y="29087"/>
                      <a:pt x="8973" y="31723"/>
                    </a:cubicBezTo>
                    <a:cubicBezTo>
                      <a:pt x="8873" y="31889"/>
                      <a:pt x="8807" y="32023"/>
                      <a:pt x="8740" y="32190"/>
                    </a:cubicBezTo>
                    <a:cubicBezTo>
                      <a:pt x="6972" y="35392"/>
                      <a:pt x="5538" y="38528"/>
                      <a:pt x="4437" y="41430"/>
                    </a:cubicBezTo>
                    <a:cubicBezTo>
                      <a:pt x="4403" y="41563"/>
                      <a:pt x="4303" y="41730"/>
                      <a:pt x="4270" y="41897"/>
                    </a:cubicBezTo>
                    <a:cubicBezTo>
                      <a:pt x="167" y="52871"/>
                      <a:pt x="0" y="61044"/>
                      <a:pt x="67" y="62812"/>
                    </a:cubicBezTo>
                    <a:lnTo>
                      <a:pt x="67" y="63212"/>
                    </a:lnTo>
                    <a:cubicBezTo>
                      <a:pt x="200" y="63112"/>
                      <a:pt x="334" y="63078"/>
                      <a:pt x="467" y="62978"/>
                    </a:cubicBezTo>
                    <a:cubicBezTo>
                      <a:pt x="4670" y="60777"/>
                      <a:pt x="8440" y="58108"/>
                      <a:pt x="11775" y="55073"/>
                    </a:cubicBezTo>
                    <a:cubicBezTo>
                      <a:pt x="11942" y="54939"/>
                      <a:pt x="12076" y="54806"/>
                      <a:pt x="12176" y="54706"/>
                    </a:cubicBezTo>
                    <a:cubicBezTo>
                      <a:pt x="14844" y="52271"/>
                      <a:pt x="17246" y="49602"/>
                      <a:pt x="19414" y="46867"/>
                    </a:cubicBezTo>
                    <a:cubicBezTo>
                      <a:pt x="19481" y="46733"/>
                      <a:pt x="19614" y="46600"/>
                      <a:pt x="19681" y="46467"/>
                    </a:cubicBezTo>
                    <a:cubicBezTo>
                      <a:pt x="21616" y="44032"/>
                      <a:pt x="23350" y="41430"/>
                      <a:pt x="24918" y="38794"/>
                    </a:cubicBezTo>
                    <a:cubicBezTo>
                      <a:pt x="24985" y="38694"/>
                      <a:pt x="25085" y="38528"/>
                      <a:pt x="25152" y="38394"/>
                    </a:cubicBezTo>
                    <a:cubicBezTo>
                      <a:pt x="26786" y="35592"/>
                      <a:pt x="28254" y="32757"/>
                      <a:pt x="29421" y="30021"/>
                    </a:cubicBezTo>
                    <a:cubicBezTo>
                      <a:pt x="29455" y="29888"/>
                      <a:pt x="29521" y="29721"/>
                      <a:pt x="29588" y="29588"/>
                    </a:cubicBezTo>
                    <a:cubicBezTo>
                      <a:pt x="30956" y="26552"/>
                      <a:pt x="32123" y="23550"/>
                      <a:pt x="33124" y="20681"/>
                    </a:cubicBezTo>
                    <a:cubicBezTo>
                      <a:pt x="33191" y="20515"/>
                      <a:pt x="33224" y="20381"/>
                      <a:pt x="33291" y="20214"/>
                    </a:cubicBezTo>
                    <a:cubicBezTo>
                      <a:pt x="34458" y="16779"/>
                      <a:pt x="35359" y="13610"/>
                      <a:pt x="36059" y="10841"/>
                    </a:cubicBezTo>
                    <a:lnTo>
                      <a:pt x="36193" y="10341"/>
                    </a:lnTo>
                    <a:cubicBezTo>
                      <a:pt x="37460" y="5404"/>
                      <a:pt x="38027" y="1768"/>
                      <a:pt x="38194" y="500"/>
                    </a:cubicBezTo>
                    <a:cubicBezTo>
                      <a:pt x="38228" y="167"/>
                      <a:pt x="38294" y="0"/>
                      <a:pt x="3829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 rot="596337">
                <a:off x="4565204" y="2684118"/>
                <a:ext cx="959058" cy="1581162"/>
              </a:xfrm>
              <a:custGeom>
                <a:avLst/>
                <a:gdLst/>
                <a:ahLst/>
                <a:cxnLst/>
                <a:rect l="l" t="t" r="r" b="b"/>
                <a:pathLst>
                  <a:path w="38362" h="63246" extrusionOk="0">
                    <a:moveTo>
                      <a:pt x="38362" y="0"/>
                    </a:moveTo>
                    <a:lnTo>
                      <a:pt x="38362" y="0"/>
                    </a:lnTo>
                    <a:cubicBezTo>
                      <a:pt x="38228" y="100"/>
                      <a:pt x="38062" y="167"/>
                      <a:pt x="37928" y="301"/>
                    </a:cubicBezTo>
                    <a:cubicBezTo>
                      <a:pt x="35893" y="4403"/>
                      <a:pt x="33792" y="8440"/>
                      <a:pt x="31724" y="12476"/>
                    </a:cubicBezTo>
                    <a:cubicBezTo>
                      <a:pt x="31090" y="13643"/>
                      <a:pt x="30523" y="14811"/>
                      <a:pt x="29889" y="15978"/>
                    </a:cubicBezTo>
                    <a:cubicBezTo>
                      <a:pt x="29422" y="13010"/>
                      <a:pt x="29222" y="10074"/>
                      <a:pt x="29289" y="7105"/>
                    </a:cubicBezTo>
                    <a:lnTo>
                      <a:pt x="29289" y="7105"/>
                    </a:lnTo>
                    <a:cubicBezTo>
                      <a:pt x="29188" y="7205"/>
                      <a:pt x="29022" y="7339"/>
                      <a:pt x="28888" y="7472"/>
                    </a:cubicBezTo>
                    <a:cubicBezTo>
                      <a:pt x="28855" y="10474"/>
                      <a:pt x="29055" y="13510"/>
                      <a:pt x="29555" y="16512"/>
                    </a:cubicBezTo>
                    <a:lnTo>
                      <a:pt x="29555" y="16545"/>
                    </a:lnTo>
                    <a:cubicBezTo>
                      <a:pt x="28054" y="19381"/>
                      <a:pt x="26553" y="22183"/>
                      <a:pt x="25019" y="24985"/>
                    </a:cubicBezTo>
                    <a:cubicBezTo>
                      <a:pt x="23351" y="21716"/>
                      <a:pt x="22083" y="18280"/>
                      <a:pt x="21350" y="14711"/>
                    </a:cubicBezTo>
                    <a:cubicBezTo>
                      <a:pt x="21216" y="14844"/>
                      <a:pt x="21116" y="14978"/>
                      <a:pt x="21016" y="15111"/>
                    </a:cubicBezTo>
                    <a:cubicBezTo>
                      <a:pt x="21516" y="17479"/>
                      <a:pt x="22250" y="19814"/>
                      <a:pt x="23184" y="22049"/>
                    </a:cubicBezTo>
                    <a:cubicBezTo>
                      <a:pt x="23685" y="23217"/>
                      <a:pt x="24185" y="24351"/>
                      <a:pt x="24752" y="25452"/>
                    </a:cubicBezTo>
                    <a:cubicBezTo>
                      <a:pt x="24685" y="25652"/>
                      <a:pt x="24552" y="25819"/>
                      <a:pt x="24452" y="26019"/>
                    </a:cubicBezTo>
                    <a:cubicBezTo>
                      <a:pt x="23117" y="28387"/>
                      <a:pt x="21783" y="30789"/>
                      <a:pt x="20416" y="33124"/>
                    </a:cubicBezTo>
                    <a:cubicBezTo>
                      <a:pt x="17880" y="30222"/>
                      <a:pt x="15846" y="26886"/>
                      <a:pt x="14345" y="23350"/>
                    </a:cubicBezTo>
                    <a:cubicBezTo>
                      <a:pt x="14244" y="23517"/>
                      <a:pt x="14111" y="23651"/>
                      <a:pt x="14044" y="23784"/>
                    </a:cubicBezTo>
                    <a:cubicBezTo>
                      <a:pt x="15012" y="26119"/>
                      <a:pt x="16246" y="28321"/>
                      <a:pt x="17714" y="30389"/>
                    </a:cubicBezTo>
                    <a:cubicBezTo>
                      <a:pt x="18447" y="31489"/>
                      <a:pt x="19281" y="32524"/>
                      <a:pt x="20182" y="33524"/>
                    </a:cubicBezTo>
                    <a:cubicBezTo>
                      <a:pt x="19048" y="35492"/>
                      <a:pt x="17880" y="37460"/>
                      <a:pt x="16680" y="39362"/>
                    </a:cubicBezTo>
                    <a:cubicBezTo>
                      <a:pt x="16112" y="40196"/>
                      <a:pt x="15612" y="41030"/>
                      <a:pt x="15078" y="41864"/>
                    </a:cubicBezTo>
                    <a:cubicBezTo>
                      <a:pt x="12510" y="38895"/>
                      <a:pt x="10375" y="35492"/>
                      <a:pt x="8907" y="31823"/>
                    </a:cubicBezTo>
                    <a:cubicBezTo>
                      <a:pt x="8841" y="31990"/>
                      <a:pt x="8741" y="32123"/>
                      <a:pt x="8674" y="32290"/>
                    </a:cubicBezTo>
                    <a:cubicBezTo>
                      <a:pt x="9708" y="34725"/>
                      <a:pt x="10942" y="37060"/>
                      <a:pt x="12510" y="39228"/>
                    </a:cubicBezTo>
                    <a:cubicBezTo>
                      <a:pt x="13244" y="40296"/>
                      <a:pt x="14044" y="41297"/>
                      <a:pt x="14878" y="42231"/>
                    </a:cubicBezTo>
                    <a:cubicBezTo>
                      <a:pt x="13411" y="44499"/>
                      <a:pt x="11943" y="46734"/>
                      <a:pt x="10442" y="48969"/>
                    </a:cubicBezTo>
                    <a:cubicBezTo>
                      <a:pt x="10408" y="48969"/>
                      <a:pt x="10408" y="48902"/>
                      <a:pt x="10408" y="48902"/>
                    </a:cubicBezTo>
                    <a:cubicBezTo>
                      <a:pt x="8107" y="46700"/>
                      <a:pt x="6072" y="44199"/>
                      <a:pt x="4371" y="41530"/>
                    </a:cubicBezTo>
                    <a:cubicBezTo>
                      <a:pt x="4337" y="41663"/>
                      <a:pt x="4237" y="41830"/>
                      <a:pt x="4204" y="41997"/>
                    </a:cubicBezTo>
                    <a:cubicBezTo>
                      <a:pt x="5238" y="43531"/>
                      <a:pt x="6372" y="45033"/>
                      <a:pt x="7573" y="46467"/>
                    </a:cubicBezTo>
                    <a:cubicBezTo>
                      <a:pt x="8407" y="47368"/>
                      <a:pt x="9241" y="48302"/>
                      <a:pt x="10175" y="49169"/>
                    </a:cubicBezTo>
                    <a:cubicBezTo>
                      <a:pt x="10208" y="49169"/>
                      <a:pt x="10208" y="49202"/>
                      <a:pt x="10242" y="49202"/>
                    </a:cubicBezTo>
                    <a:cubicBezTo>
                      <a:pt x="9608" y="50170"/>
                      <a:pt x="8941" y="51070"/>
                      <a:pt x="8274" y="52038"/>
                    </a:cubicBezTo>
                    <a:cubicBezTo>
                      <a:pt x="5672" y="55740"/>
                      <a:pt x="2903" y="59376"/>
                      <a:pt x="1" y="62879"/>
                    </a:cubicBezTo>
                    <a:lnTo>
                      <a:pt x="1" y="63246"/>
                    </a:lnTo>
                    <a:cubicBezTo>
                      <a:pt x="168" y="63179"/>
                      <a:pt x="268" y="63145"/>
                      <a:pt x="401" y="63045"/>
                    </a:cubicBezTo>
                    <a:cubicBezTo>
                      <a:pt x="2770" y="60143"/>
                      <a:pt x="5105" y="57141"/>
                      <a:pt x="7340" y="54072"/>
                    </a:cubicBezTo>
                    <a:cubicBezTo>
                      <a:pt x="8507" y="54473"/>
                      <a:pt x="9708" y="54739"/>
                      <a:pt x="10909" y="55006"/>
                    </a:cubicBezTo>
                    <a:cubicBezTo>
                      <a:pt x="11176" y="55040"/>
                      <a:pt x="11442" y="55140"/>
                      <a:pt x="11709" y="55173"/>
                    </a:cubicBezTo>
                    <a:cubicBezTo>
                      <a:pt x="11876" y="55040"/>
                      <a:pt x="12010" y="54906"/>
                      <a:pt x="12110" y="54806"/>
                    </a:cubicBezTo>
                    <a:cubicBezTo>
                      <a:pt x="10609" y="54506"/>
                      <a:pt x="9107" y="54172"/>
                      <a:pt x="7606" y="53705"/>
                    </a:cubicBezTo>
                    <a:cubicBezTo>
                      <a:pt x="9541" y="51037"/>
                      <a:pt x="11409" y="48335"/>
                      <a:pt x="13210" y="45566"/>
                    </a:cubicBezTo>
                    <a:cubicBezTo>
                      <a:pt x="14345" y="45900"/>
                      <a:pt x="15512" y="46200"/>
                      <a:pt x="16680" y="46467"/>
                    </a:cubicBezTo>
                    <a:cubicBezTo>
                      <a:pt x="17547" y="46634"/>
                      <a:pt x="18447" y="46800"/>
                      <a:pt x="19348" y="46901"/>
                    </a:cubicBezTo>
                    <a:cubicBezTo>
                      <a:pt x="19415" y="46800"/>
                      <a:pt x="19548" y="46667"/>
                      <a:pt x="19615" y="46534"/>
                    </a:cubicBezTo>
                    <a:cubicBezTo>
                      <a:pt x="17547" y="46233"/>
                      <a:pt x="15512" y="45800"/>
                      <a:pt x="13444" y="45199"/>
                    </a:cubicBezTo>
                    <a:cubicBezTo>
                      <a:pt x="14078" y="44265"/>
                      <a:pt x="14678" y="43298"/>
                      <a:pt x="15279" y="42331"/>
                    </a:cubicBezTo>
                    <a:cubicBezTo>
                      <a:pt x="15326" y="42307"/>
                      <a:pt x="15340" y="42283"/>
                      <a:pt x="15355" y="42283"/>
                    </a:cubicBezTo>
                    <a:cubicBezTo>
                      <a:pt x="15362" y="42283"/>
                      <a:pt x="15369" y="42287"/>
                      <a:pt x="15379" y="42297"/>
                    </a:cubicBezTo>
                    <a:cubicBezTo>
                      <a:pt x="15579" y="41997"/>
                      <a:pt x="15779" y="41663"/>
                      <a:pt x="16012" y="41330"/>
                    </a:cubicBezTo>
                    <a:lnTo>
                      <a:pt x="18014" y="38094"/>
                    </a:lnTo>
                    <a:cubicBezTo>
                      <a:pt x="19248" y="38361"/>
                      <a:pt x="20582" y="38595"/>
                      <a:pt x="21883" y="38695"/>
                    </a:cubicBezTo>
                    <a:cubicBezTo>
                      <a:pt x="22851" y="38828"/>
                      <a:pt x="23851" y="38861"/>
                      <a:pt x="24852" y="38928"/>
                    </a:cubicBezTo>
                    <a:cubicBezTo>
                      <a:pt x="24919" y="38795"/>
                      <a:pt x="25019" y="38628"/>
                      <a:pt x="25086" y="38495"/>
                    </a:cubicBezTo>
                    <a:cubicBezTo>
                      <a:pt x="22784" y="38461"/>
                      <a:pt x="20449" y="38194"/>
                      <a:pt x="18214" y="37694"/>
                    </a:cubicBezTo>
                    <a:cubicBezTo>
                      <a:pt x="19882" y="34925"/>
                      <a:pt x="21550" y="32123"/>
                      <a:pt x="23117" y="29288"/>
                    </a:cubicBezTo>
                    <a:cubicBezTo>
                      <a:pt x="24418" y="29588"/>
                      <a:pt x="25719" y="29788"/>
                      <a:pt x="27020" y="29922"/>
                    </a:cubicBezTo>
                    <a:cubicBezTo>
                      <a:pt x="27854" y="29988"/>
                      <a:pt x="28621" y="30022"/>
                      <a:pt x="29455" y="30088"/>
                    </a:cubicBezTo>
                    <a:cubicBezTo>
                      <a:pt x="29522" y="29955"/>
                      <a:pt x="29589" y="29788"/>
                      <a:pt x="29622" y="29655"/>
                    </a:cubicBezTo>
                    <a:cubicBezTo>
                      <a:pt x="27521" y="29588"/>
                      <a:pt x="25419" y="29321"/>
                      <a:pt x="23351" y="28854"/>
                    </a:cubicBezTo>
                    <a:cubicBezTo>
                      <a:pt x="23451" y="28587"/>
                      <a:pt x="23618" y="28321"/>
                      <a:pt x="23785" y="28020"/>
                    </a:cubicBezTo>
                    <a:cubicBezTo>
                      <a:pt x="25052" y="25785"/>
                      <a:pt x="26286" y="23517"/>
                      <a:pt x="27521" y="21249"/>
                    </a:cubicBezTo>
                    <a:cubicBezTo>
                      <a:pt x="28755" y="21182"/>
                      <a:pt x="29956" y="21115"/>
                      <a:pt x="31190" y="20982"/>
                    </a:cubicBezTo>
                    <a:cubicBezTo>
                      <a:pt x="31857" y="20915"/>
                      <a:pt x="32524" y="20815"/>
                      <a:pt x="33191" y="20682"/>
                    </a:cubicBezTo>
                    <a:cubicBezTo>
                      <a:pt x="33258" y="20515"/>
                      <a:pt x="33291" y="20382"/>
                      <a:pt x="33358" y="20215"/>
                    </a:cubicBezTo>
                    <a:lnTo>
                      <a:pt x="33358" y="20215"/>
                    </a:lnTo>
                    <a:cubicBezTo>
                      <a:pt x="31523" y="20548"/>
                      <a:pt x="29622" y="20782"/>
                      <a:pt x="27754" y="20815"/>
                    </a:cubicBezTo>
                    <a:cubicBezTo>
                      <a:pt x="28922" y="18714"/>
                      <a:pt x="30022" y="16612"/>
                      <a:pt x="31123" y="14477"/>
                    </a:cubicBezTo>
                    <a:cubicBezTo>
                      <a:pt x="31457" y="13810"/>
                      <a:pt x="31790" y="13176"/>
                      <a:pt x="32124" y="12509"/>
                    </a:cubicBezTo>
                    <a:cubicBezTo>
                      <a:pt x="33458" y="12009"/>
                      <a:pt x="34792" y="11475"/>
                      <a:pt x="36127" y="10908"/>
                    </a:cubicBezTo>
                    <a:lnTo>
                      <a:pt x="36260" y="10408"/>
                    </a:lnTo>
                    <a:lnTo>
                      <a:pt x="36260" y="10408"/>
                    </a:lnTo>
                    <a:cubicBezTo>
                      <a:pt x="34959" y="10975"/>
                      <a:pt x="33692" y="11509"/>
                      <a:pt x="32391" y="11976"/>
                    </a:cubicBezTo>
                    <a:cubicBezTo>
                      <a:pt x="34359" y="8240"/>
                      <a:pt x="36260" y="4437"/>
                      <a:pt x="38195" y="667"/>
                    </a:cubicBezTo>
                    <a:cubicBezTo>
                      <a:pt x="38228" y="601"/>
                      <a:pt x="38228" y="567"/>
                      <a:pt x="38262" y="501"/>
                    </a:cubicBezTo>
                    <a:cubicBezTo>
                      <a:pt x="38295" y="167"/>
                      <a:pt x="38362" y="0"/>
                      <a:pt x="3836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26"/>
          <p:cNvSpPr/>
          <p:nvPr/>
        </p:nvSpPr>
        <p:spPr>
          <a:xfrm>
            <a:off x="8652425" y="175750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6"/>
          <p:cNvSpPr/>
          <p:nvPr/>
        </p:nvSpPr>
        <p:spPr>
          <a:xfrm>
            <a:off x="559888" y="4928067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6"/>
          <p:cNvSpPr/>
          <p:nvPr/>
        </p:nvSpPr>
        <p:spPr>
          <a:xfrm flipH="1">
            <a:off x="80278" y="63235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6"/>
          <p:cNvSpPr/>
          <p:nvPr/>
        </p:nvSpPr>
        <p:spPr>
          <a:xfrm rot="-10314227" flipH="1">
            <a:off x="7770767" y="-163565"/>
            <a:ext cx="1539086" cy="1249444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6"/>
          <p:cNvSpPr/>
          <p:nvPr/>
        </p:nvSpPr>
        <p:spPr>
          <a:xfrm rot="10347431">
            <a:off x="7597090" y="4022699"/>
            <a:ext cx="2176115" cy="304142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6"/>
          <p:cNvSpPr/>
          <p:nvPr/>
        </p:nvSpPr>
        <p:spPr>
          <a:xfrm>
            <a:off x="8430727" y="43944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26"/>
          <p:cNvGrpSpPr/>
          <p:nvPr/>
        </p:nvGrpSpPr>
        <p:grpSpPr>
          <a:xfrm rot="157841" flipH="1">
            <a:off x="8947046" y="4407262"/>
            <a:ext cx="461811" cy="2513881"/>
            <a:chOff x="2815525" y="3515450"/>
            <a:chExt cx="332750" cy="1358500"/>
          </a:xfrm>
        </p:grpSpPr>
        <p:sp>
          <p:nvSpPr>
            <p:cNvPr id="764" name="Google Shape;764;p26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26"/>
          <p:cNvGrpSpPr/>
          <p:nvPr/>
        </p:nvGrpSpPr>
        <p:grpSpPr>
          <a:xfrm rot="-1846607" flipH="1">
            <a:off x="8633137" y="5205945"/>
            <a:ext cx="321764" cy="1751528"/>
            <a:chOff x="2815525" y="3515450"/>
            <a:chExt cx="332750" cy="1358500"/>
          </a:xfrm>
        </p:grpSpPr>
        <p:sp>
          <p:nvSpPr>
            <p:cNvPr id="767" name="Google Shape;767;p26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26"/>
          <p:cNvSpPr/>
          <p:nvPr/>
        </p:nvSpPr>
        <p:spPr>
          <a:xfrm flipH="1">
            <a:off x="4928414" y="58552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7"/>
          <p:cNvSpPr txBox="1">
            <a:spLocks noGrp="1"/>
          </p:cNvSpPr>
          <p:nvPr>
            <p:ph type="subTitle" idx="1"/>
          </p:nvPr>
        </p:nvSpPr>
        <p:spPr>
          <a:xfrm>
            <a:off x="4721225" y="2536633"/>
            <a:ext cx="3709500" cy="2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772" name="Google Shape;772;p2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773" name="Google Shape;773;p27"/>
          <p:cNvGrpSpPr/>
          <p:nvPr/>
        </p:nvGrpSpPr>
        <p:grpSpPr>
          <a:xfrm>
            <a:off x="-751659" y="2793954"/>
            <a:ext cx="2543213" cy="4210433"/>
            <a:chOff x="-751666" y="2095459"/>
            <a:chExt cx="2543213" cy="3157825"/>
          </a:xfrm>
        </p:grpSpPr>
        <p:grpSp>
          <p:nvGrpSpPr>
            <p:cNvPr id="774" name="Google Shape;774;p27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775" name="Google Shape;775;p27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7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7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7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7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7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7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7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7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27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790" name="Google Shape;790;p27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7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2" name="Google Shape;792;p27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793" name="Google Shape;793;p27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7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7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7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7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7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7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27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808" name="Google Shape;808;p27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27"/>
          <p:cNvGrpSpPr/>
          <p:nvPr/>
        </p:nvGrpSpPr>
        <p:grpSpPr>
          <a:xfrm rot="-1846607" flipH="1">
            <a:off x="8691512" y="1433712"/>
            <a:ext cx="321764" cy="1751528"/>
            <a:chOff x="2815525" y="3515450"/>
            <a:chExt cx="332750" cy="1358500"/>
          </a:xfrm>
        </p:grpSpPr>
        <p:sp>
          <p:nvSpPr>
            <p:cNvPr id="811" name="Google Shape;811;p27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7"/>
          <p:cNvGrpSpPr/>
          <p:nvPr/>
        </p:nvGrpSpPr>
        <p:grpSpPr>
          <a:xfrm rot="-3428506" flipH="1">
            <a:off x="8658216" y="2339987"/>
            <a:ext cx="283096" cy="866836"/>
            <a:chOff x="2815525" y="3515450"/>
            <a:chExt cx="332750" cy="1358500"/>
          </a:xfrm>
        </p:grpSpPr>
        <p:sp>
          <p:nvSpPr>
            <p:cNvPr id="814" name="Google Shape;814;p27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27"/>
          <p:cNvSpPr/>
          <p:nvPr/>
        </p:nvSpPr>
        <p:spPr>
          <a:xfrm rot="10800000">
            <a:off x="6699376" y="4982167"/>
            <a:ext cx="2765019" cy="2243883"/>
          </a:xfrm>
          <a:custGeom>
            <a:avLst/>
            <a:gdLst/>
            <a:ahLst/>
            <a:cxnLst/>
            <a:rect l="l" t="t" r="r" b="b"/>
            <a:pathLst>
              <a:path w="33827" h="30095" extrusionOk="0">
                <a:moveTo>
                  <a:pt x="20974" y="0"/>
                </a:moveTo>
                <a:cubicBezTo>
                  <a:pt x="16264" y="0"/>
                  <a:pt x="11566" y="794"/>
                  <a:pt x="7078" y="2366"/>
                </a:cubicBezTo>
                <a:cubicBezTo>
                  <a:pt x="5068" y="3081"/>
                  <a:pt x="2942" y="4078"/>
                  <a:pt x="1945" y="5972"/>
                </a:cubicBezTo>
                <a:cubicBezTo>
                  <a:pt x="1247" y="7267"/>
                  <a:pt x="1181" y="8796"/>
                  <a:pt x="1131" y="10258"/>
                </a:cubicBezTo>
                <a:lnTo>
                  <a:pt x="765" y="20658"/>
                </a:lnTo>
                <a:cubicBezTo>
                  <a:pt x="649" y="23632"/>
                  <a:pt x="1" y="27237"/>
                  <a:pt x="549" y="30095"/>
                </a:cubicBezTo>
                <a:cubicBezTo>
                  <a:pt x="2094" y="29198"/>
                  <a:pt x="2559" y="26589"/>
                  <a:pt x="3606" y="25144"/>
                </a:cubicBezTo>
                <a:cubicBezTo>
                  <a:pt x="5018" y="23233"/>
                  <a:pt x="6862" y="21904"/>
                  <a:pt x="9039" y="20974"/>
                </a:cubicBezTo>
                <a:cubicBezTo>
                  <a:pt x="11427" y="20083"/>
                  <a:pt x="14023" y="19977"/>
                  <a:pt x="16631" y="19977"/>
                </a:cubicBezTo>
                <a:cubicBezTo>
                  <a:pt x="17444" y="19977"/>
                  <a:pt x="18258" y="19988"/>
                  <a:pt x="19068" y="19988"/>
                </a:cubicBezTo>
                <a:cubicBezTo>
                  <a:pt x="22344" y="19988"/>
                  <a:pt x="25540" y="19819"/>
                  <a:pt x="28261" y="18116"/>
                </a:cubicBezTo>
                <a:cubicBezTo>
                  <a:pt x="32099" y="15707"/>
                  <a:pt x="33744" y="10839"/>
                  <a:pt x="33793" y="6304"/>
                </a:cubicBezTo>
                <a:cubicBezTo>
                  <a:pt x="33827" y="4626"/>
                  <a:pt x="33544" y="2732"/>
                  <a:pt x="32182" y="1768"/>
                </a:cubicBezTo>
                <a:cubicBezTo>
                  <a:pt x="31600" y="1370"/>
                  <a:pt x="30919" y="1187"/>
                  <a:pt x="30238" y="1037"/>
                </a:cubicBezTo>
                <a:cubicBezTo>
                  <a:pt x="27183" y="344"/>
                  <a:pt x="24076" y="0"/>
                  <a:pt x="20974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7"/>
          <p:cNvSpPr/>
          <p:nvPr/>
        </p:nvSpPr>
        <p:spPr>
          <a:xfrm rot="8719376">
            <a:off x="-672790" y="-137293"/>
            <a:ext cx="1678756" cy="1391913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7"/>
          <p:cNvSpPr/>
          <p:nvPr/>
        </p:nvSpPr>
        <p:spPr>
          <a:xfrm flipH="1">
            <a:off x="1425819" y="61907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7"/>
          <p:cNvSpPr/>
          <p:nvPr/>
        </p:nvSpPr>
        <p:spPr>
          <a:xfrm flipH="1">
            <a:off x="8378096" y="37059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7"/>
          <p:cNvSpPr/>
          <p:nvPr/>
        </p:nvSpPr>
        <p:spPr>
          <a:xfrm>
            <a:off x="8593615" y="60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7"/>
          <p:cNvSpPr/>
          <p:nvPr/>
        </p:nvSpPr>
        <p:spPr>
          <a:xfrm flipH="1">
            <a:off x="8758550" y="11194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7"/>
          <p:cNvSpPr/>
          <p:nvPr/>
        </p:nvSpPr>
        <p:spPr>
          <a:xfrm flipH="1">
            <a:off x="387164" y="17677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8"/>
          <p:cNvSpPr txBox="1">
            <a:spLocks noGrp="1"/>
          </p:cNvSpPr>
          <p:nvPr>
            <p:ph type="subTitle" idx="1"/>
          </p:nvPr>
        </p:nvSpPr>
        <p:spPr>
          <a:xfrm>
            <a:off x="744850" y="2546033"/>
            <a:ext cx="3705000" cy="2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825" name="Google Shape;825;p28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826" name="Google Shape;826;p28"/>
          <p:cNvGrpSpPr/>
          <p:nvPr/>
        </p:nvGrpSpPr>
        <p:grpSpPr>
          <a:xfrm rot="460290" flipH="1">
            <a:off x="49841" y="1660174"/>
            <a:ext cx="580454" cy="2150543"/>
            <a:chOff x="2295150" y="3140200"/>
            <a:chExt cx="580425" cy="1612825"/>
          </a:xfrm>
        </p:grpSpPr>
        <p:sp>
          <p:nvSpPr>
            <p:cNvPr id="827" name="Google Shape;827;p28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8"/>
          <p:cNvGrpSpPr/>
          <p:nvPr/>
        </p:nvGrpSpPr>
        <p:grpSpPr>
          <a:xfrm rot="-9964745">
            <a:off x="-77110" y="1897746"/>
            <a:ext cx="332774" cy="1811467"/>
            <a:chOff x="2815525" y="3515450"/>
            <a:chExt cx="332750" cy="1358500"/>
          </a:xfrm>
        </p:grpSpPr>
        <p:sp>
          <p:nvSpPr>
            <p:cNvPr id="830" name="Google Shape;830;p28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28"/>
          <p:cNvSpPr/>
          <p:nvPr/>
        </p:nvSpPr>
        <p:spPr>
          <a:xfrm rot="4845196" flipH="1">
            <a:off x="8176332" y="5698141"/>
            <a:ext cx="1178528" cy="1461790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8"/>
          <p:cNvSpPr/>
          <p:nvPr/>
        </p:nvSpPr>
        <p:spPr>
          <a:xfrm flipH="1">
            <a:off x="8405919" y="56445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8"/>
          <p:cNvSpPr/>
          <p:nvPr/>
        </p:nvSpPr>
        <p:spPr>
          <a:xfrm flipH="1">
            <a:off x="8856896" y="53479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8"/>
          <p:cNvSpPr/>
          <p:nvPr/>
        </p:nvSpPr>
        <p:spPr>
          <a:xfrm flipH="1">
            <a:off x="88134" y="13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8"/>
          <p:cNvSpPr/>
          <p:nvPr/>
        </p:nvSpPr>
        <p:spPr>
          <a:xfrm>
            <a:off x="8593615" y="60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8"/>
          <p:cNvSpPr/>
          <p:nvPr/>
        </p:nvSpPr>
        <p:spPr>
          <a:xfrm flipH="1">
            <a:off x="8528438" y="3490368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8"/>
          <p:cNvSpPr/>
          <p:nvPr/>
        </p:nvSpPr>
        <p:spPr>
          <a:xfrm flipH="1">
            <a:off x="348235" y="5161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8"/>
          <p:cNvSpPr/>
          <p:nvPr/>
        </p:nvSpPr>
        <p:spPr>
          <a:xfrm rot="6303737">
            <a:off x="-907046" y="5801950"/>
            <a:ext cx="1783980" cy="526917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28"/>
          <p:cNvGrpSpPr/>
          <p:nvPr/>
        </p:nvGrpSpPr>
        <p:grpSpPr>
          <a:xfrm rot="-10162488">
            <a:off x="8301254" y="-79495"/>
            <a:ext cx="981740" cy="2906187"/>
            <a:chOff x="4229025" y="2724475"/>
            <a:chExt cx="672175" cy="1492350"/>
          </a:xfrm>
        </p:grpSpPr>
        <p:sp>
          <p:nvSpPr>
            <p:cNvPr id="841" name="Google Shape;841;p28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0" name="Google Shape;850;p28"/>
            <p:cNvGrpSpPr/>
            <p:nvPr/>
          </p:nvGrpSpPr>
          <p:grpSpPr>
            <a:xfrm>
              <a:off x="4265725" y="2923075"/>
              <a:ext cx="451175" cy="1293750"/>
              <a:chOff x="4265725" y="2923075"/>
              <a:chExt cx="451175" cy="1293750"/>
            </a:xfrm>
          </p:grpSpPr>
          <p:sp>
            <p:nvSpPr>
              <p:cNvPr id="851" name="Google Shape;851;p28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8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9"/>
          <p:cNvSpPr/>
          <p:nvPr/>
        </p:nvSpPr>
        <p:spPr>
          <a:xfrm rot="10068956" flipH="1">
            <a:off x="-300726" y="5794058"/>
            <a:ext cx="2409563" cy="1402693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"/>
          <p:cNvSpPr/>
          <p:nvPr/>
        </p:nvSpPr>
        <p:spPr>
          <a:xfrm rot="-698829">
            <a:off x="-38686" y="3278694"/>
            <a:ext cx="713456" cy="3462439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9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860" name="Google Shape;860;p29"/>
          <p:cNvSpPr txBox="1">
            <a:spLocks noGrp="1"/>
          </p:cNvSpPr>
          <p:nvPr>
            <p:ph type="title" idx="2"/>
          </p:nvPr>
        </p:nvSpPr>
        <p:spPr>
          <a:xfrm>
            <a:off x="713225" y="1794551"/>
            <a:ext cx="30288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861" name="Google Shape;861;p29"/>
          <p:cNvSpPr txBox="1">
            <a:spLocks noGrp="1"/>
          </p:cNvSpPr>
          <p:nvPr>
            <p:ph type="title" idx="3"/>
          </p:nvPr>
        </p:nvSpPr>
        <p:spPr>
          <a:xfrm>
            <a:off x="4712525" y="1794551"/>
            <a:ext cx="30288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862" name="Google Shape;862;p29"/>
          <p:cNvGrpSpPr/>
          <p:nvPr/>
        </p:nvGrpSpPr>
        <p:grpSpPr>
          <a:xfrm rot="396100" flipH="1">
            <a:off x="-28559" y="4553283"/>
            <a:ext cx="747202" cy="2392832"/>
            <a:chOff x="2295150" y="3140200"/>
            <a:chExt cx="580425" cy="1612825"/>
          </a:xfrm>
        </p:grpSpPr>
        <p:sp>
          <p:nvSpPr>
            <p:cNvPr id="863" name="Google Shape;863;p29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9"/>
          <p:cNvGrpSpPr/>
          <p:nvPr/>
        </p:nvGrpSpPr>
        <p:grpSpPr>
          <a:xfrm rot="-10078233">
            <a:off x="-191692" y="4809869"/>
            <a:ext cx="426127" cy="2029688"/>
            <a:chOff x="2815525" y="3515450"/>
            <a:chExt cx="332750" cy="1358500"/>
          </a:xfrm>
        </p:grpSpPr>
        <p:sp>
          <p:nvSpPr>
            <p:cNvPr id="866" name="Google Shape;866;p29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29"/>
          <p:cNvSpPr/>
          <p:nvPr/>
        </p:nvSpPr>
        <p:spPr>
          <a:xfrm>
            <a:off x="1230602" y="54539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9"/>
          <p:cNvSpPr/>
          <p:nvPr/>
        </p:nvSpPr>
        <p:spPr>
          <a:xfrm>
            <a:off x="227634" y="40032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9"/>
          <p:cNvSpPr/>
          <p:nvPr/>
        </p:nvSpPr>
        <p:spPr>
          <a:xfrm flipH="1">
            <a:off x="1138087" y="62549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9"/>
          <p:cNvSpPr/>
          <p:nvPr/>
        </p:nvSpPr>
        <p:spPr>
          <a:xfrm flipH="1">
            <a:off x="8452582" y="12583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9"/>
          <p:cNvSpPr/>
          <p:nvPr/>
        </p:nvSpPr>
        <p:spPr>
          <a:xfrm rot="5172953">
            <a:off x="8173239" y="-591576"/>
            <a:ext cx="710204" cy="162431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9"/>
          <p:cNvSpPr txBox="1">
            <a:spLocks noGrp="1"/>
          </p:cNvSpPr>
          <p:nvPr>
            <p:ph type="subTitle" idx="1"/>
          </p:nvPr>
        </p:nvSpPr>
        <p:spPr>
          <a:xfrm>
            <a:off x="717150" y="2561600"/>
            <a:ext cx="4159800" cy="2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874" name="Google Shape;874;p29"/>
          <p:cNvSpPr txBox="1">
            <a:spLocks noGrp="1"/>
          </p:cNvSpPr>
          <p:nvPr>
            <p:ph type="subTitle" idx="4"/>
          </p:nvPr>
        </p:nvSpPr>
        <p:spPr>
          <a:xfrm>
            <a:off x="5017956" y="2554533"/>
            <a:ext cx="3434700" cy="2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0"/>
          <p:cNvSpPr txBox="1">
            <a:spLocks noGrp="1"/>
          </p:cNvSpPr>
          <p:nvPr>
            <p:ph type="subTitle" idx="1"/>
          </p:nvPr>
        </p:nvSpPr>
        <p:spPr>
          <a:xfrm>
            <a:off x="713225" y="2602667"/>
            <a:ext cx="5070300" cy="13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877" name="Google Shape;877;p30"/>
          <p:cNvSpPr/>
          <p:nvPr/>
        </p:nvSpPr>
        <p:spPr>
          <a:xfrm rot="10347431">
            <a:off x="7729795" y="4056015"/>
            <a:ext cx="2176115" cy="304142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879" name="Google Shape;879;p30"/>
          <p:cNvSpPr txBox="1">
            <a:spLocks noGrp="1"/>
          </p:cNvSpPr>
          <p:nvPr>
            <p:ph type="title" idx="2"/>
          </p:nvPr>
        </p:nvSpPr>
        <p:spPr>
          <a:xfrm>
            <a:off x="713225" y="1896151"/>
            <a:ext cx="30288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880" name="Google Shape;880;p30"/>
          <p:cNvGrpSpPr/>
          <p:nvPr/>
        </p:nvGrpSpPr>
        <p:grpSpPr>
          <a:xfrm rot="-460290">
            <a:off x="8511587" y="4703455"/>
            <a:ext cx="580454" cy="2150543"/>
            <a:chOff x="2295150" y="3140200"/>
            <a:chExt cx="580425" cy="1612825"/>
          </a:xfrm>
        </p:grpSpPr>
        <p:sp>
          <p:nvSpPr>
            <p:cNvPr id="881" name="Google Shape;881;p30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0"/>
          <p:cNvGrpSpPr/>
          <p:nvPr/>
        </p:nvGrpSpPr>
        <p:grpSpPr>
          <a:xfrm rot="9964745" flipH="1">
            <a:off x="8886217" y="4941027"/>
            <a:ext cx="332774" cy="1811467"/>
            <a:chOff x="2815525" y="3515450"/>
            <a:chExt cx="332750" cy="1358500"/>
          </a:xfrm>
        </p:grpSpPr>
        <p:sp>
          <p:nvSpPr>
            <p:cNvPr id="884" name="Google Shape;884;p30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0"/>
          <p:cNvSpPr/>
          <p:nvPr/>
        </p:nvSpPr>
        <p:spPr>
          <a:xfrm rot="-4845147">
            <a:off x="371833" y="3600484"/>
            <a:ext cx="2810992" cy="5255061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>
            <a:off x="546902" y="56375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>
            <a:off x="95954" y="53408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>
            <a:off x="8727682" y="4442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0"/>
          <p:cNvSpPr/>
          <p:nvPr/>
        </p:nvSpPr>
        <p:spPr>
          <a:xfrm flipH="1">
            <a:off x="220831" y="60921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30"/>
          <p:cNvGrpSpPr/>
          <p:nvPr/>
        </p:nvGrpSpPr>
        <p:grpSpPr>
          <a:xfrm rot="-10162488">
            <a:off x="8301254" y="-79495"/>
            <a:ext cx="981740" cy="2906187"/>
            <a:chOff x="4229025" y="2724475"/>
            <a:chExt cx="672175" cy="1492350"/>
          </a:xfrm>
        </p:grpSpPr>
        <p:sp>
          <p:nvSpPr>
            <p:cNvPr id="892" name="Google Shape;892;p30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30"/>
            <p:cNvGrpSpPr/>
            <p:nvPr/>
          </p:nvGrpSpPr>
          <p:grpSpPr>
            <a:xfrm>
              <a:off x="4265725" y="2923075"/>
              <a:ext cx="451175" cy="1293750"/>
              <a:chOff x="4265725" y="2923075"/>
              <a:chExt cx="451175" cy="1293750"/>
            </a:xfrm>
          </p:grpSpPr>
          <p:sp>
            <p:nvSpPr>
              <p:cNvPr id="902" name="Google Shape;902;p30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0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0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0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0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7" name="Google Shape;907;p30"/>
          <p:cNvSpPr/>
          <p:nvPr/>
        </p:nvSpPr>
        <p:spPr>
          <a:xfrm flipH="1">
            <a:off x="8430739" y="2965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0"/>
          <p:cNvSpPr/>
          <p:nvPr/>
        </p:nvSpPr>
        <p:spPr>
          <a:xfrm>
            <a:off x="220834" y="28142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1"/>
          <p:cNvSpPr txBox="1">
            <a:spLocks noGrp="1"/>
          </p:cNvSpPr>
          <p:nvPr>
            <p:ph type="title"/>
          </p:nvPr>
        </p:nvSpPr>
        <p:spPr>
          <a:xfrm>
            <a:off x="2325300" y="719967"/>
            <a:ext cx="4493400" cy="110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911" name="Google Shape;911;p31"/>
          <p:cNvSpPr txBox="1"/>
          <p:nvPr/>
        </p:nvSpPr>
        <p:spPr>
          <a:xfrm>
            <a:off x="2489556" y="4395200"/>
            <a:ext cx="41649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b="1">
                <a:solidFill>
                  <a:schemeClr val="accent6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b="1">
                <a:solidFill>
                  <a:schemeClr val="accent6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, infographics &amp; images by </a:t>
            </a:r>
            <a:r>
              <a:rPr lang="en" b="1">
                <a:solidFill>
                  <a:schemeClr val="accent6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2" name="Google Shape;912;p31"/>
          <p:cNvSpPr txBox="1">
            <a:spLocks noGrp="1"/>
          </p:cNvSpPr>
          <p:nvPr>
            <p:ph type="subTitle" idx="1"/>
          </p:nvPr>
        </p:nvSpPr>
        <p:spPr>
          <a:xfrm>
            <a:off x="2521500" y="1772433"/>
            <a:ext cx="4101000" cy="18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grpSp>
        <p:nvGrpSpPr>
          <p:cNvPr id="913" name="Google Shape;913;p31"/>
          <p:cNvGrpSpPr/>
          <p:nvPr/>
        </p:nvGrpSpPr>
        <p:grpSpPr>
          <a:xfrm>
            <a:off x="-751659" y="2793954"/>
            <a:ext cx="2543213" cy="4210433"/>
            <a:chOff x="-751666" y="2095459"/>
            <a:chExt cx="2543213" cy="3157825"/>
          </a:xfrm>
        </p:grpSpPr>
        <p:grpSp>
          <p:nvGrpSpPr>
            <p:cNvPr id="914" name="Google Shape;914;p31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915" name="Google Shape;915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9" name="Google Shape;929;p31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930" name="Google Shape;930;p31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1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933" name="Google Shape;933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31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948" name="Google Shape;948;p31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0" name="Google Shape;950;p31"/>
          <p:cNvSpPr/>
          <p:nvPr/>
        </p:nvSpPr>
        <p:spPr>
          <a:xfrm rot="8719376">
            <a:off x="-672790" y="-137293"/>
            <a:ext cx="1678756" cy="1391913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1"/>
          <p:cNvSpPr/>
          <p:nvPr/>
        </p:nvSpPr>
        <p:spPr>
          <a:xfrm flipH="1">
            <a:off x="1425819" y="61907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1"/>
          <p:cNvSpPr/>
          <p:nvPr/>
        </p:nvSpPr>
        <p:spPr>
          <a:xfrm flipH="1">
            <a:off x="7762365" y="52629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1"/>
          <p:cNvSpPr/>
          <p:nvPr/>
        </p:nvSpPr>
        <p:spPr>
          <a:xfrm>
            <a:off x="8551139" y="60611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1"/>
          <p:cNvSpPr/>
          <p:nvPr/>
        </p:nvSpPr>
        <p:spPr>
          <a:xfrm flipH="1">
            <a:off x="8854094" y="418260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1"/>
          <p:cNvSpPr/>
          <p:nvPr/>
        </p:nvSpPr>
        <p:spPr>
          <a:xfrm flipH="1">
            <a:off x="387164" y="17677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31"/>
          <p:cNvGrpSpPr/>
          <p:nvPr/>
        </p:nvGrpSpPr>
        <p:grpSpPr>
          <a:xfrm rot="10800000">
            <a:off x="7400232" y="-123099"/>
            <a:ext cx="2543213" cy="4210433"/>
            <a:chOff x="-751666" y="2095459"/>
            <a:chExt cx="2543213" cy="3157825"/>
          </a:xfrm>
        </p:grpSpPr>
        <p:grpSp>
          <p:nvGrpSpPr>
            <p:cNvPr id="957" name="Google Shape;957;p31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958" name="Google Shape;958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2" name="Google Shape;972;p31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973" name="Google Shape;973;p31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31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976" name="Google Shape;976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0" name="Google Shape;990;p31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991" name="Google Shape;991;p31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3" name="Google Shape;993;p31"/>
          <p:cNvSpPr/>
          <p:nvPr/>
        </p:nvSpPr>
        <p:spPr>
          <a:xfrm rot="-1909517" flipH="1">
            <a:off x="6748226" y="5588441"/>
            <a:ext cx="2422376" cy="2271255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2"/>
          <p:cNvSpPr/>
          <p:nvPr/>
        </p:nvSpPr>
        <p:spPr>
          <a:xfrm rot="-5955304">
            <a:off x="266075" y="5291598"/>
            <a:ext cx="1283097" cy="2490811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2"/>
          <p:cNvSpPr/>
          <p:nvPr/>
        </p:nvSpPr>
        <p:spPr>
          <a:xfrm rot="8400222">
            <a:off x="7940960" y="-417510"/>
            <a:ext cx="1853429" cy="3304449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2"/>
          <p:cNvSpPr/>
          <p:nvPr/>
        </p:nvSpPr>
        <p:spPr>
          <a:xfrm flipH="1">
            <a:off x="8519044" y="53415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2"/>
          <p:cNvSpPr/>
          <p:nvPr/>
        </p:nvSpPr>
        <p:spPr>
          <a:xfrm flipH="1">
            <a:off x="8845146" y="42933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2"/>
          <p:cNvSpPr/>
          <p:nvPr/>
        </p:nvSpPr>
        <p:spPr>
          <a:xfrm flipH="1">
            <a:off x="8519071" y="324390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2"/>
          <p:cNvSpPr/>
          <p:nvPr/>
        </p:nvSpPr>
        <p:spPr>
          <a:xfrm>
            <a:off x="8821598" y="64597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32"/>
          <p:cNvGrpSpPr/>
          <p:nvPr/>
        </p:nvGrpSpPr>
        <p:grpSpPr>
          <a:xfrm rot="-7710944">
            <a:off x="8259929" y="-302722"/>
            <a:ext cx="773863" cy="1612748"/>
            <a:chOff x="2295150" y="3140200"/>
            <a:chExt cx="580425" cy="1612825"/>
          </a:xfrm>
        </p:grpSpPr>
        <p:sp>
          <p:nvSpPr>
            <p:cNvPr id="1002" name="Google Shape;1002;p32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32"/>
          <p:cNvGrpSpPr/>
          <p:nvPr/>
        </p:nvGrpSpPr>
        <p:grpSpPr>
          <a:xfrm rot="-8453835">
            <a:off x="8580815" y="57176"/>
            <a:ext cx="974030" cy="1706064"/>
            <a:chOff x="1324450" y="3346550"/>
            <a:chExt cx="974050" cy="1279575"/>
          </a:xfrm>
        </p:grpSpPr>
        <p:sp>
          <p:nvSpPr>
            <p:cNvPr id="1005" name="Google Shape;1005;p32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32"/>
          <p:cNvGrpSpPr/>
          <p:nvPr/>
        </p:nvGrpSpPr>
        <p:grpSpPr>
          <a:xfrm rot="662755">
            <a:off x="-88573" y="4047155"/>
            <a:ext cx="549501" cy="2991225"/>
            <a:chOff x="2815525" y="3515450"/>
            <a:chExt cx="332750" cy="1358500"/>
          </a:xfrm>
        </p:grpSpPr>
        <p:sp>
          <p:nvSpPr>
            <p:cNvPr id="1020" name="Google Shape;1020;p32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32"/>
          <p:cNvGrpSpPr/>
          <p:nvPr/>
        </p:nvGrpSpPr>
        <p:grpSpPr>
          <a:xfrm rot="2700000">
            <a:off x="279545" y="5691041"/>
            <a:ext cx="390707" cy="1196337"/>
            <a:chOff x="2815525" y="3515450"/>
            <a:chExt cx="332750" cy="1358500"/>
          </a:xfrm>
        </p:grpSpPr>
        <p:sp>
          <p:nvSpPr>
            <p:cNvPr id="1023" name="Google Shape;1023;p32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2"/>
          <p:cNvSpPr/>
          <p:nvPr/>
        </p:nvSpPr>
        <p:spPr>
          <a:xfrm flipH="1">
            <a:off x="311864" y="809271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2"/>
          <p:cNvSpPr/>
          <p:nvPr/>
        </p:nvSpPr>
        <p:spPr>
          <a:xfrm flipH="1">
            <a:off x="813796" y="48736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2"/>
          <p:cNvSpPr/>
          <p:nvPr/>
        </p:nvSpPr>
        <p:spPr>
          <a:xfrm flipH="1">
            <a:off x="781971" y="63811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 rot="8763357" flipH="1">
            <a:off x="-1246502" y="-460501"/>
            <a:ext cx="3468339" cy="1930777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 flipH="1">
            <a:off x="8876295" y="38116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 flipH="1">
            <a:off x="324643" y="61826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 rot="1234450">
            <a:off x="8182768" y="4400838"/>
            <a:ext cx="1297182" cy="2223245"/>
            <a:chOff x="1324450" y="3346550"/>
            <a:chExt cx="974050" cy="1279575"/>
          </a:xfrm>
        </p:grpSpPr>
        <p:sp>
          <p:nvSpPr>
            <p:cNvPr id="145" name="Google Shape;145;p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6"/>
          <p:cNvSpPr/>
          <p:nvPr/>
        </p:nvSpPr>
        <p:spPr>
          <a:xfrm rot="959685">
            <a:off x="7804899" y="6529276"/>
            <a:ext cx="187696" cy="24563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5400000" flipH="1">
            <a:off x="7849539" y="5590577"/>
            <a:ext cx="1298604" cy="1279447"/>
            <a:chOff x="1324450" y="3346550"/>
            <a:chExt cx="974050" cy="1279575"/>
          </a:xfrm>
        </p:grpSpPr>
        <p:sp>
          <p:nvSpPr>
            <p:cNvPr id="161" name="Google Shape;161;p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 flipH="1">
            <a:off x="324645" y="21255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 flipH="1">
            <a:off x="8287866" y="8603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3"/>
          <p:cNvSpPr/>
          <p:nvPr/>
        </p:nvSpPr>
        <p:spPr>
          <a:xfrm rot="-996686">
            <a:off x="7548390" y="4822195"/>
            <a:ext cx="1861765" cy="2308056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3"/>
          <p:cNvSpPr/>
          <p:nvPr/>
        </p:nvSpPr>
        <p:spPr>
          <a:xfrm rot="739462">
            <a:off x="-526162" y="-532168"/>
            <a:ext cx="1541947" cy="3611479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33"/>
          <p:cNvGrpSpPr/>
          <p:nvPr/>
        </p:nvGrpSpPr>
        <p:grpSpPr>
          <a:xfrm>
            <a:off x="7711937" y="4250759"/>
            <a:ext cx="1488543" cy="2607263"/>
            <a:chOff x="1324450" y="3346550"/>
            <a:chExt cx="974050" cy="1279575"/>
          </a:xfrm>
        </p:grpSpPr>
        <p:sp>
          <p:nvSpPr>
            <p:cNvPr id="1032" name="Google Shape;1032;p33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33"/>
          <p:cNvGrpSpPr/>
          <p:nvPr/>
        </p:nvGrpSpPr>
        <p:grpSpPr>
          <a:xfrm rot="10102190">
            <a:off x="-31382" y="-40776"/>
            <a:ext cx="332760" cy="1811391"/>
            <a:chOff x="2815525" y="3515450"/>
            <a:chExt cx="332750" cy="1358500"/>
          </a:xfrm>
        </p:grpSpPr>
        <p:sp>
          <p:nvSpPr>
            <p:cNvPr id="1047" name="Google Shape;1047;p33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3"/>
          <p:cNvGrpSpPr/>
          <p:nvPr/>
        </p:nvGrpSpPr>
        <p:grpSpPr>
          <a:xfrm rot="8812731">
            <a:off x="313246" y="-355863"/>
            <a:ext cx="580413" cy="2150389"/>
            <a:chOff x="2295150" y="3140200"/>
            <a:chExt cx="580425" cy="1612825"/>
          </a:xfrm>
        </p:grpSpPr>
        <p:sp>
          <p:nvSpPr>
            <p:cNvPr id="1050" name="Google Shape;1050;p33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3"/>
          <p:cNvGrpSpPr/>
          <p:nvPr/>
        </p:nvGrpSpPr>
        <p:grpSpPr>
          <a:xfrm rot="-4280205">
            <a:off x="8311617" y="5798122"/>
            <a:ext cx="443659" cy="1358477"/>
            <a:chOff x="2815525" y="3515450"/>
            <a:chExt cx="332750" cy="1358500"/>
          </a:xfrm>
        </p:grpSpPr>
        <p:sp>
          <p:nvSpPr>
            <p:cNvPr id="1053" name="Google Shape;1053;p33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3"/>
          <p:cNvSpPr/>
          <p:nvPr/>
        </p:nvSpPr>
        <p:spPr>
          <a:xfrm flipH="1">
            <a:off x="1425819" y="61907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3"/>
          <p:cNvSpPr/>
          <p:nvPr/>
        </p:nvSpPr>
        <p:spPr>
          <a:xfrm flipH="1">
            <a:off x="7762365" y="52629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3"/>
          <p:cNvSpPr/>
          <p:nvPr/>
        </p:nvSpPr>
        <p:spPr>
          <a:xfrm flipH="1">
            <a:off x="641971" y="14917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023852" y="2108233"/>
            <a:ext cx="17577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3441375" y="2108233"/>
            <a:ext cx="17577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719800" y="4119467"/>
            <a:ext cx="23658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4"/>
          </p:nvPr>
        </p:nvSpPr>
        <p:spPr>
          <a:xfrm>
            <a:off x="3137325" y="4119467"/>
            <a:ext cx="23658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9797329" flipH="1">
            <a:off x="8302001" y="335679"/>
            <a:ext cx="1030121" cy="1804148"/>
            <a:chOff x="1324450" y="3346550"/>
            <a:chExt cx="974050" cy="1279575"/>
          </a:xfrm>
        </p:grpSpPr>
        <p:sp>
          <p:nvSpPr>
            <p:cNvPr id="114" name="Google Shape;114;p5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9183035" flipH="1">
            <a:off x="8271711" y="-280111"/>
            <a:ext cx="580420" cy="2150416"/>
            <a:chOff x="2295150" y="3140200"/>
            <a:chExt cx="580425" cy="1612825"/>
          </a:xfrm>
        </p:grpSpPr>
        <p:sp>
          <p:nvSpPr>
            <p:cNvPr id="129" name="Google Shape;129;p5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rot="-9628240" flipH="1">
            <a:off x="8650682" y="11061"/>
            <a:ext cx="332760" cy="1811391"/>
            <a:chOff x="2815525" y="3515450"/>
            <a:chExt cx="332750" cy="1358500"/>
          </a:xfrm>
        </p:grpSpPr>
        <p:sp>
          <p:nvSpPr>
            <p:cNvPr id="132" name="Google Shape;132;p5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4" name="Google Shape;134;p5"/>
          <p:cNvSpPr/>
          <p:nvPr/>
        </p:nvSpPr>
        <p:spPr>
          <a:xfrm rot="-3831004" flipH="1">
            <a:off x="8531896" y="2666912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 flipH="1">
            <a:off x="108018" y="2172486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8718619" y="58554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 rot="1340372">
            <a:off x="-307264" y="-679947"/>
            <a:ext cx="2112818" cy="1746645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320232">
            <a:off x="303842" y="6112620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649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/>
          <p:nvPr/>
        </p:nvSpPr>
        <p:spPr>
          <a:xfrm rot="8763357" flipH="1">
            <a:off x="-1246502" y="-460502"/>
            <a:ext cx="3468339" cy="1930777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 flipH="1">
            <a:off x="8876291" y="38116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 flipH="1">
            <a:off x="324634" y="61826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 rot="1234450">
            <a:off x="8182768" y="4400838"/>
            <a:ext cx="1297182" cy="2223245"/>
            <a:chOff x="1324450" y="3346550"/>
            <a:chExt cx="974050" cy="1279575"/>
          </a:xfrm>
        </p:grpSpPr>
        <p:sp>
          <p:nvSpPr>
            <p:cNvPr id="145" name="Google Shape;145;p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6"/>
          <p:cNvSpPr/>
          <p:nvPr/>
        </p:nvSpPr>
        <p:spPr>
          <a:xfrm rot="959685">
            <a:off x="7804899" y="6529273"/>
            <a:ext cx="187696" cy="24563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 rot="-5400000" flipH="1">
            <a:off x="7849537" y="5590574"/>
            <a:ext cx="1298604" cy="1279447"/>
            <a:chOff x="1324450" y="3346550"/>
            <a:chExt cx="974050" cy="1279575"/>
          </a:xfrm>
        </p:grpSpPr>
        <p:sp>
          <p:nvSpPr>
            <p:cNvPr id="161" name="Google Shape;161;p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" name="Google Shape;175;p6"/>
          <p:cNvSpPr/>
          <p:nvPr/>
        </p:nvSpPr>
        <p:spPr>
          <a:xfrm flipH="1">
            <a:off x="324641" y="21255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 flipH="1">
            <a:off x="8287859" y="8603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178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 rot="4208254">
            <a:off x="-1481435" y="4569354"/>
            <a:ext cx="3517937" cy="1640995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250825" y="2001800"/>
            <a:ext cx="2808000" cy="100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170425" y="3009400"/>
            <a:ext cx="2968800" cy="1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7"/>
          <p:cNvSpPr/>
          <p:nvPr/>
        </p:nvSpPr>
        <p:spPr>
          <a:xfrm rot="-9940365">
            <a:off x="5715308" y="-1147213"/>
            <a:ext cx="4238073" cy="2359253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84560" y="38116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8144359" y="4497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4" name="Google Shape;184;p7"/>
          <p:cNvGrpSpPr/>
          <p:nvPr/>
        </p:nvGrpSpPr>
        <p:grpSpPr>
          <a:xfrm rot="-683499" flipH="1">
            <a:off x="-81725" y="4361887"/>
            <a:ext cx="1259022" cy="2205243"/>
            <a:chOff x="1324450" y="3346550"/>
            <a:chExt cx="974050" cy="1279575"/>
          </a:xfrm>
        </p:grpSpPr>
        <p:sp>
          <p:nvSpPr>
            <p:cNvPr id="185" name="Google Shape;185;p7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9" name="Google Shape;199;p7"/>
          <p:cNvGrpSpPr/>
          <p:nvPr/>
        </p:nvGrpSpPr>
        <p:grpSpPr>
          <a:xfrm rot="2689441" flipH="1">
            <a:off x="345045" y="5788848"/>
            <a:ext cx="874519" cy="1531767"/>
            <a:chOff x="1324450" y="3346550"/>
            <a:chExt cx="974050" cy="1279575"/>
          </a:xfrm>
        </p:grpSpPr>
        <p:sp>
          <p:nvSpPr>
            <p:cNvPr id="200" name="Google Shape;200;p7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4" name="Google Shape;214;p7"/>
          <p:cNvSpPr/>
          <p:nvPr/>
        </p:nvSpPr>
        <p:spPr>
          <a:xfrm rot="-959685" flipH="1">
            <a:off x="777011" y="5630240"/>
            <a:ext cx="187696" cy="24563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534583" y="8603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156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713225" y="896400"/>
            <a:ext cx="7717500" cy="50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 rot="-9797404">
            <a:off x="-280865" y="193289"/>
            <a:ext cx="1249378" cy="2188189"/>
            <a:chOff x="1324450" y="3346550"/>
            <a:chExt cx="974050" cy="1279575"/>
          </a:xfrm>
        </p:grpSpPr>
        <p:sp>
          <p:nvSpPr>
            <p:cNvPr id="219" name="Google Shape;219;p8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3" name="Google Shape;233;p8"/>
          <p:cNvGrpSpPr/>
          <p:nvPr/>
        </p:nvGrpSpPr>
        <p:grpSpPr>
          <a:xfrm rot="9183028">
            <a:off x="370920" y="-442087"/>
            <a:ext cx="704006" cy="2608293"/>
            <a:chOff x="2295150" y="3140200"/>
            <a:chExt cx="580425" cy="1612825"/>
          </a:xfrm>
        </p:grpSpPr>
        <p:sp>
          <p:nvSpPr>
            <p:cNvPr id="234" name="Google Shape;234;p8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6" name="Google Shape;236;p8"/>
          <p:cNvGrpSpPr/>
          <p:nvPr/>
        </p:nvGrpSpPr>
        <p:grpSpPr>
          <a:xfrm rot="9628111">
            <a:off x="93412" y="-187053"/>
            <a:ext cx="403590" cy="2196952"/>
            <a:chOff x="2815525" y="3515450"/>
            <a:chExt cx="332750" cy="1358500"/>
          </a:xfrm>
        </p:grpSpPr>
        <p:sp>
          <p:nvSpPr>
            <p:cNvPr id="237" name="Google Shape;237;p8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9" name="Google Shape;239;p8"/>
          <p:cNvSpPr/>
          <p:nvPr/>
        </p:nvSpPr>
        <p:spPr>
          <a:xfrm rot="3831004">
            <a:off x="850946" y="1713981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8700997" y="12879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 flipH="1">
            <a:off x="852043" y="4637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 rot="-1340427" flipH="1">
            <a:off x="5800262" y="-1348691"/>
            <a:ext cx="4103600" cy="3392320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 rot="-320232" flipH="1">
            <a:off x="7915122" y="5775253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 rot="5399733">
            <a:off x="-1721524" y="4880921"/>
            <a:ext cx="3848259" cy="1794781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8"/>
          <p:cNvSpPr/>
          <p:nvPr/>
        </p:nvSpPr>
        <p:spPr>
          <a:xfrm flipH="1">
            <a:off x="8430740" y="45150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6" name="Google Shape;246;p8"/>
          <p:cNvGrpSpPr/>
          <p:nvPr/>
        </p:nvGrpSpPr>
        <p:grpSpPr>
          <a:xfrm>
            <a:off x="7732939" y="5311923"/>
            <a:ext cx="1514081" cy="2390500"/>
            <a:chOff x="7755136" y="3928767"/>
            <a:chExt cx="1514081" cy="1792875"/>
          </a:xfrm>
        </p:grpSpPr>
        <p:grpSp>
          <p:nvGrpSpPr>
            <p:cNvPr id="247" name="Google Shape;247;p8"/>
            <p:cNvGrpSpPr/>
            <p:nvPr/>
          </p:nvGrpSpPr>
          <p:grpSpPr>
            <a:xfrm rot="-2442701">
              <a:off x="8043335" y="4333128"/>
              <a:ext cx="937682" cy="1231716"/>
              <a:chOff x="1324450" y="3346550"/>
              <a:chExt cx="974050" cy="1279575"/>
            </a:xfrm>
          </p:grpSpPr>
          <p:sp>
            <p:nvSpPr>
              <p:cNvPr id="248" name="Google Shape;248;p8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8"/>
            <p:cNvGrpSpPr/>
            <p:nvPr/>
          </p:nvGrpSpPr>
          <p:grpSpPr>
            <a:xfrm rot="-523059">
              <a:off x="8200066" y="3992719"/>
              <a:ext cx="937641" cy="1231726"/>
              <a:chOff x="1324450" y="3346550"/>
              <a:chExt cx="974050" cy="1279575"/>
            </a:xfrm>
          </p:grpSpPr>
          <p:sp>
            <p:nvSpPr>
              <p:cNvPr id="263" name="Google Shape;263;p8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786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713225" y="2265100"/>
            <a:ext cx="5033400" cy="3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9"/>
          <p:cNvSpPr/>
          <p:nvPr/>
        </p:nvSpPr>
        <p:spPr>
          <a:xfrm rot="10203754" flipH="1">
            <a:off x="7358636" y="-1075305"/>
            <a:ext cx="2736312" cy="2089829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9"/>
          <p:cNvSpPr/>
          <p:nvPr/>
        </p:nvSpPr>
        <p:spPr>
          <a:xfrm rot="1909644">
            <a:off x="-982278" y="5058965"/>
            <a:ext cx="3627195" cy="3604459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 flipH="1">
            <a:off x="924902" y="6380046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9"/>
          <p:cNvSpPr/>
          <p:nvPr/>
        </p:nvSpPr>
        <p:spPr>
          <a:xfrm flipH="1">
            <a:off x="191874" y="28063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7842643" y="63342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5" name="Google Shape;285;p9"/>
          <p:cNvGrpSpPr/>
          <p:nvPr/>
        </p:nvGrpSpPr>
        <p:grpSpPr>
          <a:xfrm rot="-3259374" flipH="1">
            <a:off x="8111083" y="5165323"/>
            <a:ext cx="1582175" cy="1558835"/>
            <a:chOff x="1324450" y="3346550"/>
            <a:chExt cx="974050" cy="1279575"/>
          </a:xfrm>
        </p:grpSpPr>
        <p:sp>
          <p:nvSpPr>
            <p:cNvPr id="286" name="Google Shape;286;p9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0" name="Google Shape;300;p9"/>
          <p:cNvSpPr/>
          <p:nvPr/>
        </p:nvSpPr>
        <p:spPr>
          <a:xfrm rot="-2977159" flipH="1">
            <a:off x="8657301" y="1230068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 rot="2402595" flipH="1">
            <a:off x="209093" y="435491"/>
            <a:ext cx="326092" cy="428756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488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>
            <a:spLocks noGrp="1"/>
          </p:cNvSpPr>
          <p:nvPr>
            <p:ph type="body" idx="1"/>
          </p:nvPr>
        </p:nvSpPr>
        <p:spPr>
          <a:xfrm>
            <a:off x="713225" y="5335967"/>
            <a:ext cx="7717800" cy="806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89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722500" y="4271517"/>
            <a:ext cx="77082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49684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07" name="Google Shape;307;p11"/>
          <p:cNvGrpSpPr/>
          <p:nvPr/>
        </p:nvGrpSpPr>
        <p:grpSpPr>
          <a:xfrm rot="9797298" flipH="1">
            <a:off x="8035230" y="604097"/>
            <a:ext cx="1459605" cy="2556411"/>
            <a:chOff x="1324450" y="3346550"/>
            <a:chExt cx="974050" cy="1279575"/>
          </a:xfrm>
        </p:grpSpPr>
        <p:sp>
          <p:nvSpPr>
            <p:cNvPr id="308" name="Google Shape;308;p11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1"/>
          <p:cNvGrpSpPr/>
          <p:nvPr/>
        </p:nvGrpSpPr>
        <p:grpSpPr>
          <a:xfrm rot="-9182987" flipH="1">
            <a:off x="8014697" y="-743933"/>
            <a:ext cx="822453" cy="3047129"/>
            <a:chOff x="2295150" y="3140200"/>
            <a:chExt cx="580425" cy="1612825"/>
          </a:xfrm>
        </p:grpSpPr>
        <p:sp>
          <p:nvSpPr>
            <p:cNvPr id="323" name="Google Shape;323;p11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1"/>
          <p:cNvGrpSpPr/>
          <p:nvPr/>
        </p:nvGrpSpPr>
        <p:grpSpPr>
          <a:xfrm rot="-9628228" flipH="1">
            <a:off x="8551585" y="-331362"/>
            <a:ext cx="471514" cy="2566700"/>
            <a:chOff x="2815525" y="3515450"/>
            <a:chExt cx="332750" cy="1358500"/>
          </a:xfrm>
        </p:grpSpPr>
        <p:sp>
          <p:nvSpPr>
            <p:cNvPr id="326" name="Google Shape;326;p11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8" name="Google Shape;328;p11"/>
          <p:cNvSpPr/>
          <p:nvPr/>
        </p:nvSpPr>
        <p:spPr>
          <a:xfrm rot="-3831004" flipH="1">
            <a:off x="7915108" y="1862817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 flipH="1">
            <a:off x="249684" y="1378419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7960231" y="47277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 rot="320232">
            <a:off x="888804" y="6438071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 rot="-5399737" flipH="1">
            <a:off x="7469556" y="5300337"/>
            <a:ext cx="2604095" cy="1214527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80477" y="59982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 rot="-5172981" flipH="1">
            <a:off x="320847" y="-1217880"/>
            <a:ext cx="1763804" cy="3379570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 flipH="1">
            <a:off x="5297455" y="683088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50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 rot="4208254">
            <a:off x="-1481435" y="4569357"/>
            <a:ext cx="3517937" cy="1640995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250825" y="2001800"/>
            <a:ext cx="2808000" cy="100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170425" y="3009400"/>
            <a:ext cx="2968800" cy="1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81" name="Google Shape;181;p7"/>
          <p:cNvSpPr/>
          <p:nvPr/>
        </p:nvSpPr>
        <p:spPr>
          <a:xfrm rot="-9940365">
            <a:off x="5715310" y="-1147213"/>
            <a:ext cx="4238073" cy="2359253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84560" y="38116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8144359" y="4497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 rot="-683499" flipH="1">
            <a:off x="-81725" y="4361887"/>
            <a:ext cx="1259022" cy="2205243"/>
            <a:chOff x="1324450" y="3346550"/>
            <a:chExt cx="974050" cy="1279575"/>
          </a:xfrm>
        </p:grpSpPr>
        <p:sp>
          <p:nvSpPr>
            <p:cNvPr id="185" name="Google Shape;185;p7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7"/>
          <p:cNvGrpSpPr/>
          <p:nvPr/>
        </p:nvGrpSpPr>
        <p:grpSpPr>
          <a:xfrm rot="2689441" flipH="1">
            <a:off x="345045" y="5788851"/>
            <a:ext cx="874519" cy="1531767"/>
            <a:chOff x="1324450" y="3346550"/>
            <a:chExt cx="974050" cy="1279575"/>
          </a:xfrm>
        </p:grpSpPr>
        <p:sp>
          <p:nvSpPr>
            <p:cNvPr id="200" name="Google Shape;200;p7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7"/>
          <p:cNvSpPr/>
          <p:nvPr/>
        </p:nvSpPr>
        <p:spPr>
          <a:xfrm rot="-959685" flipH="1">
            <a:off x="777011" y="5630243"/>
            <a:ext cx="187696" cy="24563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534583" y="8603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"/>
          <p:cNvSpPr txBox="1">
            <a:spLocks noGrp="1"/>
          </p:cNvSpPr>
          <p:nvPr>
            <p:ph type="subTitle" idx="1"/>
          </p:nvPr>
        </p:nvSpPr>
        <p:spPr>
          <a:xfrm>
            <a:off x="3846304" y="2054368"/>
            <a:ext cx="1451400" cy="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2"/>
          </p:nvPr>
        </p:nvSpPr>
        <p:spPr>
          <a:xfrm>
            <a:off x="1549408" y="2056768"/>
            <a:ext cx="1451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3"/>
          </p:nvPr>
        </p:nvSpPr>
        <p:spPr>
          <a:xfrm>
            <a:off x="6143200" y="2054368"/>
            <a:ext cx="1451400" cy="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4"/>
          </p:nvPr>
        </p:nvSpPr>
        <p:spPr>
          <a:xfrm>
            <a:off x="1286308" y="4114555"/>
            <a:ext cx="1977600" cy="1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5"/>
          </p:nvPr>
        </p:nvSpPr>
        <p:spPr>
          <a:xfrm>
            <a:off x="3583204" y="4114579"/>
            <a:ext cx="1977600" cy="1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6"/>
          </p:nvPr>
        </p:nvSpPr>
        <p:spPr>
          <a:xfrm>
            <a:off x="5880100" y="4113739"/>
            <a:ext cx="1977600" cy="1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17" name="Google Shape;417;p15"/>
          <p:cNvGrpSpPr/>
          <p:nvPr/>
        </p:nvGrpSpPr>
        <p:grpSpPr>
          <a:xfrm rot="1324265">
            <a:off x="-199370" y="4559079"/>
            <a:ext cx="602272" cy="2231295"/>
            <a:chOff x="2295150" y="3140200"/>
            <a:chExt cx="580425" cy="1612825"/>
          </a:xfrm>
        </p:grpSpPr>
        <p:sp>
          <p:nvSpPr>
            <p:cNvPr id="418" name="Google Shape;418;p15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0" name="Google Shape;420;p15"/>
          <p:cNvGrpSpPr/>
          <p:nvPr/>
        </p:nvGrpSpPr>
        <p:grpSpPr>
          <a:xfrm flipH="1">
            <a:off x="182941" y="4679619"/>
            <a:ext cx="1010674" cy="1770249"/>
            <a:chOff x="1324450" y="3346550"/>
            <a:chExt cx="974050" cy="1279575"/>
          </a:xfrm>
        </p:grpSpPr>
        <p:sp>
          <p:nvSpPr>
            <p:cNvPr id="421" name="Google Shape;421;p15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5"/>
          <p:cNvGrpSpPr/>
          <p:nvPr/>
        </p:nvGrpSpPr>
        <p:grpSpPr>
          <a:xfrm rot="3337525">
            <a:off x="310783" y="5434113"/>
            <a:ext cx="460404" cy="1409748"/>
            <a:chOff x="2815525" y="3515450"/>
            <a:chExt cx="332750" cy="1358500"/>
          </a:xfrm>
        </p:grpSpPr>
        <p:sp>
          <p:nvSpPr>
            <p:cNvPr id="436" name="Google Shape;436;p15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5"/>
          <p:cNvSpPr/>
          <p:nvPr/>
        </p:nvSpPr>
        <p:spPr>
          <a:xfrm rot="4097102" flipH="1">
            <a:off x="7160602" y="3889189"/>
            <a:ext cx="3654533" cy="2018999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15"/>
          <p:cNvSpPr/>
          <p:nvPr/>
        </p:nvSpPr>
        <p:spPr>
          <a:xfrm rot="2147551">
            <a:off x="-335535" y="-1645099"/>
            <a:ext cx="1298045" cy="4315933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5"/>
          <p:cNvSpPr/>
          <p:nvPr/>
        </p:nvSpPr>
        <p:spPr>
          <a:xfrm flipH="1">
            <a:off x="8740423" y="1290954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15"/>
          <p:cNvSpPr/>
          <p:nvPr/>
        </p:nvSpPr>
        <p:spPr>
          <a:xfrm rot="-1436877">
            <a:off x="876410" y="6290743"/>
            <a:ext cx="187672" cy="242296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15"/>
          <p:cNvSpPr/>
          <p:nvPr/>
        </p:nvSpPr>
        <p:spPr>
          <a:xfrm>
            <a:off x="8740439" y="226289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15"/>
          <p:cNvSpPr/>
          <p:nvPr/>
        </p:nvSpPr>
        <p:spPr>
          <a:xfrm flipH="1">
            <a:off x="254094" y="183414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15"/>
          <p:cNvSpPr/>
          <p:nvPr/>
        </p:nvSpPr>
        <p:spPr>
          <a:xfrm rot="467906" flipH="1">
            <a:off x="7622371" y="6160620"/>
            <a:ext cx="187691" cy="245623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662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title" idx="2"/>
          </p:nvPr>
        </p:nvSpPr>
        <p:spPr>
          <a:xfrm>
            <a:off x="821364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2739172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/>
          </p:nvPr>
        </p:nvSpPr>
        <p:spPr>
          <a:xfrm>
            <a:off x="4656991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title" idx="5"/>
          </p:nvPr>
        </p:nvSpPr>
        <p:spPr>
          <a:xfrm>
            <a:off x="6577236" y="1930500"/>
            <a:ext cx="1745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779820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subTitle" idx="6"/>
          </p:nvPr>
        </p:nvSpPr>
        <p:spPr>
          <a:xfrm>
            <a:off x="2711484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7"/>
          </p:nvPr>
        </p:nvSpPr>
        <p:spPr>
          <a:xfrm>
            <a:off x="4643148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subTitle" idx="8"/>
          </p:nvPr>
        </p:nvSpPr>
        <p:spPr>
          <a:xfrm>
            <a:off x="6535692" y="4532484"/>
            <a:ext cx="1828500" cy="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5" name="Google Shape;455;p16"/>
          <p:cNvSpPr/>
          <p:nvPr/>
        </p:nvSpPr>
        <p:spPr>
          <a:xfrm flipH="1">
            <a:off x="8405919" y="56445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 flipH="1">
            <a:off x="8856892" y="53479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8593615" y="60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 flipH="1">
            <a:off x="8528438" y="3490368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 flipH="1">
            <a:off x="348235" y="5161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 rot="-10203754">
            <a:off x="-700186" y="-1075305"/>
            <a:ext cx="2736312" cy="2089829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 rot="1909584">
            <a:off x="-386845" y="5330055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62" name="Google Shape;462;p16"/>
          <p:cNvGrpSpPr/>
          <p:nvPr/>
        </p:nvGrpSpPr>
        <p:grpSpPr>
          <a:xfrm rot="-7758805">
            <a:off x="8098077" y="331220"/>
            <a:ext cx="1635813" cy="1611683"/>
            <a:chOff x="1324450" y="3346550"/>
            <a:chExt cx="974050" cy="1279575"/>
          </a:xfrm>
        </p:grpSpPr>
        <p:sp>
          <p:nvSpPr>
            <p:cNvPr id="463" name="Google Shape;463;p1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7" name="Google Shape;477;p16"/>
          <p:cNvGrpSpPr/>
          <p:nvPr/>
        </p:nvGrpSpPr>
        <p:grpSpPr>
          <a:xfrm rot="-5972123">
            <a:off x="8085015" y="26187"/>
            <a:ext cx="987828" cy="1150633"/>
            <a:chOff x="1324450" y="3346550"/>
            <a:chExt cx="974050" cy="1279575"/>
          </a:xfrm>
        </p:grpSpPr>
        <p:sp>
          <p:nvSpPr>
            <p:cNvPr id="478" name="Google Shape;478;p16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525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subTitle" idx="1"/>
          </p:nvPr>
        </p:nvSpPr>
        <p:spPr>
          <a:xfrm>
            <a:off x="4196280" y="3429000"/>
            <a:ext cx="42345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4196200" y="1355400"/>
            <a:ext cx="4234500" cy="207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7"/>
          <p:cNvSpPr/>
          <p:nvPr/>
        </p:nvSpPr>
        <p:spPr>
          <a:xfrm rot="-4208254" flipH="1">
            <a:off x="7451583" y="5009154"/>
            <a:ext cx="3517937" cy="1640995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6" name="Google Shape;496;p17"/>
          <p:cNvSpPr/>
          <p:nvPr/>
        </p:nvSpPr>
        <p:spPr>
          <a:xfrm rot="9940364" flipH="1">
            <a:off x="-91011" y="-934059"/>
            <a:ext cx="2958577" cy="1646987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7" name="Google Shape;497;p17"/>
          <p:cNvSpPr/>
          <p:nvPr/>
        </p:nvSpPr>
        <p:spPr>
          <a:xfrm flipH="1">
            <a:off x="8911061" y="3743451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17"/>
          <p:cNvSpPr/>
          <p:nvPr/>
        </p:nvSpPr>
        <p:spPr>
          <a:xfrm flipH="1">
            <a:off x="712855" y="44290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9" name="Google Shape;499;p17"/>
          <p:cNvGrpSpPr/>
          <p:nvPr/>
        </p:nvGrpSpPr>
        <p:grpSpPr>
          <a:xfrm rot="683518">
            <a:off x="8629958" y="5513933"/>
            <a:ext cx="973952" cy="1705928"/>
            <a:chOff x="1324450" y="3346550"/>
            <a:chExt cx="974050" cy="1279575"/>
          </a:xfrm>
        </p:grpSpPr>
        <p:sp>
          <p:nvSpPr>
            <p:cNvPr id="500" name="Google Shape;500;p17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4" name="Google Shape;514;p17"/>
          <p:cNvSpPr/>
          <p:nvPr/>
        </p:nvSpPr>
        <p:spPr>
          <a:xfrm rot="959685">
            <a:off x="8649169" y="6431473"/>
            <a:ext cx="187696" cy="24563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 flipH="1">
            <a:off x="8322631" y="792138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4478174" y="5501519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092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 txBox="1">
            <a:spLocks noGrp="1"/>
          </p:cNvSpPr>
          <p:nvPr>
            <p:ph type="title"/>
          </p:nvPr>
        </p:nvSpPr>
        <p:spPr>
          <a:xfrm>
            <a:off x="1024849" y="2548333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title" idx="2"/>
          </p:nvPr>
        </p:nvSpPr>
        <p:spPr>
          <a:xfrm>
            <a:off x="3699352" y="2548333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title" idx="3"/>
          </p:nvPr>
        </p:nvSpPr>
        <p:spPr>
          <a:xfrm>
            <a:off x="6372475" y="2548333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title" idx="4"/>
          </p:nvPr>
        </p:nvSpPr>
        <p:spPr>
          <a:xfrm>
            <a:off x="1024849" y="4942161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 idx="5"/>
          </p:nvPr>
        </p:nvSpPr>
        <p:spPr>
          <a:xfrm>
            <a:off x="3699352" y="4942128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title" idx="6"/>
          </p:nvPr>
        </p:nvSpPr>
        <p:spPr>
          <a:xfrm>
            <a:off x="6372475" y="4942161"/>
            <a:ext cx="1749000" cy="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subTitle" idx="1"/>
          </p:nvPr>
        </p:nvSpPr>
        <p:spPr>
          <a:xfrm>
            <a:off x="838116" y="2803567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7"/>
          </p:nvPr>
        </p:nvSpPr>
        <p:spPr>
          <a:xfrm>
            <a:off x="3513804" y="2803567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subTitle" idx="8"/>
          </p:nvPr>
        </p:nvSpPr>
        <p:spPr>
          <a:xfrm>
            <a:off x="6185738" y="2803567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8"/>
          <p:cNvSpPr txBox="1">
            <a:spLocks noGrp="1"/>
          </p:cNvSpPr>
          <p:nvPr>
            <p:ph type="subTitle" idx="9"/>
          </p:nvPr>
        </p:nvSpPr>
        <p:spPr>
          <a:xfrm>
            <a:off x="838116" y="5202496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8"/>
          <p:cNvSpPr txBox="1">
            <a:spLocks noGrp="1"/>
          </p:cNvSpPr>
          <p:nvPr>
            <p:ph type="subTitle" idx="13"/>
          </p:nvPr>
        </p:nvSpPr>
        <p:spPr>
          <a:xfrm>
            <a:off x="3513804" y="5202463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8"/>
          <p:cNvSpPr txBox="1">
            <a:spLocks noGrp="1"/>
          </p:cNvSpPr>
          <p:nvPr>
            <p:ph type="subTitle" idx="14"/>
          </p:nvPr>
        </p:nvSpPr>
        <p:spPr>
          <a:xfrm>
            <a:off x="6185738" y="5202496"/>
            <a:ext cx="21201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8"/>
          <p:cNvSpPr txBox="1">
            <a:spLocks noGrp="1"/>
          </p:cNvSpPr>
          <p:nvPr>
            <p:ph type="title" idx="15"/>
          </p:nvPr>
        </p:nvSpPr>
        <p:spPr>
          <a:xfrm>
            <a:off x="713225" y="593367"/>
            <a:ext cx="77175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8"/>
          <p:cNvSpPr/>
          <p:nvPr/>
        </p:nvSpPr>
        <p:spPr>
          <a:xfrm rot="-10566651">
            <a:off x="-123899" y="-1486303"/>
            <a:ext cx="4433923" cy="2089835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 rot="-1909584" flipH="1">
            <a:off x="6465325" y="5390645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>
            <a:off x="8430775" y="6205746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8744010" y="28669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18"/>
          <p:cNvSpPr/>
          <p:nvPr/>
        </p:nvSpPr>
        <p:spPr>
          <a:xfrm flipH="1">
            <a:off x="688401" y="63159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6" name="Google Shape;536;p18"/>
          <p:cNvGrpSpPr/>
          <p:nvPr/>
        </p:nvGrpSpPr>
        <p:grpSpPr>
          <a:xfrm rot="3259387">
            <a:off x="-435083" y="5253864"/>
            <a:ext cx="1298703" cy="1279545"/>
            <a:chOff x="1324450" y="3346550"/>
            <a:chExt cx="974050" cy="1279575"/>
          </a:xfrm>
        </p:grpSpPr>
        <p:sp>
          <p:nvSpPr>
            <p:cNvPr id="537" name="Google Shape;537;p18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1" name="Google Shape;551;p18"/>
          <p:cNvSpPr/>
          <p:nvPr/>
        </p:nvSpPr>
        <p:spPr>
          <a:xfrm rot="2977159">
            <a:off x="215990" y="1290668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066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19"/>
          <p:cNvGrpSpPr/>
          <p:nvPr/>
        </p:nvGrpSpPr>
        <p:grpSpPr>
          <a:xfrm rot="-3044275">
            <a:off x="7408939" y="4027478"/>
            <a:ext cx="2773949" cy="2516726"/>
            <a:chOff x="4229025" y="2613217"/>
            <a:chExt cx="1424493" cy="1723204"/>
          </a:xfrm>
        </p:grpSpPr>
        <p:sp>
          <p:nvSpPr>
            <p:cNvPr id="554" name="Google Shape;554;p19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3" name="Google Shape;563;p19"/>
            <p:cNvGrpSpPr/>
            <p:nvPr/>
          </p:nvGrpSpPr>
          <p:grpSpPr>
            <a:xfrm>
              <a:off x="4265725" y="2613217"/>
              <a:ext cx="1387793" cy="1723204"/>
              <a:chOff x="4265725" y="2613217"/>
              <a:chExt cx="1387793" cy="1723204"/>
            </a:xfrm>
          </p:grpSpPr>
          <p:sp>
            <p:nvSpPr>
              <p:cNvPr id="564" name="Google Shape;564;p19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 rot="596337">
                <a:off x="4563375" y="2685345"/>
                <a:ext cx="957383" cy="1580312"/>
              </a:xfrm>
              <a:custGeom>
                <a:avLst/>
                <a:gdLst/>
                <a:ahLst/>
                <a:cxnLst/>
                <a:rect l="l" t="t" r="r" b="b"/>
                <a:pathLst>
                  <a:path w="38295" h="63212" extrusionOk="0">
                    <a:moveTo>
                      <a:pt x="38294" y="0"/>
                    </a:moveTo>
                    <a:cubicBezTo>
                      <a:pt x="38161" y="67"/>
                      <a:pt x="37994" y="133"/>
                      <a:pt x="37861" y="267"/>
                    </a:cubicBezTo>
                    <a:cubicBezTo>
                      <a:pt x="34725" y="2502"/>
                      <a:pt x="31856" y="4770"/>
                      <a:pt x="29254" y="7072"/>
                    </a:cubicBezTo>
                    <a:cubicBezTo>
                      <a:pt x="29121" y="7205"/>
                      <a:pt x="28954" y="7305"/>
                      <a:pt x="28821" y="7439"/>
                    </a:cubicBezTo>
                    <a:cubicBezTo>
                      <a:pt x="26086" y="9807"/>
                      <a:pt x="23617" y="12275"/>
                      <a:pt x="21349" y="14711"/>
                    </a:cubicBezTo>
                    <a:cubicBezTo>
                      <a:pt x="21249" y="14811"/>
                      <a:pt x="21149" y="14944"/>
                      <a:pt x="21015" y="15077"/>
                    </a:cubicBezTo>
                    <a:cubicBezTo>
                      <a:pt x="18513" y="17779"/>
                      <a:pt x="16312" y="20548"/>
                      <a:pt x="14344" y="23250"/>
                    </a:cubicBezTo>
                    <a:cubicBezTo>
                      <a:pt x="14277" y="23417"/>
                      <a:pt x="14144" y="23550"/>
                      <a:pt x="14077" y="23650"/>
                    </a:cubicBezTo>
                    <a:cubicBezTo>
                      <a:pt x="12109" y="26419"/>
                      <a:pt x="10441" y="29087"/>
                      <a:pt x="8973" y="31723"/>
                    </a:cubicBezTo>
                    <a:cubicBezTo>
                      <a:pt x="8873" y="31889"/>
                      <a:pt x="8807" y="32023"/>
                      <a:pt x="8740" y="32190"/>
                    </a:cubicBezTo>
                    <a:cubicBezTo>
                      <a:pt x="6972" y="35392"/>
                      <a:pt x="5538" y="38528"/>
                      <a:pt x="4437" y="41430"/>
                    </a:cubicBezTo>
                    <a:cubicBezTo>
                      <a:pt x="4403" y="41563"/>
                      <a:pt x="4303" y="41730"/>
                      <a:pt x="4270" y="41897"/>
                    </a:cubicBezTo>
                    <a:cubicBezTo>
                      <a:pt x="167" y="52871"/>
                      <a:pt x="0" y="61044"/>
                      <a:pt x="67" y="62812"/>
                    </a:cubicBezTo>
                    <a:lnTo>
                      <a:pt x="67" y="63212"/>
                    </a:lnTo>
                    <a:cubicBezTo>
                      <a:pt x="200" y="63112"/>
                      <a:pt x="334" y="63078"/>
                      <a:pt x="467" y="62978"/>
                    </a:cubicBezTo>
                    <a:cubicBezTo>
                      <a:pt x="4670" y="60777"/>
                      <a:pt x="8440" y="58108"/>
                      <a:pt x="11775" y="55073"/>
                    </a:cubicBezTo>
                    <a:cubicBezTo>
                      <a:pt x="11942" y="54939"/>
                      <a:pt x="12076" y="54806"/>
                      <a:pt x="12176" y="54706"/>
                    </a:cubicBezTo>
                    <a:cubicBezTo>
                      <a:pt x="14844" y="52271"/>
                      <a:pt x="17246" y="49602"/>
                      <a:pt x="19414" y="46867"/>
                    </a:cubicBezTo>
                    <a:cubicBezTo>
                      <a:pt x="19481" y="46733"/>
                      <a:pt x="19614" y="46600"/>
                      <a:pt x="19681" y="46467"/>
                    </a:cubicBezTo>
                    <a:cubicBezTo>
                      <a:pt x="21616" y="44032"/>
                      <a:pt x="23350" y="41430"/>
                      <a:pt x="24918" y="38794"/>
                    </a:cubicBezTo>
                    <a:cubicBezTo>
                      <a:pt x="24985" y="38694"/>
                      <a:pt x="25085" y="38528"/>
                      <a:pt x="25152" y="38394"/>
                    </a:cubicBezTo>
                    <a:cubicBezTo>
                      <a:pt x="26786" y="35592"/>
                      <a:pt x="28254" y="32757"/>
                      <a:pt x="29421" y="30021"/>
                    </a:cubicBezTo>
                    <a:cubicBezTo>
                      <a:pt x="29455" y="29888"/>
                      <a:pt x="29521" y="29721"/>
                      <a:pt x="29588" y="29588"/>
                    </a:cubicBezTo>
                    <a:cubicBezTo>
                      <a:pt x="30956" y="26552"/>
                      <a:pt x="32123" y="23550"/>
                      <a:pt x="33124" y="20681"/>
                    </a:cubicBezTo>
                    <a:cubicBezTo>
                      <a:pt x="33191" y="20515"/>
                      <a:pt x="33224" y="20381"/>
                      <a:pt x="33291" y="20214"/>
                    </a:cubicBezTo>
                    <a:cubicBezTo>
                      <a:pt x="34458" y="16779"/>
                      <a:pt x="35359" y="13610"/>
                      <a:pt x="36059" y="10841"/>
                    </a:cubicBezTo>
                    <a:lnTo>
                      <a:pt x="36193" y="10341"/>
                    </a:lnTo>
                    <a:cubicBezTo>
                      <a:pt x="37460" y="5404"/>
                      <a:pt x="38027" y="1768"/>
                      <a:pt x="38194" y="500"/>
                    </a:cubicBezTo>
                    <a:cubicBezTo>
                      <a:pt x="38228" y="167"/>
                      <a:pt x="38294" y="0"/>
                      <a:pt x="3829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 rot="596337">
                <a:off x="4565204" y="2684118"/>
                <a:ext cx="959058" cy="1581162"/>
              </a:xfrm>
              <a:custGeom>
                <a:avLst/>
                <a:gdLst/>
                <a:ahLst/>
                <a:cxnLst/>
                <a:rect l="l" t="t" r="r" b="b"/>
                <a:pathLst>
                  <a:path w="38362" h="63246" extrusionOk="0">
                    <a:moveTo>
                      <a:pt x="38362" y="0"/>
                    </a:moveTo>
                    <a:lnTo>
                      <a:pt x="38362" y="0"/>
                    </a:lnTo>
                    <a:cubicBezTo>
                      <a:pt x="38228" y="100"/>
                      <a:pt x="38062" y="167"/>
                      <a:pt x="37928" y="301"/>
                    </a:cubicBezTo>
                    <a:cubicBezTo>
                      <a:pt x="35893" y="4403"/>
                      <a:pt x="33792" y="8440"/>
                      <a:pt x="31724" y="12476"/>
                    </a:cubicBezTo>
                    <a:cubicBezTo>
                      <a:pt x="31090" y="13643"/>
                      <a:pt x="30523" y="14811"/>
                      <a:pt x="29889" y="15978"/>
                    </a:cubicBezTo>
                    <a:cubicBezTo>
                      <a:pt x="29422" y="13010"/>
                      <a:pt x="29222" y="10074"/>
                      <a:pt x="29289" y="7105"/>
                    </a:cubicBezTo>
                    <a:lnTo>
                      <a:pt x="29289" y="7105"/>
                    </a:lnTo>
                    <a:cubicBezTo>
                      <a:pt x="29188" y="7205"/>
                      <a:pt x="29022" y="7339"/>
                      <a:pt x="28888" y="7472"/>
                    </a:cubicBezTo>
                    <a:cubicBezTo>
                      <a:pt x="28855" y="10474"/>
                      <a:pt x="29055" y="13510"/>
                      <a:pt x="29555" y="16512"/>
                    </a:cubicBezTo>
                    <a:lnTo>
                      <a:pt x="29555" y="16545"/>
                    </a:lnTo>
                    <a:cubicBezTo>
                      <a:pt x="28054" y="19381"/>
                      <a:pt x="26553" y="22183"/>
                      <a:pt x="25019" y="24985"/>
                    </a:cubicBezTo>
                    <a:cubicBezTo>
                      <a:pt x="23351" y="21716"/>
                      <a:pt x="22083" y="18280"/>
                      <a:pt x="21350" y="14711"/>
                    </a:cubicBezTo>
                    <a:cubicBezTo>
                      <a:pt x="21216" y="14844"/>
                      <a:pt x="21116" y="14978"/>
                      <a:pt x="21016" y="15111"/>
                    </a:cubicBezTo>
                    <a:cubicBezTo>
                      <a:pt x="21516" y="17479"/>
                      <a:pt x="22250" y="19814"/>
                      <a:pt x="23184" y="22049"/>
                    </a:cubicBezTo>
                    <a:cubicBezTo>
                      <a:pt x="23685" y="23217"/>
                      <a:pt x="24185" y="24351"/>
                      <a:pt x="24752" y="25452"/>
                    </a:cubicBezTo>
                    <a:cubicBezTo>
                      <a:pt x="24685" y="25652"/>
                      <a:pt x="24552" y="25819"/>
                      <a:pt x="24452" y="26019"/>
                    </a:cubicBezTo>
                    <a:cubicBezTo>
                      <a:pt x="23117" y="28387"/>
                      <a:pt x="21783" y="30789"/>
                      <a:pt x="20416" y="33124"/>
                    </a:cubicBezTo>
                    <a:cubicBezTo>
                      <a:pt x="17880" y="30222"/>
                      <a:pt x="15846" y="26886"/>
                      <a:pt x="14345" y="23350"/>
                    </a:cubicBezTo>
                    <a:cubicBezTo>
                      <a:pt x="14244" y="23517"/>
                      <a:pt x="14111" y="23651"/>
                      <a:pt x="14044" y="23784"/>
                    </a:cubicBezTo>
                    <a:cubicBezTo>
                      <a:pt x="15012" y="26119"/>
                      <a:pt x="16246" y="28321"/>
                      <a:pt x="17714" y="30389"/>
                    </a:cubicBezTo>
                    <a:cubicBezTo>
                      <a:pt x="18447" y="31489"/>
                      <a:pt x="19281" y="32524"/>
                      <a:pt x="20182" y="33524"/>
                    </a:cubicBezTo>
                    <a:cubicBezTo>
                      <a:pt x="19048" y="35492"/>
                      <a:pt x="17880" y="37460"/>
                      <a:pt x="16680" y="39362"/>
                    </a:cubicBezTo>
                    <a:cubicBezTo>
                      <a:pt x="16112" y="40196"/>
                      <a:pt x="15612" y="41030"/>
                      <a:pt x="15078" y="41864"/>
                    </a:cubicBezTo>
                    <a:cubicBezTo>
                      <a:pt x="12510" y="38895"/>
                      <a:pt x="10375" y="35492"/>
                      <a:pt x="8907" y="31823"/>
                    </a:cubicBezTo>
                    <a:cubicBezTo>
                      <a:pt x="8841" y="31990"/>
                      <a:pt x="8741" y="32123"/>
                      <a:pt x="8674" y="32290"/>
                    </a:cubicBezTo>
                    <a:cubicBezTo>
                      <a:pt x="9708" y="34725"/>
                      <a:pt x="10942" y="37060"/>
                      <a:pt x="12510" y="39228"/>
                    </a:cubicBezTo>
                    <a:cubicBezTo>
                      <a:pt x="13244" y="40296"/>
                      <a:pt x="14044" y="41297"/>
                      <a:pt x="14878" y="42231"/>
                    </a:cubicBezTo>
                    <a:cubicBezTo>
                      <a:pt x="13411" y="44499"/>
                      <a:pt x="11943" y="46734"/>
                      <a:pt x="10442" y="48969"/>
                    </a:cubicBezTo>
                    <a:cubicBezTo>
                      <a:pt x="10408" y="48969"/>
                      <a:pt x="10408" y="48902"/>
                      <a:pt x="10408" y="48902"/>
                    </a:cubicBezTo>
                    <a:cubicBezTo>
                      <a:pt x="8107" y="46700"/>
                      <a:pt x="6072" y="44199"/>
                      <a:pt x="4371" y="41530"/>
                    </a:cubicBezTo>
                    <a:cubicBezTo>
                      <a:pt x="4337" y="41663"/>
                      <a:pt x="4237" y="41830"/>
                      <a:pt x="4204" y="41997"/>
                    </a:cubicBezTo>
                    <a:cubicBezTo>
                      <a:pt x="5238" y="43531"/>
                      <a:pt x="6372" y="45033"/>
                      <a:pt x="7573" y="46467"/>
                    </a:cubicBezTo>
                    <a:cubicBezTo>
                      <a:pt x="8407" y="47368"/>
                      <a:pt x="9241" y="48302"/>
                      <a:pt x="10175" y="49169"/>
                    </a:cubicBezTo>
                    <a:cubicBezTo>
                      <a:pt x="10208" y="49169"/>
                      <a:pt x="10208" y="49202"/>
                      <a:pt x="10242" y="49202"/>
                    </a:cubicBezTo>
                    <a:cubicBezTo>
                      <a:pt x="9608" y="50170"/>
                      <a:pt x="8941" y="51070"/>
                      <a:pt x="8274" y="52038"/>
                    </a:cubicBezTo>
                    <a:cubicBezTo>
                      <a:pt x="5672" y="55740"/>
                      <a:pt x="2903" y="59376"/>
                      <a:pt x="1" y="62879"/>
                    </a:cubicBezTo>
                    <a:lnTo>
                      <a:pt x="1" y="63246"/>
                    </a:lnTo>
                    <a:cubicBezTo>
                      <a:pt x="168" y="63179"/>
                      <a:pt x="268" y="63145"/>
                      <a:pt x="401" y="63045"/>
                    </a:cubicBezTo>
                    <a:cubicBezTo>
                      <a:pt x="2770" y="60143"/>
                      <a:pt x="5105" y="57141"/>
                      <a:pt x="7340" y="54072"/>
                    </a:cubicBezTo>
                    <a:cubicBezTo>
                      <a:pt x="8507" y="54473"/>
                      <a:pt x="9708" y="54739"/>
                      <a:pt x="10909" y="55006"/>
                    </a:cubicBezTo>
                    <a:cubicBezTo>
                      <a:pt x="11176" y="55040"/>
                      <a:pt x="11442" y="55140"/>
                      <a:pt x="11709" y="55173"/>
                    </a:cubicBezTo>
                    <a:cubicBezTo>
                      <a:pt x="11876" y="55040"/>
                      <a:pt x="12010" y="54906"/>
                      <a:pt x="12110" y="54806"/>
                    </a:cubicBezTo>
                    <a:cubicBezTo>
                      <a:pt x="10609" y="54506"/>
                      <a:pt x="9107" y="54172"/>
                      <a:pt x="7606" y="53705"/>
                    </a:cubicBezTo>
                    <a:cubicBezTo>
                      <a:pt x="9541" y="51037"/>
                      <a:pt x="11409" y="48335"/>
                      <a:pt x="13210" y="45566"/>
                    </a:cubicBezTo>
                    <a:cubicBezTo>
                      <a:pt x="14345" y="45900"/>
                      <a:pt x="15512" y="46200"/>
                      <a:pt x="16680" y="46467"/>
                    </a:cubicBezTo>
                    <a:cubicBezTo>
                      <a:pt x="17547" y="46634"/>
                      <a:pt x="18447" y="46800"/>
                      <a:pt x="19348" y="46901"/>
                    </a:cubicBezTo>
                    <a:cubicBezTo>
                      <a:pt x="19415" y="46800"/>
                      <a:pt x="19548" y="46667"/>
                      <a:pt x="19615" y="46534"/>
                    </a:cubicBezTo>
                    <a:cubicBezTo>
                      <a:pt x="17547" y="46233"/>
                      <a:pt x="15512" y="45800"/>
                      <a:pt x="13444" y="45199"/>
                    </a:cubicBezTo>
                    <a:cubicBezTo>
                      <a:pt x="14078" y="44265"/>
                      <a:pt x="14678" y="43298"/>
                      <a:pt x="15279" y="42331"/>
                    </a:cubicBezTo>
                    <a:cubicBezTo>
                      <a:pt x="15326" y="42307"/>
                      <a:pt x="15340" y="42283"/>
                      <a:pt x="15355" y="42283"/>
                    </a:cubicBezTo>
                    <a:cubicBezTo>
                      <a:pt x="15362" y="42283"/>
                      <a:pt x="15369" y="42287"/>
                      <a:pt x="15379" y="42297"/>
                    </a:cubicBezTo>
                    <a:cubicBezTo>
                      <a:pt x="15579" y="41997"/>
                      <a:pt x="15779" y="41663"/>
                      <a:pt x="16012" y="41330"/>
                    </a:cubicBezTo>
                    <a:lnTo>
                      <a:pt x="18014" y="38094"/>
                    </a:lnTo>
                    <a:cubicBezTo>
                      <a:pt x="19248" y="38361"/>
                      <a:pt x="20582" y="38595"/>
                      <a:pt x="21883" y="38695"/>
                    </a:cubicBezTo>
                    <a:cubicBezTo>
                      <a:pt x="22851" y="38828"/>
                      <a:pt x="23851" y="38861"/>
                      <a:pt x="24852" y="38928"/>
                    </a:cubicBezTo>
                    <a:cubicBezTo>
                      <a:pt x="24919" y="38795"/>
                      <a:pt x="25019" y="38628"/>
                      <a:pt x="25086" y="38495"/>
                    </a:cubicBezTo>
                    <a:cubicBezTo>
                      <a:pt x="22784" y="38461"/>
                      <a:pt x="20449" y="38194"/>
                      <a:pt x="18214" y="37694"/>
                    </a:cubicBezTo>
                    <a:cubicBezTo>
                      <a:pt x="19882" y="34925"/>
                      <a:pt x="21550" y="32123"/>
                      <a:pt x="23117" y="29288"/>
                    </a:cubicBezTo>
                    <a:cubicBezTo>
                      <a:pt x="24418" y="29588"/>
                      <a:pt x="25719" y="29788"/>
                      <a:pt x="27020" y="29922"/>
                    </a:cubicBezTo>
                    <a:cubicBezTo>
                      <a:pt x="27854" y="29988"/>
                      <a:pt x="28621" y="30022"/>
                      <a:pt x="29455" y="30088"/>
                    </a:cubicBezTo>
                    <a:cubicBezTo>
                      <a:pt x="29522" y="29955"/>
                      <a:pt x="29589" y="29788"/>
                      <a:pt x="29622" y="29655"/>
                    </a:cubicBezTo>
                    <a:cubicBezTo>
                      <a:pt x="27521" y="29588"/>
                      <a:pt x="25419" y="29321"/>
                      <a:pt x="23351" y="28854"/>
                    </a:cubicBezTo>
                    <a:cubicBezTo>
                      <a:pt x="23451" y="28587"/>
                      <a:pt x="23618" y="28321"/>
                      <a:pt x="23785" y="28020"/>
                    </a:cubicBezTo>
                    <a:cubicBezTo>
                      <a:pt x="25052" y="25785"/>
                      <a:pt x="26286" y="23517"/>
                      <a:pt x="27521" y="21249"/>
                    </a:cubicBezTo>
                    <a:cubicBezTo>
                      <a:pt x="28755" y="21182"/>
                      <a:pt x="29956" y="21115"/>
                      <a:pt x="31190" y="20982"/>
                    </a:cubicBezTo>
                    <a:cubicBezTo>
                      <a:pt x="31857" y="20915"/>
                      <a:pt x="32524" y="20815"/>
                      <a:pt x="33191" y="20682"/>
                    </a:cubicBezTo>
                    <a:cubicBezTo>
                      <a:pt x="33258" y="20515"/>
                      <a:pt x="33291" y="20382"/>
                      <a:pt x="33358" y="20215"/>
                    </a:cubicBezTo>
                    <a:lnTo>
                      <a:pt x="33358" y="20215"/>
                    </a:lnTo>
                    <a:cubicBezTo>
                      <a:pt x="31523" y="20548"/>
                      <a:pt x="29622" y="20782"/>
                      <a:pt x="27754" y="20815"/>
                    </a:cubicBezTo>
                    <a:cubicBezTo>
                      <a:pt x="28922" y="18714"/>
                      <a:pt x="30022" y="16612"/>
                      <a:pt x="31123" y="14477"/>
                    </a:cubicBezTo>
                    <a:cubicBezTo>
                      <a:pt x="31457" y="13810"/>
                      <a:pt x="31790" y="13176"/>
                      <a:pt x="32124" y="12509"/>
                    </a:cubicBezTo>
                    <a:cubicBezTo>
                      <a:pt x="33458" y="12009"/>
                      <a:pt x="34792" y="11475"/>
                      <a:pt x="36127" y="10908"/>
                    </a:cubicBezTo>
                    <a:lnTo>
                      <a:pt x="36260" y="10408"/>
                    </a:lnTo>
                    <a:lnTo>
                      <a:pt x="36260" y="10408"/>
                    </a:lnTo>
                    <a:cubicBezTo>
                      <a:pt x="34959" y="10975"/>
                      <a:pt x="33692" y="11509"/>
                      <a:pt x="32391" y="11976"/>
                    </a:cubicBezTo>
                    <a:cubicBezTo>
                      <a:pt x="34359" y="8240"/>
                      <a:pt x="36260" y="4437"/>
                      <a:pt x="38195" y="667"/>
                    </a:cubicBezTo>
                    <a:cubicBezTo>
                      <a:pt x="38228" y="601"/>
                      <a:pt x="38228" y="567"/>
                      <a:pt x="38262" y="501"/>
                    </a:cubicBezTo>
                    <a:cubicBezTo>
                      <a:pt x="38295" y="167"/>
                      <a:pt x="38362" y="0"/>
                      <a:pt x="3836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71" name="Google Shape;571;p19"/>
          <p:cNvSpPr txBox="1">
            <a:spLocks noGrp="1"/>
          </p:cNvSpPr>
          <p:nvPr>
            <p:ph type="title"/>
          </p:nvPr>
        </p:nvSpPr>
        <p:spPr>
          <a:xfrm>
            <a:off x="713225" y="3274200"/>
            <a:ext cx="7717800" cy="112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478933"/>
            <a:ext cx="3786600" cy="16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3" name="Google Shape;573;p19"/>
          <p:cNvSpPr txBox="1">
            <a:spLocks noGrp="1"/>
          </p:cNvSpPr>
          <p:nvPr>
            <p:ph type="subTitle" idx="1"/>
          </p:nvPr>
        </p:nvSpPr>
        <p:spPr>
          <a:xfrm>
            <a:off x="1693800" y="4555433"/>
            <a:ext cx="5756400" cy="8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74" name="Google Shape;574;p19"/>
          <p:cNvSpPr/>
          <p:nvPr/>
        </p:nvSpPr>
        <p:spPr>
          <a:xfrm rot="-807070" flipH="1">
            <a:off x="506996" y="1678732"/>
            <a:ext cx="187662" cy="242283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19"/>
          <p:cNvSpPr/>
          <p:nvPr/>
        </p:nvSpPr>
        <p:spPr>
          <a:xfrm>
            <a:off x="8652425" y="175750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559885" y="4928067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7" name="Google Shape;577;p19"/>
          <p:cNvSpPr/>
          <p:nvPr/>
        </p:nvSpPr>
        <p:spPr>
          <a:xfrm flipH="1">
            <a:off x="80278" y="63235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8" name="Google Shape;578;p19"/>
          <p:cNvSpPr/>
          <p:nvPr/>
        </p:nvSpPr>
        <p:spPr>
          <a:xfrm rot="-10314227" flipH="1">
            <a:off x="7770767" y="-163566"/>
            <a:ext cx="1539086" cy="1249444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9" name="Google Shape;579;p19"/>
          <p:cNvSpPr/>
          <p:nvPr/>
        </p:nvSpPr>
        <p:spPr>
          <a:xfrm rot="707542">
            <a:off x="-619812" y="-346776"/>
            <a:ext cx="2176140" cy="3041415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0" name="Google Shape;580;p19"/>
          <p:cNvSpPr/>
          <p:nvPr/>
        </p:nvSpPr>
        <p:spPr>
          <a:xfrm>
            <a:off x="490663" y="151807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1" name="Google Shape;581;p19"/>
          <p:cNvSpPr/>
          <p:nvPr/>
        </p:nvSpPr>
        <p:spPr>
          <a:xfrm>
            <a:off x="4907710" y="7193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04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"/>
          <p:cNvSpPr txBox="1">
            <a:spLocks noGrp="1"/>
          </p:cNvSpPr>
          <p:nvPr>
            <p:ph type="title"/>
          </p:nvPr>
        </p:nvSpPr>
        <p:spPr>
          <a:xfrm>
            <a:off x="713225" y="3274200"/>
            <a:ext cx="3858900" cy="112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93367"/>
            <a:ext cx="3858900" cy="16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1"/>
          </p:nvPr>
        </p:nvSpPr>
        <p:spPr>
          <a:xfrm>
            <a:off x="713225" y="4555433"/>
            <a:ext cx="3858900" cy="8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86" name="Google Shape;586;p20"/>
          <p:cNvSpPr/>
          <p:nvPr/>
        </p:nvSpPr>
        <p:spPr>
          <a:xfrm rot="-1909584" flipH="1">
            <a:off x="13658" y="5348178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7" name="Google Shape;587;p20"/>
          <p:cNvSpPr/>
          <p:nvPr/>
        </p:nvSpPr>
        <p:spPr>
          <a:xfrm>
            <a:off x="303010" y="53244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8" name="Google Shape;588;p20"/>
          <p:cNvSpPr/>
          <p:nvPr/>
        </p:nvSpPr>
        <p:spPr>
          <a:xfrm flipH="1">
            <a:off x="8233435" y="57160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" name="Google Shape;589;p20"/>
          <p:cNvSpPr/>
          <p:nvPr/>
        </p:nvSpPr>
        <p:spPr>
          <a:xfrm rot="-10314227" flipH="1">
            <a:off x="7770767" y="-163566"/>
            <a:ext cx="1539086" cy="1249444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0" name="Google Shape;590;p20"/>
          <p:cNvSpPr/>
          <p:nvPr/>
        </p:nvSpPr>
        <p:spPr>
          <a:xfrm>
            <a:off x="490663" y="151807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1" name="Google Shape;591;p20"/>
          <p:cNvSpPr/>
          <p:nvPr/>
        </p:nvSpPr>
        <p:spPr>
          <a:xfrm>
            <a:off x="4907710" y="7193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2" name="Google Shape;592;p20"/>
          <p:cNvSpPr/>
          <p:nvPr/>
        </p:nvSpPr>
        <p:spPr>
          <a:xfrm>
            <a:off x="4828110" y="6317567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637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21"/>
          <p:cNvGrpSpPr/>
          <p:nvPr/>
        </p:nvGrpSpPr>
        <p:grpSpPr>
          <a:xfrm rot="-460290">
            <a:off x="8490361" y="2353741"/>
            <a:ext cx="580454" cy="2150543"/>
            <a:chOff x="2295150" y="3140200"/>
            <a:chExt cx="580425" cy="1612825"/>
          </a:xfrm>
        </p:grpSpPr>
        <p:sp>
          <p:nvSpPr>
            <p:cNvPr id="596" name="Google Shape;596;p21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1"/>
          <p:cNvGrpSpPr/>
          <p:nvPr/>
        </p:nvGrpSpPr>
        <p:grpSpPr>
          <a:xfrm rot="9964745" flipH="1">
            <a:off x="8864992" y="2591310"/>
            <a:ext cx="332774" cy="1811467"/>
            <a:chOff x="2815525" y="3515450"/>
            <a:chExt cx="332750" cy="1358500"/>
          </a:xfrm>
        </p:grpSpPr>
        <p:sp>
          <p:nvSpPr>
            <p:cNvPr id="599" name="Google Shape;599;p21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1" name="Google Shape;601;p21"/>
          <p:cNvSpPr/>
          <p:nvPr/>
        </p:nvSpPr>
        <p:spPr>
          <a:xfrm rot="-4845141">
            <a:off x="-299528" y="5296365"/>
            <a:ext cx="2025517" cy="2512367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21"/>
          <p:cNvSpPr/>
          <p:nvPr/>
        </p:nvSpPr>
        <p:spPr>
          <a:xfrm rot="5172953">
            <a:off x="8173237" y="-591576"/>
            <a:ext cx="710204" cy="162431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21"/>
          <p:cNvSpPr/>
          <p:nvPr/>
        </p:nvSpPr>
        <p:spPr>
          <a:xfrm>
            <a:off x="546902" y="56375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>
            <a:off x="95954" y="53408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8706453" y="2092768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220831" y="60921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281066" y="22759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444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23"/>
          <p:cNvGrpSpPr/>
          <p:nvPr/>
        </p:nvGrpSpPr>
        <p:grpSpPr>
          <a:xfrm rot="-1519602" flipH="1">
            <a:off x="-342688" y="3702494"/>
            <a:ext cx="1253712" cy="2313595"/>
            <a:chOff x="1324450" y="3346550"/>
            <a:chExt cx="974050" cy="1279575"/>
          </a:xfrm>
        </p:grpSpPr>
        <p:sp>
          <p:nvSpPr>
            <p:cNvPr id="639" name="Google Shape;639;p23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3"/>
          <p:cNvGrpSpPr/>
          <p:nvPr/>
        </p:nvGrpSpPr>
        <p:grpSpPr>
          <a:xfrm rot="1249497" flipH="1">
            <a:off x="314740" y="4434091"/>
            <a:ext cx="712156" cy="2737692"/>
            <a:chOff x="2295150" y="3140200"/>
            <a:chExt cx="580425" cy="1612825"/>
          </a:xfrm>
        </p:grpSpPr>
        <p:sp>
          <p:nvSpPr>
            <p:cNvPr id="654" name="Google Shape;654;p23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 rot="785150" flipH="1">
            <a:off x="146501" y="4541987"/>
            <a:ext cx="405778" cy="2318823"/>
            <a:chOff x="2815525" y="3515450"/>
            <a:chExt cx="332750" cy="1358500"/>
          </a:xfrm>
        </p:grpSpPr>
        <p:sp>
          <p:nvSpPr>
            <p:cNvPr id="657" name="Google Shape;657;p23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23"/>
          <p:cNvSpPr/>
          <p:nvPr/>
        </p:nvSpPr>
        <p:spPr>
          <a:xfrm rot="9459635" flipH="1">
            <a:off x="-123265" y="-809164"/>
            <a:ext cx="2431946" cy="1796904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0" name="Google Shape;660;p23"/>
          <p:cNvSpPr/>
          <p:nvPr/>
        </p:nvSpPr>
        <p:spPr>
          <a:xfrm rot="-3831004" flipH="1">
            <a:off x="8192446" y="1255258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23"/>
          <p:cNvSpPr/>
          <p:nvPr/>
        </p:nvSpPr>
        <p:spPr>
          <a:xfrm flipH="1">
            <a:off x="552096" y="2479979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23"/>
          <p:cNvSpPr/>
          <p:nvPr/>
        </p:nvSpPr>
        <p:spPr>
          <a:xfrm>
            <a:off x="8349839" y="382568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3" name="Google Shape;663;p23"/>
          <p:cNvSpPr/>
          <p:nvPr/>
        </p:nvSpPr>
        <p:spPr>
          <a:xfrm rot="320232">
            <a:off x="747917" y="4418565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077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4"/>
          <p:cNvSpPr/>
          <p:nvPr/>
        </p:nvSpPr>
        <p:spPr>
          <a:xfrm rot="1909584">
            <a:off x="-389767" y="5362347"/>
            <a:ext cx="3045062" cy="3025993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7" name="Google Shape;667;p24"/>
          <p:cNvSpPr/>
          <p:nvPr/>
        </p:nvSpPr>
        <p:spPr>
          <a:xfrm flipH="1">
            <a:off x="502157" y="6177446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8" name="Google Shape;668;p24"/>
          <p:cNvSpPr/>
          <p:nvPr/>
        </p:nvSpPr>
        <p:spPr>
          <a:xfrm flipH="1">
            <a:off x="188955" y="28386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9" name="Google Shape;669;p24"/>
          <p:cNvSpPr/>
          <p:nvPr/>
        </p:nvSpPr>
        <p:spPr>
          <a:xfrm>
            <a:off x="8106151" y="62876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70" name="Google Shape;670;p24"/>
          <p:cNvGrpSpPr/>
          <p:nvPr/>
        </p:nvGrpSpPr>
        <p:grpSpPr>
          <a:xfrm rot="-7540613">
            <a:off x="8303016" y="264323"/>
            <a:ext cx="1298703" cy="1279545"/>
            <a:chOff x="1324450" y="3346550"/>
            <a:chExt cx="974050" cy="1279575"/>
          </a:xfrm>
        </p:grpSpPr>
        <p:sp>
          <p:nvSpPr>
            <p:cNvPr id="671" name="Google Shape;671;p24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5" name="Google Shape;685;p24"/>
          <p:cNvSpPr/>
          <p:nvPr/>
        </p:nvSpPr>
        <p:spPr>
          <a:xfrm rot="-2977159" flipH="1">
            <a:off x="8702157" y="2147034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973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 txBox="1">
            <a:spLocks noGrp="1"/>
          </p:cNvSpPr>
          <p:nvPr>
            <p:ph type="subTitle" idx="1"/>
          </p:nvPr>
        </p:nvSpPr>
        <p:spPr>
          <a:xfrm>
            <a:off x="1450625" y="2035067"/>
            <a:ext cx="31014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5"/>
          <p:cNvSpPr txBox="1">
            <a:spLocks noGrp="1"/>
          </p:cNvSpPr>
          <p:nvPr>
            <p:ph type="subTitle" idx="2"/>
          </p:nvPr>
        </p:nvSpPr>
        <p:spPr>
          <a:xfrm>
            <a:off x="3021300" y="3852267"/>
            <a:ext cx="31014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5"/>
          <p:cNvSpPr txBox="1">
            <a:spLocks noGrp="1"/>
          </p:cNvSpPr>
          <p:nvPr>
            <p:ph type="subTitle" idx="3"/>
          </p:nvPr>
        </p:nvSpPr>
        <p:spPr>
          <a:xfrm>
            <a:off x="4467999" y="5669467"/>
            <a:ext cx="37044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5"/>
          <p:cNvSpPr txBox="1">
            <a:spLocks noGrp="1"/>
          </p:cNvSpPr>
          <p:nvPr>
            <p:ph type="title" hasCustomPrompt="1"/>
          </p:nvPr>
        </p:nvSpPr>
        <p:spPr>
          <a:xfrm>
            <a:off x="540876" y="1025133"/>
            <a:ext cx="49209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91" name="Google Shape;691;p25"/>
          <p:cNvSpPr txBox="1">
            <a:spLocks noGrp="1"/>
          </p:cNvSpPr>
          <p:nvPr>
            <p:ph type="title" idx="4" hasCustomPrompt="1"/>
          </p:nvPr>
        </p:nvSpPr>
        <p:spPr>
          <a:xfrm>
            <a:off x="1539357" y="2816217"/>
            <a:ext cx="5728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92" name="Google Shape;692;p25"/>
          <p:cNvSpPr txBox="1">
            <a:spLocks noGrp="1"/>
          </p:cNvSpPr>
          <p:nvPr>
            <p:ph type="title" idx="5" hasCustomPrompt="1"/>
          </p:nvPr>
        </p:nvSpPr>
        <p:spPr>
          <a:xfrm>
            <a:off x="3530202" y="4607333"/>
            <a:ext cx="5580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693" name="Google Shape;693;p25"/>
          <p:cNvGrpSpPr/>
          <p:nvPr/>
        </p:nvGrpSpPr>
        <p:grpSpPr>
          <a:xfrm>
            <a:off x="-751659" y="2793954"/>
            <a:ext cx="2543213" cy="4210433"/>
            <a:chOff x="-751666" y="2095459"/>
            <a:chExt cx="2543213" cy="3157825"/>
          </a:xfrm>
        </p:grpSpPr>
        <p:grpSp>
          <p:nvGrpSpPr>
            <p:cNvPr id="694" name="Google Shape;694;p25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695" name="Google Shape;695;p25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5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5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5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5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5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25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710" name="Google Shape;710;p25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25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713" name="Google Shape;713;p25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27" name="Google Shape;727;p25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728" name="Google Shape;728;p25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30" name="Google Shape;730;p25"/>
          <p:cNvSpPr/>
          <p:nvPr/>
        </p:nvSpPr>
        <p:spPr>
          <a:xfrm rot="5400000">
            <a:off x="6263423" y="223801"/>
            <a:ext cx="3754909" cy="2655508"/>
          </a:xfrm>
          <a:custGeom>
            <a:avLst/>
            <a:gdLst/>
            <a:ahLst/>
            <a:cxnLst/>
            <a:rect l="l" t="t" r="r" b="b"/>
            <a:pathLst>
              <a:path w="33827" h="30095" extrusionOk="0">
                <a:moveTo>
                  <a:pt x="20974" y="0"/>
                </a:moveTo>
                <a:cubicBezTo>
                  <a:pt x="16264" y="0"/>
                  <a:pt x="11566" y="794"/>
                  <a:pt x="7078" y="2366"/>
                </a:cubicBezTo>
                <a:cubicBezTo>
                  <a:pt x="5068" y="3081"/>
                  <a:pt x="2942" y="4078"/>
                  <a:pt x="1945" y="5972"/>
                </a:cubicBezTo>
                <a:cubicBezTo>
                  <a:pt x="1247" y="7267"/>
                  <a:pt x="1181" y="8796"/>
                  <a:pt x="1131" y="10258"/>
                </a:cubicBezTo>
                <a:lnTo>
                  <a:pt x="765" y="20658"/>
                </a:lnTo>
                <a:cubicBezTo>
                  <a:pt x="649" y="23632"/>
                  <a:pt x="1" y="27237"/>
                  <a:pt x="549" y="30095"/>
                </a:cubicBezTo>
                <a:cubicBezTo>
                  <a:pt x="2094" y="29198"/>
                  <a:pt x="2559" y="26589"/>
                  <a:pt x="3606" y="25144"/>
                </a:cubicBezTo>
                <a:cubicBezTo>
                  <a:pt x="5018" y="23233"/>
                  <a:pt x="6862" y="21904"/>
                  <a:pt x="9039" y="20974"/>
                </a:cubicBezTo>
                <a:cubicBezTo>
                  <a:pt x="11427" y="20083"/>
                  <a:pt x="14023" y="19977"/>
                  <a:pt x="16631" y="19977"/>
                </a:cubicBezTo>
                <a:cubicBezTo>
                  <a:pt x="17444" y="19977"/>
                  <a:pt x="18258" y="19988"/>
                  <a:pt x="19068" y="19988"/>
                </a:cubicBezTo>
                <a:cubicBezTo>
                  <a:pt x="22344" y="19988"/>
                  <a:pt x="25540" y="19819"/>
                  <a:pt x="28261" y="18116"/>
                </a:cubicBezTo>
                <a:cubicBezTo>
                  <a:pt x="32099" y="15707"/>
                  <a:pt x="33744" y="10839"/>
                  <a:pt x="33793" y="6304"/>
                </a:cubicBezTo>
                <a:cubicBezTo>
                  <a:pt x="33827" y="4626"/>
                  <a:pt x="33544" y="2732"/>
                  <a:pt x="32182" y="1768"/>
                </a:cubicBezTo>
                <a:cubicBezTo>
                  <a:pt x="31600" y="1370"/>
                  <a:pt x="30919" y="1187"/>
                  <a:pt x="30238" y="1037"/>
                </a:cubicBezTo>
                <a:cubicBezTo>
                  <a:pt x="27183" y="344"/>
                  <a:pt x="24076" y="0"/>
                  <a:pt x="20974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1" name="Google Shape;731;p25"/>
          <p:cNvSpPr/>
          <p:nvPr/>
        </p:nvSpPr>
        <p:spPr>
          <a:xfrm flipH="1">
            <a:off x="1488182" y="58991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2" name="Google Shape;732;p25"/>
          <p:cNvSpPr/>
          <p:nvPr/>
        </p:nvSpPr>
        <p:spPr>
          <a:xfrm flipH="1">
            <a:off x="215902" y="2793934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3" name="Google Shape;733;p25"/>
          <p:cNvSpPr/>
          <p:nvPr/>
        </p:nvSpPr>
        <p:spPr>
          <a:xfrm>
            <a:off x="8610427" y="193956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4" name="Google Shape;734;p25"/>
          <p:cNvSpPr/>
          <p:nvPr/>
        </p:nvSpPr>
        <p:spPr>
          <a:xfrm flipH="1">
            <a:off x="7792999" y="417937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5" name="Google Shape;735;p25"/>
          <p:cNvSpPr/>
          <p:nvPr/>
        </p:nvSpPr>
        <p:spPr>
          <a:xfrm flipH="1">
            <a:off x="8679626" y="42168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5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713225" y="896400"/>
            <a:ext cx="7717500" cy="50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 rot="-9797404">
            <a:off x="-280865" y="193289"/>
            <a:ext cx="1249378" cy="2188189"/>
            <a:chOff x="1324450" y="3346550"/>
            <a:chExt cx="974050" cy="1279575"/>
          </a:xfrm>
        </p:grpSpPr>
        <p:sp>
          <p:nvSpPr>
            <p:cNvPr id="219" name="Google Shape;219;p8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 rot="9183028">
            <a:off x="370920" y="-442087"/>
            <a:ext cx="704006" cy="2608293"/>
            <a:chOff x="2295150" y="3140200"/>
            <a:chExt cx="580425" cy="1612825"/>
          </a:xfrm>
        </p:grpSpPr>
        <p:sp>
          <p:nvSpPr>
            <p:cNvPr id="234" name="Google Shape;234;p8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 rot="9628111">
            <a:off x="93412" y="-187053"/>
            <a:ext cx="403590" cy="2196952"/>
            <a:chOff x="2815525" y="3515450"/>
            <a:chExt cx="332750" cy="1358500"/>
          </a:xfrm>
        </p:grpSpPr>
        <p:sp>
          <p:nvSpPr>
            <p:cNvPr id="237" name="Google Shape;237;p8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8"/>
          <p:cNvSpPr/>
          <p:nvPr/>
        </p:nvSpPr>
        <p:spPr>
          <a:xfrm rot="3831004">
            <a:off x="850946" y="1713986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701001" y="12879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/>
          <p:nvPr/>
        </p:nvSpPr>
        <p:spPr>
          <a:xfrm flipH="1">
            <a:off x="852044" y="4637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"/>
          <p:cNvSpPr/>
          <p:nvPr/>
        </p:nvSpPr>
        <p:spPr>
          <a:xfrm rot="-1340427" flipH="1">
            <a:off x="5800262" y="-1348691"/>
            <a:ext cx="4103600" cy="3392320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"/>
          <p:cNvSpPr/>
          <p:nvPr/>
        </p:nvSpPr>
        <p:spPr>
          <a:xfrm rot="-320232" flipH="1">
            <a:off x="7915122" y="5775256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"/>
          <p:cNvSpPr/>
          <p:nvPr/>
        </p:nvSpPr>
        <p:spPr>
          <a:xfrm rot="5399733">
            <a:off x="-1721524" y="4880923"/>
            <a:ext cx="3848259" cy="1794781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"/>
          <p:cNvSpPr/>
          <p:nvPr/>
        </p:nvSpPr>
        <p:spPr>
          <a:xfrm flipH="1">
            <a:off x="8430751" y="45150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8"/>
          <p:cNvGrpSpPr/>
          <p:nvPr/>
        </p:nvGrpSpPr>
        <p:grpSpPr>
          <a:xfrm>
            <a:off x="7732948" y="5311923"/>
            <a:ext cx="1514081" cy="2390500"/>
            <a:chOff x="7755136" y="3928767"/>
            <a:chExt cx="1514081" cy="1792875"/>
          </a:xfrm>
        </p:grpSpPr>
        <p:grpSp>
          <p:nvGrpSpPr>
            <p:cNvPr id="247" name="Google Shape;247;p8"/>
            <p:cNvGrpSpPr/>
            <p:nvPr/>
          </p:nvGrpSpPr>
          <p:grpSpPr>
            <a:xfrm rot="-2442701">
              <a:off x="8043335" y="4333128"/>
              <a:ext cx="937682" cy="1231716"/>
              <a:chOff x="1324450" y="3346550"/>
              <a:chExt cx="974050" cy="1279575"/>
            </a:xfrm>
          </p:grpSpPr>
          <p:sp>
            <p:nvSpPr>
              <p:cNvPr id="248" name="Google Shape;248;p8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8"/>
            <p:cNvGrpSpPr/>
            <p:nvPr/>
          </p:nvGrpSpPr>
          <p:grpSpPr>
            <a:xfrm rot="-523059">
              <a:off x="8200066" y="3992719"/>
              <a:ext cx="937641" cy="1231726"/>
              <a:chOff x="1324450" y="3346550"/>
              <a:chExt cx="974050" cy="1279575"/>
            </a:xfrm>
          </p:grpSpPr>
          <p:sp>
            <p:nvSpPr>
              <p:cNvPr id="263" name="Google Shape;263;p8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6"/>
          <p:cNvSpPr txBox="1">
            <a:spLocks noGrp="1"/>
          </p:cNvSpPr>
          <p:nvPr>
            <p:ph type="subTitle" idx="1"/>
          </p:nvPr>
        </p:nvSpPr>
        <p:spPr>
          <a:xfrm>
            <a:off x="744850" y="2546033"/>
            <a:ext cx="3705000" cy="2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9" name="Google Shape;739;p26"/>
          <p:cNvGrpSpPr/>
          <p:nvPr/>
        </p:nvGrpSpPr>
        <p:grpSpPr>
          <a:xfrm rot="7468568">
            <a:off x="-973565" y="156238"/>
            <a:ext cx="2353759" cy="2135500"/>
            <a:chOff x="4229025" y="2613217"/>
            <a:chExt cx="1424493" cy="1723204"/>
          </a:xfrm>
        </p:grpSpPr>
        <p:sp>
          <p:nvSpPr>
            <p:cNvPr id="740" name="Google Shape;740;p26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9" name="Google Shape;749;p26"/>
            <p:cNvGrpSpPr/>
            <p:nvPr/>
          </p:nvGrpSpPr>
          <p:grpSpPr>
            <a:xfrm>
              <a:off x="4265725" y="2613217"/>
              <a:ext cx="1387793" cy="1723204"/>
              <a:chOff x="4265725" y="2613217"/>
              <a:chExt cx="1387793" cy="1723204"/>
            </a:xfrm>
          </p:grpSpPr>
          <p:sp>
            <p:nvSpPr>
              <p:cNvPr id="750" name="Google Shape;750;p26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 rot="596337">
                <a:off x="4563375" y="2685345"/>
                <a:ext cx="957383" cy="1580312"/>
              </a:xfrm>
              <a:custGeom>
                <a:avLst/>
                <a:gdLst/>
                <a:ahLst/>
                <a:cxnLst/>
                <a:rect l="l" t="t" r="r" b="b"/>
                <a:pathLst>
                  <a:path w="38295" h="63212" extrusionOk="0">
                    <a:moveTo>
                      <a:pt x="38294" y="0"/>
                    </a:moveTo>
                    <a:cubicBezTo>
                      <a:pt x="38161" y="67"/>
                      <a:pt x="37994" y="133"/>
                      <a:pt x="37861" y="267"/>
                    </a:cubicBezTo>
                    <a:cubicBezTo>
                      <a:pt x="34725" y="2502"/>
                      <a:pt x="31856" y="4770"/>
                      <a:pt x="29254" y="7072"/>
                    </a:cubicBezTo>
                    <a:cubicBezTo>
                      <a:pt x="29121" y="7205"/>
                      <a:pt x="28954" y="7305"/>
                      <a:pt x="28821" y="7439"/>
                    </a:cubicBezTo>
                    <a:cubicBezTo>
                      <a:pt x="26086" y="9807"/>
                      <a:pt x="23617" y="12275"/>
                      <a:pt x="21349" y="14711"/>
                    </a:cubicBezTo>
                    <a:cubicBezTo>
                      <a:pt x="21249" y="14811"/>
                      <a:pt x="21149" y="14944"/>
                      <a:pt x="21015" y="15077"/>
                    </a:cubicBezTo>
                    <a:cubicBezTo>
                      <a:pt x="18513" y="17779"/>
                      <a:pt x="16312" y="20548"/>
                      <a:pt x="14344" y="23250"/>
                    </a:cubicBezTo>
                    <a:cubicBezTo>
                      <a:pt x="14277" y="23417"/>
                      <a:pt x="14144" y="23550"/>
                      <a:pt x="14077" y="23650"/>
                    </a:cubicBezTo>
                    <a:cubicBezTo>
                      <a:pt x="12109" y="26419"/>
                      <a:pt x="10441" y="29087"/>
                      <a:pt x="8973" y="31723"/>
                    </a:cubicBezTo>
                    <a:cubicBezTo>
                      <a:pt x="8873" y="31889"/>
                      <a:pt x="8807" y="32023"/>
                      <a:pt x="8740" y="32190"/>
                    </a:cubicBezTo>
                    <a:cubicBezTo>
                      <a:pt x="6972" y="35392"/>
                      <a:pt x="5538" y="38528"/>
                      <a:pt x="4437" y="41430"/>
                    </a:cubicBezTo>
                    <a:cubicBezTo>
                      <a:pt x="4403" y="41563"/>
                      <a:pt x="4303" y="41730"/>
                      <a:pt x="4270" y="41897"/>
                    </a:cubicBezTo>
                    <a:cubicBezTo>
                      <a:pt x="167" y="52871"/>
                      <a:pt x="0" y="61044"/>
                      <a:pt x="67" y="62812"/>
                    </a:cubicBezTo>
                    <a:lnTo>
                      <a:pt x="67" y="63212"/>
                    </a:lnTo>
                    <a:cubicBezTo>
                      <a:pt x="200" y="63112"/>
                      <a:pt x="334" y="63078"/>
                      <a:pt x="467" y="62978"/>
                    </a:cubicBezTo>
                    <a:cubicBezTo>
                      <a:pt x="4670" y="60777"/>
                      <a:pt x="8440" y="58108"/>
                      <a:pt x="11775" y="55073"/>
                    </a:cubicBezTo>
                    <a:cubicBezTo>
                      <a:pt x="11942" y="54939"/>
                      <a:pt x="12076" y="54806"/>
                      <a:pt x="12176" y="54706"/>
                    </a:cubicBezTo>
                    <a:cubicBezTo>
                      <a:pt x="14844" y="52271"/>
                      <a:pt x="17246" y="49602"/>
                      <a:pt x="19414" y="46867"/>
                    </a:cubicBezTo>
                    <a:cubicBezTo>
                      <a:pt x="19481" y="46733"/>
                      <a:pt x="19614" y="46600"/>
                      <a:pt x="19681" y="46467"/>
                    </a:cubicBezTo>
                    <a:cubicBezTo>
                      <a:pt x="21616" y="44032"/>
                      <a:pt x="23350" y="41430"/>
                      <a:pt x="24918" y="38794"/>
                    </a:cubicBezTo>
                    <a:cubicBezTo>
                      <a:pt x="24985" y="38694"/>
                      <a:pt x="25085" y="38528"/>
                      <a:pt x="25152" y="38394"/>
                    </a:cubicBezTo>
                    <a:cubicBezTo>
                      <a:pt x="26786" y="35592"/>
                      <a:pt x="28254" y="32757"/>
                      <a:pt x="29421" y="30021"/>
                    </a:cubicBezTo>
                    <a:cubicBezTo>
                      <a:pt x="29455" y="29888"/>
                      <a:pt x="29521" y="29721"/>
                      <a:pt x="29588" y="29588"/>
                    </a:cubicBezTo>
                    <a:cubicBezTo>
                      <a:pt x="30956" y="26552"/>
                      <a:pt x="32123" y="23550"/>
                      <a:pt x="33124" y="20681"/>
                    </a:cubicBezTo>
                    <a:cubicBezTo>
                      <a:pt x="33191" y="20515"/>
                      <a:pt x="33224" y="20381"/>
                      <a:pt x="33291" y="20214"/>
                    </a:cubicBezTo>
                    <a:cubicBezTo>
                      <a:pt x="34458" y="16779"/>
                      <a:pt x="35359" y="13610"/>
                      <a:pt x="36059" y="10841"/>
                    </a:cubicBezTo>
                    <a:lnTo>
                      <a:pt x="36193" y="10341"/>
                    </a:lnTo>
                    <a:cubicBezTo>
                      <a:pt x="37460" y="5404"/>
                      <a:pt x="38027" y="1768"/>
                      <a:pt x="38194" y="500"/>
                    </a:cubicBezTo>
                    <a:cubicBezTo>
                      <a:pt x="38228" y="167"/>
                      <a:pt x="38294" y="0"/>
                      <a:pt x="3829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 rot="596337">
                <a:off x="4565204" y="2684118"/>
                <a:ext cx="959058" cy="1581162"/>
              </a:xfrm>
              <a:custGeom>
                <a:avLst/>
                <a:gdLst/>
                <a:ahLst/>
                <a:cxnLst/>
                <a:rect l="l" t="t" r="r" b="b"/>
                <a:pathLst>
                  <a:path w="38362" h="63246" extrusionOk="0">
                    <a:moveTo>
                      <a:pt x="38362" y="0"/>
                    </a:moveTo>
                    <a:lnTo>
                      <a:pt x="38362" y="0"/>
                    </a:lnTo>
                    <a:cubicBezTo>
                      <a:pt x="38228" y="100"/>
                      <a:pt x="38062" y="167"/>
                      <a:pt x="37928" y="301"/>
                    </a:cubicBezTo>
                    <a:cubicBezTo>
                      <a:pt x="35893" y="4403"/>
                      <a:pt x="33792" y="8440"/>
                      <a:pt x="31724" y="12476"/>
                    </a:cubicBezTo>
                    <a:cubicBezTo>
                      <a:pt x="31090" y="13643"/>
                      <a:pt x="30523" y="14811"/>
                      <a:pt x="29889" y="15978"/>
                    </a:cubicBezTo>
                    <a:cubicBezTo>
                      <a:pt x="29422" y="13010"/>
                      <a:pt x="29222" y="10074"/>
                      <a:pt x="29289" y="7105"/>
                    </a:cubicBezTo>
                    <a:lnTo>
                      <a:pt x="29289" y="7105"/>
                    </a:lnTo>
                    <a:cubicBezTo>
                      <a:pt x="29188" y="7205"/>
                      <a:pt x="29022" y="7339"/>
                      <a:pt x="28888" y="7472"/>
                    </a:cubicBezTo>
                    <a:cubicBezTo>
                      <a:pt x="28855" y="10474"/>
                      <a:pt x="29055" y="13510"/>
                      <a:pt x="29555" y="16512"/>
                    </a:cubicBezTo>
                    <a:lnTo>
                      <a:pt x="29555" y="16545"/>
                    </a:lnTo>
                    <a:cubicBezTo>
                      <a:pt x="28054" y="19381"/>
                      <a:pt x="26553" y="22183"/>
                      <a:pt x="25019" y="24985"/>
                    </a:cubicBezTo>
                    <a:cubicBezTo>
                      <a:pt x="23351" y="21716"/>
                      <a:pt x="22083" y="18280"/>
                      <a:pt x="21350" y="14711"/>
                    </a:cubicBezTo>
                    <a:cubicBezTo>
                      <a:pt x="21216" y="14844"/>
                      <a:pt x="21116" y="14978"/>
                      <a:pt x="21016" y="15111"/>
                    </a:cubicBezTo>
                    <a:cubicBezTo>
                      <a:pt x="21516" y="17479"/>
                      <a:pt x="22250" y="19814"/>
                      <a:pt x="23184" y="22049"/>
                    </a:cubicBezTo>
                    <a:cubicBezTo>
                      <a:pt x="23685" y="23217"/>
                      <a:pt x="24185" y="24351"/>
                      <a:pt x="24752" y="25452"/>
                    </a:cubicBezTo>
                    <a:cubicBezTo>
                      <a:pt x="24685" y="25652"/>
                      <a:pt x="24552" y="25819"/>
                      <a:pt x="24452" y="26019"/>
                    </a:cubicBezTo>
                    <a:cubicBezTo>
                      <a:pt x="23117" y="28387"/>
                      <a:pt x="21783" y="30789"/>
                      <a:pt x="20416" y="33124"/>
                    </a:cubicBezTo>
                    <a:cubicBezTo>
                      <a:pt x="17880" y="30222"/>
                      <a:pt x="15846" y="26886"/>
                      <a:pt x="14345" y="23350"/>
                    </a:cubicBezTo>
                    <a:cubicBezTo>
                      <a:pt x="14244" y="23517"/>
                      <a:pt x="14111" y="23651"/>
                      <a:pt x="14044" y="23784"/>
                    </a:cubicBezTo>
                    <a:cubicBezTo>
                      <a:pt x="15012" y="26119"/>
                      <a:pt x="16246" y="28321"/>
                      <a:pt x="17714" y="30389"/>
                    </a:cubicBezTo>
                    <a:cubicBezTo>
                      <a:pt x="18447" y="31489"/>
                      <a:pt x="19281" y="32524"/>
                      <a:pt x="20182" y="33524"/>
                    </a:cubicBezTo>
                    <a:cubicBezTo>
                      <a:pt x="19048" y="35492"/>
                      <a:pt x="17880" y="37460"/>
                      <a:pt x="16680" y="39362"/>
                    </a:cubicBezTo>
                    <a:cubicBezTo>
                      <a:pt x="16112" y="40196"/>
                      <a:pt x="15612" y="41030"/>
                      <a:pt x="15078" y="41864"/>
                    </a:cubicBezTo>
                    <a:cubicBezTo>
                      <a:pt x="12510" y="38895"/>
                      <a:pt x="10375" y="35492"/>
                      <a:pt x="8907" y="31823"/>
                    </a:cubicBezTo>
                    <a:cubicBezTo>
                      <a:pt x="8841" y="31990"/>
                      <a:pt x="8741" y="32123"/>
                      <a:pt x="8674" y="32290"/>
                    </a:cubicBezTo>
                    <a:cubicBezTo>
                      <a:pt x="9708" y="34725"/>
                      <a:pt x="10942" y="37060"/>
                      <a:pt x="12510" y="39228"/>
                    </a:cubicBezTo>
                    <a:cubicBezTo>
                      <a:pt x="13244" y="40296"/>
                      <a:pt x="14044" y="41297"/>
                      <a:pt x="14878" y="42231"/>
                    </a:cubicBezTo>
                    <a:cubicBezTo>
                      <a:pt x="13411" y="44499"/>
                      <a:pt x="11943" y="46734"/>
                      <a:pt x="10442" y="48969"/>
                    </a:cubicBezTo>
                    <a:cubicBezTo>
                      <a:pt x="10408" y="48969"/>
                      <a:pt x="10408" y="48902"/>
                      <a:pt x="10408" y="48902"/>
                    </a:cubicBezTo>
                    <a:cubicBezTo>
                      <a:pt x="8107" y="46700"/>
                      <a:pt x="6072" y="44199"/>
                      <a:pt x="4371" y="41530"/>
                    </a:cubicBezTo>
                    <a:cubicBezTo>
                      <a:pt x="4337" y="41663"/>
                      <a:pt x="4237" y="41830"/>
                      <a:pt x="4204" y="41997"/>
                    </a:cubicBezTo>
                    <a:cubicBezTo>
                      <a:pt x="5238" y="43531"/>
                      <a:pt x="6372" y="45033"/>
                      <a:pt x="7573" y="46467"/>
                    </a:cubicBezTo>
                    <a:cubicBezTo>
                      <a:pt x="8407" y="47368"/>
                      <a:pt x="9241" y="48302"/>
                      <a:pt x="10175" y="49169"/>
                    </a:cubicBezTo>
                    <a:cubicBezTo>
                      <a:pt x="10208" y="49169"/>
                      <a:pt x="10208" y="49202"/>
                      <a:pt x="10242" y="49202"/>
                    </a:cubicBezTo>
                    <a:cubicBezTo>
                      <a:pt x="9608" y="50170"/>
                      <a:pt x="8941" y="51070"/>
                      <a:pt x="8274" y="52038"/>
                    </a:cubicBezTo>
                    <a:cubicBezTo>
                      <a:pt x="5672" y="55740"/>
                      <a:pt x="2903" y="59376"/>
                      <a:pt x="1" y="62879"/>
                    </a:cubicBezTo>
                    <a:lnTo>
                      <a:pt x="1" y="63246"/>
                    </a:lnTo>
                    <a:cubicBezTo>
                      <a:pt x="168" y="63179"/>
                      <a:pt x="268" y="63145"/>
                      <a:pt x="401" y="63045"/>
                    </a:cubicBezTo>
                    <a:cubicBezTo>
                      <a:pt x="2770" y="60143"/>
                      <a:pt x="5105" y="57141"/>
                      <a:pt x="7340" y="54072"/>
                    </a:cubicBezTo>
                    <a:cubicBezTo>
                      <a:pt x="8507" y="54473"/>
                      <a:pt x="9708" y="54739"/>
                      <a:pt x="10909" y="55006"/>
                    </a:cubicBezTo>
                    <a:cubicBezTo>
                      <a:pt x="11176" y="55040"/>
                      <a:pt x="11442" y="55140"/>
                      <a:pt x="11709" y="55173"/>
                    </a:cubicBezTo>
                    <a:cubicBezTo>
                      <a:pt x="11876" y="55040"/>
                      <a:pt x="12010" y="54906"/>
                      <a:pt x="12110" y="54806"/>
                    </a:cubicBezTo>
                    <a:cubicBezTo>
                      <a:pt x="10609" y="54506"/>
                      <a:pt x="9107" y="54172"/>
                      <a:pt x="7606" y="53705"/>
                    </a:cubicBezTo>
                    <a:cubicBezTo>
                      <a:pt x="9541" y="51037"/>
                      <a:pt x="11409" y="48335"/>
                      <a:pt x="13210" y="45566"/>
                    </a:cubicBezTo>
                    <a:cubicBezTo>
                      <a:pt x="14345" y="45900"/>
                      <a:pt x="15512" y="46200"/>
                      <a:pt x="16680" y="46467"/>
                    </a:cubicBezTo>
                    <a:cubicBezTo>
                      <a:pt x="17547" y="46634"/>
                      <a:pt x="18447" y="46800"/>
                      <a:pt x="19348" y="46901"/>
                    </a:cubicBezTo>
                    <a:cubicBezTo>
                      <a:pt x="19415" y="46800"/>
                      <a:pt x="19548" y="46667"/>
                      <a:pt x="19615" y="46534"/>
                    </a:cubicBezTo>
                    <a:cubicBezTo>
                      <a:pt x="17547" y="46233"/>
                      <a:pt x="15512" y="45800"/>
                      <a:pt x="13444" y="45199"/>
                    </a:cubicBezTo>
                    <a:cubicBezTo>
                      <a:pt x="14078" y="44265"/>
                      <a:pt x="14678" y="43298"/>
                      <a:pt x="15279" y="42331"/>
                    </a:cubicBezTo>
                    <a:cubicBezTo>
                      <a:pt x="15326" y="42307"/>
                      <a:pt x="15340" y="42283"/>
                      <a:pt x="15355" y="42283"/>
                    </a:cubicBezTo>
                    <a:cubicBezTo>
                      <a:pt x="15362" y="42283"/>
                      <a:pt x="15369" y="42287"/>
                      <a:pt x="15379" y="42297"/>
                    </a:cubicBezTo>
                    <a:cubicBezTo>
                      <a:pt x="15579" y="41997"/>
                      <a:pt x="15779" y="41663"/>
                      <a:pt x="16012" y="41330"/>
                    </a:cubicBezTo>
                    <a:lnTo>
                      <a:pt x="18014" y="38094"/>
                    </a:lnTo>
                    <a:cubicBezTo>
                      <a:pt x="19248" y="38361"/>
                      <a:pt x="20582" y="38595"/>
                      <a:pt x="21883" y="38695"/>
                    </a:cubicBezTo>
                    <a:cubicBezTo>
                      <a:pt x="22851" y="38828"/>
                      <a:pt x="23851" y="38861"/>
                      <a:pt x="24852" y="38928"/>
                    </a:cubicBezTo>
                    <a:cubicBezTo>
                      <a:pt x="24919" y="38795"/>
                      <a:pt x="25019" y="38628"/>
                      <a:pt x="25086" y="38495"/>
                    </a:cubicBezTo>
                    <a:cubicBezTo>
                      <a:pt x="22784" y="38461"/>
                      <a:pt x="20449" y="38194"/>
                      <a:pt x="18214" y="37694"/>
                    </a:cubicBezTo>
                    <a:cubicBezTo>
                      <a:pt x="19882" y="34925"/>
                      <a:pt x="21550" y="32123"/>
                      <a:pt x="23117" y="29288"/>
                    </a:cubicBezTo>
                    <a:cubicBezTo>
                      <a:pt x="24418" y="29588"/>
                      <a:pt x="25719" y="29788"/>
                      <a:pt x="27020" y="29922"/>
                    </a:cubicBezTo>
                    <a:cubicBezTo>
                      <a:pt x="27854" y="29988"/>
                      <a:pt x="28621" y="30022"/>
                      <a:pt x="29455" y="30088"/>
                    </a:cubicBezTo>
                    <a:cubicBezTo>
                      <a:pt x="29522" y="29955"/>
                      <a:pt x="29589" y="29788"/>
                      <a:pt x="29622" y="29655"/>
                    </a:cubicBezTo>
                    <a:cubicBezTo>
                      <a:pt x="27521" y="29588"/>
                      <a:pt x="25419" y="29321"/>
                      <a:pt x="23351" y="28854"/>
                    </a:cubicBezTo>
                    <a:cubicBezTo>
                      <a:pt x="23451" y="28587"/>
                      <a:pt x="23618" y="28321"/>
                      <a:pt x="23785" y="28020"/>
                    </a:cubicBezTo>
                    <a:cubicBezTo>
                      <a:pt x="25052" y="25785"/>
                      <a:pt x="26286" y="23517"/>
                      <a:pt x="27521" y="21249"/>
                    </a:cubicBezTo>
                    <a:cubicBezTo>
                      <a:pt x="28755" y="21182"/>
                      <a:pt x="29956" y="21115"/>
                      <a:pt x="31190" y="20982"/>
                    </a:cubicBezTo>
                    <a:cubicBezTo>
                      <a:pt x="31857" y="20915"/>
                      <a:pt x="32524" y="20815"/>
                      <a:pt x="33191" y="20682"/>
                    </a:cubicBezTo>
                    <a:cubicBezTo>
                      <a:pt x="33258" y="20515"/>
                      <a:pt x="33291" y="20382"/>
                      <a:pt x="33358" y="20215"/>
                    </a:cubicBezTo>
                    <a:lnTo>
                      <a:pt x="33358" y="20215"/>
                    </a:lnTo>
                    <a:cubicBezTo>
                      <a:pt x="31523" y="20548"/>
                      <a:pt x="29622" y="20782"/>
                      <a:pt x="27754" y="20815"/>
                    </a:cubicBezTo>
                    <a:cubicBezTo>
                      <a:pt x="28922" y="18714"/>
                      <a:pt x="30022" y="16612"/>
                      <a:pt x="31123" y="14477"/>
                    </a:cubicBezTo>
                    <a:cubicBezTo>
                      <a:pt x="31457" y="13810"/>
                      <a:pt x="31790" y="13176"/>
                      <a:pt x="32124" y="12509"/>
                    </a:cubicBezTo>
                    <a:cubicBezTo>
                      <a:pt x="33458" y="12009"/>
                      <a:pt x="34792" y="11475"/>
                      <a:pt x="36127" y="10908"/>
                    </a:cubicBezTo>
                    <a:lnTo>
                      <a:pt x="36260" y="10408"/>
                    </a:lnTo>
                    <a:lnTo>
                      <a:pt x="36260" y="10408"/>
                    </a:lnTo>
                    <a:cubicBezTo>
                      <a:pt x="34959" y="10975"/>
                      <a:pt x="33692" y="11509"/>
                      <a:pt x="32391" y="11976"/>
                    </a:cubicBezTo>
                    <a:cubicBezTo>
                      <a:pt x="34359" y="8240"/>
                      <a:pt x="36260" y="4437"/>
                      <a:pt x="38195" y="667"/>
                    </a:cubicBezTo>
                    <a:cubicBezTo>
                      <a:pt x="38228" y="601"/>
                      <a:pt x="38228" y="567"/>
                      <a:pt x="38262" y="501"/>
                    </a:cubicBezTo>
                    <a:cubicBezTo>
                      <a:pt x="38295" y="167"/>
                      <a:pt x="38362" y="0"/>
                      <a:pt x="3836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57" name="Google Shape;757;p26"/>
          <p:cNvSpPr/>
          <p:nvPr/>
        </p:nvSpPr>
        <p:spPr>
          <a:xfrm>
            <a:off x="8652425" y="175750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26"/>
          <p:cNvSpPr/>
          <p:nvPr/>
        </p:nvSpPr>
        <p:spPr>
          <a:xfrm>
            <a:off x="559885" y="4928067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26"/>
          <p:cNvSpPr/>
          <p:nvPr/>
        </p:nvSpPr>
        <p:spPr>
          <a:xfrm flipH="1">
            <a:off x="80278" y="63235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26"/>
          <p:cNvSpPr/>
          <p:nvPr/>
        </p:nvSpPr>
        <p:spPr>
          <a:xfrm rot="-10314227" flipH="1">
            <a:off x="7770767" y="-163566"/>
            <a:ext cx="1539086" cy="1249444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26"/>
          <p:cNvSpPr/>
          <p:nvPr/>
        </p:nvSpPr>
        <p:spPr>
          <a:xfrm rot="10347431">
            <a:off x="7597089" y="4022699"/>
            <a:ext cx="2176115" cy="304142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26"/>
          <p:cNvSpPr/>
          <p:nvPr/>
        </p:nvSpPr>
        <p:spPr>
          <a:xfrm>
            <a:off x="8430716" y="43944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63" name="Google Shape;763;p26"/>
          <p:cNvGrpSpPr/>
          <p:nvPr/>
        </p:nvGrpSpPr>
        <p:grpSpPr>
          <a:xfrm rot="157841" flipH="1">
            <a:off x="8947042" y="4407259"/>
            <a:ext cx="461811" cy="2513881"/>
            <a:chOff x="2815525" y="3515450"/>
            <a:chExt cx="332750" cy="1358500"/>
          </a:xfrm>
        </p:grpSpPr>
        <p:sp>
          <p:nvSpPr>
            <p:cNvPr id="764" name="Google Shape;764;p26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6"/>
          <p:cNvGrpSpPr/>
          <p:nvPr/>
        </p:nvGrpSpPr>
        <p:grpSpPr>
          <a:xfrm rot="-1846607" flipH="1">
            <a:off x="8633137" y="5205945"/>
            <a:ext cx="321764" cy="1751528"/>
            <a:chOff x="2815525" y="3515450"/>
            <a:chExt cx="332750" cy="1358500"/>
          </a:xfrm>
        </p:grpSpPr>
        <p:sp>
          <p:nvSpPr>
            <p:cNvPr id="767" name="Google Shape;767;p26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9" name="Google Shape;769;p26"/>
          <p:cNvSpPr/>
          <p:nvPr/>
        </p:nvSpPr>
        <p:spPr>
          <a:xfrm flipH="1">
            <a:off x="4928410" y="58552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014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7"/>
          <p:cNvSpPr txBox="1">
            <a:spLocks noGrp="1"/>
          </p:cNvSpPr>
          <p:nvPr>
            <p:ph type="subTitle" idx="1"/>
          </p:nvPr>
        </p:nvSpPr>
        <p:spPr>
          <a:xfrm>
            <a:off x="4721225" y="2536633"/>
            <a:ext cx="3709500" cy="2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73" name="Google Shape;773;p27"/>
          <p:cNvGrpSpPr/>
          <p:nvPr/>
        </p:nvGrpSpPr>
        <p:grpSpPr>
          <a:xfrm>
            <a:off x="-751659" y="2793954"/>
            <a:ext cx="2543213" cy="4210433"/>
            <a:chOff x="-751666" y="2095459"/>
            <a:chExt cx="2543213" cy="3157825"/>
          </a:xfrm>
        </p:grpSpPr>
        <p:grpSp>
          <p:nvGrpSpPr>
            <p:cNvPr id="774" name="Google Shape;774;p27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775" name="Google Shape;775;p27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7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7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7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7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7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7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7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7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27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790" name="Google Shape;790;p27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7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2" name="Google Shape;792;p27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793" name="Google Shape;793;p27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7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7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7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7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7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7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7" name="Google Shape;807;p27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808" name="Google Shape;808;p27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0" name="Google Shape;810;p27"/>
          <p:cNvGrpSpPr/>
          <p:nvPr/>
        </p:nvGrpSpPr>
        <p:grpSpPr>
          <a:xfrm rot="-1846607" flipH="1">
            <a:off x="8691512" y="1433712"/>
            <a:ext cx="321764" cy="1751528"/>
            <a:chOff x="2815525" y="3515450"/>
            <a:chExt cx="332750" cy="1358500"/>
          </a:xfrm>
        </p:grpSpPr>
        <p:sp>
          <p:nvSpPr>
            <p:cNvPr id="811" name="Google Shape;811;p27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7"/>
          <p:cNvGrpSpPr/>
          <p:nvPr/>
        </p:nvGrpSpPr>
        <p:grpSpPr>
          <a:xfrm rot="-3428506" flipH="1">
            <a:off x="8658216" y="2339987"/>
            <a:ext cx="283096" cy="866836"/>
            <a:chOff x="2815525" y="3515450"/>
            <a:chExt cx="332750" cy="1358500"/>
          </a:xfrm>
        </p:grpSpPr>
        <p:sp>
          <p:nvSpPr>
            <p:cNvPr id="814" name="Google Shape;814;p27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6" name="Google Shape;816;p27"/>
          <p:cNvSpPr/>
          <p:nvPr/>
        </p:nvSpPr>
        <p:spPr>
          <a:xfrm rot="10800000">
            <a:off x="6699372" y="4982166"/>
            <a:ext cx="2765019" cy="2243883"/>
          </a:xfrm>
          <a:custGeom>
            <a:avLst/>
            <a:gdLst/>
            <a:ahLst/>
            <a:cxnLst/>
            <a:rect l="l" t="t" r="r" b="b"/>
            <a:pathLst>
              <a:path w="33827" h="30095" extrusionOk="0">
                <a:moveTo>
                  <a:pt x="20974" y="0"/>
                </a:moveTo>
                <a:cubicBezTo>
                  <a:pt x="16264" y="0"/>
                  <a:pt x="11566" y="794"/>
                  <a:pt x="7078" y="2366"/>
                </a:cubicBezTo>
                <a:cubicBezTo>
                  <a:pt x="5068" y="3081"/>
                  <a:pt x="2942" y="4078"/>
                  <a:pt x="1945" y="5972"/>
                </a:cubicBezTo>
                <a:cubicBezTo>
                  <a:pt x="1247" y="7267"/>
                  <a:pt x="1181" y="8796"/>
                  <a:pt x="1131" y="10258"/>
                </a:cubicBezTo>
                <a:lnTo>
                  <a:pt x="765" y="20658"/>
                </a:lnTo>
                <a:cubicBezTo>
                  <a:pt x="649" y="23632"/>
                  <a:pt x="1" y="27237"/>
                  <a:pt x="549" y="30095"/>
                </a:cubicBezTo>
                <a:cubicBezTo>
                  <a:pt x="2094" y="29198"/>
                  <a:pt x="2559" y="26589"/>
                  <a:pt x="3606" y="25144"/>
                </a:cubicBezTo>
                <a:cubicBezTo>
                  <a:pt x="5018" y="23233"/>
                  <a:pt x="6862" y="21904"/>
                  <a:pt x="9039" y="20974"/>
                </a:cubicBezTo>
                <a:cubicBezTo>
                  <a:pt x="11427" y="20083"/>
                  <a:pt x="14023" y="19977"/>
                  <a:pt x="16631" y="19977"/>
                </a:cubicBezTo>
                <a:cubicBezTo>
                  <a:pt x="17444" y="19977"/>
                  <a:pt x="18258" y="19988"/>
                  <a:pt x="19068" y="19988"/>
                </a:cubicBezTo>
                <a:cubicBezTo>
                  <a:pt x="22344" y="19988"/>
                  <a:pt x="25540" y="19819"/>
                  <a:pt x="28261" y="18116"/>
                </a:cubicBezTo>
                <a:cubicBezTo>
                  <a:pt x="32099" y="15707"/>
                  <a:pt x="33744" y="10839"/>
                  <a:pt x="33793" y="6304"/>
                </a:cubicBezTo>
                <a:cubicBezTo>
                  <a:pt x="33827" y="4626"/>
                  <a:pt x="33544" y="2732"/>
                  <a:pt x="32182" y="1768"/>
                </a:cubicBezTo>
                <a:cubicBezTo>
                  <a:pt x="31600" y="1370"/>
                  <a:pt x="30919" y="1187"/>
                  <a:pt x="30238" y="1037"/>
                </a:cubicBezTo>
                <a:cubicBezTo>
                  <a:pt x="27183" y="344"/>
                  <a:pt x="24076" y="0"/>
                  <a:pt x="20974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7" name="Google Shape;817;p27"/>
          <p:cNvSpPr/>
          <p:nvPr/>
        </p:nvSpPr>
        <p:spPr>
          <a:xfrm rot="8719376">
            <a:off x="-672790" y="-137293"/>
            <a:ext cx="1678756" cy="1391913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8" name="Google Shape;818;p27"/>
          <p:cNvSpPr/>
          <p:nvPr/>
        </p:nvSpPr>
        <p:spPr>
          <a:xfrm flipH="1">
            <a:off x="1425819" y="61907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9" name="Google Shape;819;p27"/>
          <p:cNvSpPr/>
          <p:nvPr/>
        </p:nvSpPr>
        <p:spPr>
          <a:xfrm flipH="1">
            <a:off x="8378092" y="37059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0" name="Google Shape;820;p27"/>
          <p:cNvSpPr/>
          <p:nvPr/>
        </p:nvSpPr>
        <p:spPr>
          <a:xfrm>
            <a:off x="8593615" y="60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1" name="Google Shape;821;p27"/>
          <p:cNvSpPr/>
          <p:nvPr/>
        </p:nvSpPr>
        <p:spPr>
          <a:xfrm flipH="1">
            <a:off x="8758550" y="1119446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2" name="Google Shape;822;p27"/>
          <p:cNvSpPr/>
          <p:nvPr/>
        </p:nvSpPr>
        <p:spPr>
          <a:xfrm flipH="1">
            <a:off x="387163" y="17677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50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8"/>
          <p:cNvSpPr txBox="1">
            <a:spLocks noGrp="1"/>
          </p:cNvSpPr>
          <p:nvPr>
            <p:ph type="subTitle" idx="1"/>
          </p:nvPr>
        </p:nvSpPr>
        <p:spPr>
          <a:xfrm>
            <a:off x="744850" y="2546033"/>
            <a:ext cx="3705000" cy="2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28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26" name="Google Shape;826;p28"/>
          <p:cNvGrpSpPr/>
          <p:nvPr/>
        </p:nvGrpSpPr>
        <p:grpSpPr>
          <a:xfrm rot="460290" flipH="1">
            <a:off x="49841" y="1660174"/>
            <a:ext cx="580454" cy="2150543"/>
            <a:chOff x="2295150" y="3140200"/>
            <a:chExt cx="580425" cy="1612825"/>
          </a:xfrm>
        </p:grpSpPr>
        <p:sp>
          <p:nvSpPr>
            <p:cNvPr id="827" name="Google Shape;827;p28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9" name="Google Shape;829;p28"/>
          <p:cNvGrpSpPr/>
          <p:nvPr/>
        </p:nvGrpSpPr>
        <p:grpSpPr>
          <a:xfrm rot="-9964745">
            <a:off x="-77110" y="1897746"/>
            <a:ext cx="332774" cy="1811467"/>
            <a:chOff x="2815525" y="3515450"/>
            <a:chExt cx="332750" cy="1358500"/>
          </a:xfrm>
        </p:grpSpPr>
        <p:sp>
          <p:nvSpPr>
            <p:cNvPr id="830" name="Google Shape;830;p28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2" name="Google Shape;832;p28"/>
          <p:cNvSpPr/>
          <p:nvPr/>
        </p:nvSpPr>
        <p:spPr>
          <a:xfrm rot="4845196" flipH="1">
            <a:off x="8176332" y="5698141"/>
            <a:ext cx="1178528" cy="1461790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28"/>
          <p:cNvSpPr/>
          <p:nvPr/>
        </p:nvSpPr>
        <p:spPr>
          <a:xfrm flipH="1">
            <a:off x="8405919" y="56445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28"/>
          <p:cNvSpPr/>
          <p:nvPr/>
        </p:nvSpPr>
        <p:spPr>
          <a:xfrm flipH="1">
            <a:off x="8856892" y="53479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28"/>
          <p:cNvSpPr/>
          <p:nvPr/>
        </p:nvSpPr>
        <p:spPr>
          <a:xfrm flipH="1">
            <a:off x="88134" y="13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28"/>
          <p:cNvSpPr/>
          <p:nvPr/>
        </p:nvSpPr>
        <p:spPr>
          <a:xfrm>
            <a:off x="8593615" y="60992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28"/>
          <p:cNvSpPr/>
          <p:nvPr/>
        </p:nvSpPr>
        <p:spPr>
          <a:xfrm flipH="1">
            <a:off x="8528438" y="3490368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28"/>
          <p:cNvSpPr/>
          <p:nvPr/>
        </p:nvSpPr>
        <p:spPr>
          <a:xfrm flipH="1">
            <a:off x="348235" y="5161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28"/>
          <p:cNvSpPr/>
          <p:nvPr/>
        </p:nvSpPr>
        <p:spPr>
          <a:xfrm rot="6303737">
            <a:off x="-907046" y="5801948"/>
            <a:ext cx="1783980" cy="526917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40" name="Google Shape;840;p28"/>
          <p:cNvGrpSpPr/>
          <p:nvPr/>
        </p:nvGrpSpPr>
        <p:grpSpPr>
          <a:xfrm rot="-10162488">
            <a:off x="8301254" y="-79495"/>
            <a:ext cx="981740" cy="2906187"/>
            <a:chOff x="4229025" y="2724475"/>
            <a:chExt cx="672175" cy="1492350"/>
          </a:xfrm>
        </p:grpSpPr>
        <p:sp>
          <p:nvSpPr>
            <p:cNvPr id="841" name="Google Shape;841;p28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50" name="Google Shape;850;p28"/>
            <p:cNvGrpSpPr/>
            <p:nvPr/>
          </p:nvGrpSpPr>
          <p:grpSpPr>
            <a:xfrm>
              <a:off x="4265725" y="2923075"/>
              <a:ext cx="451175" cy="1293750"/>
              <a:chOff x="4265725" y="2923075"/>
              <a:chExt cx="451175" cy="1293750"/>
            </a:xfrm>
          </p:grpSpPr>
          <p:sp>
            <p:nvSpPr>
              <p:cNvPr id="851" name="Google Shape;851;p28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8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0828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9"/>
          <p:cNvSpPr/>
          <p:nvPr/>
        </p:nvSpPr>
        <p:spPr>
          <a:xfrm rot="10068956" flipH="1">
            <a:off x="-300726" y="5794057"/>
            <a:ext cx="2409563" cy="1402693"/>
          </a:xfrm>
          <a:custGeom>
            <a:avLst/>
            <a:gdLst/>
            <a:ahLst/>
            <a:cxnLst/>
            <a:rect l="l" t="t" r="r" b="b"/>
            <a:pathLst>
              <a:path w="38969" h="13209" extrusionOk="0">
                <a:moveTo>
                  <a:pt x="33990" y="1"/>
                </a:moveTo>
                <a:cubicBezTo>
                  <a:pt x="33188" y="1"/>
                  <a:pt x="32144" y="220"/>
                  <a:pt x="30819" y="718"/>
                </a:cubicBezTo>
                <a:cubicBezTo>
                  <a:pt x="26167" y="2462"/>
                  <a:pt x="21100" y="2595"/>
                  <a:pt x="16149" y="3094"/>
                </a:cubicBezTo>
                <a:cubicBezTo>
                  <a:pt x="11214" y="3592"/>
                  <a:pt x="6081" y="4589"/>
                  <a:pt x="2210" y="7696"/>
                </a:cubicBezTo>
                <a:cubicBezTo>
                  <a:pt x="1063" y="8626"/>
                  <a:pt x="0" y="10238"/>
                  <a:pt x="864" y="11434"/>
                </a:cubicBezTo>
                <a:cubicBezTo>
                  <a:pt x="3110" y="10393"/>
                  <a:pt x="5503" y="9311"/>
                  <a:pt x="7959" y="9311"/>
                </a:cubicBezTo>
                <a:cubicBezTo>
                  <a:pt x="8246" y="9311"/>
                  <a:pt x="8534" y="9326"/>
                  <a:pt x="8822" y="9357"/>
                </a:cubicBezTo>
                <a:cubicBezTo>
                  <a:pt x="10218" y="9507"/>
                  <a:pt x="11547" y="10038"/>
                  <a:pt x="12842" y="10537"/>
                </a:cubicBezTo>
                <a:cubicBezTo>
                  <a:pt x="15767" y="11683"/>
                  <a:pt x="18757" y="12780"/>
                  <a:pt x="21864" y="13112"/>
                </a:cubicBezTo>
                <a:cubicBezTo>
                  <a:pt x="22456" y="13175"/>
                  <a:pt x="23055" y="13208"/>
                  <a:pt x="23654" y="13208"/>
                </a:cubicBezTo>
                <a:cubicBezTo>
                  <a:pt x="26214" y="13208"/>
                  <a:pt x="28778" y="12602"/>
                  <a:pt x="30852" y="11135"/>
                </a:cubicBezTo>
                <a:cubicBezTo>
                  <a:pt x="34658" y="8445"/>
                  <a:pt x="38969" y="1"/>
                  <a:pt x="33990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 rot="-698829">
            <a:off x="-38686" y="3278694"/>
            <a:ext cx="713456" cy="3462439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29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9"/>
          <p:cNvSpPr txBox="1">
            <a:spLocks noGrp="1"/>
          </p:cNvSpPr>
          <p:nvPr>
            <p:ph type="title" idx="2"/>
          </p:nvPr>
        </p:nvSpPr>
        <p:spPr>
          <a:xfrm>
            <a:off x="713225" y="1794551"/>
            <a:ext cx="30288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1" name="Google Shape;861;p29"/>
          <p:cNvSpPr txBox="1">
            <a:spLocks noGrp="1"/>
          </p:cNvSpPr>
          <p:nvPr>
            <p:ph type="title" idx="3"/>
          </p:nvPr>
        </p:nvSpPr>
        <p:spPr>
          <a:xfrm>
            <a:off x="4712525" y="1794551"/>
            <a:ext cx="30288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862" name="Google Shape;862;p29"/>
          <p:cNvGrpSpPr/>
          <p:nvPr/>
        </p:nvGrpSpPr>
        <p:grpSpPr>
          <a:xfrm rot="396100" flipH="1">
            <a:off x="-28559" y="4553283"/>
            <a:ext cx="747202" cy="2392832"/>
            <a:chOff x="2295150" y="3140200"/>
            <a:chExt cx="580425" cy="1612825"/>
          </a:xfrm>
        </p:grpSpPr>
        <p:sp>
          <p:nvSpPr>
            <p:cNvPr id="863" name="Google Shape;863;p29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5" name="Google Shape;865;p29"/>
          <p:cNvGrpSpPr/>
          <p:nvPr/>
        </p:nvGrpSpPr>
        <p:grpSpPr>
          <a:xfrm rot="-10078233">
            <a:off x="-191692" y="4809869"/>
            <a:ext cx="426127" cy="2029688"/>
            <a:chOff x="2815525" y="3515450"/>
            <a:chExt cx="332750" cy="1358500"/>
          </a:xfrm>
        </p:grpSpPr>
        <p:sp>
          <p:nvSpPr>
            <p:cNvPr id="866" name="Google Shape;866;p29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8" name="Google Shape;868;p29"/>
          <p:cNvSpPr/>
          <p:nvPr/>
        </p:nvSpPr>
        <p:spPr>
          <a:xfrm>
            <a:off x="1230602" y="5453946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>
            <a:off x="227634" y="40032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flipH="1">
            <a:off x="1138078" y="62549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flipH="1">
            <a:off x="8452579" y="12583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29"/>
          <p:cNvSpPr/>
          <p:nvPr/>
        </p:nvSpPr>
        <p:spPr>
          <a:xfrm rot="5172953">
            <a:off x="8173237" y="-591576"/>
            <a:ext cx="710204" cy="162431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29"/>
          <p:cNvSpPr txBox="1">
            <a:spLocks noGrp="1"/>
          </p:cNvSpPr>
          <p:nvPr>
            <p:ph type="subTitle" idx="1"/>
          </p:nvPr>
        </p:nvSpPr>
        <p:spPr>
          <a:xfrm>
            <a:off x="717150" y="2561600"/>
            <a:ext cx="4159800" cy="2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4" name="Google Shape;874;p29"/>
          <p:cNvSpPr txBox="1">
            <a:spLocks noGrp="1"/>
          </p:cNvSpPr>
          <p:nvPr>
            <p:ph type="subTitle" idx="4"/>
          </p:nvPr>
        </p:nvSpPr>
        <p:spPr>
          <a:xfrm>
            <a:off x="5017956" y="2554533"/>
            <a:ext cx="3434700" cy="2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384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0"/>
          <p:cNvSpPr txBox="1">
            <a:spLocks noGrp="1"/>
          </p:cNvSpPr>
          <p:nvPr>
            <p:ph type="subTitle" idx="1"/>
          </p:nvPr>
        </p:nvSpPr>
        <p:spPr>
          <a:xfrm>
            <a:off x="713225" y="2602667"/>
            <a:ext cx="5070300" cy="13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7" name="Google Shape;877;p30"/>
          <p:cNvSpPr/>
          <p:nvPr/>
        </p:nvSpPr>
        <p:spPr>
          <a:xfrm rot="10347431">
            <a:off x="7729795" y="4056015"/>
            <a:ext cx="2176115" cy="3041428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8" name="Google Shape;878;p30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30"/>
          <p:cNvSpPr txBox="1">
            <a:spLocks noGrp="1"/>
          </p:cNvSpPr>
          <p:nvPr>
            <p:ph type="title" idx="2"/>
          </p:nvPr>
        </p:nvSpPr>
        <p:spPr>
          <a:xfrm>
            <a:off x="713225" y="1896151"/>
            <a:ext cx="30288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880" name="Google Shape;880;p30"/>
          <p:cNvGrpSpPr/>
          <p:nvPr/>
        </p:nvGrpSpPr>
        <p:grpSpPr>
          <a:xfrm rot="-460290">
            <a:off x="8511587" y="4703452"/>
            <a:ext cx="580454" cy="2150543"/>
            <a:chOff x="2295150" y="3140200"/>
            <a:chExt cx="580425" cy="1612825"/>
          </a:xfrm>
        </p:grpSpPr>
        <p:sp>
          <p:nvSpPr>
            <p:cNvPr id="881" name="Google Shape;881;p30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3" name="Google Shape;883;p30"/>
          <p:cNvGrpSpPr/>
          <p:nvPr/>
        </p:nvGrpSpPr>
        <p:grpSpPr>
          <a:xfrm rot="9964745" flipH="1">
            <a:off x="8886217" y="4941026"/>
            <a:ext cx="332774" cy="1811467"/>
            <a:chOff x="2815525" y="3515450"/>
            <a:chExt cx="332750" cy="1358500"/>
          </a:xfrm>
        </p:grpSpPr>
        <p:sp>
          <p:nvSpPr>
            <p:cNvPr id="884" name="Google Shape;884;p30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6" name="Google Shape;886;p30"/>
          <p:cNvSpPr/>
          <p:nvPr/>
        </p:nvSpPr>
        <p:spPr>
          <a:xfrm rot="-4845147">
            <a:off x="371833" y="3600484"/>
            <a:ext cx="2810992" cy="5255061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7" name="Google Shape;887;p30"/>
          <p:cNvSpPr/>
          <p:nvPr/>
        </p:nvSpPr>
        <p:spPr>
          <a:xfrm>
            <a:off x="546902" y="56375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8" name="Google Shape;888;p30"/>
          <p:cNvSpPr/>
          <p:nvPr/>
        </p:nvSpPr>
        <p:spPr>
          <a:xfrm>
            <a:off x="95954" y="53408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9" name="Google Shape;889;p30"/>
          <p:cNvSpPr/>
          <p:nvPr/>
        </p:nvSpPr>
        <p:spPr>
          <a:xfrm>
            <a:off x="8727679" y="4442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0" name="Google Shape;890;p30"/>
          <p:cNvSpPr/>
          <p:nvPr/>
        </p:nvSpPr>
        <p:spPr>
          <a:xfrm flipH="1">
            <a:off x="220831" y="6092149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1" name="Google Shape;891;p30"/>
          <p:cNvGrpSpPr/>
          <p:nvPr/>
        </p:nvGrpSpPr>
        <p:grpSpPr>
          <a:xfrm rot="-10162488">
            <a:off x="8301254" y="-79495"/>
            <a:ext cx="981740" cy="2906187"/>
            <a:chOff x="4229025" y="2724475"/>
            <a:chExt cx="672175" cy="1492350"/>
          </a:xfrm>
        </p:grpSpPr>
        <p:sp>
          <p:nvSpPr>
            <p:cNvPr id="892" name="Google Shape;892;p30"/>
            <p:cNvSpPr/>
            <p:nvPr/>
          </p:nvSpPr>
          <p:spPr>
            <a:xfrm>
              <a:off x="4434175" y="2917975"/>
              <a:ext cx="226950" cy="289800"/>
            </a:xfrm>
            <a:custGeom>
              <a:avLst/>
              <a:gdLst/>
              <a:ahLst/>
              <a:cxnLst/>
              <a:rect l="l" t="t" r="r" b="b"/>
              <a:pathLst>
                <a:path w="9078" h="11592" extrusionOk="0">
                  <a:moveTo>
                    <a:pt x="5364" y="0"/>
                  </a:moveTo>
                  <a:cubicBezTo>
                    <a:pt x="5153" y="0"/>
                    <a:pt x="4923" y="37"/>
                    <a:pt x="4670" y="116"/>
                  </a:cubicBezTo>
                  <a:cubicBezTo>
                    <a:pt x="0" y="1651"/>
                    <a:pt x="6538" y="11591"/>
                    <a:pt x="6538" y="11591"/>
                  </a:cubicBezTo>
                  <a:cubicBezTo>
                    <a:pt x="6538" y="11591"/>
                    <a:pt x="9078" y="0"/>
                    <a:pt x="536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4351600" y="3109200"/>
              <a:ext cx="217875" cy="283700"/>
            </a:xfrm>
            <a:custGeom>
              <a:avLst/>
              <a:gdLst/>
              <a:ahLst/>
              <a:cxnLst/>
              <a:rect l="l" t="t" r="r" b="b"/>
              <a:pathLst>
                <a:path w="8715" h="11348" extrusionOk="0">
                  <a:moveTo>
                    <a:pt x="5347" y="0"/>
                  </a:moveTo>
                  <a:cubicBezTo>
                    <a:pt x="5072" y="0"/>
                    <a:pt x="4770" y="76"/>
                    <a:pt x="4437" y="239"/>
                  </a:cubicBezTo>
                  <a:cubicBezTo>
                    <a:pt x="1" y="2441"/>
                    <a:pt x="7973" y="11347"/>
                    <a:pt x="7973" y="11347"/>
                  </a:cubicBezTo>
                  <a:cubicBezTo>
                    <a:pt x="7973" y="11347"/>
                    <a:pt x="8715" y="0"/>
                    <a:pt x="534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4278225" y="3268800"/>
              <a:ext cx="244375" cy="261700"/>
            </a:xfrm>
            <a:custGeom>
              <a:avLst/>
              <a:gdLst/>
              <a:ahLst/>
              <a:cxnLst/>
              <a:rect l="l" t="t" r="r" b="b"/>
              <a:pathLst>
                <a:path w="9775" h="10468" extrusionOk="0">
                  <a:moveTo>
                    <a:pt x="4965" y="0"/>
                  </a:moveTo>
                  <a:cubicBezTo>
                    <a:pt x="4596" y="0"/>
                    <a:pt x="4209" y="153"/>
                    <a:pt x="3803" y="493"/>
                  </a:cubicBezTo>
                  <a:cubicBezTo>
                    <a:pt x="1" y="3629"/>
                    <a:pt x="9774" y="10467"/>
                    <a:pt x="9774" y="10467"/>
                  </a:cubicBezTo>
                  <a:cubicBezTo>
                    <a:pt x="9774" y="10467"/>
                    <a:pt x="8021" y="0"/>
                    <a:pt x="4965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4229025" y="3418750"/>
              <a:ext cx="271875" cy="235175"/>
            </a:xfrm>
            <a:custGeom>
              <a:avLst/>
              <a:gdLst/>
              <a:ahLst/>
              <a:cxnLst/>
              <a:rect l="l" t="t" r="r" b="b"/>
              <a:pathLst>
                <a:path w="10875" h="9407" extrusionOk="0">
                  <a:moveTo>
                    <a:pt x="4467" y="0"/>
                  </a:moveTo>
                  <a:cubicBezTo>
                    <a:pt x="4020" y="0"/>
                    <a:pt x="3583" y="212"/>
                    <a:pt x="3169" y="700"/>
                  </a:cubicBezTo>
                  <a:cubicBezTo>
                    <a:pt x="0" y="4503"/>
                    <a:pt x="10875" y="9406"/>
                    <a:pt x="10875" y="9406"/>
                  </a:cubicBezTo>
                  <a:cubicBezTo>
                    <a:pt x="10875" y="9406"/>
                    <a:pt x="7445" y="0"/>
                    <a:pt x="4467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4587625" y="3031125"/>
              <a:ext cx="278550" cy="225850"/>
            </a:xfrm>
            <a:custGeom>
              <a:avLst/>
              <a:gdLst/>
              <a:ahLst/>
              <a:cxnLst/>
              <a:rect l="l" t="t" r="r" b="b"/>
              <a:pathLst>
                <a:path w="11142" h="9034" extrusionOk="0">
                  <a:moveTo>
                    <a:pt x="6848" y="0"/>
                  </a:moveTo>
                  <a:cubicBezTo>
                    <a:pt x="3875" y="0"/>
                    <a:pt x="0" y="9033"/>
                    <a:pt x="0" y="9033"/>
                  </a:cubicBezTo>
                  <a:cubicBezTo>
                    <a:pt x="0" y="9033"/>
                    <a:pt x="11141" y="4730"/>
                    <a:pt x="8206" y="794"/>
                  </a:cubicBezTo>
                  <a:cubicBezTo>
                    <a:pt x="7791" y="239"/>
                    <a:pt x="7331" y="0"/>
                    <a:pt x="6848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4540075" y="3216325"/>
              <a:ext cx="273550" cy="233275"/>
            </a:xfrm>
            <a:custGeom>
              <a:avLst/>
              <a:gdLst/>
              <a:ahLst/>
              <a:cxnLst/>
              <a:rect l="l" t="t" r="r" b="b"/>
              <a:pathLst>
                <a:path w="10942" h="9331" extrusionOk="0">
                  <a:moveTo>
                    <a:pt x="6510" y="0"/>
                  </a:moveTo>
                  <a:cubicBezTo>
                    <a:pt x="3562" y="0"/>
                    <a:pt x="1" y="9331"/>
                    <a:pt x="1" y="9331"/>
                  </a:cubicBezTo>
                  <a:cubicBezTo>
                    <a:pt x="1" y="9331"/>
                    <a:pt x="10942" y="4561"/>
                    <a:pt x="7806" y="724"/>
                  </a:cubicBezTo>
                  <a:cubicBezTo>
                    <a:pt x="7399" y="219"/>
                    <a:pt x="6961" y="0"/>
                    <a:pt x="6510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4515900" y="3379100"/>
              <a:ext cx="292725" cy="191425"/>
            </a:xfrm>
            <a:custGeom>
              <a:avLst/>
              <a:gdLst/>
              <a:ahLst/>
              <a:cxnLst/>
              <a:rect l="l" t="t" r="r" b="b"/>
              <a:pathLst>
                <a:path w="11709" h="7657" extrusionOk="0">
                  <a:moveTo>
                    <a:pt x="8074" y="0"/>
                  </a:moveTo>
                  <a:cubicBezTo>
                    <a:pt x="5112" y="0"/>
                    <a:pt x="0" y="7656"/>
                    <a:pt x="0" y="7656"/>
                  </a:cubicBezTo>
                  <a:cubicBezTo>
                    <a:pt x="0" y="7656"/>
                    <a:pt x="11709" y="5455"/>
                    <a:pt x="9540" y="1052"/>
                  </a:cubicBezTo>
                  <a:cubicBezTo>
                    <a:pt x="9178" y="309"/>
                    <a:pt x="8669" y="0"/>
                    <a:pt x="807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4493375" y="3533250"/>
              <a:ext cx="298575" cy="152350"/>
            </a:xfrm>
            <a:custGeom>
              <a:avLst/>
              <a:gdLst/>
              <a:ahLst/>
              <a:cxnLst/>
              <a:rect l="l" t="t" r="r" b="b"/>
              <a:pathLst>
                <a:path w="11943" h="6094" extrusionOk="0">
                  <a:moveTo>
                    <a:pt x="9012" y="1"/>
                  </a:moveTo>
                  <a:cubicBezTo>
                    <a:pt x="5965" y="1"/>
                    <a:pt x="1" y="6094"/>
                    <a:pt x="1" y="6094"/>
                  </a:cubicBezTo>
                  <a:cubicBezTo>
                    <a:pt x="1" y="6094"/>
                    <a:pt x="11943" y="6094"/>
                    <a:pt x="10608" y="1324"/>
                  </a:cubicBezTo>
                  <a:cubicBezTo>
                    <a:pt x="10349" y="379"/>
                    <a:pt x="9771" y="1"/>
                    <a:pt x="9012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4608450" y="2724475"/>
              <a:ext cx="292750" cy="335675"/>
            </a:xfrm>
            <a:custGeom>
              <a:avLst/>
              <a:gdLst/>
              <a:ahLst/>
              <a:cxnLst/>
              <a:rect l="l" t="t" r="r" b="b"/>
              <a:pathLst>
                <a:path w="11710" h="13427" extrusionOk="0">
                  <a:moveTo>
                    <a:pt x="5234" y="1"/>
                  </a:moveTo>
                  <a:cubicBezTo>
                    <a:pt x="0" y="1"/>
                    <a:pt x="1402" y="13427"/>
                    <a:pt x="1402" y="13427"/>
                  </a:cubicBezTo>
                  <a:cubicBezTo>
                    <a:pt x="1402" y="13427"/>
                    <a:pt x="11709" y="1051"/>
                    <a:pt x="5805" y="51"/>
                  </a:cubicBezTo>
                  <a:cubicBezTo>
                    <a:pt x="5607" y="17"/>
                    <a:pt x="5416" y="1"/>
                    <a:pt x="523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01" name="Google Shape;901;p30"/>
            <p:cNvGrpSpPr/>
            <p:nvPr/>
          </p:nvGrpSpPr>
          <p:grpSpPr>
            <a:xfrm>
              <a:off x="4265725" y="2923075"/>
              <a:ext cx="451175" cy="1293750"/>
              <a:chOff x="4265725" y="2923075"/>
              <a:chExt cx="451175" cy="1293750"/>
            </a:xfrm>
          </p:grpSpPr>
          <p:sp>
            <p:nvSpPr>
              <p:cNvPr id="902" name="Google Shape;902;p30"/>
              <p:cNvSpPr/>
              <p:nvPr/>
            </p:nvSpPr>
            <p:spPr>
              <a:xfrm>
                <a:off x="4265725" y="3595575"/>
                <a:ext cx="21685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504" extrusionOk="0">
                    <a:moveTo>
                      <a:pt x="3568" y="0"/>
                    </a:moveTo>
                    <a:cubicBezTo>
                      <a:pt x="3211" y="0"/>
                      <a:pt x="2864" y="171"/>
                      <a:pt x="2535" y="565"/>
                    </a:cubicBezTo>
                    <a:cubicBezTo>
                      <a:pt x="0" y="3601"/>
                      <a:pt x="8673" y="7504"/>
                      <a:pt x="8673" y="7504"/>
                    </a:cubicBezTo>
                    <a:cubicBezTo>
                      <a:pt x="8673" y="7504"/>
                      <a:pt x="5929" y="0"/>
                      <a:pt x="3568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0"/>
              <p:cNvSpPr/>
              <p:nvPr/>
            </p:nvSpPr>
            <p:spPr>
              <a:xfrm>
                <a:off x="4301575" y="3747025"/>
                <a:ext cx="17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949" extrusionOk="0">
                    <a:moveTo>
                      <a:pt x="2812" y="1"/>
                    </a:moveTo>
                    <a:cubicBezTo>
                      <a:pt x="2532" y="1"/>
                      <a:pt x="2259" y="135"/>
                      <a:pt x="2002" y="445"/>
                    </a:cubicBezTo>
                    <a:cubicBezTo>
                      <a:pt x="1" y="2847"/>
                      <a:pt x="6839" y="5949"/>
                      <a:pt x="6839" y="5949"/>
                    </a:cubicBezTo>
                    <a:cubicBezTo>
                      <a:pt x="6839" y="5949"/>
                      <a:pt x="4671" y="1"/>
                      <a:pt x="2812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0"/>
              <p:cNvSpPr/>
              <p:nvPr/>
            </p:nvSpPr>
            <p:spPr>
              <a:xfrm>
                <a:off x="4479200" y="3684825"/>
                <a:ext cx="2377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4868" extrusionOk="0">
                    <a:moveTo>
                      <a:pt x="7182" y="0"/>
                    </a:moveTo>
                    <a:cubicBezTo>
                      <a:pt x="4740" y="0"/>
                      <a:pt x="1" y="4868"/>
                      <a:pt x="1" y="4868"/>
                    </a:cubicBezTo>
                    <a:cubicBezTo>
                      <a:pt x="1" y="4868"/>
                      <a:pt x="9507" y="4868"/>
                      <a:pt x="8473" y="1065"/>
                    </a:cubicBezTo>
                    <a:cubicBezTo>
                      <a:pt x="8260" y="304"/>
                      <a:pt x="7793" y="0"/>
                      <a:pt x="7182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0"/>
              <p:cNvSpPr/>
              <p:nvPr/>
            </p:nvSpPr>
            <p:spPr>
              <a:xfrm>
                <a:off x="4468350" y="3807225"/>
                <a:ext cx="1868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4509" extrusionOk="0">
                    <a:moveTo>
                      <a:pt x="5358" y="1"/>
                    </a:moveTo>
                    <a:cubicBezTo>
                      <a:pt x="3466" y="1"/>
                      <a:pt x="1" y="4508"/>
                      <a:pt x="1" y="4508"/>
                    </a:cubicBezTo>
                    <a:cubicBezTo>
                      <a:pt x="1" y="4508"/>
                      <a:pt x="7473" y="3607"/>
                      <a:pt x="6305" y="705"/>
                    </a:cubicBezTo>
                    <a:cubicBezTo>
                      <a:pt x="6094" y="206"/>
                      <a:pt x="5762" y="1"/>
                      <a:pt x="535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0"/>
              <p:cNvSpPr/>
              <p:nvPr/>
            </p:nvSpPr>
            <p:spPr>
              <a:xfrm>
                <a:off x="4447525" y="2923075"/>
                <a:ext cx="252700" cy="129375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51750" extrusionOk="0">
                    <a:moveTo>
                      <a:pt x="9847" y="0"/>
                    </a:moveTo>
                    <a:cubicBezTo>
                      <a:pt x="9750" y="0"/>
                      <a:pt x="9666" y="44"/>
                      <a:pt x="9640" y="146"/>
                    </a:cubicBezTo>
                    <a:cubicBezTo>
                      <a:pt x="3503" y="16657"/>
                      <a:pt x="267" y="33970"/>
                      <a:pt x="0" y="51549"/>
                    </a:cubicBezTo>
                    <a:cubicBezTo>
                      <a:pt x="0" y="51683"/>
                      <a:pt x="100" y="51749"/>
                      <a:pt x="234" y="51749"/>
                    </a:cubicBezTo>
                    <a:cubicBezTo>
                      <a:pt x="334" y="51749"/>
                      <a:pt x="467" y="51683"/>
                      <a:pt x="467" y="51582"/>
                    </a:cubicBezTo>
                    <a:cubicBezTo>
                      <a:pt x="734" y="34037"/>
                      <a:pt x="3970" y="16758"/>
                      <a:pt x="10074" y="312"/>
                    </a:cubicBezTo>
                    <a:cubicBezTo>
                      <a:pt x="10107" y="179"/>
                      <a:pt x="10074" y="46"/>
                      <a:pt x="9940" y="12"/>
                    </a:cubicBezTo>
                    <a:cubicBezTo>
                      <a:pt x="9909" y="4"/>
                      <a:pt x="9877" y="0"/>
                      <a:pt x="9847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07" name="Google Shape;907;p30"/>
          <p:cNvSpPr/>
          <p:nvPr/>
        </p:nvSpPr>
        <p:spPr>
          <a:xfrm flipH="1">
            <a:off x="8430728" y="2965482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30"/>
          <p:cNvSpPr/>
          <p:nvPr/>
        </p:nvSpPr>
        <p:spPr>
          <a:xfrm>
            <a:off x="220834" y="28142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238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1"/>
          <p:cNvSpPr txBox="1">
            <a:spLocks noGrp="1"/>
          </p:cNvSpPr>
          <p:nvPr>
            <p:ph type="title"/>
          </p:nvPr>
        </p:nvSpPr>
        <p:spPr>
          <a:xfrm>
            <a:off x="2325300" y="719967"/>
            <a:ext cx="4493400" cy="110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31"/>
          <p:cNvSpPr txBox="1"/>
          <p:nvPr/>
        </p:nvSpPr>
        <p:spPr>
          <a:xfrm>
            <a:off x="2489556" y="4395200"/>
            <a:ext cx="41649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273238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400" b="1" kern="0">
                <a:solidFill>
                  <a:srgbClr val="273238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00" kern="0">
                <a:solidFill>
                  <a:srgbClr val="273238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400" b="1" kern="0">
                <a:solidFill>
                  <a:srgbClr val="273238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00" kern="0">
                <a:solidFill>
                  <a:srgbClr val="273238"/>
                </a:solidFill>
                <a:latin typeface="Comfortaa"/>
                <a:ea typeface="Comfortaa"/>
                <a:cs typeface="Comfortaa"/>
                <a:sym typeface="Comfortaa"/>
              </a:rPr>
              <a:t>, infographics &amp; images by </a:t>
            </a:r>
            <a:r>
              <a:rPr lang="en" sz="1400" b="1" kern="0">
                <a:solidFill>
                  <a:srgbClr val="273238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00" b="1" kern="0">
              <a:solidFill>
                <a:srgbClr val="27323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2" name="Google Shape;912;p31"/>
          <p:cNvSpPr txBox="1">
            <a:spLocks noGrp="1"/>
          </p:cNvSpPr>
          <p:nvPr>
            <p:ph type="subTitle" idx="1"/>
          </p:nvPr>
        </p:nvSpPr>
        <p:spPr>
          <a:xfrm>
            <a:off x="2521500" y="1772433"/>
            <a:ext cx="4101000" cy="18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13" name="Google Shape;913;p31"/>
          <p:cNvGrpSpPr/>
          <p:nvPr/>
        </p:nvGrpSpPr>
        <p:grpSpPr>
          <a:xfrm>
            <a:off x="-751659" y="2793954"/>
            <a:ext cx="2543213" cy="4210433"/>
            <a:chOff x="-751666" y="2095459"/>
            <a:chExt cx="2543213" cy="3157825"/>
          </a:xfrm>
        </p:grpSpPr>
        <p:grpSp>
          <p:nvGrpSpPr>
            <p:cNvPr id="914" name="Google Shape;914;p31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915" name="Google Shape;915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29" name="Google Shape;929;p31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930" name="Google Shape;930;p31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2" name="Google Shape;932;p31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933" name="Google Shape;933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7" name="Google Shape;947;p31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948" name="Google Shape;948;p31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50" name="Google Shape;950;p31"/>
          <p:cNvSpPr/>
          <p:nvPr/>
        </p:nvSpPr>
        <p:spPr>
          <a:xfrm rot="8719376">
            <a:off x="-672790" y="-137293"/>
            <a:ext cx="1678756" cy="1391913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31"/>
          <p:cNvSpPr/>
          <p:nvPr/>
        </p:nvSpPr>
        <p:spPr>
          <a:xfrm flipH="1">
            <a:off x="1425819" y="61907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31"/>
          <p:cNvSpPr/>
          <p:nvPr/>
        </p:nvSpPr>
        <p:spPr>
          <a:xfrm flipH="1">
            <a:off x="7762365" y="52629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31"/>
          <p:cNvSpPr/>
          <p:nvPr/>
        </p:nvSpPr>
        <p:spPr>
          <a:xfrm>
            <a:off x="8551135" y="60611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31"/>
          <p:cNvSpPr/>
          <p:nvPr/>
        </p:nvSpPr>
        <p:spPr>
          <a:xfrm flipH="1">
            <a:off x="8854094" y="418260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31"/>
          <p:cNvSpPr/>
          <p:nvPr/>
        </p:nvSpPr>
        <p:spPr>
          <a:xfrm flipH="1">
            <a:off x="387163" y="1767733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56" name="Google Shape;956;p31"/>
          <p:cNvGrpSpPr/>
          <p:nvPr/>
        </p:nvGrpSpPr>
        <p:grpSpPr>
          <a:xfrm rot="10800000">
            <a:off x="7400231" y="-123102"/>
            <a:ext cx="2543213" cy="4210433"/>
            <a:chOff x="-751666" y="2095459"/>
            <a:chExt cx="2543213" cy="3157825"/>
          </a:xfrm>
        </p:grpSpPr>
        <p:grpSp>
          <p:nvGrpSpPr>
            <p:cNvPr id="957" name="Google Shape;957;p31"/>
            <p:cNvGrpSpPr/>
            <p:nvPr/>
          </p:nvGrpSpPr>
          <p:grpSpPr>
            <a:xfrm rot="-1519661" flipH="1">
              <a:off x="-355532" y="2370730"/>
              <a:ext cx="1750944" cy="2423427"/>
              <a:chOff x="1324450" y="3346550"/>
              <a:chExt cx="974050" cy="1279575"/>
            </a:xfrm>
          </p:grpSpPr>
          <p:sp>
            <p:nvSpPr>
              <p:cNvPr id="958" name="Google Shape;958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1"/>
            <p:cNvGrpSpPr/>
            <p:nvPr/>
          </p:nvGrpSpPr>
          <p:grpSpPr>
            <a:xfrm rot="2476427">
              <a:off x="43929" y="3578409"/>
              <a:ext cx="580374" cy="1612683"/>
              <a:chOff x="2295150" y="3140200"/>
              <a:chExt cx="580425" cy="1612825"/>
            </a:xfrm>
          </p:grpSpPr>
          <p:sp>
            <p:nvSpPr>
              <p:cNvPr id="973" name="Google Shape;973;p31"/>
              <p:cNvSpPr/>
              <p:nvPr/>
            </p:nvSpPr>
            <p:spPr>
              <a:xfrm>
                <a:off x="2295150" y="3140200"/>
                <a:ext cx="5804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4480" extrusionOk="0">
                    <a:moveTo>
                      <a:pt x="501" y="0"/>
                    </a:moveTo>
                    <a:cubicBezTo>
                      <a:pt x="501" y="167"/>
                      <a:pt x="467" y="334"/>
                      <a:pt x="467" y="500"/>
                    </a:cubicBezTo>
                    <a:cubicBezTo>
                      <a:pt x="134" y="4003"/>
                      <a:pt x="0" y="7372"/>
                      <a:pt x="34" y="10608"/>
                    </a:cubicBezTo>
                    <a:lnTo>
                      <a:pt x="34" y="11141"/>
                    </a:lnTo>
                    <a:cubicBezTo>
                      <a:pt x="100" y="14477"/>
                      <a:pt x="334" y="17679"/>
                      <a:pt x="667" y="20682"/>
                    </a:cubicBezTo>
                    <a:cubicBezTo>
                      <a:pt x="667" y="20848"/>
                      <a:pt x="701" y="20982"/>
                      <a:pt x="701" y="21149"/>
                    </a:cubicBezTo>
                    <a:cubicBezTo>
                      <a:pt x="1134" y="24518"/>
                      <a:pt x="1768" y="27720"/>
                      <a:pt x="2469" y="30689"/>
                    </a:cubicBezTo>
                    <a:cubicBezTo>
                      <a:pt x="2502" y="30822"/>
                      <a:pt x="2535" y="30989"/>
                      <a:pt x="2602" y="31122"/>
                    </a:cubicBezTo>
                    <a:cubicBezTo>
                      <a:pt x="3336" y="34125"/>
                      <a:pt x="4203" y="36860"/>
                      <a:pt x="5171" y="39462"/>
                    </a:cubicBezTo>
                    <a:cubicBezTo>
                      <a:pt x="5204" y="39628"/>
                      <a:pt x="5304" y="39729"/>
                      <a:pt x="5337" y="39895"/>
                    </a:cubicBezTo>
                    <a:cubicBezTo>
                      <a:pt x="6538" y="43031"/>
                      <a:pt x="7873" y="45866"/>
                      <a:pt x="9274" y="48401"/>
                    </a:cubicBezTo>
                    <a:cubicBezTo>
                      <a:pt x="9307" y="48535"/>
                      <a:pt x="9374" y="48702"/>
                      <a:pt x="9474" y="48835"/>
                    </a:cubicBezTo>
                    <a:cubicBezTo>
                      <a:pt x="14644" y="58208"/>
                      <a:pt x="20315" y="63212"/>
                      <a:pt x="21549" y="64246"/>
                    </a:cubicBezTo>
                    <a:cubicBezTo>
                      <a:pt x="21716" y="64380"/>
                      <a:pt x="21816" y="64480"/>
                      <a:pt x="21816" y="64480"/>
                    </a:cubicBezTo>
                    <a:cubicBezTo>
                      <a:pt x="21849" y="64346"/>
                      <a:pt x="21849" y="64179"/>
                      <a:pt x="21883" y="64046"/>
                    </a:cubicBezTo>
                    <a:cubicBezTo>
                      <a:pt x="22850" y="59810"/>
                      <a:pt x="23217" y="55540"/>
                      <a:pt x="23117" y="51404"/>
                    </a:cubicBezTo>
                    <a:lnTo>
                      <a:pt x="23117" y="50903"/>
                    </a:lnTo>
                    <a:cubicBezTo>
                      <a:pt x="23017" y="47634"/>
                      <a:pt x="22583" y="44365"/>
                      <a:pt x="21949" y="41196"/>
                    </a:cubicBezTo>
                    <a:cubicBezTo>
                      <a:pt x="21883" y="41063"/>
                      <a:pt x="21883" y="40896"/>
                      <a:pt x="21849" y="40796"/>
                    </a:cubicBezTo>
                    <a:cubicBezTo>
                      <a:pt x="21282" y="37961"/>
                      <a:pt x="20515" y="35192"/>
                      <a:pt x="19614" y="32557"/>
                    </a:cubicBezTo>
                    <a:cubicBezTo>
                      <a:pt x="19548" y="32457"/>
                      <a:pt x="19514" y="32290"/>
                      <a:pt x="19481" y="32156"/>
                    </a:cubicBezTo>
                    <a:cubicBezTo>
                      <a:pt x="18513" y="29354"/>
                      <a:pt x="17379" y="26653"/>
                      <a:pt x="16178" y="24151"/>
                    </a:cubicBezTo>
                    <a:cubicBezTo>
                      <a:pt x="16145" y="24017"/>
                      <a:pt x="16112" y="23884"/>
                      <a:pt x="16012" y="23784"/>
                    </a:cubicBezTo>
                    <a:cubicBezTo>
                      <a:pt x="14677" y="20948"/>
                      <a:pt x="13310" y="18347"/>
                      <a:pt x="11875" y="15945"/>
                    </a:cubicBezTo>
                    <a:cubicBezTo>
                      <a:pt x="11842" y="15811"/>
                      <a:pt x="11742" y="15678"/>
                      <a:pt x="11675" y="15545"/>
                    </a:cubicBezTo>
                    <a:cubicBezTo>
                      <a:pt x="10007" y="12709"/>
                      <a:pt x="8306" y="10174"/>
                      <a:pt x="6805" y="8006"/>
                    </a:cubicBezTo>
                    <a:cubicBezTo>
                      <a:pt x="6705" y="7839"/>
                      <a:pt x="6605" y="7706"/>
                      <a:pt x="6505" y="7606"/>
                    </a:cubicBezTo>
                    <a:cubicBezTo>
                      <a:pt x="3803" y="3803"/>
                      <a:pt x="1635" y="1201"/>
                      <a:pt x="834" y="334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2296800" y="3141025"/>
                <a:ext cx="577125" cy="1612000"/>
              </a:xfrm>
              <a:custGeom>
                <a:avLst/>
                <a:gdLst/>
                <a:ahLst/>
                <a:cxnLst/>
                <a:rect l="l" t="t" r="r" b="b"/>
                <a:pathLst>
                  <a:path w="23085" h="64480" extrusionOk="0">
                    <a:moveTo>
                      <a:pt x="435" y="0"/>
                    </a:moveTo>
                    <a:cubicBezTo>
                      <a:pt x="435" y="167"/>
                      <a:pt x="401" y="334"/>
                      <a:pt x="401" y="501"/>
                    </a:cubicBezTo>
                    <a:cubicBezTo>
                      <a:pt x="2002" y="4337"/>
                      <a:pt x="3604" y="8206"/>
                      <a:pt x="5171" y="12109"/>
                    </a:cubicBezTo>
                    <a:lnTo>
                      <a:pt x="6572" y="15478"/>
                    </a:lnTo>
                    <a:cubicBezTo>
                      <a:pt x="4237" y="14077"/>
                      <a:pt x="2069" y="12443"/>
                      <a:pt x="1" y="10608"/>
                    </a:cubicBezTo>
                    <a:lnTo>
                      <a:pt x="1" y="11142"/>
                    </a:lnTo>
                    <a:cubicBezTo>
                      <a:pt x="2136" y="12976"/>
                      <a:pt x="4404" y="14611"/>
                      <a:pt x="6772" y="16079"/>
                    </a:cubicBezTo>
                    <a:lnTo>
                      <a:pt x="6806" y="16079"/>
                    </a:lnTo>
                    <a:cubicBezTo>
                      <a:pt x="7907" y="18781"/>
                      <a:pt x="8941" y="21483"/>
                      <a:pt x="9975" y="24251"/>
                    </a:cubicBezTo>
                    <a:cubicBezTo>
                      <a:pt x="6739" y="23484"/>
                      <a:pt x="3570" y="22283"/>
                      <a:pt x="635" y="20682"/>
                    </a:cubicBezTo>
                    <a:lnTo>
                      <a:pt x="635" y="20682"/>
                    </a:lnTo>
                    <a:cubicBezTo>
                      <a:pt x="635" y="20849"/>
                      <a:pt x="668" y="20982"/>
                      <a:pt x="668" y="21149"/>
                    </a:cubicBezTo>
                    <a:cubicBezTo>
                      <a:pt x="2670" y="22183"/>
                      <a:pt x="4738" y="23084"/>
                      <a:pt x="6839" y="23784"/>
                    </a:cubicBezTo>
                    <a:cubicBezTo>
                      <a:pt x="7940" y="24151"/>
                      <a:pt x="9007" y="24451"/>
                      <a:pt x="10142" y="24685"/>
                    </a:cubicBezTo>
                    <a:cubicBezTo>
                      <a:pt x="10242" y="24852"/>
                      <a:pt x="10275" y="25085"/>
                      <a:pt x="10342" y="25252"/>
                    </a:cubicBezTo>
                    <a:cubicBezTo>
                      <a:pt x="11242" y="27587"/>
                      <a:pt x="12076" y="29922"/>
                      <a:pt x="12910" y="32290"/>
                    </a:cubicBezTo>
                    <a:cubicBezTo>
                      <a:pt x="12805" y="32291"/>
                      <a:pt x="12700" y="32292"/>
                      <a:pt x="12595" y="32292"/>
                    </a:cubicBezTo>
                    <a:cubicBezTo>
                      <a:pt x="9133" y="32292"/>
                      <a:pt x="5706" y="31758"/>
                      <a:pt x="2436" y="30689"/>
                    </a:cubicBezTo>
                    <a:lnTo>
                      <a:pt x="2436" y="30689"/>
                    </a:lnTo>
                    <a:cubicBezTo>
                      <a:pt x="2469" y="30823"/>
                      <a:pt x="2503" y="30989"/>
                      <a:pt x="2569" y="31123"/>
                    </a:cubicBezTo>
                    <a:cubicBezTo>
                      <a:pt x="4771" y="31823"/>
                      <a:pt x="7073" y="32290"/>
                      <a:pt x="9408" y="32490"/>
                    </a:cubicBezTo>
                    <a:cubicBezTo>
                      <a:pt x="10642" y="32590"/>
                      <a:pt x="11843" y="32624"/>
                      <a:pt x="13077" y="32624"/>
                    </a:cubicBezTo>
                    <a:cubicBezTo>
                      <a:pt x="13777" y="34592"/>
                      <a:pt x="14445" y="36527"/>
                      <a:pt x="15078" y="38528"/>
                    </a:cubicBezTo>
                    <a:cubicBezTo>
                      <a:pt x="15345" y="39429"/>
                      <a:pt x="15645" y="40263"/>
                      <a:pt x="15912" y="41130"/>
                    </a:cubicBezTo>
                    <a:cubicBezTo>
                      <a:pt x="12276" y="41130"/>
                      <a:pt x="8607" y="40596"/>
                      <a:pt x="5171" y="39429"/>
                    </a:cubicBezTo>
                    <a:lnTo>
                      <a:pt x="5171" y="39429"/>
                    </a:lnTo>
                    <a:cubicBezTo>
                      <a:pt x="5238" y="39595"/>
                      <a:pt x="5305" y="39696"/>
                      <a:pt x="5338" y="39862"/>
                    </a:cubicBezTo>
                    <a:cubicBezTo>
                      <a:pt x="7640" y="40630"/>
                      <a:pt x="10075" y="41130"/>
                      <a:pt x="12477" y="41330"/>
                    </a:cubicBezTo>
                    <a:cubicBezTo>
                      <a:pt x="13644" y="41430"/>
                      <a:pt x="14812" y="41463"/>
                      <a:pt x="15979" y="41463"/>
                    </a:cubicBezTo>
                    <a:cubicBezTo>
                      <a:pt x="16680" y="43798"/>
                      <a:pt x="17413" y="46167"/>
                      <a:pt x="18014" y="48535"/>
                    </a:cubicBezTo>
                    <a:lnTo>
                      <a:pt x="17980" y="48535"/>
                    </a:lnTo>
                    <a:cubicBezTo>
                      <a:pt x="16770" y="48660"/>
                      <a:pt x="15549" y="48722"/>
                      <a:pt x="14327" y="48722"/>
                    </a:cubicBezTo>
                    <a:cubicBezTo>
                      <a:pt x="12620" y="48722"/>
                      <a:pt x="10913" y="48602"/>
                      <a:pt x="9241" y="48368"/>
                    </a:cubicBezTo>
                    <a:lnTo>
                      <a:pt x="9241" y="48368"/>
                    </a:lnTo>
                    <a:cubicBezTo>
                      <a:pt x="9274" y="48502"/>
                      <a:pt x="9374" y="48669"/>
                      <a:pt x="9441" y="48802"/>
                    </a:cubicBezTo>
                    <a:cubicBezTo>
                      <a:pt x="11109" y="49036"/>
                      <a:pt x="12877" y="49136"/>
                      <a:pt x="14578" y="49136"/>
                    </a:cubicBezTo>
                    <a:cubicBezTo>
                      <a:pt x="15679" y="49136"/>
                      <a:pt x="16880" y="49102"/>
                      <a:pt x="17980" y="48969"/>
                    </a:cubicBezTo>
                    <a:cubicBezTo>
                      <a:pt x="18014" y="48969"/>
                      <a:pt x="18081" y="48935"/>
                      <a:pt x="18081" y="48935"/>
                    </a:cubicBezTo>
                    <a:cubicBezTo>
                      <a:pt x="18314" y="49970"/>
                      <a:pt x="18614" y="50970"/>
                      <a:pt x="18848" y="52004"/>
                    </a:cubicBezTo>
                    <a:cubicBezTo>
                      <a:pt x="19848" y="56041"/>
                      <a:pt x="20782" y="60144"/>
                      <a:pt x="21483" y="64280"/>
                    </a:cubicBezTo>
                    <a:cubicBezTo>
                      <a:pt x="21650" y="64380"/>
                      <a:pt x="21750" y="64480"/>
                      <a:pt x="21750" y="64480"/>
                    </a:cubicBezTo>
                    <a:cubicBezTo>
                      <a:pt x="21783" y="64347"/>
                      <a:pt x="21783" y="64180"/>
                      <a:pt x="21817" y="64046"/>
                    </a:cubicBezTo>
                    <a:cubicBezTo>
                      <a:pt x="21249" y="60644"/>
                      <a:pt x="20482" y="57208"/>
                      <a:pt x="19682" y="53839"/>
                    </a:cubicBezTo>
                    <a:cubicBezTo>
                      <a:pt x="20649" y="53205"/>
                      <a:pt x="21616" y="52605"/>
                      <a:pt x="22484" y="51871"/>
                    </a:cubicBezTo>
                    <a:cubicBezTo>
                      <a:pt x="22684" y="51704"/>
                      <a:pt x="22851" y="51604"/>
                      <a:pt x="23084" y="51437"/>
                    </a:cubicBezTo>
                    <a:lnTo>
                      <a:pt x="23084" y="50937"/>
                    </a:lnTo>
                    <a:cubicBezTo>
                      <a:pt x="21950" y="51804"/>
                      <a:pt x="20816" y="52671"/>
                      <a:pt x="19615" y="53439"/>
                    </a:cubicBezTo>
                    <a:cubicBezTo>
                      <a:pt x="18914" y="50503"/>
                      <a:pt x="18114" y="47601"/>
                      <a:pt x="17280" y="44666"/>
                    </a:cubicBezTo>
                    <a:cubicBezTo>
                      <a:pt x="18247" y="44032"/>
                      <a:pt x="19115" y="43432"/>
                      <a:pt x="19982" y="42764"/>
                    </a:cubicBezTo>
                    <a:cubicBezTo>
                      <a:pt x="20649" y="42264"/>
                      <a:pt x="21283" y="41697"/>
                      <a:pt x="21917" y="41163"/>
                    </a:cubicBezTo>
                    <a:cubicBezTo>
                      <a:pt x="21850" y="41030"/>
                      <a:pt x="21850" y="40863"/>
                      <a:pt x="21817" y="40763"/>
                    </a:cubicBezTo>
                    <a:cubicBezTo>
                      <a:pt x="20349" y="42031"/>
                      <a:pt x="18814" y="43265"/>
                      <a:pt x="17180" y="44299"/>
                    </a:cubicBezTo>
                    <a:cubicBezTo>
                      <a:pt x="16913" y="43298"/>
                      <a:pt x="16579" y="42297"/>
                      <a:pt x="16279" y="41297"/>
                    </a:cubicBezTo>
                    <a:cubicBezTo>
                      <a:pt x="16279" y="41274"/>
                      <a:pt x="16279" y="41235"/>
                      <a:pt x="16235" y="41235"/>
                    </a:cubicBezTo>
                    <a:cubicBezTo>
                      <a:pt x="16216" y="41235"/>
                      <a:pt x="16187" y="41243"/>
                      <a:pt x="16146" y="41263"/>
                    </a:cubicBezTo>
                    <a:cubicBezTo>
                      <a:pt x="16079" y="40930"/>
                      <a:pt x="15979" y="40596"/>
                      <a:pt x="15846" y="40263"/>
                    </a:cubicBezTo>
                    <a:cubicBezTo>
                      <a:pt x="15479" y="39128"/>
                      <a:pt x="15145" y="38028"/>
                      <a:pt x="14778" y="36927"/>
                    </a:cubicBezTo>
                    <a:cubicBezTo>
                      <a:pt x="15746" y="36193"/>
                      <a:pt x="16646" y="35426"/>
                      <a:pt x="17513" y="34592"/>
                    </a:cubicBezTo>
                    <a:cubicBezTo>
                      <a:pt x="18181" y="33958"/>
                      <a:pt x="18814" y="33291"/>
                      <a:pt x="19448" y="32624"/>
                    </a:cubicBezTo>
                    <a:cubicBezTo>
                      <a:pt x="19415" y="32490"/>
                      <a:pt x="19348" y="32324"/>
                      <a:pt x="19315" y="32190"/>
                    </a:cubicBezTo>
                    <a:cubicBezTo>
                      <a:pt x="17914" y="33791"/>
                      <a:pt x="16313" y="35259"/>
                      <a:pt x="14645" y="36527"/>
                    </a:cubicBezTo>
                    <a:cubicBezTo>
                      <a:pt x="13677" y="33691"/>
                      <a:pt x="12743" y="30856"/>
                      <a:pt x="11676" y="28087"/>
                    </a:cubicBezTo>
                    <a:cubicBezTo>
                      <a:pt x="12643" y="27353"/>
                      <a:pt x="13577" y="26586"/>
                      <a:pt x="14445" y="25752"/>
                    </a:cubicBezTo>
                    <a:cubicBezTo>
                      <a:pt x="14978" y="25252"/>
                      <a:pt x="15512" y="24685"/>
                      <a:pt x="16012" y="24151"/>
                    </a:cubicBezTo>
                    <a:cubicBezTo>
                      <a:pt x="15979" y="24018"/>
                      <a:pt x="15946" y="23918"/>
                      <a:pt x="15846" y="23784"/>
                    </a:cubicBezTo>
                    <a:cubicBezTo>
                      <a:pt x="14578" y="25185"/>
                      <a:pt x="13110" y="26519"/>
                      <a:pt x="11576" y="27687"/>
                    </a:cubicBezTo>
                    <a:cubicBezTo>
                      <a:pt x="11476" y="27420"/>
                      <a:pt x="11342" y="27153"/>
                      <a:pt x="11276" y="26853"/>
                    </a:cubicBezTo>
                    <a:cubicBezTo>
                      <a:pt x="10475" y="24618"/>
                      <a:pt x="9641" y="22417"/>
                      <a:pt x="8774" y="20182"/>
                    </a:cubicBezTo>
                    <a:cubicBezTo>
                      <a:pt x="9474" y="19314"/>
                      <a:pt x="10142" y="18380"/>
                      <a:pt x="10775" y="17480"/>
                    </a:cubicBezTo>
                    <a:cubicBezTo>
                      <a:pt x="11109" y="16946"/>
                      <a:pt x="11442" y="16446"/>
                      <a:pt x="11776" y="15878"/>
                    </a:cubicBezTo>
                    <a:cubicBezTo>
                      <a:pt x="11743" y="15778"/>
                      <a:pt x="11643" y="15645"/>
                      <a:pt x="11576" y="15512"/>
                    </a:cubicBezTo>
                    <a:cubicBezTo>
                      <a:pt x="10642" y="17013"/>
                      <a:pt x="9675" y="18447"/>
                      <a:pt x="8607" y="19781"/>
                    </a:cubicBezTo>
                    <a:cubicBezTo>
                      <a:pt x="7807" y="17746"/>
                      <a:pt x="7006" y="15678"/>
                      <a:pt x="6172" y="13644"/>
                    </a:cubicBezTo>
                    <a:lnTo>
                      <a:pt x="5438" y="11776"/>
                    </a:lnTo>
                    <a:cubicBezTo>
                      <a:pt x="5905" y="10508"/>
                      <a:pt x="6305" y="9274"/>
                      <a:pt x="6672" y="7973"/>
                    </a:cubicBezTo>
                    <a:cubicBezTo>
                      <a:pt x="6606" y="7806"/>
                      <a:pt x="6472" y="7673"/>
                      <a:pt x="6406" y="7539"/>
                    </a:cubicBezTo>
                    <a:cubicBezTo>
                      <a:pt x="6072" y="8807"/>
                      <a:pt x="5672" y="10008"/>
                      <a:pt x="5238" y="11208"/>
                    </a:cubicBezTo>
                    <a:cubicBezTo>
                      <a:pt x="3770" y="7639"/>
                      <a:pt x="2303" y="4070"/>
                      <a:pt x="802" y="467"/>
                    </a:cubicBezTo>
                    <a:cubicBezTo>
                      <a:pt x="802" y="434"/>
                      <a:pt x="768" y="367"/>
                      <a:pt x="768" y="334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1"/>
            <p:cNvGrpSpPr/>
            <p:nvPr/>
          </p:nvGrpSpPr>
          <p:grpSpPr>
            <a:xfrm rot="409078" flipH="1">
              <a:off x="275118" y="3849496"/>
              <a:ext cx="973924" cy="1279410"/>
              <a:chOff x="1324450" y="3346550"/>
              <a:chExt cx="974050" cy="1279575"/>
            </a:xfrm>
          </p:grpSpPr>
          <p:sp>
            <p:nvSpPr>
              <p:cNvPr id="976" name="Google Shape;976;p31"/>
              <p:cNvSpPr/>
              <p:nvPr/>
            </p:nvSpPr>
            <p:spPr>
              <a:xfrm>
                <a:off x="1590475" y="3463500"/>
                <a:ext cx="243275" cy="283825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11353" extrusionOk="0">
                    <a:moveTo>
                      <a:pt x="5113" y="1"/>
                    </a:moveTo>
                    <a:cubicBezTo>
                      <a:pt x="5034" y="1"/>
                      <a:pt x="4953" y="4"/>
                      <a:pt x="4871" y="11"/>
                    </a:cubicBezTo>
                    <a:cubicBezTo>
                      <a:pt x="0" y="378"/>
                      <a:pt x="7506" y="11352"/>
                      <a:pt x="7506" y="11352"/>
                    </a:cubicBezTo>
                    <a:cubicBezTo>
                      <a:pt x="7506" y="11352"/>
                      <a:pt x="9731" y="1"/>
                      <a:pt x="5113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1749200" y="3608725"/>
                <a:ext cx="242425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1615" extrusionOk="0">
                    <a:moveTo>
                      <a:pt x="4613" y="0"/>
                    </a:moveTo>
                    <a:cubicBezTo>
                      <a:pt x="0" y="0"/>
                      <a:pt x="5693" y="11614"/>
                      <a:pt x="5693" y="11614"/>
                    </a:cubicBezTo>
                    <a:cubicBezTo>
                      <a:pt x="5693" y="11614"/>
                      <a:pt x="9696" y="373"/>
                      <a:pt x="4793" y="6"/>
                    </a:cubicBezTo>
                    <a:cubicBezTo>
                      <a:pt x="4731" y="2"/>
                      <a:pt x="4671" y="0"/>
                      <a:pt x="4613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1903575" y="3725100"/>
                <a:ext cx="2281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630" extrusionOk="0">
                    <a:moveTo>
                      <a:pt x="3714" y="0"/>
                    </a:moveTo>
                    <a:cubicBezTo>
                      <a:pt x="0" y="0"/>
                      <a:pt x="2654" y="11629"/>
                      <a:pt x="2654" y="11629"/>
                    </a:cubicBezTo>
                    <a:cubicBezTo>
                      <a:pt x="2654" y="11629"/>
                      <a:pt x="9125" y="1622"/>
                      <a:pt x="4422" y="121"/>
                    </a:cubicBezTo>
                    <a:cubicBezTo>
                      <a:pt x="4164" y="39"/>
                      <a:pt x="3928" y="0"/>
                      <a:pt x="371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2026150" y="3841500"/>
                <a:ext cx="21565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1243" extrusionOk="0">
                    <a:moveTo>
                      <a:pt x="3334" y="0"/>
                    </a:moveTo>
                    <a:cubicBezTo>
                      <a:pt x="1" y="0"/>
                      <a:pt x="453" y="11243"/>
                      <a:pt x="453" y="11243"/>
                    </a:cubicBezTo>
                    <a:cubicBezTo>
                      <a:pt x="453" y="11243"/>
                      <a:pt x="8625" y="2570"/>
                      <a:pt x="4289" y="268"/>
                    </a:cubicBezTo>
                    <a:cubicBezTo>
                      <a:pt x="3940" y="85"/>
                      <a:pt x="3623" y="0"/>
                      <a:pt x="3334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2093450" y="4010475"/>
                <a:ext cx="1733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8988" extrusionOk="0">
                    <a:moveTo>
                      <a:pt x="2668" y="1"/>
                    </a:moveTo>
                    <a:cubicBezTo>
                      <a:pt x="0" y="1"/>
                      <a:pt x="396" y="8987"/>
                      <a:pt x="396" y="8987"/>
                    </a:cubicBezTo>
                    <a:cubicBezTo>
                      <a:pt x="396" y="8987"/>
                      <a:pt x="6934" y="2049"/>
                      <a:pt x="3432" y="214"/>
                    </a:cubicBezTo>
                    <a:cubicBezTo>
                      <a:pt x="3153" y="68"/>
                      <a:pt x="2899" y="1"/>
                      <a:pt x="266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2147125" y="4158450"/>
                <a:ext cx="13637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7105" extrusionOk="0">
                    <a:moveTo>
                      <a:pt x="2120" y="1"/>
                    </a:moveTo>
                    <a:cubicBezTo>
                      <a:pt x="1" y="1"/>
                      <a:pt x="284" y="7104"/>
                      <a:pt x="284" y="7104"/>
                    </a:cubicBezTo>
                    <a:cubicBezTo>
                      <a:pt x="284" y="7104"/>
                      <a:pt x="5454" y="1634"/>
                      <a:pt x="2719" y="166"/>
                    </a:cubicBezTo>
                    <a:cubicBezTo>
                      <a:pt x="2501" y="53"/>
                      <a:pt x="2301" y="1"/>
                      <a:pt x="2120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1"/>
              <p:cNvSpPr/>
              <p:nvPr/>
            </p:nvSpPr>
            <p:spPr>
              <a:xfrm>
                <a:off x="1511000" y="3639075"/>
                <a:ext cx="295475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5900" extrusionOk="0">
                    <a:moveTo>
                      <a:pt x="2745" y="0"/>
                    </a:moveTo>
                    <a:cubicBezTo>
                      <a:pt x="1958" y="0"/>
                      <a:pt x="1363" y="387"/>
                      <a:pt x="1111" y="1360"/>
                    </a:cubicBezTo>
                    <a:cubicBezTo>
                      <a:pt x="0" y="5683"/>
                      <a:pt x="9562" y="5900"/>
                      <a:pt x="11486" y="5900"/>
                    </a:cubicBezTo>
                    <a:cubicBezTo>
                      <a:pt x="11700" y="5900"/>
                      <a:pt x="11819" y="5897"/>
                      <a:pt x="11819" y="5897"/>
                    </a:cubicBezTo>
                    <a:cubicBezTo>
                      <a:pt x="11819" y="5897"/>
                      <a:pt x="5816" y="0"/>
                      <a:pt x="274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1624675" y="3791100"/>
                <a:ext cx="298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6321" extrusionOk="0">
                    <a:moveTo>
                      <a:pt x="3045" y="1"/>
                    </a:moveTo>
                    <a:cubicBezTo>
                      <a:pt x="2313" y="1"/>
                      <a:pt x="1747" y="369"/>
                      <a:pt x="1468" y="1284"/>
                    </a:cubicBezTo>
                    <a:cubicBezTo>
                      <a:pt x="0" y="5987"/>
                      <a:pt x="11942" y="6321"/>
                      <a:pt x="11942" y="6321"/>
                    </a:cubicBezTo>
                    <a:cubicBezTo>
                      <a:pt x="11942" y="6321"/>
                      <a:pt x="6076" y="1"/>
                      <a:pt x="3045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1703850" y="3945525"/>
                <a:ext cx="28777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4781" extrusionOk="0">
                    <a:moveTo>
                      <a:pt x="2065" y="0"/>
                    </a:moveTo>
                    <a:cubicBezTo>
                      <a:pt x="995" y="0"/>
                      <a:pt x="252" y="458"/>
                      <a:pt x="169" y="1678"/>
                    </a:cubicBezTo>
                    <a:cubicBezTo>
                      <a:pt x="1" y="4163"/>
                      <a:pt x="2876" y="4780"/>
                      <a:pt x="5773" y="4780"/>
                    </a:cubicBezTo>
                    <a:cubicBezTo>
                      <a:pt x="8631" y="4780"/>
                      <a:pt x="11510" y="4180"/>
                      <a:pt x="11510" y="4180"/>
                    </a:cubicBezTo>
                    <a:cubicBezTo>
                      <a:pt x="11510" y="4180"/>
                      <a:pt x="5297" y="0"/>
                      <a:pt x="2065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1760025" y="4087225"/>
                <a:ext cx="2958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4370" extrusionOk="0">
                    <a:moveTo>
                      <a:pt x="2678" y="1"/>
                    </a:moveTo>
                    <a:cubicBezTo>
                      <a:pt x="1094" y="1"/>
                      <a:pt x="0" y="531"/>
                      <a:pt x="190" y="2081"/>
                    </a:cubicBezTo>
                    <a:cubicBezTo>
                      <a:pt x="390" y="3810"/>
                      <a:pt x="1896" y="4369"/>
                      <a:pt x="3762" y="4369"/>
                    </a:cubicBezTo>
                    <a:cubicBezTo>
                      <a:pt x="7189" y="4369"/>
                      <a:pt x="11832" y="2481"/>
                      <a:pt x="11832" y="2481"/>
                    </a:cubicBezTo>
                    <a:cubicBezTo>
                      <a:pt x="11832" y="2481"/>
                      <a:pt x="6106" y="1"/>
                      <a:pt x="2678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1879225" y="4205975"/>
                <a:ext cx="2358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493" extrusionOk="0">
                    <a:moveTo>
                      <a:pt x="2124" y="1"/>
                    </a:moveTo>
                    <a:cubicBezTo>
                      <a:pt x="866" y="1"/>
                      <a:pt x="1" y="426"/>
                      <a:pt x="159" y="1667"/>
                    </a:cubicBezTo>
                    <a:cubicBezTo>
                      <a:pt x="312" y="3047"/>
                      <a:pt x="1516" y="3493"/>
                      <a:pt x="3008" y="3493"/>
                    </a:cubicBezTo>
                    <a:cubicBezTo>
                      <a:pt x="5737" y="3493"/>
                      <a:pt x="9432" y="2001"/>
                      <a:pt x="9432" y="2001"/>
                    </a:cubicBezTo>
                    <a:cubicBezTo>
                      <a:pt x="9432" y="2001"/>
                      <a:pt x="4853" y="1"/>
                      <a:pt x="2124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1986600" y="4299800"/>
                <a:ext cx="1818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914" extrusionOk="0">
                    <a:moveTo>
                      <a:pt x="1292" y="0"/>
                    </a:moveTo>
                    <a:cubicBezTo>
                      <a:pt x="525" y="0"/>
                      <a:pt x="0" y="308"/>
                      <a:pt x="0" y="1150"/>
                    </a:cubicBezTo>
                    <a:cubicBezTo>
                      <a:pt x="0" y="2527"/>
                      <a:pt x="1403" y="2914"/>
                      <a:pt x="2977" y="2914"/>
                    </a:cubicBezTo>
                    <a:cubicBezTo>
                      <a:pt x="4985" y="2914"/>
                      <a:pt x="7272" y="2284"/>
                      <a:pt x="7272" y="2284"/>
                    </a:cubicBezTo>
                    <a:cubicBezTo>
                      <a:pt x="7272" y="2284"/>
                      <a:pt x="3382" y="0"/>
                      <a:pt x="1292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1577975" y="3516925"/>
                <a:ext cx="720525" cy="1109200"/>
              </a:xfrm>
              <a:custGeom>
                <a:avLst/>
                <a:gdLst/>
                <a:ahLst/>
                <a:cxnLst/>
                <a:rect l="l" t="t" r="r" b="b"/>
                <a:pathLst>
                  <a:path w="28821" h="44368" extrusionOk="0">
                    <a:moveTo>
                      <a:pt x="234" y="0"/>
                    </a:moveTo>
                    <a:cubicBezTo>
                      <a:pt x="184" y="0"/>
                      <a:pt x="134" y="25"/>
                      <a:pt x="100" y="75"/>
                    </a:cubicBezTo>
                    <a:cubicBezTo>
                      <a:pt x="0" y="142"/>
                      <a:pt x="0" y="275"/>
                      <a:pt x="100" y="342"/>
                    </a:cubicBezTo>
                    <a:cubicBezTo>
                      <a:pt x="11975" y="13285"/>
                      <a:pt x="21482" y="28029"/>
                      <a:pt x="28354" y="44240"/>
                    </a:cubicBezTo>
                    <a:cubicBezTo>
                      <a:pt x="28378" y="44312"/>
                      <a:pt x="28454" y="44367"/>
                      <a:pt x="28544" y="44367"/>
                    </a:cubicBezTo>
                    <a:cubicBezTo>
                      <a:pt x="28579" y="44367"/>
                      <a:pt x="28617" y="44359"/>
                      <a:pt x="28654" y="44340"/>
                    </a:cubicBezTo>
                    <a:cubicBezTo>
                      <a:pt x="28721" y="44307"/>
                      <a:pt x="28821" y="44174"/>
                      <a:pt x="28721" y="44073"/>
                    </a:cubicBezTo>
                    <a:cubicBezTo>
                      <a:pt x="21816" y="27828"/>
                      <a:pt x="12276" y="13085"/>
                      <a:pt x="367" y="75"/>
                    </a:cubicBezTo>
                    <a:cubicBezTo>
                      <a:pt x="334" y="25"/>
                      <a:pt x="284" y="0"/>
                      <a:pt x="234" y="0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1324450" y="3346550"/>
                <a:ext cx="356125" cy="2806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1227" extrusionOk="0">
                    <a:moveTo>
                      <a:pt x="6600" y="0"/>
                    </a:moveTo>
                    <a:cubicBezTo>
                      <a:pt x="6114" y="0"/>
                      <a:pt x="5614" y="140"/>
                      <a:pt x="5104" y="452"/>
                    </a:cubicBezTo>
                    <a:cubicBezTo>
                      <a:pt x="1" y="3621"/>
                      <a:pt x="14244" y="11227"/>
                      <a:pt x="14244" y="11227"/>
                    </a:cubicBezTo>
                    <a:cubicBezTo>
                      <a:pt x="14244" y="11227"/>
                      <a:pt x="10952" y="0"/>
                      <a:pt x="6600" y="0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90" name="Google Shape;990;p31"/>
            <p:cNvGrpSpPr/>
            <p:nvPr/>
          </p:nvGrpSpPr>
          <p:grpSpPr>
            <a:xfrm rot="4578837">
              <a:off x="455856" y="4251678"/>
              <a:ext cx="332748" cy="1358491"/>
              <a:chOff x="2847832" y="3618253"/>
              <a:chExt cx="332750" cy="1358500"/>
            </a:xfrm>
          </p:grpSpPr>
          <p:sp>
            <p:nvSpPr>
              <p:cNvPr id="991" name="Google Shape;991;p31"/>
              <p:cNvSpPr/>
              <p:nvPr/>
            </p:nvSpPr>
            <p:spPr>
              <a:xfrm>
                <a:off x="2848657" y="3618253"/>
                <a:ext cx="331925" cy="135850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54340" extrusionOk="0">
                    <a:moveTo>
                      <a:pt x="4170" y="1"/>
                    </a:moveTo>
                    <a:lnTo>
                      <a:pt x="4037" y="368"/>
                    </a:lnTo>
                    <a:cubicBezTo>
                      <a:pt x="3136" y="3036"/>
                      <a:pt x="2402" y="5672"/>
                      <a:pt x="1835" y="8173"/>
                    </a:cubicBezTo>
                    <a:cubicBezTo>
                      <a:pt x="1802" y="8307"/>
                      <a:pt x="1802" y="8474"/>
                      <a:pt x="1735" y="8607"/>
                    </a:cubicBezTo>
                    <a:cubicBezTo>
                      <a:pt x="1168" y="11209"/>
                      <a:pt x="734" y="13777"/>
                      <a:pt x="467" y="16179"/>
                    </a:cubicBezTo>
                    <a:cubicBezTo>
                      <a:pt x="467" y="16313"/>
                      <a:pt x="434" y="16446"/>
                      <a:pt x="434" y="16546"/>
                    </a:cubicBezTo>
                    <a:cubicBezTo>
                      <a:pt x="134" y="19281"/>
                      <a:pt x="0" y="21850"/>
                      <a:pt x="0" y="24318"/>
                    </a:cubicBezTo>
                    <a:lnTo>
                      <a:pt x="0" y="24685"/>
                    </a:lnTo>
                    <a:cubicBezTo>
                      <a:pt x="0" y="27187"/>
                      <a:pt x="167" y="29522"/>
                      <a:pt x="467" y="31690"/>
                    </a:cubicBezTo>
                    <a:cubicBezTo>
                      <a:pt x="467" y="31824"/>
                      <a:pt x="501" y="31957"/>
                      <a:pt x="501" y="32057"/>
                    </a:cubicBezTo>
                    <a:cubicBezTo>
                      <a:pt x="834" y="34792"/>
                      <a:pt x="1368" y="37227"/>
                      <a:pt x="1969" y="39462"/>
                    </a:cubicBezTo>
                    <a:cubicBezTo>
                      <a:pt x="1969" y="39562"/>
                      <a:pt x="2002" y="39696"/>
                      <a:pt x="2035" y="39829"/>
                    </a:cubicBezTo>
                    <a:cubicBezTo>
                      <a:pt x="4370" y="48169"/>
                      <a:pt x="7839" y="53072"/>
                      <a:pt x="8640" y="54140"/>
                    </a:cubicBezTo>
                    <a:cubicBezTo>
                      <a:pt x="8773" y="54240"/>
                      <a:pt x="8807" y="54340"/>
                      <a:pt x="8807" y="54340"/>
                    </a:cubicBezTo>
                    <a:cubicBezTo>
                      <a:pt x="8873" y="54240"/>
                      <a:pt x="8940" y="54140"/>
                      <a:pt x="8974" y="54040"/>
                    </a:cubicBezTo>
                    <a:cubicBezTo>
                      <a:pt x="10508" y="50904"/>
                      <a:pt x="11609" y="47668"/>
                      <a:pt x="12276" y="44399"/>
                    </a:cubicBezTo>
                    <a:cubicBezTo>
                      <a:pt x="12309" y="44299"/>
                      <a:pt x="12309" y="44166"/>
                      <a:pt x="12343" y="44032"/>
                    </a:cubicBezTo>
                    <a:cubicBezTo>
                      <a:pt x="12843" y="41464"/>
                      <a:pt x="13143" y="38829"/>
                      <a:pt x="13210" y="36227"/>
                    </a:cubicBezTo>
                    <a:lnTo>
                      <a:pt x="13210" y="35893"/>
                    </a:lnTo>
                    <a:cubicBezTo>
                      <a:pt x="13277" y="33558"/>
                      <a:pt x="13177" y="31323"/>
                      <a:pt x="12976" y="29055"/>
                    </a:cubicBezTo>
                    <a:cubicBezTo>
                      <a:pt x="12976" y="28988"/>
                      <a:pt x="12943" y="28855"/>
                      <a:pt x="12943" y="28721"/>
                    </a:cubicBezTo>
                    <a:cubicBezTo>
                      <a:pt x="12676" y="26353"/>
                      <a:pt x="12343" y="24018"/>
                      <a:pt x="11976" y="21783"/>
                    </a:cubicBezTo>
                    <a:cubicBezTo>
                      <a:pt x="11942" y="21650"/>
                      <a:pt x="11942" y="21550"/>
                      <a:pt x="11876" y="21450"/>
                    </a:cubicBezTo>
                    <a:cubicBezTo>
                      <a:pt x="11375" y="18981"/>
                      <a:pt x="10808" y="16679"/>
                      <a:pt x="10141" y="14545"/>
                    </a:cubicBezTo>
                    <a:cubicBezTo>
                      <a:pt x="10108" y="14445"/>
                      <a:pt x="10041" y="14344"/>
                      <a:pt x="10008" y="14211"/>
                    </a:cubicBezTo>
                    <a:cubicBezTo>
                      <a:pt x="9207" y="11676"/>
                      <a:pt x="8373" y="9374"/>
                      <a:pt x="7606" y="7440"/>
                    </a:cubicBezTo>
                    <a:cubicBezTo>
                      <a:pt x="7506" y="7306"/>
                      <a:pt x="7472" y="7173"/>
                      <a:pt x="7439" y="7039"/>
                    </a:cubicBezTo>
                    <a:cubicBezTo>
                      <a:pt x="6005" y="3603"/>
                      <a:pt x="4804" y="1168"/>
                      <a:pt x="4337" y="334"/>
                    </a:cubicBezTo>
                    <a:cubicBezTo>
                      <a:pt x="4270" y="134"/>
                      <a:pt x="4170" y="1"/>
                      <a:pt x="4170" y="1"/>
                    </a:cubicBezTo>
                    <a:close/>
                  </a:path>
                </a:pathLst>
              </a:custGeom>
              <a:solidFill>
                <a:srgbClr val="055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2847832" y="3618253"/>
                <a:ext cx="331075" cy="1357675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54307" extrusionOk="0">
                    <a:moveTo>
                      <a:pt x="4203" y="1"/>
                    </a:moveTo>
                    <a:lnTo>
                      <a:pt x="4070" y="368"/>
                    </a:lnTo>
                    <a:cubicBezTo>
                      <a:pt x="4637" y="3670"/>
                      <a:pt x="5170" y="7006"/>
                      <a:pt x="5671" y="10308"/>
                    </a:cubicBezTo>
                    <a:cubicBezTo>
                      <a:pt x="5804" y="11276"/>
                      <a:pt x="5971" y="12210"/>
                      <a:pt x="6071" y="13177"/>
                    </a:cubicBezTo>
                    <a:cubicBezTo>
                      <a:pt x="4537" y="11643"/>
                      <a:pt x="3136" y="9975"/>
                      <a:pt x="1868" y="8173"/>
                    </a:cubicBezTo>
                    <a:cubicBezTo>
                      <a:pt x="1835" y="8307"/>
                      <a:pt x="1835" y="8474"/>
                      <a:pt x="1801" y="8607"/>
                    </a:cubicBezTo>
                    <a:cubicBezTo>
                      <a:pt x="3069" y="10442"/>
                      <a:pt x="4537" y="12110"/>
                      <a:pt x="6138" y="13677"/>
                    </a:cubicBezTo>
                    <a:lnTo>
                      <a:pt x="6171" y="13677"/>
                    </a:lnTo>
                    <a:cubicBezTo>
                      <a:pt x="6505" y="16012"/>
                      <a:pt x="6838" y="18314"/>
                      <a:pt x="7139" y="20649"/>
                    </a:cubicBezTo>
                    <a:cubicBezTo>
                      <a:pt x="4703" y="19448"/>
                      <a:pt x="2502" y="17947"/>
                      <a:pt x="500" y="16146"/>
                    </a:cubicBezTo>
                    <a:cubicBezTo>
                      <a:pt x="500" y="16279"/>
                      <a:pt x="467" y="16379"/>
                      <a:pt x="467" y="16513"/>
                    </a:cubicBezTo>
                    <a:cubicBezTo>
                      <a:pt x="1835" y="17680"/>
                      <a:pt x="3236" y="18781"/>
                      <a:pt x="4804" y="19682"/>
                    </a:cubicBezTo>
                    <a:cubicBezTo>
                      <a:pt x="5537" y="20182"/>
                      <a:pt x="6338" y="20616"/>
                      <a:pt x="7172" y="21016"/>
                    </a:cubicBezTo>
                    <a:cubicBezTo>
                      <a:pt x="7172" y="21149"/>
                      <a:pt x="7172" y="21316"/>
                      <a:pt x="7205" y="21483"/>
                    </a:cubicBezTo>
                    <a:cubicBezTo>
                      <a:pt x="7472" y="23484"/>
                      <a:pt x="7672" y="25452"/>
                      <a:pt x="7872" y="27454"/>
                    </a:cubicBezTo>
                    <a:cubicBezTo>
                      <a:pt x="5070" y="26820"/>
                      <a:pt x="2402" y="25719"/>
                      <a:pt x="0" y="24285"/>
                    </a:cubicBezTo>
                    <a:lnTo>
                      <a:pt x="0" y="24652"/>
                    </a:lnTo>
                    <a:cubicBezTo>
                      <a:pt x="1635" y="25619"/>
                      <a:pt x="3336" y="26386"/>
                      <a:pt x="5070" y="26987"/>
                    </a:cubicBezTo>
                    <a:cubicBezTo>
                      <a:pt x="6004" y="27320"/>
                      <a:pt x="6972" y="27554"/>
                      <a:pt x="7906" y="27787"/>
                    </a:cubicBezTo>
                    <a:cubicBezTo>
                      <a:pt x="8073" y="29455"/>
                      <a:pt x="8239" y="31123"/>
                      <a:pt x="8373" y="32791"/>
                    </a:cubicBezTo>
                    <a:cubicBezTo>
                      <a:pt x="8473" y="33491"/>
                      <a:pt x="8506" y="34225"/>
                      <a:pt x="8540" y="34959"/>
                    </a:cubicBezTo>
                    <a:cubicBezTo>
                      <a:pt x="5704" y="34325"/>
                      <a:pt x="2969" y="33191"/>
                      <a:pt x="500" y="31657"/>
                    </a:cubicBezTo>
                    <a:lnTo>
                      <a:pt x="500" y="31657"/>
                    </a:lnTo>
                    <a:cubicBezTo>
                      <a:pt x="500" y="31790"/>
                      <a:pt x="534" y="31890"/>
                      <a:pt x="534" y="32024"/>
                    </a:cubicBezTo>
                    <a:cubicBezTo>
                      <a:pt x="2202" y="33024"/>
                      <a:pt x="4003" y="33858"/>
                      <a:pt x="5838" y="34492"/>
                    </a:cubicBezTo>
                    <a:cubicBezTo>
                      <a:pt x="6705" y="34759"/>
                      <a:pt x="7639" y="35026"/>
                      <a:pt x="8540" y="35226"/>
                    </a:cubicBezTo>
                    <a:cubicBezTo>
                      <a:pt x="8673" y="37227"/>
                      <a:pt x="8806" y="39196"/>
                      <a:pt x="8840" y="41164"/>
                    </a:cubicBezTo>
                    <a:lnTo>
                      <a:pt x="8806" y="41164"/>
                    </a:lnTo>
                    <a:cubicBezTo>
                      <a:pt x="6438" y="40830"/>
                      <a:pt x="4170" y="40230"/>
                      <a:pt x="2002" y="39396"/>
                    </a:cubicBezTo>
                    <a:lnTo>
                      <a:pt x="2002" y="39396"/>
                    </a:lnTo>
                    <a:cubicBezTo>
                      <a:pt x="2002" y="39529"/>
                      <a:pt x="2035" y="39663"/>
                      <a:pt x="2068" y="39763"/>
                    </a:cubicBezTo>
                    <a:cubicBezTo>
                      <a:pt x="3369" y="40263"/>
                      <a:pt x="4703" y="40697"/>
                      <a:pt x="6038" y="40997"/>
                    </a:cubicBezTo>
                    <a:cubicBezTo>
                      <a:pt x="6905" y="41197"/>
                      <a:pt x="7839" y="41364"/>
                      <a:pt x="8740" y="41497"/>
                    </a:cubicBezTo>
                    <a:lnTo>
                      <a:pt x="8840" y="41497"/>
                    </a:lnTo>
                    <a:cubicBezTo>
                      <a:pt x="8840" y="42331"/>
                      <a:pt x="8873" y="43198"/>
                      <a:pt x="8873" y="44032"/>
                    </a:cubicBezTo>
                    <a:cubicBezTo>
                      <a:pt x="8906" y="47368"/>
                      <a:pt x="8873" y="50737"/>
                      <a:pt x="8673" y="54073"/>
                    </a:cubicBezTo>
                    <a:cubicBezTo>
                      <a:pt x="8773" y="54206"/>
                      <a:pt x="8840" y="54306"/>
                      <a:pt x="8840" y="54306"/>
                    </a:cubicBezTo>
                    <a:cubicBezTo>
                      <a:pt x="8906" y="54206"/>
                      <a:pt x="8940" y="54073"/>
                      <a:pt x="9007" y="54006"/>
                    </a:cubicBezTo>
                    <a:cubicBezTo>
                      <a:pt x="9140" y="51238"/>
                      <a:pt x="9207" y="48469"/>
                      <a:pt x="9207" y="45667"/>
                    </a:cubicBezTo>
                    <a:cubicBezTo>
                      <a:pt x="10074" y="45367"/>
                      <a:pt x="10908" y="45033"/>
                      <a:pt x="11742" y="44666"/>
                    </a:cubicBezTo>
                    <a:cubicBezTo>
                      <a:pt x="11909" y="44566"/>
                      <a:pt x="12109" y="44499"/>
                      <a:pt x="12276" y="44399"/>
                    </a:cubicBezTo>
                    <a:cubicBezTo>
                      <a:pt x="12342" y="44299"/>
                      <a:pt x="12342" y="44166"/>
                      <a:pt x="12376" y="44032"/>
                    </a:cubicBezTo>
                    <a:lnTo>
                      <a:pt x="12376" y="44032"/>
                    </a:lnTo>
                    <a:cubicBezTo>
                      <a:pt x="11342" y="44533"/>
                      <a:pt x="10274" y="45000"/>
                      <a:pt x="9207" y="45367"/>
                    </a:cubicBezTo>
                    <a:cubicBezTo>
                      <a:pt x="9207" y="42965"/>
                      <a:pt x="9140" y="40530"/>
                      <a:pt x="9007" y="38128"/>
                    </a:cubicBezTo>
                    <a:cubicBezTo>
                      <a:pt x="9840" y="37828"/>
                      <a:pt x="10674" y="37494"/>
                      <a:pt x="11442" y="37127"/>
                    </a:cubicBezTo>
                    <a:cubicBezTo>
                      <a:pt x="12075" y="36861"/>
                      <a:pt x="12676" y="36527"/>
                      <a:pt x="13243" y="36227"/>
                    </a:cubicBezTo>
                    <a:lnTo>
                      <a:pt x="13243" y="35893"/>
                    </a:lnTo>
                    <a:cubicBezTo>
                      <a:pt x="11875" y="36627"/>
                      <a:pt x="10474" y="37227"/>
                      <a:pt x="9007" y="37795"/>
                    </a:cubicBezTo>
                    <a:cubicBezTo>
                      <a:pt x="8973" y="36961"/>
                      <a:pt x="8873" y="36127"/>
                      <a:pt x="8840" y="35293"/>
                    </a:cubicBezTo>
                    <a:cubicBezTo>
                      <a:pt x="8840" y="35226"/>
                      <a:pt x="8840" y="35226"/>
                      <a:pt x="8873" y="35126"/>
                    </a:cubicBezTo>
                    <a:cubicBezTo>
                      <a:pt x="8873" y="34859"/>
                      <a:pt x="8873" y="34559"/>
                      <a:pt x="8840" y="34292"/>
                    </a:cubicBezTo>
                    <a:cubicBezTo>
                      <a:pt x="8806" y="33358"/>
                      <a:pt x="8706" y="32391"/>
                      <a:pt x="8640" y="31490"/>
                    </a:cubicBezTo>
                    <a:cubicBezTo>
                      <a:pt x="9507" y="31056"/>
                      <a:pt x="10374" y="30656"/>
                      <a:pt x="11208" y="30156"/>
                    </a:cubicBezTo>
                    <a:cubicBezTo>
                      <a:pt x="11842" y="29789"/>
                      <a:pt x="12476" y="29389"/>
                      <a:pt x="13043" y="28988"/>
                    </a:cubicBezTo>
                    <a:cubicBezTo>
                      <a:pt x="13043" y="28888"/>
                      <a:pt x="13009" y="28788"/>
                      <a:pt x="13009" y="28655"/>
                    </a:cubicBezTo>
                    <a:cubicBezTo>
                      <a:pt x="11642" y="29622"/>
                      <a:pt x="10141" y="30456"/>
                      <a:pt x="8573" y="31156"/>
                    </a:cubicBezTo>
                    <a:cubicBezTo>
                      <a:pt x="8406" y="28788"/>
                      <a:pt x="8173" y="26386"/>
                      <a:pt x="7872" y="24018"/>
                    </a:cubicBezTo>
                    <a:cubicBezTo>
                      <a:pt x="8740" y="23651"/>
                      <a:pt x="9640" y="23217"/>
                      <a:pt x="10474" y="22717"/>
                    </a:cubicBezTo>
                    <a:cubicBezTo>
                      <a:pt x="11008" y="22450"/>
                      <a:pt x="11508" y="22117"/>
                      <a:pt x="12009" y="21783"/>
                    </a:cubicBezTo>
                    <a:cubicBezTo>
                      <a:pt x="11975" y="21650"/>
                      <a:pt x="11975" y="21550"/>
                      <a:pt x="11909" y="21450"/>
                    </a:cubicBezTo>
                    <a:cubicBezTo>
                      <a:pt x="10641" y="22317"/>
                      <a:pt x="9240" y="23117"/>
                      <a:pt x="7839" y="23718"/>
                    </a:cubicBezTo>
                    <a:cubicBezTo>
                      <a:pt x="7806" y="23484"/>
                      <a:pt x="7806" y="23284"/>
                      <a:pt x="7739" y="23017"/>
                    </a:cubicBezTo>
                    <a:cubicBezTo>
                      <a:pt x="7505" y="21116"/>
                      <a:pt x="7239" y="19215"/>
                      <a:pt x="7005" y="17347"/>
                    </a:cubicBezTo>
                    <a:cubicBezTo>
                      <a:pt x="7739" y="16813"/>
                      <a:pt x="8406" y="16212"/>
                      <a:pt x="9073" y="15612"/>
                    </a:cubicBezTo>
                    <a:cubicBezTo>
                      <a:pt x="9474" y="15278"/>
                      <a:pt x="9840" y="14878"/>
                      <a:pt x="10174" y="14545"/>
                    </a:cubicBezTo>
                    <a:cubicBezTo>
                      <a:pt x="10141" y="14445"/>
                      <a:pt x="10074" y="14344"/>
                      <a:pt x="10041" y="14211"/>
                    </a:cubicBezTo>
                    <a:cubicBezTo>
                      <a:pt x="9073" y="15178"/>
                      <a:pt x="8039" y="16146"/>
                      <a:pt x="6972" y="16980"/>
                    </a:cubicBezTo>
                    <a:lnTo>
                      <a:pt x="6205" y="11709"/>
                    </a:lnTo>
                    <a:cubicBezTo>
                      <a:pt x="6138" y="11209"/>
                      <a:pt x="6038" y="10675"/>
                      <a:pt x="5971" y="10141"/>
                    </a:cubicBezTo>
                    <a:cubicBezTo>
                      <a:pt x="6538" y="9274"/>
                      <a:pt x="7072" y="8340"/>
                      <a:pt x="7639" y="7440"/>
                    </a:cubicBezTo>
                    <a:cubicBezTo>
                      <a:pt x="7539" y="7306"/>
                      <a:pt x="7505" y="7173"/>
                      <a:pt x="7472" y="7039"/>
                    </a:cubicBezTo>
                    <a:cubicBezTo>
                      <a:pt x="6972" y="7940"/>
                      <a:pt x="6471" y="8841"/>
                      <a:pt x="5871" y="9674"/>
                    </a:cubicBezTo>
                    <a:cubicBezTo>
                      <a:pt x="5404" y="6606"/>
                      <a:pt x="4904" y="3537"/>
                      <a:pt x="4403" y="468"/>
                    </a:cubicBezTo>
                    <a:cubicBezTo>
                      <a:pt x="4370" y="434"/>
                      <a:pt x="4370" y="368"/>
                      <a:pt x="4370" y="334"/>
                    </a:cubicBezTo>
                    <a:cubicBezTo>
                      <a:pt x="4303" y="134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038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93" name="Google Shape;993;p31"/>
          <p:cNvSpPr/>
          <p:nvPr/>
        </p:nvSpPr>
        <p:spPr>
          <a:xfrm rot="-1909517" flipH="1">
            <a:off x="6748226" y="5588439"/>
            <a:ext cx="2422376" cy="2271255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645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2"/>
          <p:cNvSpPr/>
          <p:nvPr/>
        </p:nvSpPr>
        <p:spPr>
          <a:xfrm rot="-5955304">
            <a:off x="266075" y="5291595"/>
            <a:ext cx="1283097" cy="2490811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6" name="Google Shape;996;p32"/>
          <p:cNvSpPr/>
          <p:nvPr/>
        </p:nvSpPr>
        <p:spPr>
          <a:xfrm rot="8400222">
            <a:off x="7940956" y="-417512"/>
            <a:ext cx="1853429" cy="3304449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7" name="Google Shape;997;p32"/>
          <p:cNvSpPr/>
          <p:nvPr/>
        </p:nvSpPr>
        <p:spPr>
          <a:xfrm flipH="1">
            <a:off x="8519044" y="5341511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8" name="Google Shape;998;p32"/>
          <p:cNvSpPr/>
          <p:nvPr/>
        </p:nvSpPr>
        <p:spPr>
          <a:xfrm flipH="1">
            <a:off x="8845142" y="42933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9" name="Google Shape;999;p32"/>
          <p:cNvSpPr/>
          <p:nvPr/>
        </p:nvSpPr>
        <p:spPr>
          <a:xfrm flipH="1">
            <a:off x="8519060" y="324390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0" name="Google Shape;1000;p32"/>
          <p:cNvSpPr/>
          <p:nvPr/>
        </p:nvSpPr>
        <p:spPr>
          <a:xfrm>
            <a:off x="8821598" y="6459746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01" name="Google Shape;1001;p32"/>
          <p:cNvGrpSpPr/>
          <p:nvPr/>
        </p:nvGrpSpPr>
        <p:grpSpPr>
          <a:xfrm rot="-7710944">
            <a:off x="8259925" y="-302722"/>
            <a:ext cx="773863" cy="1612748"/>
            <a:chOff x="2295150" y="3140200"/>
            <a:chExt cx="580425" cy="1612825"/>
          </a:xfrm>
        </p:grpSpPr>
        <p:sp>
          <p:nvSpPr>
            <p:cNvPr id="1002" name="Google Shape;1002;p32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p32"/>
          <p:cNvGrpSpPr/>
          <p:nvPr/>
        </p:nvGrpSpPr>
        <p:grpSpPr>
          <a:xfrm rot="-8453835">
            <a:off x="8580815" y="57176"/>
            <a:ext cx="974030" cy="1706064"/>
            <a:chOff x="1324450" y="3346550"/>
            <a:chExt cx="974050" cy="1279575"/>
          </a:xfrm>
        </p:grpSpPr>
        <p:sp>
          <p:nvSpPr>
            <p:cNvPr id="1005" name="Google Shape;1005;p32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32"/>
          <p:cNvGrpSpPr/>
          <p:nvPr/>
        </p:nvGrpSpPr>
        <p:grpSpPr>
          <a:xfrm rot="662755">
            <a:off x="-88573" y="4047145"/>
            <a:ext cx="549501" cy="2991225"/>
            <a:chOff x="2815525" y="3515450"/>
            <a:chExt cx="332750" cy="1358500"/>
          </a:xfrm>
        </p:grpSpPr>
        <p:sp>
          <p:nvSpPr>
            <p:cNvPr id="1020" name="Google Shape;1020;p32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32"/>
          <p:cNvGrpSpPr/>
          <p:nvPr/>
        </p:nvGrpSpPr>
        <p:grpSpPr>
          <a:xfrm rot="2700000">
            <a:off x="279545" y="5691039"/>
            <a:ext cx="390707" cy="1196337"/>
            <a:chOff x="2815525" y="3515450"/>
            <a:chExt cx="332750" cy="1358500"/>
          </a:xfrm>
        </p:grpSpPr>
        <p:sp>
          <p:nvSpPr>
            <p:cNvPr id="1023" name="Google Shape;1023;p32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5" name="Google Shape;1025;p32"/>
          <p:cNvSpPr/>
          <p:nvPr/>
        </p:nvSpPr>
        <p:spPr>
          <a:xfrm flipH="1">
            <a:off x="311863" y="809271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6" name="Google Shape;1026;p32"/>
          <p:cNvSpPr/>
          <p:nvPr/>
        </p:nvSpPr>
        <p:spPr>
          <a:xfrm flipH="1">
            <a:off x="813792" y="48736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32"/>
          <p:cNvSpPr/>
          <p:nvPr/>
        </p:nvSpPr>
        <p:spPr>
          <a:xfrm flipH="1">
            <a:off x="781967" y="6381102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8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3"/>
          <p:cNvSpPr/>
          <p:nvPr/>
        </p:nvSpPr>
        <p:spPr>
          <a:xfrm rot="-996686">
            <a:off x="7548382" y="4822195"/>
            <a:ext cx="1861765" cy="2308056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Google Shape;1030;p33"/>
          <p:cNvSpPr/>
          <p:nvPr/>
        </p:nvSpPr>
        <p:spPr>
          <a:xfrm rot="739462">
            <a:off x="-526162" y="-532168"/>
            <a:ext cx="1541947" cy="3611479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1" name="Google Shape;1031;p33"/>
          <p:cNvGrpSpPr/>
          <p:nvPr/>
        </p:nvGrpSpPr>
        <p:grpSpPr>
          <a:xfrm>
            <a:off x="7711929" y="4250756"/>
            <a:ext cx="1488543" cy="2607263"/>
            <a:chOff x="1324450" y="3346550"/>
            <a:chExt cx="974050" cy="1279575"/>
          </a:xfrm>
        </p:grpSpPr>
        <p:sp>
          <p:nvSpPr>
            <p:cNvPr id="1032" name="Google Shape;1032;p33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6" name="Google Shape;1046;p33"/>
          <p:cNvGrpSpPr/>
          <p:nvPr/>
        </p:nvGrpSpPr>
        <p:grpSpPr>
          <a:xfrm rot="10102190">
            <a:off x="-31382" y="-40776"/>
            <a:ext cx="332760" cy="1811391"/>
            <a:chOff x="2815525" y="3515450"/>
            <a:chExt cx="332750" cy="1358500"/>
          </a:xfrm>
        </p:grpSpPr>
        <p:sp>
          <p:nvSpPr>
            <p:cNvPr id="1047" name="Google Shape;1047;p33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33"/>
          <p:cNvGrpSpPr/>
          <p:nvPr/>
        </p:nvGrpSpPr>
        <p:grpSpPr>
          <a:xfrm rot="8812731">
            <a:off x="313245" y="-355863"/>
            <a:ext cx="580413" cy="2150389"/>
            <a:chOff x="2295150" y="3140200"/>
            <a:chExt cx="580425" cy="1612825"/>
          </a:xfrm>
        </p:grpSpPr>
        <p:sp>
          <p:nvSpPr>
            <p:cNvPr id="1050" name="Google Shape;1050;p33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33"/>
          <p:cNvGrpSpPr/>
          <p:nvPr/>
        </p:nvGrpSpPr>
        <p:grpSpPr>
          <a:xfrm rot="-4280205">
            <a:off x="8311615" y="5798120"/>
            <a:ext cx="443659" cy="1358477"/>
            <a:chOff x="2815525" y="3515450"/>
            <a:chExt cx="332750" cy="1358500"/>
          </a:xfrm>
        </p:grpSpPr>
        <p:sp>
          <p:nvSpPr>
            <p:cNvPr id="1053" name="Google Shape;1053;p33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55" name="Google Shape;1055;p33"/>
          <p:cNvSpPr/>
          <p:nvPr/>
        </p:nvSpPr>
        <p:spPr>
          <a:xfrm flipH="1">
            <a:off x="1425819" y="6190779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33"/>
          <p:cNvSpPr/>
          <p:nvPr/>
        </p:nvSpPr>
        <p:spPr>
          <a:xfrm flipH="1">
            <a:off x="7762365" y="5262935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33"/>
          <p:cNvSpPr/>
          <p:nvPr/>
        </p:nvSpPr>
        <p:spPr>
          <a:xfrm flipH="1">
            <a:off x="641960" y="149171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72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23" y="6446854"/>
            <a:ext cx="1938638" cy="365125"/>
          </a:xfrm>
          <a:prstGeom prst="rect">
            <a:avLst/>
          </a:prstGeom>
        </p:spPr>
        <p:txBody>
          <a:bodyPr/>
          <a:lstStyle/>
          <a:p>
            <a:fld id="{4BE1D723-8F53-4F53-90B0-1982A396982E}" type="datetime1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3" y="6446854"/>
            <a:ext cx="511369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90" y="6446854"/>
            <a:ext cx="585008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5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6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105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A47DADC-55EA-4839-91C8-5BCC0EC06F5C}" type="datetime1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2355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713225" y="2265100"/>
            <a:ext cx="5033400" cy="3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79" name="Google Shape;279;p9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 rot="10203754" flipH="1">
            <a:off x="7358636" y="-1075305"/>
            <a:ext cx="2736312" cy="2089829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"/>
          <p:cNvSpPr/>
          <p:nvPr/>
        </p:nvSpPr>
        <p:spPr>
          <a:xfrm rot="1909644">
            <a:off x="-982278" y="5058965"/>
            <a:ext cx="3627195" cy="3604459"/>
          </a:xfrm>
          <a:custGeom>
            <a:avLst/>
            <a:gdLst/>
            <a:ahLst/>
            <a:cxnLst/>
            <a:rect l="l" t="t" r="r" b="b"/>
            <a:pathLst>
              <a:path w="44758" h="33357" extrusionOk="0">
                <a:moveTo>
                  <a:pt x="38958" y="1"/>
                </a:moveTo>
                <a:cubicBezTo>
                  <a:pt x="36691" y="1"/>
                  <a:pt x="34504" y="1448"/>
                  <a:pt x="32879" y="3116"/>
                </a:cubicBezTo>
                <a:cubicBezTo>
                  <a:pt x="30985" y="5076"/>
                  <a:pt x="29490" y="7452"/>
                  <a:pt x="27280" y="9064"/>
                </a:cubicBezTo>
                <a:cubicBezTo>
                  <a:pt x="21864" y="13001"/>
                  <a:pt x="14089" y="11091"/>
                  <a:pt x="7991" y="13865"/>
                </a:cubicBezTo>
                <a:cubicBezTo>
                  <a:pt x="4270" y="15560"/>
                  <a:pt x="1479" y="19082"/>
                  <a:pt x="515" y="23036"/>
                </a:cubicBezTo>
                <a:cubicBezTo>
                  <a:pt x="0" y="25146"/>
                  <a:pt x="615" y="27904"/>
                  <a:pt x="1944" y="30047"/>
                </a:cubicBezTo>
                <a:cubicBezTo>
                  <a:pt x="2725" y="31310"/>
                  <a:pt x="3755" y="32356"/>
                  <a:pt x="4968" y="32921"/>
                </a:cubicBezTo>
                <a:cubicBezTo>
                  <a:pt x="5615" y="33222"/>
                  <a:pt x="6307" y="33357"/>
                  <a:pt x="7009" y="33357"/>
                </a:cubicBezTo>
                <a:cubicBezTo>
                  <a:pt x="8594" y="33357"/>
                  <a:pt x="10225" y="32667"/>
                  <a:pt x="11480" y="31642"/>
                </a:cubicBezTo>
                <a:cubicBezTo>
                  <a:pt x="15916" y="27987"/>
                  <a:pt x="17395" y="21989"/>
                  <a:pt x="22894" y="19314"/>
                </a:cubicBezTo>
                <a:cubicBezTo>
                  <a:pt x="25536" y="18035"/>
                  <a:pt x="28443" y="17437"/>
                  <a:pt x="31300" y="16789"/>
                </a:cubicBezTo>
                <a:cubicBezTo>
                  <a:pt x="34158" y="16141"/>
                  <a:pt x="37065" y="15410"/>
                  <a:pt x="39541" y="13848"/>
                </a:cubicBezTo>
                <a:cubicBezTo>
                  <a:pt x="42033" y="12303"/>
                  <a:pt x="44093" y="9811"/>
                  <a:pt x="44425" y="6887"/>
                </a:cubicBezTo>
                <a:cubicBezTo>
                  <a:pt x="44758" y="3980"/>
                  <a:pt x="42963" y="773"/>
                  <a:pt x="40089" y="125"/>
                </a:cubicBezTo>
                <a:cubicBezTo>
                  <a:pt x="39712" y="40"/>
                  <a:pt x="39334" y="1"/>
                  <a:pt x="38958" y="1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9"/>
          <p:cNvSpPr/>
          <p:nvPr/>
        </p:nvSpPr>
        <p:spPr>
          <a:xfrm flipH="1">
            <a:off x="924902" y="6380047"/>
            <a:ext cx="187688" cy="245619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9"/>
          <p:cNvSpPr/>
          <p:nvPr/>
        </p:nvSpPr>
        <p:spPr>
          <a:xfrm flipH="1">
            <a:off x="191878" y="2806303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842646" y="6334250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9"/>
          <p:cNvGrpSpPr/>
          <p:nvPr/>
        </p:nvGrpSpPr>
        <p:grpSpPr>
          <a:xfrm rot="-3259374" flipH="1">
            <a:off x="8111087" y="5165326"/>
            <a:ext cx="1582175" cy="1558835"/>
            <a:chOff x="1324450" y="3346550"/>
            <a:chExt cx="974050" cy="1279575"/>
          </a:xfrm>
        </p:grpSpPr>
        <p:sp>
          <p:nvSpPr>
            <p:cNvPr id="286" name="Google Shape;286;p9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9"/>
          <p:cNvSpPr/>
          <p:nvPr/>
        </p:nvSpPr>
        <p:spPr>
          <a:xfrm rot="-2977159" flipH="1">
            <a:off x="8657301" y="1230070"/>
            <a:ext cx="250248" cy="181735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"/>
          <p:cNvSpPr/>
          <p:nvPr/>
        </p:nvSpPr>
        <p:spPr>
          <a:xfrm rot="2402595" flipH="1">
            <a:off x="209093" y="435491"/>
            <a:ext cx="326092" cy="428756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6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19554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21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6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89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6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3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733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8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112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6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802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5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>
            <a:spLocks noGrp="1"/>
          </p:cNvSpPr>
          <p:nvPr>
            <p:ph type="body" idx="1"/>
          </p:nvPr>
        </p:nvSpPr>
        <p:spPr>
          <a:xfrm>
            <a:off x="713225" y="5335967"/>
            <a:ext cx="7717800" cy="806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4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45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6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63660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18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6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37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7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52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92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2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30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6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59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722500" y="4271517"/>
            <a:ext cx="77082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49684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07" name="Google Shape;307;p11"/>
          <p:cNvGrpSpPr/>
          <p:nvPr/>
        </p:nvGrpSpPr>
        <p:grpSpPr>
          <a:xfrm rot="9797298" flipH="1">
            <a:off x="8035234" y="604097"/>
            <a:ext cx="1459605" cy="2556411"/>
            <a:chOff x="1324450" y="3346550"/>
            <a:chExt cx="974050" cy="1279575"/>
          </a:xfrm>
        </p:grpSpPr>
        <p:sp>
          <p:nvSpPr>
            <p:cNvPr id="308" name="Google Shape;308;p11"/>
            <p:cNvSpPr/>
            <p:nvPr/>
          </p:nvSpPr>
          <p:spPr>
            <a:xfrm>
              <a:off x="1590475" y="3463500"/>
              <a:ext cx="243275" cy="283825"/>
            </a:xfrm>
            <a:custGeom>
              <a:avLst/>
              <a:gdLst/>
              <a:ahLst/>
              <a:cxnLst/>
              <a:rect l="l" t="t" r="r" b="b"/>
              <a:pathLst>
                <a:path w="9731" h="11353" extrusionOk="0">
                  <a:moveTo>
                    <a:pt x="5113" y="1"/>
                  </a:moveTo>
                  <a:cubicBezTo>
                    <a:pt x="5034" y="1"/>
                    <a:pt x="4953" y="4"/>
                    <a:pt x="4871" y="11"/>
                  </a:cubicBezTo>
                  <a:cubicBezTo>
                    <a:pt x="0" y="378"/>
                    <a:pt x="7506" y="11352"/>
                    <a:pt x="7506" y="11352"/>
                  </a:cubicBezTo>
                  <a:cubicBezTo>
                    <a:pt x="7506" y="11352"/>
                    <a:pt x="9731" y="1"/>
                    <a:pt x="5113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749200" y="3608725"/>
              <a:ext cx="242425" cy="290375"/>
            </a:xfrm>
            <a:custGeom>
              <a:avLst/>
              <a:gdLst/>
              <a:ahLst/>
              <a:cxnLst/>
              <a:rect l="l" t="t" r="r" b="b"/>
              <a:pathLst>
                <a:path w="9697" h="11615" extrusionOk="0">
                  <a:moveTo>
                    <a:pt x="4613" y="0"/>
                  </a:moveTo>
                  <a:cubicBezTo>
                    <a:pt x="0" y="0"/>
                    <a:pt x="5693" y="11614"/>
                    <a:pt x="5693" y="11614"/>
                  </a:cubicBezTo>
                  <a:cubicBezTo>
                    <a:pt x="5693" y="11614"/>
                    <a:pt x="9696" y="373"/>
                    <a:pt x="4793" y="6"/>
                  </a:cubicBezTo>
                  <a:cubicBezTo>
                    <a:pt x="4731" y="2"/>
                    <a:pt x="4671" y="0"/>
                    <a:pt x="4613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903575" y="3725100"/>
              <a:ext cx="228150" cy="290750"/>
            </a:xfrm>
            <a:custGeom>
              <a:avLst/>
              <a:gdLst/>
              <a:ahLst/>
              <a:cxnLst/>
              <a:rect l="l" t="t" r="r" b="b"/>
              <a:pathLst>
                <a:path w="9126" h="11630" extrusionOk="0">
                  <a:moveTo>
                    <a:pt x="3714" y="0"/>
                  </a:moveTo>
                  <a:cubicBezTo>
                    <a:pt x="0" y="0"/>
                    <a:pt x="2654" y="11629"/>
                    <a:pt x="2654" y="11629"/>
                  </a:cubicBezTo>
                  <a:cubicBezTo>
                    <a:pt x="2654" y="11629"/>
                    <a:pt x="9125" y="1622"/>
                    <a:pt x="4422" y="121"/>
                  </a:cubicBezTo>
                  <a:cubicBezTo>
                    <a:pt x="4164" y="39"/>
                    <a:pt x="3928" y="0"/>
                    <a:pt x="371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026150" y="3841500"/>
              <a:ext cx="215650" cy="281075"/>
            </a:xfrm>
            <a:custGeom>
              <a:avLst/>
              <a:gdLst/>
              <a:ahLst/>
              <a:cxnLst/>
              <a:rect l="l" t="t" r="r" b="b"/>
              <a:pathLst>
                <a:path w="8626" h="11243" extrusionOk="0">
                  <a:moveTo>
                    <a:pt x="3334" y="0"/>
                  </a:moveTo>
                  <a:cubicBezTo>
                    <a:pt x="1" y="0"/>
                    <a:pt x="453" y="11243"/>
                    <a:pt x="453" y="11243"/>
                  </a:cubicBezTo>
                  <a:cubicBezTo>
                    <a:pt x="453" y="11243"/>
                    <a:pt x="8625" y="2570"/>
                    <a:pt x="4289" y="268"/>
                  </a:cubicBezTo>
                  <a:cubicBezTo>
                    <a:pt x="3940" y="85"/>
                    <a:pt x="3623" y="0"/>
                    <a:pt x="3334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093450" y="4010475"/>
              <a:ext cx="173375" cy="224700"/>
            </a:xfrm>
            <a:custGeom>
              <a:avLst/>
              <a:gdLst/>
              <a:ahLst/>
              <a:cxnLst/>
              <a:rect l="l" t="t" r="r" b="b"/>
              <a:pathLst>
                <a:path w="6935" h="8988" extrusionOk="0">
                  <a:moveTo>
                    <a:pt x="2668" y="1"/>
                  </a:moveTo>
                  <a:cubicBezTo>
                    <a:pt x="0" y="1"/>
                    <a:pt x="396" y="8987"/>
                    <a:pt x="396" y="8987"/>
                  </a:cubicBezTo>
                  <a:cubicBezTo>
                    <a:pt x="396" y="8987"/>
                    <a:pt x="6934" y="2049"/>
                    <a:pt x="3432" y="214"/>
                  </a:cubicBezTo>
                  <a:cubicBezTo>
                    <a:pt x="3153" y="68"/>
                    <a:pt x="2899" y="1"/>
                    <a:pt x="266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147125" y="4158450"/>
              <a:ext cx="136375" cy="177625"/>
            </a:xfrm>
            <a:custGeom>
              <a:avLst/>
              <a:gdLst/>
              <a:ahLst/>
              <a:cxnLst/>
              <a:rect l="l" t="t" r="r" b="b"/>
              <a:pathLst>
                <a:path w="5455" h="7105" extrusionOk="0">
                  <a:moveTo>
                    <a:pt x="2120" y="1"/>
                  </a:moveTo>
                  <a:cubicBezTo>
                    <a:pt x="1" y="1"/>
                    <a:pt x="284" y="7104"/>
                    <a:pt x="284" y="7104"/>
                  </a:cubicBezTo>
                  <a:cubicBezTo>
                    <a:pt x="284" y="7104"/>
                    <a:pt x="5454" y="1634"/>
                    <a:pt x="2719" y="166"/>
                  </a:cubicBezTo>
                  <a:cubicBezTo>
                    <a:pt x="2501" y="53"/>
                    <a:pt x="2301" y="1"/>
                    <a:pt x="2120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511000" y="3639075"/>
              <a:ext cx="295475" cy="147500"/>
            </a:xfrm>
            <a:custGeom>
              <a:avLst/>
              <a:gdLst/>
              <a:ahLst/>
              <a:cxnLst/>
              <a:rect l="l" t="t" r="r" b="b"/>
              <a:pathLst>
                <a:path w="11819" h="5900" extrusionOk="0">
                  <a:moveTo>
                    <a:pt x="2745" y="0"/>
                  </a:moveTo>
                  <a:cubicBezTo>
                    <a:pt x="1958" y="0"/>
                    <a:pt x="1363" y="387"/>
                    <a:pt x="1111" y="1360"/>
                  </a:cubicBezTo>
                  <a:cubicBezTo>
                    <a:pt x="0" y="5683"/>
                    <a:pt x="9562" y="5900"/>
                    <a:pt x="11486" y="5900"/>
                  </a:cubicBezTo>
                  <a:cubicBezTo>
                    <a:pt x="11700" y="5900"/>
                    <a:pt x="11819" y="5897"/>
                    <a:pt x="11819" y="5897"/>
                  </a:cubicBezTo>
                  <a:cubicBezTo>
                    <a:pt x="11819" y="5897"/>
                    <a:pt x="5816" y="0"/>
                    <a:pt x="274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624675" y="3791100"/>
              <a:ext cx="298550" cy="158025"/>
            </a:xfrm>
            <a:custGeom>
              <a:avLst/>
              <a:gdLst/>
              <a:ahLst/>
              <a:cxnLst/>
              <a:rect l="l" t="t" r="r" b="b"/>
              <a:pathLst>
                <a:path w="11942" h="6321" extrusionOk="0">
                  <a:moveTo>
                    <a:pt x="3045" y="1"/>
                  </a:moveTo>
                  <a:cubicBezTo>
                    <a:pt x="2313" y="1"/>
                    <a:pt x="1747" y="369"/>
                    <a:pt x="1468" y="1284"/>
                  </a:cubicBezTo>
                  <a:cubicBezTo>
                    <a:pt x="0" y="5987"/>
                    <a:pt x="11942" y="6321"/>
                    <a:pt x="11942" y="6321"/>
                  </a:cubicBezTo>
                  <a:cubicBezTo>
                    <a:pt x="11942" y="6321"/>
                    <a:pt x="6076" y="1"/>
                    <a:pt x="3045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703850" y="3945525"/>
              <a:ext cx="287775" cy="119525"/>
            </a:xfrm>
            <a:custGeom>
              <a:avLst/>
              <a:gdLst/>
              <a:ahLst/>
              <a:cxnLst/>
              <a:rect l="l" t="t" r="r" b="b"/>
              <a:pathLst>
                <a:path w="11511" h="4781" extrusionOk="0">
                  <a:moveTo>
                    <a:pt x="2065" y="0"/>
                  </a:moveTo>
                  <a:cubicBezTo>
                    <a:pt x="995" y="0"/>
                    <a:pt x="252" y="458"/>
                    <a:pt x="169" y="1678"/>
                  </a:cubicBezTo>
                  <a:cubicBezTo>
                    <a:pt x="1" y="4163"/>
                    <a:pt x="2876" y="4780"/>
                    <a:pt x="5773" y="4780"/>
                  </a:cubicBezTo>
                  <a:cubicBezTo>
                    <a:pt x="8631" y="4780"/>
                    <a:pt x="11510" y="4180"/>
                    <a:pt x="11510" y="4180"/>
                  </a:cubicBezTo>
                  <a:cubicBezTo>
                    <a:pt x="11510" y="4180"/>
                    <a:pt x="5297" y="0"/>
                    <a:pt x="2065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760025" y="4087225"/>
              <a:ext cx="295800" cy="109250"/>
            </a:xfrm>
            <a:custGeom>
              <a:avLst/>
              <a:gdLst/>
              <a:ahLst/>
              <a:cxnLst/>
              <a:rect l="l" t="t" r="r" b="b"/>
              <a:pathLst>
                <a:path w="11832" h="4370" extrusionOk="0">
                  <a:moveTo>
                    <a:pt x="2678" y="1"/>
                  </a:moveTo>
                  <a:cubicBezTo>
                    <a:pt x="1094" y="1"/>
                    <a:pt x="0" y="531"/>
                    <a:pt x="190" y="2081"/>
                  </a:cubicBezTo>
                  <a:cubicBezTo>
                    <a:pt x="390" y="3810"/>
                    <a:pt x="1896" y="4369"/>
                    <a:pt x="3762" y="4369"/>
                  </a:cubicBezTo>
                  <a:cubicBezTo>
                    <a:pt x="7189" y="4369"/>
                    <a:pt x="11832" y="2481"/>
                    <a:pt x="11832" y="2481"/>
                  </a:cubicBezTo>
                  <a:cubicBezTo>
                    <a:pt x="11832" y="2481"/>
                    <a:pt x="6106" y="1"/>
                    <a:pt x="2678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879225" y="4205975"/>
              <a:ext cx="235825" cy="87325"/>
            </a:xfrm>
            <a:custGeom>
              <a:avLst/>
              <a:gdLst/>
              <a:ahLst/>
              <a:cxnLst/>
              <a:rect l="l" t="t" r="r" b="b"/>
              <a:pathLst>
                <a:path w="9433" h="3493" extrusionOk="0">
                  <a:moveTo>
                    <a:pt x="2124" y="1"/>
                  </a:moveTo>
                  <a:cubicBezTo>
                    <a:pt x="866" y="1"/>
                    <a:pt x="1" y="426"/>
                    <a:pt x="159" y="1667"/>
                  </a:cubicBezTo>
                  <a:cubicBezTo>
                    <a:pt x="312" y="3047"/>
                    <a:pt x="1516" y="3493"/>
                    <a:pt x="3008" y="3493"/>
                  </a:cubicBezTo>
                  <a:cubicBezTo>
                    <a:pt x="5737" y="3493"/>
                    <a:pt x="9432" y="2001"/>
                    <a:pt x="9432" y="2001"/>
                  </a:cubicBezTo>
                  <a:cubicBezTo>
                    <a:pt x="9432" y="2001"/>
                    <a:pt x="4853" y="1"/>
                    <a:pt x="2124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986600" y="4299800"/>
              <a:ext cx="181800" cy="72850"/>
            </a:xfrm>
            <a:custGeom>
              <a:avLst/>
              <a:gdLst/>
              <a:ahLst/>
              <a:cxnLst/>
              <a:rect l="l" t="t" r="r" b="b"/>
              <a:pathLst>
                <a:path w="7272" h="2914" extrusionOk="0">
                  <a:moveTo>
                    <a:pt x="1292" y="0"/>
                  </a:moveTo>
                  <a:cubicBezTo>
                    <a:pt x="525" y="0"/>
                    <a:pt x="0" y="308"/>
                    <a:pt x="0" y="1150"/>
                  </a:cubicBezTo>
                  <a:cubicBezTo>
                    <a:pt x="0" y="2527"/>
                    <a:pt x="1403" y="2914"/>
                    <a:pt x="2977" y="2914"/>
                  </a:cubicBezTo>
                  <a:cubicBezTo>
                    <a:pt x="4985" y="2914"/>
                    <a:pt x="7272" y="2284"/>
                    <a:pt x="7272" y="2284"/>
                  </a:cubicBezTo>
                  <a:cubicBezTo>
                    <a:pt x="7272" y="2284"/>
                    <a:pt x="3382" y="0"/>
                    <a:pt x="1292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1577975" y="3516925"/>
              <a:ext cx="720525" cy="1109200"/>
            </a:xfrm>
            <a:custGeom>
              <a:avLst/>
              <a:gdLst/>
              <a:ahLst/>
              <a:cxnLst/>
              <a:rect l="l" t="t" r="r" b="b"/>
              <a:pathLst>
                <a:path w="28821" h="44368" extrusionOk="0">
                  <a:moveTo>
                    <a:pt x="234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0" y="142"/>
                    <a:pt x="0" y="275"/>
                    <a:pt x="100" y="342"/>
                  </a:cubicBezTo>
                  <a:cubicBezTo>
                    <a:pt x="11975" y="13285"/>
                    <a:pt x="21482" y="28029"/>
                    <a:pt x="28354" y="44240"/>
                  </a:cubicBezTo>
                  <a:cubicBezTo>
                    <a:pt x="28378" y="44312"/>
                    <a:pt x="28454" y="44367"/>
                    <a:pt x="28544" y="44367"/>
                  </a:cubicBezTo>
                  <a:cubicBezTo>
                    <a:pt x="28579" y="44367"/>
                    <a:pt x="28617" y="44359"/>
                    <a:pt x="28654" y="44340"/>
                  </a:cubicBezTo>
                  <a:cubicBezTo>
                    <a:pt x="28721" y="44307"/>
                    <a:pt x="28821" y="44174"/>
                    <a:pt x="28721" y="44073"/>
                  </a:cubicBezTo>
                  <a:cubicBezTo>
                    <a:pt x="21816" y="27828"/>
                    <a:pt x="12276" y="13085"/>
                    <a:pt x="367" y="75"/>
                  </a:cubicBez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324450" y="3346550"/>
              <a:ext cx="356125" cy="280675"/>
            </a:xfrm>
            <a:custGeom>
              <a:avLst/>
              <a:gdLst/>
              <a:ahLst/>
              <a:cxnLst/>
              <a:rect l="l" t="t" r="r" b="b"/>
              <a:pathLst>
                <a:path w="14245" h="11227" extrusionOk="0">
                  <a:moveTo>
                    <a:pt x="6600" y="0"/>
                  </a:moveTo>
                  <a:cubicBezTo>
                    <a:pt x="6114" y="0"/>
                    <a:pt x="5614" y="140"/>
                    <a:pt x="5104" y="452"/>
                  </a:cubicBezTo>
                  <a:cubicBezTo>
                    <a:pt x="1" y="3621"/>
                    <a:pt x="14244" y="11227"/>
                    <a:pt x="14244" y="11227"/>
                  </a:cubicBezTo>
                  <a:cubicBezTo>
                    <a:pt x="14244" y="11227"/>
                    <a:pt x="10952" y="0"/>
                    <a:pt x="6600" y="0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1"/>
          <p:cNvGrpSpPr/>
          <p:nvPr/>
        </p:nvGrpSpPr>
        <p:grpSpPr>
          <a:xfrm rot="-9182987" flipH="1">
            <a:off x="8014701" y="-743933"/>
            <a:ext cx="822453" cy="3047129"/>
            <a:chOff x="2295150" y="3140200"/>
            <a:chExt cx="580425" cy="1612825"/>
          </a:xfrm>
        </p:grpSpPr>
        <p:sp>
          <p:nvSpPr>
            <p:cNvPr id="323" name="Google Shape;323;p11"/>
            <p:cNvSpPr/>
            <p:nvPr/>
          </p:nvSpPr>
          <p:spPr>
            <a:xfrm>
              <a:off x="2295150" y="3140200"/>
              <a:ext cx="580425" cy="1612000"/>
            </a:xfrm>
            <a:custGeom>
              <a:avLst/>
              <a:gdLst/>
              <a:ahLst/>
              <a:cxnLst/>
              <a:rect l="l" t="t" r="r" b="b"/>
              <a:pathLst>
                <a:path w="23217" h="64480" extrusionOk="0">
                  <a:moveTo>
                    <a:pt x="501" y="0"/>
                  </a:moveTo>
                  <a:cubicBezTo>
                    <a:pt x="501" y="167"/>
                    <a:pt x="467" y="334"/>
                    <a:pt x="467" y="500"/>
                  </a:cubicBezTo>
                  <a:cubicBezTo>
                    <a:pt x="134" y="4003"/>
                    <a:pt x="0" y="7372"/>
                    <a:pt x="34" y="10608"/>
                  </a:cubicBezTo>
                  <a:lnTo>
                    <a:pt x="34" y="11141"/>
                  </a:lnTo>
                  <a:cubicBezTo>
                    <a:pt x="100" y="14477"/>
                    <a:pt x="334" y="17679"/>
                    <a:pt x="667" y="20682"/>
                  </a:cubicBezTo>
                  <a:cubicBezTo>
                    <a:pt x="667" y="20848"/>
                    <a:pt x="701" y="20982"/>
                    <a:pt x="701" y="21149"/>
                  </a:cubicBezTo>
                  <a:cubicBezTo>
                    <a:pt x="1134" y="24518"/>
                    <a:pt x="1768" y="27720"/>
                    <a:pt x="2469" y="30689"/>
                  </a:cubicBezTo>
                  <a:cubicBezTo>
                    <a:pt x="2502" y="30822"/>
                    <a:pt x="2535" y="30989"/>
                    <a:pt x="2602" y="31122"/>
                  </a:cubicBezTo>
                  <a:cubicBezTo>
                    <a:pt x="3336" y="34125"/>
                    <a:pt x="4203" y="36860"/>
                    <a:pt x="5171" y="39462"/>
                  </a:cubicBezTo>
                  <a:cubicBezTo>
                    <a:pt x="5204" y="39628"/>
                    <a:pt x="5304" y="39729"/>
                    <a:pt x="5337" y="39895"/>
                  </a:cubicBezTo>
                  <a:cubicBezTo>
                    <a:pt x="6538" y="43031"/>
                    <a:pt x="7873" y="45866"/>
                    <a:pt x="9274" y="48401"/>
                  </a:cubicBezTo>
                  <a:cubicBezTo>
                    <a:pt x="9307" y="48535"/>
                    <a:pt x="9374" y="48702"/>
                    <a:pt x="9474" y="48835"/>
                  </a:cubicBezTo>
                  <a:cubicBezTo>
                    <a:pt x="14644" y="58208"/>
                    <a:pt x="20315" y="63212"/>
                    <a:pt x="21549" y="64246"/>
                  </a:cubicBezTo>
                  <a:cubicBezTo>
                    <a:pt x="21716" y="64380"/>
                    <a:pt x="21816" y="64480"/>
                    <a:pt x="21816" y="64480"/>
                  </a:cubicBezTo>
                  <a:cubicBezTo>
                    <a:pt x="21849" y="64346"/>
                    <a:pt x="21849" y="64179"/>
                    <a:pt x="21883" y="64046"/>
                  </a:cubicBezTo>
                  <a:cubicBezTo>
                    <a:pt x="22850" y="59810"/>
                    <a:pt x="23217" y="55540"/>
                    <a:pt x="23117" y="51404"/>
                  </a:cubicBezTo>
                  <a:lnTo>
                    <a:pt x="23117" y="50903"/>
                  </a:lnTo>
                  <a:cubicBezTo>
                    <a:pt x="23017" y="47634"/>
                    <a:pt x="22583" y="44365"/>
                    <a:pt x="21949" y="41196"/>
                  </a:cubicBezTo>
                  <a:cubicBezTo>
                    <a:pt x="21883" y="41063"/>
                    <a:pt x="21883" y="40896"/>
                    <a:pt x="21849" y="40796"/>
                  </a:cubicBezTo>
                  <a:cubicBezTo>
                    <a:pt x="21282" y="37961"/>
                    <a:pt x="20515" y="35192"/>
                    <a:pt x="19614" y="32557"/>
                  </a:cubicBezTo>
                  <a:cubicBezTo>
                    <a:pt x="19548" y="32457"/>
                    <a:pt x="19514" y="32290"/>
                    <a:pt x="19481" y="32156"/>
                  </a:cubicBezTo>
                  <a:cubicBezTo>
                    <a:pt x="18513" y="29354"/>
                    <a:pt x="17379" y="26653"/>
                    <a:pt x="16178" y="24151"/>
                  </a:cubicBezTo>
                  <a:cubicBezTo>
                    <a:pt x="16145" y="24017"/>
                    <a:pt x="16112" y="23884"/>
                    <a:pt x="16012" y="23784"/>
                  </a:cubicBezTo>
                  <a:cubicBezTo>
                    <a:pt x="14677" y="20948"/>
                    <a:pt x="13310" y="18347"/>
                    <a:pt x="11875" y="15945"/>
                  </a:cubicBezTo>
                  <a:cubicBezTo>
                    <a:pt x="11842" y="15811"/>
                    <a:pt x="11742" y="15678"/>
                    <a:pt x="11675" y="15545"/>
                  </a:cubicBezTo>
                  <a:cubicBezTo>
                    <a:pt x="10007" y="12709"/>
                    <a:pt x="8306" y="10174"/>
                    <a:pt x="6805" y="8006"/>
                  </a:cubicBezTo>
                  <a:cubicBezTo>
                    <a:pt x="6705" y="7839"/>
                    <a:pt x="6605" y="7706"/>
                    <a:pt x="6505" y="7606"/>
                  </a:cubicBezTo>
                  <a:cubicBezTo>
                    <a:pt x="3803" y="3803"/>
                    <a:pt x="1635" y="1201"/>
                    <a:pt x="834" y="3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296800" y="3141025"/>
              <a:ext cx="577125" cy="1612000"/>
            </a:xfrm>
            <a:custGeom>
              <a:avLst/>
              <a:gdLst/>
              <a:ahLst/>
              <a:cxnLst/>
              <a:rect l="l" t="t" r="r" b="b"/>
              <a:pathLst>
                <a:path w="23085" h="64480" extrusionOk="0">
                  <a:moveTo>
                    <a:pt x="435" y="0"/>
                  </a:moveTo>
                  <a:cubicBezTo>
                    <a:pt x="435" y="167"/>
                    <a:pt x="401" y="334"/>
                    <a:pt x="401" y="501"/>
                  </a:cubicBezTo>
                  <a:cubicBezTo>
                    <a:pt x="2002" y="4337"/>
                    <a:pt x="3604" y="8206"/>
                    <a:pt x="5171" y="12109"/>
                  </a:cubicBezTo>
                  <a:lnTo>
                    <a:pt x="6572" y="15478"/>
                  </a:lnTo>
                  <a:cubicBezTo>
                    <a:pt x="4237" y="14077"/>
                    <a:pt x="2069" y="12443"/>
                    <a:pt x="1" y="10608"/>
                  </a:cubicBezTo>
                  <a:lnTo>
                    <a:pt x="1" y="11142"/>
                  </a:lnTo>
                  <a:cubicBezTo>
                    <a:pt x="2136" y="12976"/>
                    <a:pt x="4404" y="14611"/>
                    <a:pt x="6772" y="16079"/>
                  </a:cubicBezTo>
                  <a:lnTo>
                    <a:pt x="6806" y="16079"/>
                  </a:lnTo>
                  <a:cubicBezTo>
                    <a:pt x="7907" y="18781"/>
                    <a:pt x="8941" y="21483"/>
                    <a:pt x="9975" y="24251"/>
                  </a:cubicBezTo>
                  <a:cubicBezTo>
                    <a:pt x="6739" y="23484"/>
                    <a:pt x="3570" y="22283"/>
                    <a:pt x="635" y="20682"/>
                  </a:cubicBezTo>
                  <a:lnTo>
                    <a:pt x="635" y="20682"/>
                  </a:lnTo>
                  <a:cubicBezTo>
                    <a:pt x="635" y="20849"/>
                    <a:pt x="668" y="20982"/>
                    <a:pt x="668" y="21149"/>
                  </a:cubicBezTo>
                  <a:cubicBezTo>
                    <a:pt x="2670" y="22183"/>
                    <a:pt x="4738" y="23084"/>
                    <a:pt x="6839" y="23784"/>
                  </a:cubicBezTo>
                  <a:cubicBezTo>
                    <a:pt x="7940" y="24151"/>
                    <a:pt x="9007" y="24451"/>
                    <a:pt x="10142" y="24685"/>
                  </a:cubicBezTo>
                  <a:cubicBezTo>
                    <a:pt x="10242" y="24852"/>
                    <a:pt x="10275" y="25085"/>
                    <a:pt x="10342" y="25252"/>
                  </a:cubicBezTo>
                  <a:cubicBezTo>
                    <a:pt x="11242" y="27587"/>
                    <a:pt x="12076" y="29922"/>
                    <a:pt x="12910" y="32290"/>
                  </a:cubicBezTo>
                  <a:cubicBezTo>
                    <a:pt x="12805" y="32291"/>
                    <a:pt x="12700" y="32292"/>
                    <a:pt x="12595" y="32292"/>
                  </a:cubicBezTo>
                  <a:cubicBezTo>
                    <a:pt x="9133" y="32292"/>
                    <a:pt x="5706" y="31758"/>
                    <a:pt x="2436" y="30689"/>
                  </a:cubicBezTo>
                  <a:lnTo>
                    <a:pt x="2436" y="30689"/>
                  </a:lnTo>
                  <a:cubicBezTo>
                    <a:pt x="2469" y="30823"/>
                    <a:pt x="2503" y="30989"/>
                    <a:pt x="2569" y="31123"/>
                  </a:cubicBezTo>
                  <a:cubicBezTo>
                    <a:pt x="4771" y="31823"/>
                    <a:pt x="7073" y="32290"/>
                    <a:pt x="9408" y="32490"/>
                  </a:cubicBezTo>
                  <a:cubicBezTo>
                    <a:pt x="10642" y="32590"/>
                    <a:pt x="11843" y="32624"/>
                    <a:pt x="13077" y="32624"/>
                  </a:cubicBezTo>
                  <a:cubicBezTo>
                    <a:pt x="13777" y="34592"/>
                    <a:pt x="14445" y="36527"/>
                    <a:pt x="15078" y="38528"/>
                  </a:cubicBezTo>
                  <a:cubicBezTo>
                    <a:pt x="15345" y="39429"/>
                    <a:pt x="15645" y="40263"/>
                    <a:pt x="15912" y="41130"/>
                  </a:cubicBezTo>
                  <a:cubicBezTo>
                    <a:pt x="12276" y="41130"/>
                    <a:pt x="8607" y="40596"/>
                    <a:pt x="5171" y="39429"/>
                  </a:cubicBezTo>
                  <a:lnTo>
                    <a:pt x="5171" y="39429"/>
                  </a:lnTo>
                  <a:cubicBezTo>
                    <a:pt x="5238" y="39595"/>
                    <a:pt x="5305" y="39696"/>
                    <a:pt x="5338" y="39862"/>
                  </a:cubicBezTo>
                  <a:cubicBezTo>
                    <a:pt x="7640" y="40630"/>
                    <a:pt x="10075" y="41130"/>
                    <a:pt x="12477" y="41330"/>
                  </a:cubicBezTo>
                  <a:cubicBezTo>
                    <a:pt x="13644" y="41430"/>
                    <a:pt x="14812" y="41463"/>
                    <a:pt x="15979" y="41463"/>
                  </a:cubicBezTo>
                  <a:cubicBezTo>
                    <a:pt x="16680" y="43798"/>
                    <a:pt x="17413" y="46167"/>
                    <a:pt x="18014" y="48535"/>
                  </a:cubicBezTo>
                  <a:lnTo>
                    <a:pt x="17980" y="48535"/>
                  </a:lnTo>
                  <a:cubicBezTo>
                    <a:pt x="16770" y="48660"/>
                    <a:pt x="15549" y="48722"/>
                    <a:pt x="14327" y="48722"/>
                  </a:cubicBezTo>
                  <a:cubicBezTo>
                    <a:pt x="12620" y="48722"/>
                    <a:pt x="10913" y="48602"/>
                    <a:pt x="9241" y="48368"/>
                  </a:cubicBezTo>
                  <a:lnTo>
                    <a:pt x="9241" y="48368"/>
                  </a:lnTo>
                  <a:cubicBezTo>
                    <a:pt x="9274" y="48502"/>
                    <a:pt x="9374" y="48669"/>
                    <a:pt x="9441" y="48802"/>
                  </a:cubicBezTo>
                  <a:cubicBezTo>
                    <a:pt x="11109" y="49036"/>
                    <a:pt x="12877" y="49136"/>
                    <a:pt x="14578" y="49136"/>
                  </a:cubicBezTo>
                  <a:cubicBezTo>
                    <a:pt x="15679" y="49136"/>
                    <a:pt x="16880" y="49102"/>
                    <a:pt x="17980" y="48969"/>
                  </a:cubicBezTo>
                  <a:cubicBezTo>
                    <a:pt x="18014" y="48969"/>
                    <a:pt x="18081" y="48935"/>
                    <a:pt x="18081" y="48935"/>
                  </a:cubicBezTo>
                  <a:cubicBezTo>
                    <a:pt x="18314" y="49970"/>
                    <a:pt x="18614" y="50970"/>
                    <a:pt x="18848" y="52004"/>
                  </a:cubicBezTo>
                  <a:cubicBezTo>
                    <a:pt x="19848" y="56041"/>
                    <a:pt x="20782" y="60144"/>
                    <a:pt x="21483" y="64280"/>
                  </a:cubicBezTo>
                  <a:cubicBezTo>
                    <a:pt x="21650" y="64380"/>
                    <a:pt x="21750" y="64480"/>
                    <a:pt x="21750" y="64480"/>
                  </a:cubicBezTo>
                  <a:cubicBezTo>
                    <a:pt x="21783" y="64347"/>
                    <a:pt x="21783" y="64180"/>
                    <a:pt x="21817" y="64046"/>
                  </a:cubicBezTo>
                  <a:cubicBezTo>
                    <a:pt x="21249" y="60644"/>
                    <a:pt x="20482" y="57208"/>
                    <a:pt x="19682" y="53839"/>
                  </a:cubicBezTo>
                  <a:cubicBezTo>
                    <a:pt x="20649" y="53205"/>
                    <a:pt x="21616" y="52605"/>
                    <a:pt x="22484" y="51871"/>
                  </a:cubicBezTo>
                  <a:cubicBezTo>
                    <a:pt x="22684" y="51704"/>
                    <a:pt x="22851" y="51604"/>
                    <a:pt x="23084" y="51437"/>
                  </a:cubicBezTo>
                  <a:lnTo>
                    <a:pt x="23084" y="50937"/>
                  </a:lnTo>
                  <a:cubicBezTo>
                    <a:pt x="21950" y="51804"/>
                    <a:pt x="20816" y="52671"/>
                    <a:pt x="19615" y="53439"/>
                  </a:cubicBezTo>
                  <a:cubicBezTo>
                    <a:pt x="18914" y="50503"/>
                    <a:pt x="18114" y="47601"/>
                    <a:pt x="17280" y="44666"/>
                  </a:cubicBezTo>
                  <a:cubicBezTo>
                    <a:pt x="18247" y="44032"/>
                    <a:pt x="19115" y="43432"/>
                    <a:pt x="19982" y="42764"/>
                  </a:cubicBezTo>
                  <a:cubicBezTo>
                    <a:pt x="20649" y="42264"/>
                    <a:pt x="21283" y="41697"/>
                    <a:pt x="21917" y="41163"/>
                  </a:cubicBezTo>
                  <a:cubicBezTo>
                    <a:pt x="21850" y="41030"/>
                    <a:pt x="21850" y="40863"/>
                    <a:pt x="21817" y="40763"/>
                  </a:cubicBezTo>
                  <a:cubicBezTo>
                    <a:pt x="20349" y="42031"/>
                    <a:pt x="18814" y="43265"/>
                    <a:pt x="17180" y="44299"/>
                  </a:cubicBezTo>
                  <a:cubicBezTo>
                    <a:pt x="16913" y="43298"/>
                    <a:pt x="16579" y="42297"/>
                    <a:pt x="16279" y="41297"/>
                  </a:cubicBezTo>
                  <a:cubicBezTo>
                    <a:pt x="16279" y="41274"/>
                    <a:pt x="16279" y="41235"/>
                    <a:pt x="16235" y="41235"/>
                  </a:cubicBezTo>
                  <a:cubicBezTo>
                    <a:pt x="16216" y="41235"/>
                    <a:pt x="16187" y="41243"/>
                    <a:pt x="16146" y="41263"/>
                  </a:cubicBezTo>
                  <a:cubicBezTo>
                    <a:pt x="16079" y="40930"/>
                    <a:pt x="15979" y="40596"/>
                    <a:pt x="15846" y="40263"/>
                  </a:cubicBezTo>
                  <a:cubicBezTo>
                    <a:pt x="15479" y="39128"/>
                    <a:pt x="15145" y="38028"/>
                    <a:pt x="14778" y="36927"/>
                  </a:cubicBezTo>
                  <a:cubicBezTo>
                    <a:pt x="15746" y="36193"/>
                    <a:pt x="16646" y="35426"/>
                    <a:pt x="17513" y="34592"/>
                  </a:cubicBezTo>
                  <a:cubicBezTo>
                    <a:pt x="18181" y="33958"/>
                    <a:pt x="18814" y="33291"/>
                    <a:pt x="19448" y="32624"/>
                  </a:cubicBezTo>
                  <a:cubicBezTo>
                    <a:pt x="19415" y="32490"/>
                    <a:pt x="19348" y="32324"/>
                    <a:pt x="19315" y="32190"/>
                  </a:cubicBezTo>
                  <a:cubicBezTo>
                    <a:pt x="17914" y="33791"/>
                    <a:pt x="16313" y="35259"/>
                    <a:pt x="14645" y="36527"/>
                  </a:cubicBezTo>
                  <a:cubicBezTo>
                    <a:pt x="13677" y="33691"/>
                    <a:pt x="12743" y="30856"/>
                    <a:pt x="11676" y="28087"/>
                  </a:cubicBezTo>
                  <a:cubicBezTo>
                    <a:pt x="12643" y="27353"/>
                    <a:pt x="13577" y="26586"/>
                    <a:pt x="14445" y="25752"/>
                  </a:cubicBezTo>
                  <a:cubicBezTo>
                    <a:pt x="14978" y="25252"/>
                    <a:pt x="15512" y="24685"/>
                    <a:pt x="16012" y="24151"/>
                  </a:cubicBezTo>
                  <a:cubicBezTo>
                    <a:pt x="15979" y="24018"/>
                    <a:pt x="15946" y="23918"/>
                    <a:pt x="15846" y="23784"/>
                  </a:cubicBezTo>
                  <a:cubicBezTo>
                    <a:pt x="14578" y="25185"/>
                    <a:pt x="13110" y="26519"/>
                    <a:pt x="11576" y="27687"/>
                  </a:cubicBezTo>
                  <a:cubicBezTo>
                    <a:pt x="11476" y="27420"/>
                    <a:pt x="11342" y="27153"/>
                    <a:pt x="11276" y="26853"/>
                  </a:cubicBezTo>
                  <a:cubicBezTo>
                    <a:pt x="10475" y="24618"/>
                    <a:pt x="9641" y="22417"/>
                    <a:pt x="8774" y="20182"/>
                  </a:cubicBezTo>
                  <a:cubicBezTo>
                    <a:pt x="9474" y="19314"/>
                    <a:pt x="10142" y="18380"/>
                    <a:pt x="10775" y="17480"/>
                  </a:cubicBezTo>
                  <a:cubicBezTo>
                    <a:pt x="11109" y="16946"/>
                    <a:pt x="11442" y="16446"/>
                    <a:pt x="11776" y="15878"/>
                  </a:cubicBezTo>
                  <a:cubicBezTo>
                    <a:pt x="11743" y="15778"/>
                    <a:pt x="11643" y="15645"/>
                    <a:pt x="11576" y="15512"/>
                  </a:cubicBezTo>
                  <a:cubicBezTo>
                    <a:pt x="10642" y="17013"/>
                    <a:pt x="9675" y="18447"/>
                    <a:pt x="8607" y="19781"/>
                  </a:cubicBezTo>
                  <a:cubicBezTo>
                    <a:pt x="7807" y="17746"/>
                    <a:pt x="7006" y="15678"/>
                    <a:pt x="6172" y="13644"/>
                  </a:cubicBezTo>
                  <a:lnTo>
                    <a:pt x="5438" y="11776"/>
                  </a:lnTo>
                  <a:cubicBezTo>
                    <a:pt x="5905" y="10508"/>
                    <a:pt x="6305" y="9274"/>
                    <a:pt x="6672" y="7973"/>
                  </a:cubicBezTo>
                  <a:cubicBezTo>
                    <a:pt x="6606" y="7806"/>
                    <a:pt x="6472" y="7673"/>
                    <a:pt x="6406" y="7539"/>
                  </a:cubicBezTo>
                  <a:cubicBezTo>
                    <a:pt x="6072" y="8807"/>
                    <a:pt x="5672" y="10008"/>
                    <a:pt x="5238" y="11208"/>
                  </a:cubicBezTo>
                  <a:cubicBezTo>
                    <a:pt x="3770" y="7639"/>
                    <a:pt x="2303" y="4070"/>
                    <a:pt x="802" y="467"/>
                  </a:cubicBezTo>
                  <a:cubicBezTo>
                    <a:pt x="802" y="434"/>
                    <a:pt x="768" y="367"/>
                    <a:pt x="768" y="334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1"/>
          <p:cNvGrpSpPr/>
          <p:nvPr/>
        </p:nvGrpSpPr>
        <p:grpSpPr>
          <a:xfrm rot="-9628228" flipH="1">
            <a:off x="8551585" y="-331361"/>
            <a:ext cx="471514" cy="2566700"/>
            <a:chOff x="2815525" y="3515450"/>
            <a:chExt cx="332750" cy="1358500"/>
          </a:xfrm>
        </p:grpSpPr>
        <p:sp>
          <p:nvSpPr>
            <p:cNvPr id="326" name="Google Shape;326;p11"/>
            <p:cNvSpPr/>
            <p:nvPr/>
          </p:nvSpPr>
          <p:spPr>
            <a:xfrm>
              <a:off x="2816350" y="3515450"/>
              <a:ext cx="331925" cy="1358500"/>
            </a:xfrm>
            <a:custGeom>
              <a:avLst/>
              <a:gdLst/>
              <a:ahLst/>
              <a:cxnLst/>
              <a:rect l="l" t="t" r="r" b="b"/>
              <a:pathLst>
                <a:path w="13277" h="54340" extrusionOk="0">
                  <a:moveTo>
                    <a:pt x="4170" y="1"/>
                  </a:moveTo>
                  <a:lnTo>
                    <a:pt x="4037" y="368"/>
                  </a:lnTo>
                  <a:cubicBezTo>
                    <a:pt x="3136" y="3036"/>
                    <a:pt x="2402" y="5672"/>
                    <a:pt x="1835" y="8173"/>
                  </a:cubicBezTo>
                  <a:cubicBezTo>
                    <a:pt x="1802" y="8307"/>
                    <a:pt x="1802" y="8474"/>
                    <a:pt x="1735" y="8607"/>
                  </a:cubicBezTo>
                  <a:cubicBezTo>
                    <a:pt x="1168" y="11209"/>
                    <a:pt x="734" y="13777"/>
                    <a:pt x="467" y="16179"/>
                  </a:cubicBezTo>
                  <a:cubicBezTo>
                    <a:pt x="467" y="16313"/>
                    <a:pt x="434" y="16446"/>
                    <a:pt x="434" y="16546"/>
                  </a:cubicBezTo>
                  <a:cubicBezTo>
                    <a:pt x="134" y="19281"/>
                    <a:pt x="0" y="21850"/>
                    <a:pt x="0" y="24318"/>
                  </a:cubicBezTo>
                  <a:lnTo>
                    <a:pt x="0" y="24685"/>
                  </a:lnTo>
                  <a:cubicBezTo>
                    <a:pt x="0" y="27187"/>
                    <a:pt x="167" y="29522"/>
                    <a:pt x="467" y="31690"/>
                  </a:cubicBezTo>
                  <a:cubicBezTo>
                    <a:pt x="467" y="31824"/>
                    <a:pt x="501" y="31957"/>
                    <a:pt x="501" y="32057"/>
                  </a:cubicBezTo>
                  <a:cubicBezTo>
                    <a:pt x="834" y="34792"/>
                    <a:pt x="1368" y="37227"/>
                    <a:pt x="1969" y="39462"/>
                  </a:cubicBezTo>
                  <a:cubicBezTo>
                    <a:pt x="1969" y="39562"/>
                    <a:pt x="2002" y="39696"/>
                    <a:pt x="2035" y="39829"/>
                  </a:cubicBezTo>
                  <a:cubicBezTo>
                    <a:pt x="4370" y="48169"/>
                    <a:pt x="7839" y="53072"/>
                    <a:pt x="8640" y="54140"/>
                  </a:cubicBezTo>
                  <a:cubicBezTo>
                    <a:pt x="8773" y="54240"/>
                    <a:pt x="8807" y="54340"/>
                    <a:pt x="8807" y="54340"/>
                  </a:cubicBezTo>
                  <a:cubicBezTo>
                    <a:pt x="8873" y="54240"/>
                    <a:pt x="8940" y="54140"/>
                    <a:pt x="8974" y="54040"/>
                  </a:cubicBezTo>
                  <a:cubicBezTo>
                    <a:pt x="10508" y="50904"/>
                    <a:pt x="11609" y="47668"/>
                    <a:pt x="12276" y="44399"/>
                  </a:cubicBezTo>
                  <a:cubicBezTo>
                    <a:pt x="12309" y="44299"/>
                    <a:pt x="12309" y="44166"/>
                    <a:pt x="12343" y="44032"/>
                  </a:cubicBezTo>
                  <a:cubicBezTo>
                    <a:pt x="12843" y="41464"/>
                    <a:pt x="13143" y="38829"/>
                    <a:pt x="13210" y="36227"/>
                  </a:cubicBezTo>
                  <a:lnTo>
                    <a:pt x="13210" y="35893"/>
                  </a:lnTo>
                  <a:cubicBezTo>
                    <a:pt x="13277" y="33558"/>
                    <a:pt x="13177" y="31323"/>
                    <a:pt x="12976" y="29055"/>
                  </a:cubicBezTo>
                  <a:cubicBezTo>
                    <a:pt x="12976" y="28988"/>
                    <a:pt x="12943" y="28855"/>
                    <a:pt x="12943" y="28721"/>
                  </a:cubicBezTo>
                  <a:cubicBezTo>
                    <a:pt x="12676" y="26353"/>
                    <a:pt x="12343" y="24018"/>
                    <a:pt x="11976" y="21783"/>
                  </a:cubicBezTo>
                  <a:cubicBezTo>
                    <a:pt x="11942" y="21650"/>
                    <a:pt x="11942" y="21550"/>
                    <a:pt x="11876" y="21450"/>
                  </a:cubicBezTo>
                  <a:cubicBezTo>
                    <a:pt x="11375" y="18981"/>
                    <a:pt x="10808" y="16679"/>
                    <a:pt x="10141" y="14545"/>
                  </a:cubicBezTo>
                  <a:cubicBezTo>
                    <a:pt x="10108" y="14445"/>
                    <a:pt x="10041" y="14344"/>
                    <a:pt x="10008" y="14211"/>
                  </a:cubicBezTo>
                  <a:cubicBezTo>
                    <a:pt x="9207" y="11676"/>
                    <a:pt x="8373" y="9374"/>
                    <a:pt x="7606" y="7440"/>
                  </a:cubicBezTo>
                  <a:cubicBezTo>
                    <a:pt x="7506" y="7306"/>
                    <a:pt x="7472" y="7173"/>
                    <a:pt x="7439" y="7039"/>
                  </a:cubicBezTo>
                  <a:cubicBezTo>
                    <a:pt x="6005" y="3603"/>
                    <a:pt x="4804" y="1168"/>
                    <a:pt x="4337" y="334"/>
                  </a:cubicBezTo>
                  <a:cubicBezTo>
                    <a:pt x="4270" y="134"/>
                    <a:pt x="4170" y="1"/>
                    <a:pt x="4170" y="1"/>
                  </a:cubicBezTo>
                  <a:close/>
                </a:path>
              </a:pathLst>
            </a:custGeom>
            <a:solidFill>
              <a:srgbClr val="055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2815525" y="3515450"/>
              <a:ext cx="331075" cy="1357675"/>
            </a:xfrm>
            <a:custGeom>
              <a:avLst/>
              <a:gdLst/>
              <a:ahLst/>
              <a:cxnLst/>
              <a:rect l="l" t="t" r="r" b="b"/>
              <a:pathLst>
                <a:path w="13243" h="54307" extrusionOk="0">
                  <a:moveTo>
                    <a:pt x="4203" y="1"/>
                  </a:moveTo>
                  <a:lnTo>
                    <a:pt x="4070" y="368"/>
                  </a:lnTo>
                  <a:cubicBezTo>
                    <a:pt x="4637" y="3670"/>
                    <a:pt x="5170" y="7006"/>
                    <a:pt x="5671" y="10308"/>
                  </a:cubicBezTo>
                  <a:cubicBezTo>
                    <a:pt x="5804" y="11276"/>
                    <a:pt x="5971" y="12210"/>
                    <a:pt x="6071" y="13177"/>
                  </a:cubicBezTo>
                  <a:cubicBezTo>
                    <a:pt x="4537" y="11643"/>
                    <a:pt x="3136" y="9975"/>
                    <a:pt x="1868" y="8173"/>
                  </a:cubicBezTo>
                  <a:cubicBezTo>
                    <a:pt x="1835" y="8307"/>
                    <a:pt x="1835" y="8474"/>
                    <a:pt x="1801" y="8607"/>
                  </a:cubicBezTo>
                  <a:cubicBezTo>
                    <a:pt x="3069" y="10442"/>
                    <a:pt x="4537" y="12110"/>
                    <a:pt x="6138" y="13677"/>
                  </a:cubicBezTo>
                  <a:lnTo>
                    <a:pt x="6171" y="13677"/>
                  </a:lnTo>
                  <a:cubicBezTo>
                    <a:pt x="6505" y="16012"/>
                    <a:pt x="6838" y="18314"/>
                    <a:pt x="7139" y="20649"/>
                  </a:cubicBezTo>
                  <a:cubicBezTo>
                    <a:pt x="4703" y="19448"/>
                    <a:pt x="2502" y="17947"/>
                    <a:pt x="500" y="16146"/>
                  </a:cubicBezTo>
                  <a:cubicBezTo>
                    <a:pt x="500" y="16279"/>
                    <a:pt x="467" y="16379"/>
                    <a:pt x="467" y="16513"/>
                  </a:cubicBezTo>
                  <a:cubicBezTo>
                    <a:pt x="1835" y="17680"/>
                    <a:pt x="3236" y="18781"/>
                    <a:pt x="4804" y="19682"/>
                  </a:cubicBezTo>
                  <a:cubicBezTo>
                    <a:pt x="5537" y="20182"/>
                    <a:pt x="6338" y="20616"/>
                    <a:pt x="7172" y="21016"/>
                  </a:cubicBezTo>
                  <a:cubicBezTo>
                    <a:pt x="7172" y="21149"/>
                    <a:pt x="7172" y="21316"/>
                    <a:pt x="7205" y="21483"/>
                  </a:cubicBezTo>
                  <a:cubicBezTo>
                    <a:pt x="7472" y="23484"/>
                    <a:pt x="7672" y="25452"/>
                    <a:pt x="7872" y="27454"/>
                  </a:cubicBezTo>
                  <a:cubicBezTo>
                    <a:pt x="5070" y="26820"/>
                    <a:pt x="2402" y="25719"/>
                    <a:pt x="0" y="24285"/>
                  </a:cubicBezTo>
                  <a:lnTo>
                    <a:pt x="0" y="24652"/>
                  </a:lnTo>
                  <a:cubicBezTo>
                    <a:pt x="1635" y="25619"/>
                    <a:pt x="3336" y="26386"/>
                    <a:pt x="5070" y="26987"/>
                  </a:cubicBezTo>
                  <a:cubicBezTo>
                    <a:pt x="6004" y="27320"/>
                    <a:pt x="6972" y="27554"/>
                    <a:pt x="7906" y="27787"/>
                  </a:cubicBezTo>
                  <a:cubicBezTo>
                    <a:pt x="8073" y="29455"/>
                    <a:pt x="8239" y="31123"/>
                    <a:pt x="8373" y="32791"/>
                  </a:cubicBezTo>
                  <a:cubicBezTo>
                    <a:pt x="8473" y="33491"/>
                    <a:pt x="8506" y="34225"/>
                    <a:pt x="8540" y="34959"/>
                  </a:cubicBezTo>
                  <a:cubicBezTo>
                    <a:pt x="5704" y="34325"/>
                    <a:pt x="2969" y="33191"/>
                    <a:pt x="500" y="31657"/>
                  </a:cubicBezTo>
                  <a:lnTo>
                    <a:pt x="500" y="31657"/>
                  </a:lnTo>
                  <a:cubicBezTo>
                    <a:pt x="500" y="31790"/>
                    <a:pt x="534" y="31890"/>
                    <a:pt x="534" y="32024"/>
                  </a:cubicBezTo>
                  <a:cubicBezTo>
                    <a:pt x="2202" y="33024"/>
                    <a:pt x="4003" y="33858"/>
                    <a:pt x="5838" y="34492"/>
                  </a:cubicBezTo>
                  <a:cubicBezTo>
                    <a:pt x="6705" y="34759"/>
                    <a:pt x="7639" y="35026"/>
                    <a:pt x="8540" y="35226"/>
                  </a:cubicBezTo>
                  <a:cubicBezTo>
                    <a:pt x="8673" y="37227"/>
                    <a:pt x="8806" y="39196"/>
                    <a:pt x="8840" y="41164"/>
                  </a:cubicBezTo>
                  <a:lnTo>
                    <a:pt x="8806" y="41164"/>
                  </a:lnTo>
                  <a:cubicBezTo>
                    <a:pt x="6438" y="40830"/>
                    <a:pt x="4170" y="40230"/>
                    <a:pt x="2002" y="39396"/>
                  </a:cubicBezTo>
                  <a:lnTo>
                    <a:pt x="2002" y="39396"/>
                  </a:lnTo>
                  <a:cubicBezTo>
                    <a:pt x="2002" y="39529"/>
                    <a:pt x="2035" y="39663"/>
                    <a:pt x="2068" y="39763"/>
                  </a:cubicBezTo>
                  <a:cubicBezTo>
                    <a:pt x="3369" y="40263"/>
                    <a:pt x="4703" y="40697"/>
                    <a:pt x="6038" y="40997"/>
                  </a:cubicBezTo>
                  <a:cubicBezTo>
                    <a:pt x="6905" y="41197"/>
                    <a:pt x="7839" y="41364"/>
                    <a:pt x="8740" y="41497"/>
                  </a:cubicBezTo>
                  <a:lnTo>
                    <a:pt x="8840" y="41497"/>
                  </a:lnTo>
                  <a:cubicBezTo>
                    <a:pt x="8840" y="42331"/>
                    <a:pt x="8873" y="43198"/>
                    <a:pt x="8873" y="44032"/>
                  </a:cubicBezTo>
                  <a:cubicBezTo>
                    <a:pt x="8906" y="47368"/>
                    <a:pt x="8873" y="50737"/>
                    <a:pt x="8673" y="54073"/>
                  </a:cubicBezTo>
                  <a:cubicBezTo>
                    <a:pt x="8773" y="54206"/>
                    <a:pt x="8840" y="54306"/>
                    <a:pt x="8840" y="54306"/>
                  </a:cubicBezTo>
                  <a:cubicBezTo>
                    <a:pt x="8906" y="54206"/>
                    <a:pt x="8940" y="54073"/>
                    <a:pt x="9007" y="54006"/>
                  </a:cubicBezTo>
                  <a:cubicBezTo>
                    <a:pt x="9140" y="51238"/>
                    <a:pt x="9207" y="48469"/>
                    <a:pt x="9207" y="45667"/>
                  </a:cubicBezTo>
                  <a:cubicBezTo>
                    <a:pt x="10074" y="45367"/>
                    <a:pt x="10908" y="45033"/>
                    <a:pt x="11742" y="44666"/>
                  </a:cubicBezTo>
                  <a:cubicBezTo>
                    <a:pt x="11909" y="44566"/>
                    <a:pt x="12109" y="44499"/>
                    <a:pt x="12276" y="44399"/>
                  </a:cubicBezTo>
                  <a:cubicBezTo>
                    <a:pt x="12342" y="44299"/>
                    <a:pt x="12342" y="44166"/>
                    <a:pt x="12376" y="44032"/>
                  </a:cubicBezTo>
                  <a:lnTo>
                    <a:pt x="12376" y="44032"/>
                  </a:lnTo>
                  <a:cubicBezTo>
                    <a:pt x="11342" y="44533"/>
                    <a:pt x="10274" y="45000"/>
                    <a:pt x="9207" y="45367"/>
                  </a:cubicBezTo>
                  <a:cubicBezTo>
                    <a:pt x="9207" y="42965"/>
                    <a:pt x="9140" y="40530"/>
                    <a:pt x="9007" y="38128"/>
                  </a:cubicBezTo>
                  <a:cubicBezTo>
                    <a:pt x="9840" y="37828"/>
                    <a:pt x="10674" y="37494"/>
                    <a:pt x="11442" y="37127"/>
                  </a:cubicBezTo>
                  <a:cubicBezTo>
                    <a:pt x="12075" y="36861"/>
                    <a:pt x="12676" y="36527"/>
                    <a:pt x="13243" y="36227"/>
                  </a:cubicBezTo>
                  <a:lnTo>
                    <a:pt x="13243" y="35893"/>
                  </a:lnTo>
                  <a:cubicBezTo>
                    <a:pt x="11875" y="36627"/>
                    <a:pt x="10474" y="37227"/>
                    <a:pt x="9007" y="37795"/>
                  </a:cubicBezTo>
                  <a:cubicBezTo>
                    <a:pt x="8973" y="36961"/>
                    <a:pt x="8873" y="36127"/>
                    <a:pt x="8840" y="35293"/>
                  </a:cubicBezTo>
                  <a:cubicBezTo>
                    <a:pt x="8840" y="35226"/>
                    <a:pt x="8840" y="35226"/>
                    <a:pt x="8873" y="35126"/>
                  </a:cubicBezTo>
                  <a:cubicBezTo>
                    <a:pt x="8873" y="34859"/>
                    <a:pt x="8873" y="34559"/>
                    <a:pt x="8840" y="34292"/>
                  </a:cubicBezTo>
                  <a:cubicBezTo>
                    <a:pt x="8806" y="33358"/>
                    <a:pt x="8706" y="32391"/>
                    <a:pt x="8640" y="31490"/>
                  </a:cubicBezTo>
                  <a:cubicBezTo>
                    <a:pt x="9507" y="31056"/>
                    <a:pt x="10374" y="30656"/>
                    <a:pt x="11208" y="30156"/>
                  </a:cubicBezTo>
                  <a:cubicBezTo>
                    <a:pt x="11842" y="29789"/>
                    <a:pt x="12476" y="29389"/>
                    <a:pt x="13043" y="28988"/>
                  </a:cubicBezTo>
                  <a:cubicBezTo>
                    <a:pt x="13043" y="28888"/>
                    <a:pt x="13009" y="28788"/>
                    <a:pt x="13009" y="28655"/>
                  </a:cubicBezTo>
                  <a:cubicBezTo>
                    <a:pt x="11642" y="29622"/>
                    <a:pt x="10141" y="30456"/>
                    <a:pt x="8573" y="31156"/>
                  </a:cubicBezTo>
                  <a:cubicBezTo>
                    <a:pt x="8406" y="28788"/>
                    <a:pt x="8173" y="26386"/>
                    <a:pt x="7872" y="24018"/>
                  </a:cubicBezTo>
                  <a:cubicBezTo>
                    <a:pt x="8740" y="23651"/>
                    <a:pt x="9640" y="23217"/>
                    <a:pt x="10474" y="22717"/>
                  </a:cubicBezTo>
                  <a:cubicBezTo>
                    <a:pt x="11008" y="22450"/>
                    <a:pt x="11508" y="22117"/>
                    <a:pt x="12009" y="21783"/>
                  </a:cubicBezTo>
                  <a:cubicBezTo>
                    <a:pt x="11975" y="21650"/>
                    <a:pt x="11975" y="21550"/>
                    <a:pt x="11909" y="21450"/>
                  </a:cubicBezTo>
                  <a:cubicBezTo>
                    <a:pt x="10641" y="22317"/>
                    <a:pt x="9240" y="23117"/>
                    <a:pt x="7839" y="23718"/>
                  </a:cubicBezTo>
                  <a:cubicBezTo>
                    <a:pt x="7806" y="23484"/>
                    <a:pt x="7806" y="23284"/>
                    <a:pt x="7739" y="23017"/>
                  </a:cubicBezTo>
                  <a:cubicBezTo>
                    <a:pt x="7505" y="21116"/>
                    <a:pt x="7239" y="19215"/>
                    <a:pt x="7005" y="17347"/>
                  </a:cubicBezTo>
                  <a:cubicBezTo>
                    <a:pt x="7739" y="16813"/>
                    <a:pt x="8406" y="16212"/>
                    <a:pt x="9073" y="15612"/>
                  </a:cubicBezTo>
                  <a:cubicBezTo>
                    <a:pt x="9474" y="15278"/>
                    <a:pt x="9840" y="14878"/>
                    <a:pt x="10174" y="14545"/>
                  </a:cubicBezTo>
                  <a:cubicBezTo>
                    <a:pt x="10141" y="14445"/>
                    <a:pt x="10074" y="14344"/>
                    <a:pt x="10041" y="14211"/>
                  </a:cubicBezTo>
                  <a:cubicBezTo>
                    <a:pt x="9073" y="15178"/>
                    <a:pt x="8039" y="16146"/>
                    <a:pt x="6972" y="16980"/>
                  </a:cubicBezTo>
                  <a:lnTo>
                    <a:pt x="6205" y="11709"/>
                  </a:lnTo>
                  <a:cubicBezTo>
                    <a:pt x="6138" y="11209"/>
                    <a:pt x="6038" y="10675"/>
                    <a:pt x="5971" y="10141"/>
                  </a:cubicBezTo>
                  <a:cubicBezTo>
                    <a:pt x="6538" y="9274"/>
                    <a:pt x="7072" y="8340"/>
                    <a:pt x="7639" y="7440"/>
                  </a:cubicBezTo>
                  <a:cubicBezTo>
                    <a:pt x="7539" y="7306"/>
                    <a:pt x="7505" y="7173"/>
                    <a:pt x="7472" y="7039"/>
                  </a:cubicBezTo>
                  <a:cubicBezTo>
                    <a:pt x="6972" y="7940"/>
                    <a:pt x="6471" y="8841"/>
                    <a:pt x="5871" y="9674"/>
                  </a:cubicBezTo>
                  <a:cubicBezTo>
                    <a:pt x="5404" y="6606"/>
                    <a:pt x="4904" y="3537"/>
                    <a:pt x="4403" y="468"/>
                  </a:cubicBezTo>
                  <a:cubicBezTo>
                    <a:pt x="4370" y="434"/>
                    <a:pt x="4370" y="368"/>
                    <a:pt x="4370" y="334"/>
                  </a:cubicBezTo>
                  <a:cubicBezTo>
                    <a:pt x="4303" y="134"/>
                    <a:pt x="4203" y="1"/>
                    <a:pt x="4203" y="1"/>
                  </a:cubicBezTo>
                  <a:close/>
                </a:path>
              </a:pathLst>
            </a:custGeom>
            <a:solidFill>
              <a:srgbClr val="0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 rot="-3831004" flipH="1">
            <a:off x="7915108" y="1862817"/>
            <a:ext cx="250232" cy="184201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 flipH="1">
            <a:off x="249684" y="1378419"/>
            <a:ext cx="187675" cy="242300"/>
          </a:xfrm>
          <a:custGeom>
            <a:avLst/>
            <a:gdLst/>
            <a:ahLst/>
            <a:cxnLst/>
            <a:rect l="l" t="t" r="r" b="b"/>
            <a:pathLst>
              <a:path w="7507" h="7269" extrusionOk="0">
                <a:moveTo>
                  <a:pt x="5662" y="1"/>
                </a:moveTo>
                <a:cubicBezTo>
                  <a:pt x="5542" y="1"/>
                  <a:pt x="5423" y="16"/>
                  <a:pt x="5305" y="50"/>
                </a:cubicBezTo>
                <a:cubicBezTo>
                  <a:pt x="4838" y="183"/>
                  <a:pt x="4471" y="584"/>
                  <a:pt x="4304" y="1017"/>
                </a:cubicBezTo>
                <a:cubicBezTo>
                  <a:pt x="4137" y="1451"/>
                  <a:pt x="4137" y="2018"/>
                  <a:pt x="4237" y="2485"/>
                </a:cubicBezTo>
                <a:cubicBezTo>
                  <a:pt x="3837" y="1885"/>
                  <a:pt x="3337" y="1384"/>
                  <a:pt x="2736" y="1117"/>
                </a:cubicBezTo>
                <a:cubicBezTo>
                  <a:pt x="2463" y="988"/>
                  <a:pt x="2158" y="920"/>
                  <a:pt x="1858" y="920"/>
                </a:cubicBezTo>
                <a:cubicBezTo>
                  <a:pt x="1461" y="920"/>
                  <a:pt x="1071" y="1038"/>
                  <a:pt x="768" y="1284"/>
                </a:cubicBezTo>
                <a:cubicBezTo>
                  <a:pt x="234" y="1684"/>
                  <a:pt x="1" y="2485"/>
                  <a:pt x="134" y="3152"/>
                </a:cubicBezTo>
                <a:cubicBezTo>
                  <a:pt x="268" y="3819"/>
                  <a:pt x="635" y="4453"/>
                  <a:pt x="1102" y="4953"/>
                </a:cubicBezTo>
                <a:cubicBezTo>
                  <a:pt x="2411" y="6388"/>
                  <a:pt x="4362" y="7268"/>
                  <a:pt x="6354" y="7268"/>
                </a:cubicBezTo>
                <a:cubicBezTo>
                  <a:pt x="6493" y="7268"/>
                  <a:pt x="6633" y="7264"/>
                  <a:pt x="6772" y="7255"/>
                </a:cubicBezTo>
                <a:cubicBezTo>
                  <a:pt x="6505" y="6521"/>
                  <a:pt x="6606" y="5787"/>
                  <a:pt x="6806" y="5154"/>
                </a:cubicBezTo>
                <a:cubicBezTo>
                  <a:pt x="6972" y="4453"/>
                  <a:pt x="7273" y="3719"/>
                  <a:pt x="7406" y="3019"/>
                </a:cubicBezTo>
                <a:cubicBezTo>
                  <a:pt x="7506" y="2318"/>
                  <a:pt x="7506" y="1518"/>
                  <a:pt x="7139" y="884"/>
                </a:cubicBezTo>
                <a:cubicBezTo>
                  <a:pt x="6834" y="384"/>
                  <a:pt x="6252" y="1"/>
                  <a:pt x="5662" y="1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7960231" y="472773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 rot="320232">
            <a:off x="888804" y="6438073"/>
            <a:ext cx="187684" cy="245615"/>
          </a:xfrm>
          <a:custGeom>
            <a:avLst/>
            <a:gdLst/>
            <a:ahLst/>
            <a:cxnLst/>
            <a:rect l="l" t="t" r="r" b="b"/>
            <a:pathLst>
              <a:path w="13077" h="12835" extrusionOk="0">
                <a:moveTo>
                  <a:pt x="9836" y="0"/>
                </a:moveTo>
                <a:cubicBezTo>
                  <a:pt x="9614" y="0"/>
                  <a:pt x="9392" y="31"/>
                  <a:pt x="9174" y="96"/>
                </a:cubicBezTo>
                <a:cubicBezTo>
                  <a:pt x="8407" y="363"/>
                  <a:pt x="7773" y="1030"/>
                  <a:pt x="7473" y="1797"/>
                </a:cubicBezTo>
                <a:cubicBezTo>
                  <a:pt x="7173" y="2598"/>
                  <a:pt x="7173" y="3565"/>
                  <a:pt x="7340" y="4399"/>
                </a:cubicBezTo>
                <a:cubicBezTo>
                  <a:pt x="6672" y="3365"/>
                  <a:pt x="5838" y="2431"/>
                  <a:pt x="4738" y="1964"/>
                </a:cubicBezTo>
                <a:cubicBezTo>
                  <a:pt x="4275" y="1782"/>
                  <a:pt x="3766" y="1682"/>
                  <a:pt x="3258" y="1682"/>
                </a:cubicBezTo>
                <a:cubicBezTo>
                  <a:pt x="2558" y="1682"/>
                  <a:pt x="1863" y="1872"/>
                  <a:pt x="1302" y="2297"/>
                </a:cubicBezTo>
                <a:cubicBezTo>
                  <a:pt x="335" y="3065"/>
                  <a:pt x="1" y="4399"/>
                  <a:pt x="234" y="5600"/>
                </a:cubicBezTo>
                <a:cubicBezTo>
                  <a:pt x="435" y="6801"/>
                  <a:pt x="1135" y="7868"/>
                  <a:pt x="1936" y="8769"/>
                </a:cubicBezTo>
                <a:cubicBezTo>
                  <a:pt x="4219" y="11330"/>
                  <a:pt x="7616" y="12835"/>
                  <a:pt x="11017" y="12835"/>
                </a:cubicBezTo>
                <a:cubicBezTo>
                  <a:pt x="11292" y="12835"/>
                  <a:pt x="11568" y="12825"/>
                  <a:pt x="11843" y="12805"/>
                </a:cubicBezTo>
                <a:cubicBezTo>
                  <a:pt x="11409" y="11604"/>
                  <a:pt x="11576" y="10270"/>
                  <a:pt x="11809" y="8969"/>
                </a:cubicBezTo>
                <a:cubicBezTo>
                  <a:pt x="12110" y="7768"/>
                  <a:pt x="12577" y="6567"/>
                  <a:pt x="12810" y="5299"/>
                </a:cubicBezTo>
                <a:cubicBezTo>
                  <a:pt x="13077" y="4065"/>
                  <a:pt x="13010" y="2698"/>
                  <a:pt x="12410" y="1597"/>
                </a:cubicBezTo>
                <a:cubicBezTo>
                  <a:pt x="11888" y="663"/>
                  <a:pt x="10869" y="0"/>
                  <a:pt x="9836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 rot="-5399737" flipH="1">
            <a:off x="7469556" y="5300340"/>
            <a:ext cx="2604095" cy="1214527"/>
          </a:xfrm>
          <a:custGeom>
            <a:avLst/>
            <a:gdLst/>
            <a:ahLst/>
            <a:cxnLst/>
            <a:rect l="l" t="t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80477" y="5998234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 rot="-5172981" flipH="1">
            <a:off x="320849" y="-1217880"/>
            <a:ext cx="1763804" cy="3379570"/>
          </a:xfrm>
          <a:custGeom>
            <a:avLst/>
            <a:gdLst/>
            <a:ahLst/>
            <a:cxnLst/>
            <a:rect l="l" t="t" r="r" b="b"/>
            <a:pathLst>
              <a:path w="23593" h="45172" extrusionOk="0">
                <a:moveTo>
                  <a:pt x="14182" y="0"/>
                </a:moveTo>
                <a:cubicBezTo>
                  <a:pt x="13269" y="0"/>
                  <a:pt x="12360" y="159"/>
                  <a:pt x="11498" y="496"/>
                </a:cubicBezTo>
                <a:cubicBezTo>
                  <a:pt x="9055" y="1443"/>
                  <a:pt x="7294" y="3553"/>
                  <a:pt x="5749" y="5663"/>
                </a:cubicBezTo>
                <a:cubicBezTo>
                  <a:pt x="3972" y="8089"/>
                  <a:pt x="2327" y="10647"/>
                  <a:pt x="1363" y="13505"/>
                </a:cubicBezTo>
                <a:cubicBezTo>
                  <a:pt x="1" y="17476"/>
                  <a:pt x="51" y="21779"/>
                  <a:pt x="117" y="25982"/>
                </a:cubicBezTo>
                <a:cubicBezTo>
                  <a:pt x="167" y="30684"/>
                  <a:pt x="234" y="35418"/>
                  <a:pt x="948" y="40070"/>
                </a:cubicBezTo>
                <a:cubicBezTo>
                  <a:pt x="1164" y="41582"/>
                  <a:pt x="1513" y="43160"/>
                  <a:pt x="2559" y="44257"/>
                </a:cubicBezTo>
                <a:cubicBezTo>
                  <a:pt x="3186" y="44907"/>
                  <a:pt x="4093" y="45171"/>
                  <a:pt x="5143" y="45171"/>
                </a:cubicBezTo>
                <a:cubicBezTo>
                  <a:pt x="8549" y="45171"/>
                  <a:pt x="13463" y="42390"/>
                  <a:pt x="15203" y="40967"/>
                </a:cubicBezTo>
                <a:cubicBezTo>
                  <a:pt x="17695" y="38907"/>
                  <a:pt x="19439" y="35718"/>
                  <a:pt x="19140" y="32478"/>
                </a:cubicBezTo>
                <a:cubicBezTo>
                  <a:pt x="18791" y="28706"/>
                  <a:pt x="15801" y="25234"/>
                  <a:pt x="16665" y="21546"/>
                </a:cubicBezTo>
                <a:cubicBezTo>
                  <a:pt x="17279" y="19004"/>
                  <a:pt x="19555" y="17260"/>
                  <a:pt x="21051" y="15083"/>
                </a:cubicBezTo>
                <a:cubicBezTo>
                  <a:pt x="23227" y="11893"/>
                  <a:pt x="23593" y="7424"/>
                  <a:pt x="21566" y="4118"/>
                </a:cubicBezTo>
                <a:cubicBezTo>
                  <a:pt x="20023" y="1602"/>
                  <a:pt x="17086" y="0"/>
                  <a:pt x="14182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 flipH="1">
            <a:off x="5297456" y="683088"/>
            <a:ext cx="326075" cy="428733"/>
          </a:xfrm>
          <a:custGeom>
            <a:avLst/>
            <a:gdLst/>
            <a:ahLst/>
            <a:cxnLst/>
            <a:rect l="l" t="t" r="r" b="b"/>
            <a:pathLst>
              <a:path w="13043" h="12862" extrusionOk="0">
                <a:moveTo>
                  <a:pt x="3220" y="0"/>
                </a:moveTo>
                <a:cubicBezTo>
                  <a:pt x="2199" y="0"/>
                  <a:pt x="1162" y="663"/>
                  <a:pt x="667" y="1597"/>
                </a:cubicBezTo>
                <a:cubicBezTo>
                  <a:pt x="34" y="2697"/>
                  <a:pt x="0" y="4065"/>
                  <a:pt x="234" y="5333"/>
                </a:cubicBezTo>
                <a:cubicBezTo>
                  <a:pt x="501" y="6567"/>
                  <a:pt x="934" y="7768"/>
                  <a:pt x="1234" y="9002"/>
                </a:cubicBezTo>
                <a:cubicBezTo>
                  <a:pt x="1501" y="10269"/>
                  <a:pt x="1601" y="11604"/>
                  <a:pt x="1201" y="12838"/>
                </a:cubicBezTo>
                <a:cubicBezTo>
                  <a:pt x="1446" y="12854"/>
                  <a:pt x="1691" y="12861"/>
                  <a:pt x="1937" y="12861"/>
                </a:cubicBezTo>
                <a:cubicBezTo>
                  <a:pt x="5372" y="12861"/>
                  <a:pt x="8836" y="11352"/>
                  <a:pt x="11108" y="8768"/>
                </a:cubicBezTo>
                <a:cubicBezTo>
                  <a:pt x="11909" y="7868"/>
                  <a:pt x="12609" y="6834"/>
                  <a:pt x="12843" y="5599"/>
                </a:cubicBezTo>
                <a:cubicBezTo>
                  <a:pt x="13043" y="4399"/>
                  <a:pt x="12709" y="3064"/>
                  <a:pt x="11742" y="2330"/>
                </a:cubicBezTo>
                <a:cubicBezTo>
                  <a:pt x="11185" y="1889"/>
                  <a:pt x="10496" y="1690"/>
                  <a:pt x="9808" y="1690"/>
                </a:cubicBezTo>
                <a:cubicBezTo>
                  <a:pt x="9300" y="1690"/>
                  <a:pt x="8793" y="1799"/>
                  <a:pt x="8340" y="1997"/>
                </a:cubicBezTo>
                <a:cubicBezTo>
                  <a:pt x="7205" y="2431"/>
                  <a:pt x="6371" y="3365"/>
                  <a:pt x="5704" y="4399"/>
                </a:cubicBezTo>
                <a:cubicBezTo>
                  <a:pt x="5871" y="3565"/>
                  <a:pt x="5871" y="2597"/>
                  <a:pt x="5571" y="1830"/>
                </a:cubicBezTo>
                <a:cubicBezTo>
                  <a:pt x="5271" y="1030"/>
                  <a:pt x="4670" y="362"/>
                  <a:pt x="3870" y="96"/>
                </a:cubicBezTo>
                <a:cubicBezTo>
                  <a:pt x="3658" y="31"/>
                  <a:pt x="3439" y="0"/>
                  <a:pt x="3220" y="0"/>
                </a:cubicBezTo>
                <a:close/>
              </a:path>
            </a:pathLst>
          </a:custGeom>
          <a:solidFill>
            <a:srgbClr val="F07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08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71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5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49774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735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5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97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42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547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05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695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3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5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37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46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53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2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64344"/>
      </p:ext>
    </p:extLst>
  </p:cSld>
  <p:clrMapOvr>
    <a:masterClrMapping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88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2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21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8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8" y="585216"/>
            <a:ext cx="7290054" cy="149961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17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7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724100"/>
            <a:ext cx="77175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fortaa Regular"/>
              <a:buChar char="●"/>
              <a:defRPr sz="1800"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○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■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●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○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■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●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○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■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4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60" name="Google Shape;1060;p34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724100"/>
            <a:ext cx="77175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fortaa Regular"/>
              <a:buChar char="●"/>
              <a:defRPr sz="1800"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○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■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●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○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■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●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○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 Regular"/>
              <a:buChar char="■"/>
              <a:defRPr>
                <a:solidFill>
                  <a:schemeClr val="accent6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791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35" r:id="rId27"/>
    <p:sldLayoutId id="2147483737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105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6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104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6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9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102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0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8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A47DADC-55EA-4839-91C8-5BCC0EC06F5C}" type="datetime1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12/27/2022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93" r:id="rId12"/>
    <p:sldLayoutId id="2147483794" r:id="rId13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726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09.xml"/><Relationship Id="rId6" Type="http://schemas.microsoft.com/office/2007/relationships/hdphoto" Target="../media/hdphoto3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diagramLayout" Target="../diagrams/layout1.xml"/><Relationship Id="rId4" Type="http://schemas.microsoft.com/office/2007/relationships/hdphoto" Target="../media/hdphoto2.wdp"/><Relationship Id="rId9" Type="http://schemas.openxmlformats.org/officeDocument/2006/relationships/diagramData" Target="../diagrams/data1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Relationship Id="rId6" Type="http://schemas.microsoft.com/office/2007/relationships/hdphoto" Target="../media/hdphoto4.wdp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microsoft.com/office/2007/relationships/hdphoto" Target="../media/hdphoto3.wdp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91398"/>
            <a:ext cx="9144000" cy="164997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atin typeface="Mitr Medium" pitchFamily="2" charset="-34"/>
                <a:cs typeface="Mitr Medium" pitchFamily="2" charset="-34"/>
              </a:rPr>
              <a:t>การขออนุญาตสมุนไพรควบคุม  </a:t>
            </a:r>
            <a:br>
              <a:rPr lang="th-TH" sz="4000" b="1" dirty="0" smtClean="0">
                <a:latin typeface="Mitr Medium" pitchFamily="2" charset="-34"/>
                <a:cs typeface="Mitr Medium" pitchFamily="2" charset="-34"/>
              </a:rPr>
            </a:br>
            <a:r>
              <a:rPr lang="th-TH" sz="4000" b="1" dirty="0" smtClean="0">
                <a:latin typeface="Mitr Medium" pitchFamily="2" charset="-34"/>
                <a:cs typeface="Mitr Medium" pitchFamily="2" charset="-34"/>
              </a:rPr>
              <a:t>(กัญชา)</a:t>
            </a:r>
            <a:r>
              <a:rPr lang="en-US" sz="4000" b="1" dirty="0">
                <a:latin typeface="Mitr Medium" pitchFamily="2" charset="-34"/>
                <a:cs typeface="Mitr Medium" pitchFamily="2" charset="-34"/>
              </a:rPr>
              <a:t/>
            </a:r>
            <a:br>
              <a:rPr lang="en-US" sz="4000" b="1" dirty="0">
                <a:latin typeface="Mitr Medium" pitchFamily="2" charset="-34"/>
                <a:cs typeface="Mitr Medium" pitchFamily="2" charset="-34"/>
              </a:rPr>
            </a:br>
            <a:endParaRPr lang="th-TH" sz="4000" b="1" dirty="0">
              <a:latin typeface="Mitr Medium" pitchFamily="2" charset="-34"/>
              <a:cs typeface="Mitr Medium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87214" y="10462607"/>
            <a:ext cx="875648" cy="383332"/>
          </a:xfrm>
        </p:spPr>
        <p:txBody>
          <a:bodyPr>
            <a:normAutofit fontScale="92500" lnSpcReduction="20000"/>
          </a:bodyPr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</a:rPr>
              <a:pPr/>
              <a:t>1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  <a:latin typeface="Tw Cen MT Condensed" panose="020B0606020104020203"/>
            </a:endParaRPr>
          </a:p>
        </p:txBody>
      </p:sp>
      <p:sp>
        <p:nvSpPr>
          <p:cNvPr id="4" name="AutoShape 2" descr="แพทย์แผนไทยเจ๋ง นำนวัตกรรมรักษา 4 โรคฮิต">
            <a:extLst>
              <a:ext uri="{FF2B5EF4-FFF2-40B4-BE49-F238E27FC236}">
                <a16:creationId xmlns="" xmlns:a16="http://schemas.microsoft.com/office/drawing/2014/main" id="{CD4F8AFC-3E10-4325-BF2C-FC21CF621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1323" y="3276600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แพทย์แผนไทยเจ๋ง นำนวัตกรรมรักษา 4 โรคฮิต">
            <a:extLst>
              <a:ext uri="{FF2B5EF4-FFF2-40B4-BE49-F238E27FC236}">
                <a16:creationId xmlns="" xmlns:a16="http://schemas.microsoft.com/office/drawing/2014/main" id="{1729B426-CF57-4E5F-97DA-38880D2C25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" y="93133"/>
            <a:ext cx="8917354" cy="43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10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96240"/>
              </p:ext>
            </p:extLst>
          </p:nvPr>
        </p:nvGraphicFramePr>
        <p:xfrm>
          <a:off x="151597" y="1412776"/>
          <a:ext cx="8812891" cy="5050903"/>
        </p:xfrm>
        <a:graphic>
          <a:graphicData uri="http://schemas.openxmlformats.org/drawingml/2006/table">
            <a:tbl>
              <a:tblPr firstRow="1" firstCol="1" bandRow="1"/>
              <a:tblGrid>
                <a:gridCol w="1136808"/>
                <a:gridCol w="1224136"/>
                <a:gridCol w="1533966"/>
                <a:gridCol w="1728192"/>
                <a:gridCol w="1440160"/>
                <a:gridCol w="1749629"/>
              </a:tblGrid>
              <a:tr h="5776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ลำดับ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อำเภอ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ประเภทใบอนุญาตขออนุญาตจำหน่าย/แปรรูปสมุนไพรควบคุม</a:t>
                      </a:r>
                      <a:r>
                        <a:rPr lang="th-TH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เพื่อการค้า ( แบบ </a:t>
                      </a:r>
                      <a:r>
                        <a:rPr lang="th-TH" sz="20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ภ.ท</a:t>
                      </a:r>
                      <a:r>
                        <a:rPr lang="th-TH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.11 )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86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ผู้ยื่นคำขออนุญาตฯ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อยู่ระหว่างการออกตรวจสถานประกอบการ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ไม่ผ่านการตรวจสถานประกอบการ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ได้รับการออกใบอนุญาตฯแล้ว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เมือง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วิเชียรบุรี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หล่มสัก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หนองไผ่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ชนแดน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บึงสามพัน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ศรีเทพ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หล่มเก่า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วังโป่ง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เขาค้อ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น้ำหนาว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รวม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48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21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26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0" y="188640"/>
            <a:ext cx="9144000" cy="1155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0261" y="366483"/>
            <a:ext cx="8361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50"/>
              </a:spcAft>
            </a:pPr>
            <a:r>
              <a:rPr lang="th-TH" sz="44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+mj-cs"/>
              </a:rPr>
              <a:t> </a:t>
            </a:r>
            <a:r>
              <a:rPr lang="th-TH" sz="4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th-TH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+mj-cs"/>
              </a:rPr>
              <a:t>การ</a:t>
            </a:r>
            <a:r>
              <a:rPr lang="th-TH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+mj-cs"/>
              </a:rPr>
              <a:t>ให้บริการขอ</a:t>
            </a:r>
            <a:r>
              <a:rPr lang="th-TH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+mj-cs"/>
              </a:rPr>
              <a:t>อนุญาตสมุนไพร</a:t>
            </a:r>
            <a:r>
              <a:rPr lang="th-TH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+mj-cs"/>
              </a:rPr>
              <a:t>ควบคุม (กัญชา)</a:t>
            </a:r>
          </a:p>
        </p:txBody>
      </p:sp>
    </p:spTree>
    <p:extLst>
      <p:ext uri="{BB962C8B-B14F-4D97-AF65-F5344CB8AC3E}">
        <p14:creationId xmlns:p14="http://schemas.microsoft.com/office/powerpoint/2010/main" val="31217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528" y="1301579"/>
            <a:ext cx="5412693" cy="42086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h-TH" sz="3200" b="1" cap="none" dirty="0" smtClean="0">
                <a:ln w="0"/>
                <a:solidFill>
                  <a:srgbClr val="E3860B"/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cap="none" dirty="0" smtClean="0">
                <a:ln w="0"/>
                <a:solidFill>
                  <a:srgbClr val="E3860B"/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cap="none" dirty="0">
                <a:ln w="0"/>
                <a:solidFill>
                  <a:srgbClr val="E3860B"/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cap="none" dirty="0">
                <a:ln w="0"/>
                <a:solidFill>
                  <a:srgbClr val="E3860B"/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บัตร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ประจำตัวพนักงาน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   </a:t>
            </a:r>
            <a:b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ตามพระราชบัญญัติ</a:t>
            </a:r>
            <a:r>
              <a:rPr lang="th-TH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  <a:br>
              <a:rPr lang="th-TH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ส่งเสริมภูมิ</a:t>
            </a:r>
            <a:r>
              <a:rPr lang="th-TH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ปัญญาการแพทย์</a:t>
            </a:r>
            <a:r>
              <a:rPr lang="th-TH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แผนไทย พ.ศ. 2542</a:t>
            </a:r>
            <a:br>
              <a:rPr lang="th-TH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7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7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ตัวแทนรูปภาพ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r="17058"/>
          <a:stretch>
            <a:fillRect/>
          </a:stretch>
        </p:blipFill>
        <p:spPr>
          <a:xfrm>
            <a:off x="5678091" y="1230592"/>
            <a:ext cx="3465909" cy="4208463"/>
          </a:xfrm>
        </p:spPr>
      </p:pic>
    </p:spTree>
    <p:extLst>
      <p:ext uri="{BB962C8B-B14F-4D97-AF65-F5344CB8AC3E}">
        <p14:creationId xmlns:p14="http://schemas.microsoft.com/office/powerpoint/2010/main" val="23452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ห้าเหลี่ยม 4"/>
          <p:cNvSpPr/>
          <p:nvPr/>
        </p:nvSpPr>
        <p:spPr>
          <a:xfrm>
            <a:off x="0" y="287257"/>
            <a:ext cx="9002333" cy="13118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พระราชบัญญัติ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คุ้มครองและส่งเสริมภูมิ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ปัญญาการแพทย์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แผนไทย 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2542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1253" y="1824667"/>
            <a:ext cx="8065395" cy="3108543"/>
          </a:xfrm>
          <a:prstGeom prst="rect">
            <a:avLst/>
          </a:prstGeom>
          <a:ln w="38100">
            <a:solidFill>
              <a:srgbClr val="10B0C6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JasmineUPC" pitchFamily="18" charset="-34"/>
              </a:rPr>
              <a:t>	</a:t>
            </a:r>
          </a:p>
          <a:p>
            <a:pPr algn="ctr"/>
            <a:r>
              <a:rPr lang="th-TH" sz="2800" b="1" dirty="0" smtClean="0">
                <a:latin typeface="JasmineUPC" pitchFamily="18" charset="-34"/>
              </a:rPr>
              <a:t>กำหนดให้</a:t>
            </a:r>
            <a:r>
              <a:rPr lang="th-TH" sz="2800" b="1" dirty="0" smtClean="0">
                <a:latin typeface="JasmineUPC" pitchFamily="18" charset="-34"/>
              </a:rPr>
              <a:t>มีพนักงาน</a:t>
            </a:r>
            <a:r>
              <a:rPr lang="th-TH" sz="2800" b="1" dirty="0">
                <a:latin typeface="JasmineUPC" pitchFamily="18" charset="-34"/>
              </a:rPr>
              <a:t>เจ้าหน้าที่ </a:t>
            </a:r>
            <a:r>
              <a:rPr lang="th-TH" sz="2800" b="1" dirty="0" smtClean="0">
                <a:latin typeface="JasmineUPC" pitchFamily="18" charset="-34"/>
              </a:rPr>
              <a:t>และ</a:t>
            </a:r>
            <a:r>
              <a:rPr lang="th-TH" sz="2800" b="1" dirty="0">
                <a:latin typeface="JasmineUPC" pitchFamily="18" charset="-34"/>
              </a:rPr>
              <a:t>แสดงบัตรประจำตัว </a:t>
            </a:r>
            <a:endParaRPr lang="en-US" sz="2800" b="1" dirty="0" smtClean="0">
              <a:latin typeface="JasmineUPC" pitchFamily="18" charset="-34"/>
            </a:endParaRPr>
          </a:p>
          <a:p>
            <a:pPr algn="ctr"/>
            <a:r>
              <a:rPr lang="th-TH" sz="2800" b="1" dirty="0" smtClean="0">
                <a:latin typeface="JasmineUPC" pitchFamily="18" charset="-34"/>
              </a:rPr>
              <a:t>ใน</a:t>
            </a:r>
            <a:r>
              <a:rPr lang="th-TH" sz="2800" b="1" dirty="0">
                <a:latin typeface="JasmineUPC" pitchFamily="18" charset="-34"/>
              </a:rPr>
              <a:t>การปฏิบัติ</a:t>
            </a:r>
            <a:r>
              <a:rPr lang="th-TH" sz="2800" b="1" dirty="0" smtClean="0">
                <a:latin typeface="JasmineUPC" pitchFamily="18" charset="-34"/>
              </a:rPr>
              <a:t>หน้าที่ตามประกาศกระทรวงสาธารณสุข   </a:t>
            </a:r>
            <a:endParaRPr lang="en-US" sz="2800" b="1" dirty="0" smtClean="0">
              <a:latin typeface="JasmineUPC" pitchFamily="18" charset="-34"/>
            </a:endParaRPr>
          </a:p>
          <a:p>
            <a:pPr algn="ctr"/>
            <a:r>
              <a:rPr lang="th-TH" sz="2800" b="1" dirty="0" smtClean="0">
                <a:latin typeface="JasmineUPC" pitchFamily="18" charset="-34"/>
              </a:rPr>
              <a:t>เรื่อง </a:t>
            </a:r>
            <a:r>
              <a:rPr lang="th-TH" sz="2800" b="1" dirty="0">
                <a:latin typeface="JasmineUPC" pitchFamily="18" charset="-34"/>
              </a:rPr>
              <a:t>แต่งตั้งพนักงานเจ้าหน้าที่เพื่อ</a:t>
            </a:r>
            <a:r>
              <a:rPr lang="th-TH" sz="2800" b="1" dirty="0" smtClean="0">
                <a:latin typeface="JasmineUPC" pitchFamily="18" charset="-34"/>
              </a:rPr>
              <a:t>ปฏิบัติการแพทย์</a:t>
            </a:r>
            <a:r>
              <a:rPr lang="th-TH" sz="2800" b="1" dirty="0">
                <a:latin typeface="JasmineUPC" pitchFamily="18" charset="-34"/>
              </a:rPr>
              <a:t>แผนไทย </a:t>
            </a:r>
            <a:endParaRPr lang="en-US" sz="2800" b="1" dirty="0" smtClean="0">
              <a:latin typeface="JasmineUPC" pitchFamily="18" charset="-34"/>
            </a:endParaRPr>
          </a:p>
          <a:p>
            <a:pPr algn="ctr"/>
            <a:r>
              <a:rPr lang="th-TH" sz="2800" b="1" dirty="0" smtClean="0">
                <a:latin typeface="JasmineUPC" pitchFamily="18" charset="-34"/>
              </a:rPr>
              <a:t>พ.ศ. </a:t>
            </a:r>
            <a:r>
              <a:rPr lang="en-US" sz="2800" b="1" dirty="0" smtClean="0">
                <a:latin typeface="JasmineUPC" pitchFamily="18" charset="-34"/>
              </a:rPr>
              <a:t>2542</a:t>
            </a:r>
            <a:r>
              <a:rPr lang="th-TH" sz="2800" b="1" dirty="0" smtClean="0">
                <a:latin typeface="JasmineUPC" pitchFamily="18" charset="-34"/>
              </a:rPr>
              <a:t>  </a:t>
            </a:r>
            <a:endParaRPr lang="en-US" sz="2800" b="1" dirty="0" smtClean="0">
              <a:latin typeface="JasmineUPC" pitchFamily="18" charset="-34"/>
            </a:endParaRPr>
          </a:p>
          <a:p>
            <a:pPr algn="ctr"/>
            <a:r>
              <a:rPr lang="th-TH" sz="2800" b="1" dirty="0" smtClean="0">
                <a:latin typeface="JasmineUPC" pitchFamily="18" charset="-34"/>
              </a:rPr>
              <a:t>เพื่อ</a:t>
            </a:r>
            <a:r>
              <a:rPr lang="th-TH" sz="2800" b="1" dirty="0">
                <a:latin typeface="JasmineUPC" pitchFamily="18" charset="-34"/>
              </a:rPr>
              <a:t>ปฏิบัติการตาม</a:t>
            </a:r>
            <a:r>
              <a:rPr lang="th-TH" sz="2800" b="1" dirty="0" smtClean="0">
                <a:latin typeface="JasmineUPC" pitchFamily="18" charset="-34"/>
              </a:rPr>
              <a:t>อำนาจที่</a:t>
            </a:r>
            <a:r>
              <a:rPr lang="th-TH" sz="2800" b="1" dirty="0">
                <a:latin typeface="JasmineUPC" pitchFamily="18" charset="-34"/>
              </a:rPr>
              <a:t>กำหนดตามมาตรา </a:t>
            </a:r>
            <a:r>
              <a:rPr lang="en-US" sz="2800" b="1" dirty="0" smtClean="0">
                <a:latin typeface="JasmineUPC" pitchFamily="18" charset="-34"/>
              </a:rPr>
              <a:t>73</a:t>
            </a:r>
            <a:r>
              <a:rPr lang="th-TH" sz="2800" b="1" dirty="0" smtClean="0">
                <a:latin typeface="JasmineUPC" pitchFamily="18" charset="-34"/>
              </a:rPr>
              <a:t> </a:t>
            </a:r>
            <a:r>
              <a:rPr lang="th-TH" sz="2800" b="1" dirty="0" smtClean="0">
                <a:latin typeface="JasmineUPC" pitchFamily="18" charset="-34"/>
              </a:rPr>
              <a:t>และในมาตรา </a:t>
            </a:r>
            <a:r>
              <a:rPr lang="en-US" sz="2800" b="1" dirty="0" smtClean="0">
                <a:latin typeface="JasmineUPC" pitchFamily="18" charset="-34"/>
              </a:rPr>
              <a:t>74</a:t>
            </a:r>
            <a:endParaRPr lang="th-TH" sz="2800" b="1" dirty="0">
              <a:latin typeface="JasmineUPC" pitchFamily="18" charset="-34"/>
            </a:endParaRPr>
          </a:p>
          <a:p>
            <a:pPr algn="ctr"/>
            <a:endParaRPr lang="th-TH" sz="2800" b="1" dirty="0">
              <a:latin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1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/>
          <p:cNvSpPr txBox="1"/>
          <p:nvPr/>
        </p:nvSpPr>
        <p:spPr>
          <a:xfrm>
            <a:off x="1412524" y="1563056"/>
            <a:ext cx="583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17344"/>
              </p:ext>
            </p:extLst>
          </p:nvPr>
        </p:nvGraphicFramePr>
        <p:xfrm>
          <a:off x="251520" y="1872047"/>
          <a:ext cx="8496943" cy="407644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343484"/>
                <a:gridCol w="4212260"/>
                <a:gridCol w="2941199"/>
              </a:tblGrid>
              <a:tr h="1286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th-TH" sz="2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ได้รับบัตรประจำตัวพนักงานเจ้าหน้าที่จำนวน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(ราย)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สำนักงานสาธารณสุขเพชรบูรณ์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สำนักงานสาธารณสุขอำเภอหล่มเก่า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โรงพยาบาลวังโป่ง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โรงพยาบาลชนแดน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โรงพยาบาลส่งเสริมสุขภาพตำบลนาเฉลียง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โรงพยาบาลส่งเสริมสุขภาพตำบลกองทูล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รูปห้าเหลี่ยม 4"/>
          <p:cNvSpPr/>
          <p:nvPr/>
        </p:nvSpPr>
        <p:spPr>
          <a:xfrm>
            <a:off x="0" y="389001"/>
            <a:ext cx="9144000" cy="13118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บัตร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ประจำตัวพนักงานเจ้าหน้าที่   </a:t>
            </a:r>
            <a:b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.คุ้มครอง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และส่งเสริมภูมิ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ปัญญาการแพทย์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แผนไทย พ.ศ. 2542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24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76E43B3-C9F6-4527-8ED0-E8918BB4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254E9F27-02E2-442F-A02B-791FD0A0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0"/>
            <a:ext cx="91428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5037" y="5257257"/>
            <a:ext cx="4688006" cy="90024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>
              <a:buClrTx/>
            </a:pPr>
            <a:r>
              <a:rPr lang="en-US" sz="5400" kern="1200" dirty="0">
                <a:solidFill>
                  <a:srgbClr val="FFFFFF"/>
                </a:solidFill>
                <a:latin typeface="Lucida Handwriting" pitchFamily="66" charset="0"/>
                <a:ea typeface="+mn-ea"/>
                <a:cs typeface="+mn-cs"/>
              </a:rPr>
              <a:t>Thank you</a:t>
            </a:r>
            <a:endParaRPr lang="th-TH" sz="5400" kern="1200" dirty="0">
              <a:solidFill>
                <a:srgbClr val="FFFFFF"/>
              </a:solidFill>
              <a:latin typeface="Lucida Handwriting" pitchFamily="66" charset="0"/>
              <a:ea typeface="+mn-ea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8111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68442"/>
            <a:ext cx="9144000" cy="1155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pic>
        <p:nvPicPr>
          <p:cNvPr id="82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DD36F395-A820-4343-B51D-D97FC8AC93C5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207263">
            <a:off x="4921402" y="2528183"/>
            <a:ext cx="1055359" cy="132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941F4D2C-F611-4DB5-9F21-446F067526A9}"/>
              </a:ext>
            </a:extLst>
          </p:cNvPr>
          <p:cNvPicPr/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7920503">
            <a:off x="395321" y="5719326"/>
            <a:ext cx="879114" cy="1116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0E75C0B-26D6-4261-B564-3A7D6A5DFA18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207263">
            <a:off x="7661348" y="4935047"/>
            <a:ext cx="1476764" cy="1745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5DAA25D-08A2-4F22-82AA-D1AB0E322DFE}"/>
              </a:ext>
            </a:extLst>
          </p:cNvPr>
          <p:cNvPicPr/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20170693">
            <a:off x="7652368" y="25975"/>
            <a:ext cx="1299786" cy="1326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968151" y="268215"/>
            <a:ext cx="6938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50"/>
              </a:spcAft>
            </a:pPr>
            <a:r>
              <a:rPr lang="th-TH" sz="4400" b="1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Angsana New"/>
              </a:rPr>
              <a:t> การขออนุญาตสมุนไพรควบคุม (กัญชา)</a:t>
            </a:r>
            <a:endParaRPr lang="th-TH" sz="4400" b="1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yiji MaHaNiYom BAO 1.2" panose="02000000000000000000" pitchFamily="2" charset="0"/>
              <a:cs typeface="Angsana New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788352285"/>
              </p:ext>
            </p:extLst>
          </p:nvPr>
        </p:nvGraphicFramePr>
        <p:xfrm>
          <a:off x="2638878" y="1469091"/>
          <a:ext cx="6096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16839" r="28026" b="4681"/>
          <a:stretch/>
        </p:blipFill>
        <p:spPr>
          <a:xfrm>
            <a:off x="3205970" y="3255676"/>
            <a:ext cx="631145" cy="829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4"/>
          <a:stretch/>
        </p:blipFill>
        <p:spPr>
          <a:xfrm>
            <a:off x="2962523" y="4605867"/>
            <a:ext cx="579254" cy="719986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51" y="2034673"/>
            <a:ext cx="802630" cy="57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2103"/>
          <a:stretch/>
        </p:blipFill>
        <p:spPr>
          <a:xfrm>
            <a:off x="137118" y="994369"/>
            <a:ext cx="2547392" cy="479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68442"/>
            <a:ext cx="9144000" cy="1155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pic>
        <p:nvPicPr>
          <p:cNvPr id="79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941F4D2C-F611-4DB5-9F21-446F067526A9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7920503">
            <a:off x="395321" y="5719326"/>
            <a:ext cx="879114" cy="1116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5DAA25D-08A2-4F22-82AA-D1AB0E322DFE}"/>
              </a:ext>
            </a:extLst>
          </p:cNvPr>
          <p:cNvPicPr/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20170693">
            <a:off x="7878624" y="25975"/>
            <a:ext cx="1299786" cy="1326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80328" y="349496"/>
            <a:ext cx="7983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50"/>
              </a:spcAft>
            </a:pPr>
            <a:r>
              <a:rPr lang="th-TH" sz="44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Angsana New"/>
              </a:rPr>
              <a:t> </a:t>
            </a:r>
            <a:r>
              <a:rPr lang="th-TH" sz="44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th-TH" sz="4000" b="1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Angsana New"/>
              </a:rPr>
              <a:t>ขั้นตอน</a:t>
            </a:r>
            <a:r>
              <a:rPr lang="th-TH" sz="4000" b="1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Angsana New"/>
              </a:rPr>
              <a:t>การขอ</a:t>
            </a:r>
            <a:r>
              <a:rPr lang="th-TH" sz="4000" b="1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yiji MaHaNiYom BAO 1.2" panose="02000000000000000000" pitchFamily="2" charset="0"/>
                <a:cs typeface="Angsana New"/>
              </a:rPr>
              <a:t>อนุญาตใช้สมุนไพรควบคุม (กัญชา)</a:t>
            </a:r>
          </a:p>
        </p:txBody>
      </p:sp>
      <p:pic>
        <p:nvPicPr>
          <p:cNvPr id="80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0E75C0B-26D6-4261-B564-3A7D6A5DFA18}"/>
              </a:ext>
            </a:extLst>
          </p:cNvPr>
          <p:cNvPicPr/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207263">
            <a:off x="3836970" y="5350633"/>
            <a:ext cx="1247106" cy="1244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5DAA25D-08A2-4F22-82AA-D1AB0E322DFE}"/>
              </a:ext>
            </a:extLst>
          </p:cNvPr>
          <p:cNvPicPr/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946356">
            <a:off x="7258594" y="5055107"/>
            <a:ext cx="1299786" cy="1326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58484999"/>
              </p:ext>
            </p:extLst>
          </p:nvPr>
        </p:nvGraphicFramePr>
        <p:xfrm>
          <a:off x="642651" y="2594918"/>
          <a:ext cx="7957651" cy="36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651" y="1396313"/>
            <a:ext cx="7885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สถานที่ขออนุญาต </a:t>
            </a:r>
            <a:r>
              <a:rPr lang="en-US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 	1. 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กรมการแพทย์แผนไทยและการแพทย์ทางเลือก</a:t>
            </a:r>
            <a:endParaRPr lang="en-US" sz="2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กลุ่มงานการแพทย์แผนไทยและการแพทย์ทางเลือก สำนักงานสาธารณสุขจังหวัด 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   ที่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ที่ตั้งของ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สถานประกอบการ/ กิจการ</a:t>
            </a:r>
            <a:endParaRPr lang="en-US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368" y="4099182"/>
            <a:ext cx="1309305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*</a:t>
            </a:r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ออกตรวจสถานที่</a:t>
            </a:r>
            <a:endParaRPr lang="en-US" b="1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6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4681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07" y="0"/>
            <a:ext cx="4630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1181" y="404242"/>
            <a:ext cx="7877908" cy="119595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ประกาศกระทรวงสาธารณสุข เรื่อง สมุนไพรควบคุม (กัญชา) </a:t>
            </a:r>
            <a:r>
              <a:rPr lang="th-TH" sz="2000" b="1" dirty="0" smtClean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/>
            </a:r>
            <a:br>
              <a:rPr lang="th-TH" sz="2000" b="1" dirty="0" smtClean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</a:br>
            <a:r>
              <a:rPr lang="th-TH" sz="2000" b="1" dirty="0" smtClean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พ.ศ. </a:t>
            </a: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2565 </a:t>
            </a:r>
            <a:r>
              <a:rPr lang="th-TH" sz="2000" b="1" dirty="0" smtClean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ลง</a:t>
            </a: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วันที่ </a:t>
            </a:r>
            <a:r>
              <a:rPr lang="en-US" sz="2000" b="1" dirty="0" smtClean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23 </a:t>
            </a:r>
            <a:r>
              <a:rPr lang="th-TH" sz="2000" b="1" dirty="0" smtClean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พฤศจิกายน </a:t>
            </a: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พ.ศ. 2565</a:t>
            </a:r>
            <a:endParaRPr lang="en-US" sz="2000" b="1" dirty="0">
              <a:solidFill>
                <a:srgbClr val="006600"/>
              </a:solidFill>
              <a:latin typeface="Mitr Medium" pitchFamily="2" charset="-34"/>
              <a:cs typeface="Mitr Medium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1182" y="1600201"/>
            <a:ext cx="7877908" cy="47091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 1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ให้ยกเลิกประกาศกระทรวงสาธารณสุข เรื่อง สมุนไพรควบคุม (กัญชา) พ.ศ. 2565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ลง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วันที่ 16 มิถุนายน พ.ศ. 2565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 2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ให้กัญชา ซึ่งมีชื่อวิทยาศาสตร์ว่า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Cannabis sativa L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วงศ์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Cannabaceae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รวมทั้งชื่อ วิทยาศาสตร์อื่นๆ อันเป็นชื่อพ้อง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เฉพาะส่วนของช่อดอก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เป็นสมุนไพรควบคุม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 3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ผู้ใดประสงค์จะศึกษาวิจัย ส่งออก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จำหน่าย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หรือแปรรูปสมุนไพรควบคุมเพื่อการค้า จะ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กระทำได้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ก็ต่อเมื่อได้รับใบอนุญาตตามมาตรา 46 และผู้รับใบอนุญาตต้องปฏิบัติตามเงื่อนไข ดังต่อไปนี้</a:t>
            </a:r>
          </a:p>
          <a:p>
            <a:pPr marL="288000" lvl="1" indent="0" defTabSz="1008000">
              <a:spcAft>
                <a:spcPts val="0"/>
              </a:spcAft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1) ผู้รับใบอนุญาตให้ศึกษาวิจัย ส่งออก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จำหน่าย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หรือแปรรูปสมุนไพรควบคุมเพื่อการค้าต้อง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จัดทำข้อมูล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เกี่ยวกับแหล่งที่มา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การนำไปใช้ และจำนวน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ที่เก็บไว้ ณ สถานประกอบการ และให้รายงานข้อมูล นั้นต่อนายทะเบียนตามแบบที่อธิบดี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ประกาศกำหนด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288000" lvl="1" indent="0" defTabSz="1008000">
              <a:spcAft>
                <a:spcPts val="0"/>
              </a:spcAft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2) ผู้รับใบอนุญาตให้ส่งออกสมุนไพรควบคุมเพื่อการค้า ต้องแจ้งรายละเอียดการส่งออก ต่อผู้อนุญาตเป็นรายครั้ง ตามแบบที่อธิบดี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ประกาศกำหนด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288000" lvl="1" indent="0" defTabSz="1008000">
              <a:spcAft>
                <a:spcPts val="0"/>
              </a:spcAft>
              <a:buNone/>
            </a:pPr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3)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ห้ามจำหน่าย</a:t>
            </a:r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สมุนไพรควบคุม หรือแปรรูปสมุนไพรควบคุมเพื่อการค้า ให้กับผู้ที่มีอายุ ต่ำกว่ายี่สิบปี สตรีมีครรภ์หรือสตรีให้นม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บุตร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5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1187" y="1600201"/>
            <a:ext cx="7877907" cy="470916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288000" lvl="1" indent="0" defTabSz="1008000">
              <a:spcBef>
                <a:spcPts val="1200"/>
              </a:spcBef>
              <a:buNone/>
            </a:pPr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  <a:p>
            <a:pPr marL="288000" lvl="1" indent="0" defTabSz="1008000"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ห้ามจำหน่าย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สมุนไพรควบคุม หรือแปรรูปสมุนไพรควบคุมเพื่อการค้า ให้กับนักเรียน นิสิตหรือ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นักศึกษา</a:t>
            </a:r>
          </a:p>
          <a:p>
            <a:pPr marL="288000" lvl="1" indent="0" defTabSz="1008000">
              <a:buNone/>
            </a:pP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5) ห้ามจำหน่ายสมุนไพรควบคุมเพื่อการสูบในสถานที่ประกอบการ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เว้นแต่การจำหน่าย โดยผู้ประกอบวิชาชีพเวชกรรม ตามกฎหมายว่าด้วยวิชาชีพเวชกรรม ผู้ประกอบวิชาชีพการแพทย์แผนไทย ผู้ประกอบวิชาชีพการแพทย์แผนไทยประยุกต์ หมอพื้นบ้านที่ได้รับการรับรองตามระเบียบกระทรวง สาธารณสุข ว่าด้วยการรับรองหมอพื้นบ้าน พ.ศ. 2562 และที่แก้ไขเพิ่มเติม ตามกฎหมายว่าด้วยวิชาชีพ การแพทย์แผนไทย ผู้ประกอบโรคศิลปะสาขาการแพทย์แผนจีน ตามกฎหมายว่าด้วยการประกอบโรคศิลปะและผู้ประกอบวิชาชีพทันตก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ตามกฎหมายว่าด้วยวิชาชีพทันตก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ที่ใช้ในการรักษาผู้ป่วยของตน หรือผู้ประกอบวิชาชีพการ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สัตว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แพทย์ ตามกฎหมายว่าด้วยวิชาชีพการ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สัตว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แพทย์ ที่ใช้ในการรักษาสัตว์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288000" lvl="1" indent="0" defTabSz="1008000">
              <a:buNone/>
            </a:pP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6) 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ห้ามจำหน่าย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สมุนไพรควบคุม หรือสินค้าที่แปรรูปจากสมุนไพรควบคุมเพื่อการค้า ผ่าน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เครื่องจำหน่าย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สินค้าอัตโนมัติ (</a:t>
            </a:r>
            <a:r>
              <a:rPr lang="en-US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Vending Machine) 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ผ่านช่องทางอิเล็กทรอนิกส์หรือเครือข่าย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คอมพิวเตอร์</a:t>
            </a:r>
            <a:endParaRPr lang="th-TH" sz="24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8000" lvl="1" indent="0" defTabSz="1008000">
              <a:buNone/>
            </a:pP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7) ห้ามโฆษณาสมุนไพรควบคุมในทุกช่องทางเพื่อ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การค้า</a:t>
            </a:r>
          </a:p>
          <a:p>
            <a:pPr marL="288000" lvl="1" indent="0" defTabSz="1008000">
              <a:buNone/>
            </a:pP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8) ห้ามจำหน่ายสมุนไพรควบคุม หรือสินค้าที่แปรรูปจากสมุนไพรควบคุมเพื่อการค้า ในสถานที่ ดังต่อไปนี้</a:t>
            </a:r>
          </a:p>
          <a:p>
            <a:pPr marL="288000" lvl="1" indent="0" defTabSz="64800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(ก) วัดหรือสถานที่สำหรับปฏิบัติพิธีกรรมทางศาสนา</a:t>
            </a:r>
          </a:p>
          <a:p>
            <a:pPr marL="288000" lvl="1" indent="0" defTabSz="64800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(ข) หอพักตามกฎหมายว่าด้วยหอพัก</a:t>
            </a:r>
          </a:p>
          <a:p>
            <a:pPr marL="288000" lvl="1" indent="0" defTabSz="64800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(ค) สวนสาธารณะ สวนสัตว์ และสวนสนุก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661181" y="404242"/>
            <a:ext cx="7877908" cy="119595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ประกาศกระทรวงสาธารณสุข เรื่อง สมุนไพรควบคุม (กัญชา) </a:t>
            </a:r>
            <a:b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</a:b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พ.ศ. 2565 ลงวันที่ </a:t>
            </a:r>
            <a:r>
              <a:rPr lang="en-US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23 </a:t>
            </a: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พฤศจิกายน พ.ศ. 2565</a:t>
            </a:r>
            <a:endParaRPr lang="en-US" sz="2000" b="1" dirty="0">
              <a:solidFill>
                <a:srgbClr val="006600"/>
              </a:solidFill>
              <a:latin typeface="Mitr Medium" pitchFamily="2" charset="-34"/>
              <a:cs typeface="Mitr Mediu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11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1181" y="404242"/>
            <a:ext cx="7877908" cy="119595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ประกาศกระทรวงสาธารณสุข เรื่อง สมุนไพรควบคุม (กัญชา) </a:t>
            </a:r>
            <a:b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</a:b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พ.ศ. 2565 ลงวันที่ </a:t>
            </a:r>
            <a:r>
              <a:rPr lang="en-US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23 </a:t>
            </a:r>
            <a:r>
              <a:rPr lang="th-TH" sz="2000" b="1" dirty="0">
                <a:solidFill>
                  <a:srgbClr val="006600"/>
                </a:solidFill>
                <a:latin typeface="Mitr Medium" pitchFamily="2" charset="-34"/>
                <a:cs typeface="Mitr Medium" pitchFamily="2" charset="-34"/>
              </a:rPr>
              <a:t>พฤศจิกายน พ.ศ. 2565</a:t>
            </a:r>
            <a:endParaRPr lang="en-US" sz="2000" b="1" dirty="0">
              <a:solidFill>
                <a:srgbClr val="006600"/>
              </a:solidFill>
              <a:latin typeface="Mitr Medium" pitchFamily="2" charset="-34"/>
              <a:cs typeface="Mitr Medium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1182" y="1600201"/>
            <a:ext cx="7877908" cy="47091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ให้ผู้รับใบอนุญาตตามมาตรา 46 อยู่ก่อนวันที่ประกาศนี้ใช้บังคับ เฉพาะในส่วนที่เป็น สมุนไพรควบคุมตามประกาศนี้ ต้องปฏิบัติตามเงื่อนไข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ที่กำหนด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ไว้ในข้อ 3 ของประกาศฉบับนี้ด้วย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การรายงาน และแบบการแจ้งรายละเอียดการส่งออกสมุนไพรควบคุมรายครั้ง ให้เป็นไปตามแบบที่อธิบดี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ประกาศกำหนด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ประกาศ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นี้ให้ใช้บังคับตั้งแต่วันถัดจากวันประกาศในราชกิจจา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นุเบกษา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ไป</a:t>
            </a:r>
          </a:p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ประกาศ ณ วันที่ 11 พฤศจิกายน พ.ศ. 2565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อนุทิน ชาญวีร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กูล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รัฐมนตรีว่าการ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กระทรวงสาธารณสุข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1181" y="764704"/>
            <a:ext cx="7877908" cy="119595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 smtClean="0">
                <a:solidFill>
                  <a:srgbClr val="FF0000"/>
                </a:solidFill>
                <a:latin typeface="Mitr Medium" pitchFamily="2" charset="-34"/>
                <a:cs typeface="Mitr Medium" pitchFamily="2" charset="-34"/>
              </a:rPr>
              <a:t>บทกำหนดโทษ</a:t>
            </a:r>
            <a:endParaRPr lang="en-US" sz="2800" b="1" dirty="0">
              <a:solidFill>
                <a:srgbClr val="FF0000"/>
              </a:solidFill>
              <a:latin typeface="Mitr Medium" pitchFamily="2" charset="-34"/>
              <a:cs typeface="Mitr Medium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1182" y="1960241"/>
            <a:ext cx="7877908" cy="204482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endParaRPr lang="en-US" sz="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ผู้ใด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ฝ่าฝืน จะมีโทษทางอาญา มาตรา 78 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ตาม พ.ร.บ.คุ้มครองและส่งเสริมภูมิปัญญาการแพทย์แผนไทย พ.ศ. 2542</a:t>
            </a:r>
          </a:p>
          <a:p>
            <a:pPr algn="ctr"/>
            <a:r>
              <a:rPr lang="th-TH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มีโทษ จำคุกไม่เกิน 1 ปี หรือปรับไม่เกินสองหมื่นบาท หรือทั้งจำทั้งปรับ 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8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9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21666"/>
              </p:ext>
            </p:extLst>
          </p:nvPr>
        </p:nvGraphicFramePr>
        <p:xfrm>
          <a:off x="642652" y="683920"/>
          <a:ext cx="7745772" cy="533736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009468"/>
                <a:gridCol w="2736304"/>
              </a:tblGrid>
              <a:tr h="1584176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</a:rPr>
                        <a:t>รายงานผลการดำเนินงาน</a:t>
                      </a:r>
                    </a:p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</a:rPr>
                        <a:t>การ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</a:rPr>
                        <a:t>ให้บริการขออ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</a:rPr>
                        <a:t>นุญาตสมุนไพรควบคุม (กัญชา)</a:t>
                      </a:r>
                      <a:endParaRPr lang="th-TH" sz="3200" b="1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JasmineUPC" pitchFamily="18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ผู้ยื่นคำขออนุญาต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ฯ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จำนวน 48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ราย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720000" indent="-457200">
                        <a:buFont typeface="Wingdings" pitchFamily="2" charset="2"/>
                        <a:buChar char="§"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ออกใบอนุญาตแล้ว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จำนวน 26 ราย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720000" indent="-457200">
                        <a:buFont typeface="Wingdings" pitchFamily="2" charset="2"/>
                        <a:buChar char="§"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อยู่ระหว่างการดำเนินงานสำหรับผู้ยื่น </a:t>
                      </a:r>
                    </a:p>
                    <a:p>
                      <a:pPr marL="936000" indent="-864000" defTabSz="1440000"/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     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คำ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ขออนุญาต(เพิ่มเติม)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Arial Unicode MS" panose="020B0604020202020204" pitchFamily="34" charset="-128"/>
                          <a:cs typeface="+mn-cs"/>
                        </a:rPr>
                        <a:t>จำนวน 21 ราย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7200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ไม่ผ่านการตรวจสถานประกอบการ</a:t>
                      </a:r>
                      <a:endParaRPr kumimoji="0" lang="th-TH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  <a:p>
                      <a:pPr marL="936000" indent="-864000" defTabSz="1440000"/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Arial Unicode MS" panose="020B0604020202020204" pitchFamily="34" charset="-128"/>
                          <a:cs typeface="+mn-cs"/>
                        </a:rPr>
                        <a:t>จำนวน 1 ราย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dirty="0" smtClean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 Have Two Dads &lt;3 by Slidesgo">
  <a:themeElements>
    <a:clrScheme name="Simple Light">
      <a:dk1>
        <a:srgbClr val="FFFFFF"/>
      </a:dk1>
      <a:lt1>
        <a:srgbClr val="FFFFFF"/>
      </a:lt1>
      <a:dk2>
        <a:srgbClr val="BBE1F1"/>
      </a:dk2>
      <a:lt2>
        <a:srgbClr val="F0706F"/>
      </a:lt2>
      <a:accent1>
        <a:srgbClr val="0476BC"/>
      </a:accent1>
      <a:accent2>
        <a:srgbClr val="FFB74E"/>
      </a:accent2>
      <a:accent3>
        <a:srgbClr val="055F68"/>
      </a:accent3>
      <a:accent4>
        <a:srgbClr val="038390"/>
      </a:accent4>
      <a:accent5>
        <a:srgbClr val="E5F7FF"/>
      </a:accent5>
      <a:accent6>
        <a:srgbClr val="273238"/>
      </a:accent6>
      <a:hlink>
        <a:srgbClr val="055F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 Have Two Dads &lt;3 by Slidesgo">
  <a:themeElements>
    <a:clrScheme name="Simple Light">
      <a:dk1>
        <a:srgbClr val="FFFFFF"/>
      </a:dk1>
      <a:lt1>
        <a:srgbClr val="FFFFFF"/>
      </a:lt1>
      <a:dk2>
        <a:srgbClr val="BBE1F1"/>
      </a:dk2>
      <a:lt2>
        <a:srgbClr val="F0706F"/>
      </a:lt2>
      <a:accent1>
        <a:srgbClr val="0476BC"/>
      </a:accent1>
      <a:accent2>
        <a:srgbClr val="FFB74E"/>
      </a:accent2>
      <a:accent3>
        <a:srgbClr val="055F68"/>
      </a:accent3>
      <a:accent4>
        <a:srgbClr val="038390"/>
      </a:accent4>
      <a:accent5>
        <a:srgbClr val="E5F7FF"/>
      </a:accent5>
      <a:accent6>
        <a:srgbClr val="273238"/>
      </a:accent6>
      <a:hlink>
        <a:srgbClr val="055F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อินทิกรัล">
  <a:themeElements>
    <a:clrScheme name="อินทิกรัล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อินทิกรัล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อินทิกรัล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1_อินทิกรัล">
  <a:themeElements>
    <a:clrScheme name="อินทิกรัล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อินทิกรัล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อินทิกรัล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2_อินทิกรัล">
  <a:themeElements>
    <a:clrScheme name="อินทิกรัล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อินทิกรัล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อินทิกรัล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3_อินทิกรัล">
  <a:themeElements>
    <a:clrScheme name="อินทิกรัล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อินทิกรัล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อินทิกรัล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8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2840</TotalTime>
  <Words>965</Words>
  <Application>Microsoft Office PowerPoint</Application>
  <PresentationFormat>นำเสนอทางหน้าจอ (4:3)</PresentationFormat>
  <Paragraphs>192</Paragraphs>
  <Slides>14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8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2" baseType="lpstr">
      <vt:lpstr>I Have Two Dads &lt;3 by Slidesgo</vt:lpstr>
      <vt:lpstr>Slidesgo Final Pages</vt:lpstr>
      <vt:lpstr>1_I Have Two Dads &lt;3 by Slidesgo</vt:lpstr>
      <vt:lpstr>อินทิกรัล</vt:lpstr>
      <vt:lpstr>1_อินทิกรัล</vt:lpstr>
      <vt:lpstr>2_อินทิกรัล</vt:lpstr>
      <vt:lpstr>3_อินทิกรัล</vt:lpstr>
      <vt:lpstr>World Wildlife Day</vt:lpstr>
      <vt:lpstr>การขออนุญาตสมุนไพรควบคุม   (กัญชา) </vt:lpstr>
      <vt:lpstr>งานนำเสนอ PowerPoint</vt:lpstr>
      <vt:lpstr>งานนำเสนอ PowerPoint</vt:lpstr>
      <vt:lpstr>งานนำเสนอ PowerPoint</vt:lpstr>
      <vt:lpstr>ประกาศกระทรวงสาธารณสุข เรื่อง สมุนไพรควบคุม (กัญชา)  พ.ศ. 2565 ลงวันที่ 23 พฤศจิกายน พ.ศ. 2565</vt:lpstr>
      <vt:lpstr>ประกาศกระทรวงสาธารณสุข เรื่อง สมุนไพรควบคุม (กัญชา)  พ.ศ. 2565 ลงวันที่ 23 พฤศจิกายน พ.ศ. 2565</vt:lpstr>
      <vt:lpstr>ประกาศกระทรวงสาธารณสุข เรื่อง สมุนไพรควบคุม (กัญชา)  พ.ศ. 2565 ลงวันที่ 23 พฤศจิกายน พ.ศ. 2565</vt:lpstr>
      <vt:lpstr>บทกำหนดโทษ</vt:lpstr>
      <vt:lpstr>งานนำเสนอ PowerPoint</vt:lpstr>
      <vt:lpstr>งานนำเสนอ PowerPoint</vt:lpstr>
      <vt:lpstr>  บัตรประจำตัวพนักงานเจ้าหน้าที่    ตามพระราชบัญญัติคุ้มครอง และส่งเสริมภูมิปัญญาการแพทย์แผนไทย พ.ศ. 2542 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กลุ่มงานการแพทย์แผนไทยและการแพทย์ทางเลือก</dc:title>
  <dc:creator>Supawadee</dc:creator>
  <cp:lastModifiedBy>Supawadee</cp:lastModifiedBy>
  <cp:revision>66</cp:revision>
  <dcterms:created xsi:type="dcterms:W3CDTF">2022-06-30T12:23:20Z</dcterms:created>
  <dcterms:modified xsi:type="dcterms:W3CDTF">2022-12-27T13:51:01Z</dcterms:modified>
</cp:coreProperties>
</file>