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8F60E-23E2-426D-8447-C0E94F7B41D6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852-7FC7-46CE-8951-2B27685D16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751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8F60E-23E2-426D-8447-C0E94F7B41D6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852-7FC7-46CE-8951-2B27685D16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856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8F60E-23E2-426D-8447-C0E94F7B41D6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852-7FC7-46CE-8951-2B27685D16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282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9D9C-7EEE-4D29-ADA8-B5DD36E1CB87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7A-8C39-4EE3-867F-B579D7CD0677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1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9D9C-7EEE-4D29-ADA8-B5DD36E1CB87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7A-8C39-4EE3-867F-B579D7CD067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90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9D9C-7EEE-4D29-ADA8-B5DD36E1CB87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7A-8C39-4EE3-867F-B579D7CD06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1682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9D9C-7EEE-4D29-ADA8-B5DD36E1CB87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7A-8C39-4EE3-867F-B579D7CD067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62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9D9C-7EEE-4D29-ADA8-B5DD36E1CB87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7A-8C39-4EE3-867F-B579D7CD0677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68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9D9C-7EEE-4D29-ADA8-B5DD36E1CB87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7A-8C39-4EE3-867F-B579D7CD06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747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9D9C-7EEE-4D29-ADA8-B5DD36E1CB87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7A-8C39-4EE3-867F-B579D7CD06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0176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9D9C-7EEE-4D29-ADA8-B5DD36E1CB87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7A-8C39-4EE3-867F-B579D7CD06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75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8F60E-23E2-426D-8447-C0E94F7B41D6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852-7FC7-46CE-8951-2B27685D16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5427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9D9C-7EEE-4D29-ADA8-B5DD36E1CB87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7A-8C39-4EE3-867F-B579D7CD0677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54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9D9C-7EEE-4D29-ADA8-B5DD36E1CB87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7A-8C39-4EE3-867F-B579D7CD06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8686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9D9C-7EEE-4D29-ADA8-B5DD36E1CB87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337A-8C39-4EE3-867F-B579D7CD06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57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8F60E-23E2-426D-8447-C0E94F7B41D6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852-7FC7-46CE-8951-2B27685D16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681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8F60E-23E2-426D-8447-C0E94F7B41D6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852-7FC7-46CE-8951-2B27685D16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061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8F60E-23E2-426D-8447-C0E94F7B41D6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852-7FC7-46CE-8951-2B27685D16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528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8F60E-23E2-426D-8447-C0E94F7B41D6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852-7FC7-46CE-8951-2B27685D16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286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8F60E-23E2-426D-8447-C0E94F7B41D6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852-7FC7-46CE-8951-2B27685D16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169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8F60E-23E2-426D-8447-C0E94F7B41D6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852-7FC7-46CE-8951-2B27685D16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368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8F60E-23E2-426D-8447-C0E94F7B41D6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852-7FC7-46CE-8951-2B27685D16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32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F60E-23E2-426D-8447-C0E94F7B41D6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D4852-7FC7-46CE-8951-2B27685D16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528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959D9C-7EEE-4D29-ADA8-B5DD36E1CB87}" type="datetimeFigureOut">
              <a:rPr lang="th-TH" smtClean="0"/>
              <a:t>28/12/65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03337A-8C39-4EE3-867F-B579D7CD06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523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496944" cy="5832648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บทคัดย่องานผู้สูงอายุและวัดส่งเสริมสุขภาพ</a:t>
            </a:r>
            <a:br>
              <a:rPr lang="en-US" sz="3600" dirty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“เมืองที่เป็นมิตรกับผู้สูงอายุ”</a:t>
            </a:r>
            <a:br>
              <a:rPr lang="en-US" sz="3600" dirty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	ตามที่สำนักงานสาธารณสุขจังหวัดเพชรบูรณ์ ดำเนินการคัดเลือกพื้นที่ที่มีความประสงค์สมัครเข้าร่วมโครงการชุมชนต้นแบบเมืองที่เป็นมิตรกับผู้สูงอายุ ศูนย์อนามัยที่ 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พิษณุโลกได้ออกประเมินร่วมกับสำนักงานสาธารณสุขจังหวัดเพชรบูรณ์ ผลปรากฏว่าเทศบาลตำบลท่าข้าม อำเภอชนแดน จังหวัดเพชรบูรณ์ ผ่านเกณฑ์มาตรฐานชุมชนต้นแบบเมืองที่เป็นมิตรกับผู้สูงอายุ ในการนี้จึงขอเชิญตัวแทนเทศบาลตำบลท่าข้าม รับมอบเกียรติบัตรจากนายแพทย์สาธารณสุขจังหวัดเพชรบูรณ์</a:t>
            </a:r>
            <a:br>
              <a:rPr lang="en-US" sz="3600" dirty="0">
                <a:latin typeface="TH SarabunPSK" pitchFamily="34" charset="-34"/>
                <a:cs typeface="TH SarabunPSK" pitchFamily="34" charset="-34"/>
              </a:rPr>
            </a:b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146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0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2"/>
            <a:ext cx="9144000" cy="684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8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0157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99</Words>
  <Application>Microsoft Office PowerPoint</Application>
  <PresentationFormat>นำเสนอทางหน้าจอ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1" baseType="lpstr">
      <vt:lpstr>Arial</vt:lpstr>
      <vt:lpstr>Calibri</vt:lpstr>
      <vt:lpstr>Georgia</vt:lpstr>
      <vt:lpstr>TH SarabunPSK</vt:lpstr>
      <vt:lpstr>Trebuchet MS</vt:lpstr>
      <vt:lpstr>ชุดรูปแบบของ Office</vt:lpstr>
      <vt:lpstr>สลิปสตรีม</vt:lpstr>
      <vt:lpstr>บทคัดย่องานผู้สูงอายุและวัดส่งเสริมสุขภาพ “เมืองที่เป็นมิตรกับผู้สูงอายุ”  ตามที่สำนักงานสาธารณสุขจังหวัดเพชรบูรณ์ ดำเนินการคัดเลือกพื้นที่ที่มีความประสงค์สมัครเข้าร่วมโครงการชุมชนต้นแบบเมืองที่เป็นมิตรกับผู้สูงอายุ ศูนย์อนามัยที่ 2 พิษณุโลกได้ออกประเมินร่วมกับสำนักงานสาธารณสุขจังหวัดเพชรบูรณ์ ผลปรากฏว่าเทศบาลตำบลท่าข้าม อำเภอชนแดน จังหวัดเพชรบูรณ์ ผ่านเกณฑ์มาตรฐานชุมชนต้นแบบเมืองที่เป็นมิตรกับผู้สูงอายุ ในการนี้จึงขอเชิญตัวแทนเทศบาลตำบลท่าข้าม รับมอบเกียรติบัตรจากนายแพทย์สาธารณสุขจังหวัดเพชรบูรณ์ 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FIRST</cp:lastModifiedBy>
  <cp:revision>2</cp:revision>
  <dcterms:created xsi:type="dcterms:W3CDTF">2022-12-26T15:05:12Z</dcterms:created>
  <dcterms:modified xsi:type="dcterms:W3CDTF">2022-12-27T17:28:45Z</dcterms:modified>
</cp:coreProperties>
</file>