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  <a:srgbClr val="EE9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A68409-E897-0F04-8191-CC0D98A22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2248DE9-0E7D-AD30-F9E2-51D48743A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82BADF-A157-B785-8491-E31F8639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B261C0E-52ED-C1DD-36A9-349521F0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90DC3E-2ABD-CB12-EACC-347AEAF4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98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A17521-6ED5-BF15-A9ED-D0989650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963804D-BDD6-050D-050F-4E7B8803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C1A8829-3602-2B0A-E915-E5D665B3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D08B4B-6E39-4C80-7ED9-76CBAFE2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230570-3BD2-7100-9ADD-042589B0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57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55768E1-55BE-621A-62EB-B6C906326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935803D-68FA-B76E-2C62-3515C9594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1B8D90F-B3F0-6F03-8E5E-EECF016A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F8B5D15-F8EA-7135-6E9F-646379D6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AF15EA9-7877-D1D2-539E-491578A7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49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7AF09D-99A2-4D50-86BA-B82F91BB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727E0A-7E85-F7F3-CB9B-E819618A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9A6AFA-DFBF-AE97-889D-AAAD4182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16B4413-6B44-BFD7-FBDB-C1ACB6E2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2D1D7F0-468B-2ACD-3FFF-852398C0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1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6268B1-3076-D683-8552-808FD477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694407-288B-3C25-131A-FB8BAFA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33E1520-9829-E1D6-8765-FE9257CB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2B2ECCF-D514-2E15-AEB3-3E0C8364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DE19D4-3911-00FA-D92F-617D19B8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7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BAAD24-F1E2-0A80-1AAC-0C8E18DE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FA7F258-40F4-B9F2-67EC-A5321C954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288BB44-967F-96CF-4159-4A74DF81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0496E5D-D253-8EEE-1F06-3F244A23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5D34F16-B9E6-4B40-A6AB-C655179E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9CDE08-C448-C8E6-C158-A36CA002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54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E55C28-17FC-DB66-54F4-4B955A01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C5BCF16-2D3E-57D0-92C6-1BF80A61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76D2098-274A-0763-750B-945C81B8B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4C921C0-FA69-B5B0-0517-22EFBF6F1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562CA67-F2BF-1E77-1E3A-FA1708E63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C992E08-B6CE-BD48-BBC4-D46FF5D1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73E2D1F-796D-086D-8447-BA23D40C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4F4AD734-552A-250A-617F-ECD9C8CF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66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DC7FAA-5BA5-E11B-D5AA-55A407E9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848D95E-9F2C-4416-B61E-9D09B6B6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7865E10-9539-B1A8-4A49-C92D6295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EB4E99F-FA66-23A7-632F-1171136B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8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C8C9472-BB49-AB01-6269-0F7EAB83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4347446-737A-B63E-0E2B-DAF9AB3B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046D555-197B-54C6-E4D1-930504E0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99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287AB4-85E2-37D8-024D-AFC07783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066CCB0-AC27-D99F-3FEC-172DD094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28C1489-C1D6-7B9A-11E5-B4B2766B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99CBD4D-C5EA-86C1-B1B2-268C02E6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C5BE3AD-DA81-AF46-3F98-437C04AD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8C0DBC7-EEAF-DC33-AC00-CF78BCFC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84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596843-63E4-16DE-16C1-98F52DFE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DFFB245-80CF-8BB0-3FE6-839D40C20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B2E888A-3031-210F-D282-E9B6673C4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76A8F4D-FE1C-CE11-4D32-347C1819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5488E38-E22F-32D6-10B3-8A4FFEA4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BD0BC35-6021-B4B8-8EC9-917E94AF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38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C4EC6E6-F9DA-4ADC-6DF5-00ED2A4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DC1BB2F-5960-636B-61B3-4D8F4C01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D4225BF-49A9-31B6-B3C0-03063AD28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A81C-A5E4-4C41-8884-DBF3E0768537}" type="datetimeFigureOut">
              <a:rPr lang="th-TH" smtClean="0"/>
              <a:t>26/12/65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576611-2819-0B15-2A1A-1B09135B1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2626948-7554-FD42-1790-CAE0A448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723E-B6DC-42EA-A7FC-38EB469B2A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378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AC957FA-8A8D-77AC-73C6-7F4E6795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5" r="59840" b="6810"/>
          <a:stretch/>
        </p:blipFill>
        <p:spPr>
          <a:xfrm>
            <a:off x="-318540" y="1172024"/>
            <a:ext cx="5566650" cy="50136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1BCFD0-120F-C145-844E-6755EBF14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1272310"/>
            <a:ext cx="8810625" cy="1938993"/>
          </a:xfrm>
          <a:effectLst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รับบริการทำขาเทียมพระราชทานเคลื่อนที่  ครั้งที่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160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ระหว่างวันที่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19 – 24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กุมภาพันธ์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 มหาวิทยาลัยการกีฬาแห่งชาติ  วิทยาเขตเพชรบูรณ์</a:t>
            </a:r>
          </a:p>
        </p:txBody>
      </p:sp>
      <p:pic>
        <p:nvPicPr>
          <p:cNvPr id="1030" name="Picture 6" descr="กระทรวงสาธารณสุข (ประเทศไทย) - วิกิพีเดีย">
            <a:extLst>
              <a:ext uri="{FF2B5EF4-FFF2-40B4-BE49-F238E27FC236}">
                <a16:creationId xmlns:a16="http://schemas.microsoft.com/office/drawing/2014/main" id="{3DD2EA26-9890-0572-4023-39AFDB94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58" y="22433"/>
            <a:ext cx="1406992" cy="14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0D44D46-75D0-A613-5C41-96BC4DD3F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" b="100000" l="1667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7"/>
            <a:ext cx="1814798" cy="1582908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B277634-A1D4-6D4E-EC99-19893FB207B8}"/>
              </a:ext>
            </a:extLst>
          </p:cNvPr>
          <p:cNvSpPr txBox="1"/>
          <p:nvPr/>
        </p:nvSpPr>
        <p:spPr>
          <a:xfrm>
            <a:off x="3018502" y="3326099"/>
            <a:ext cx="6116067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chemeClr val="tx1"/>
                </a:solidFill>
                <a:effectLst/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กลุ่มเป้าหมาย</a:t>
            </a:r>
            <a:r>
              <a:rPr lang="th-TH" dirty="0">
                <a:solidFill>
                  <a:schemeClr val="tx1"/>
                </a:solidFill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 </a:t>
            </a:r>
            <a:r>
              <a:rPr lang="en-US" dirty="0">
                <a:solidFill>
                  <a:schemeClr val="tx1"/>
                </a:solidFill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: </a:t>
            </a:r>
            <a:endParaRPr lang="th-TH" dirty="0">
              <a:solidFill>
                <a:schemeClr val="tx1"/>
              </a:solidFill>
              <a:latin typeface="PK Phuket" pitchFamily="2" charset="-34"/>
              <a:ea typeface="Times New Roman" panose="02020603050405020304" pitchFamily="18" charset="0"/>
              <a:cs typeface="PK Phuket" pitchFamily="2" charset="-34"/>
            </a:endParaRPr>
          </a:p>
          <a:p>
            <a:r>
              <a:rPr lang="th-TH" dirty="0">
                <a:solidFill>
                  <a:schemeClr val="tx1"/>
                </a:solidFill>
                <a:effectLst/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    </a:t>
            </a:r>
            <a:r>
              <a:rPr lang="en-US" dirty="0">
                <a:solidFill>
                  <a:schemeClr val="tx1"/>
                </a:solidFill>
                <a:effectLst/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- </a:t>
            </a:r>
            <a:r>
              <a:rPr lang="th-TH" dirty="0">
                <a:solidFill>
                  <a:schemeClr val="tx1"/>
                </a:solidFill>
                <a:effectLst/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ผู้พิการขาขาดรายใหม่  </a:t>
            </a:r>
          </a:p>
          <a:p>
            <a:r>
              <a:rPr lang="th-TH" dirty="0">
                <a:solidFill>
                  <a:schemeClr val="tx1"/>
                </a:solidFill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    </a:t>
            </a:r>
            <a:r>
              <a:rPr lang="en-US" dirty="0">
                <a:solidFill>
                  <a:schemeClr val="tx1"/>
                </a:solidFill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- </a:t>
            </a:r>
            <a:r>
              <a:rPr lang="th-TH" dirty="0">
                <a:solidFill>
                  <a:schemeClr val="tx1"/>
                </a:solidFill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ผู้พิการ</a:t>
            </a:r>
            <a:r>
              <a:rPr lang="th-TH" dirty="0">
                <a:solidFill>
                  <a:schemeClr val="tx1"/>
                </a:solidFill>
                <a:effectLst/>
                <a:latin typeface="PK Phuket" pitchFamily="2" charset="-34"/>
                <a:ea typeface="Times New Roman" panose="02020603050405020304" pitchFamily="18" charset="0"/>
                <a:cs typeface="PK Phuket" pitchFamily="2" charset="-34"/>
              </a:rPr>
              <a:t>รายเก่าที่ต้องการเปลี่ยนหรือชำรุด</a:t>
            </a:r>
          </a:p>
        </p:txBody>
      </p:sp>
      <p:sp>
        <p:nvSpPr>
          <p:cNvPr id="19" name="คำบรรยายภาพ: สี่เหลี่ยมมุมมน 18">
            <a:extLst>
              <a:ext uri="{FF2B5EF4-FFF2-40B4-BE49-F238E27FC236}">
                <a16:creationId xmlns:a16="http://schemas.microsoft.com/office/drawing/2014/main" id="{A3C12EB2-7773-0ADE-0693-A85169CB2D02}"/>
              </a:ext>
            </a:extLst>
          </p:cNvPr>
          <p:cNvSpPr/>
          <p:nvPr/>
        </p:nvSpPr>
        <p:spPr>
          <a:xfrm rot="21123325">
            <a:off x="6715025" y="3234128"/>
            <a:ext cx="2971876" cy="825138"/>
          </a:xfrm>
          <a:prstGeom prst="wedgeRoundRectCallout">
            <a:avLst>
              <a:gd name="adj1" fmla="val 55229"/>
              <a:gd name="adj2" fmla="val 114044"/>
              <a:gd name="adj3" fmla="val 16667"/>
            </a:avLst>
          </a:prstGeom>
          <a:solidFill>
            <a:srgbClr val="FF66CC"/>
          </a:solidFill>
          <a:ln>
            <a:solidFill>
              <a:srgbClr val="FF3399"/>
            </a:solidFill>
          </a:ln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PK Phuket" pitchFamily="2" charset="-34"/>
                <a:cs typeface="PK Phuket" pitchFamily="2" charset="-34"/>
              </a:rPr>
              <a:t>ผู้พิการที่เข้ารับบริการมีหลักสูตรฝึกอาชีพให้ด้วยนะจ๊ะ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42D8C4EF-F94F-F1B7-FFAC-A2B8393841D9}"/>
              </a:ext>
            </a:extLst>
          </p:cNvPr>
          <p:cNvSpPr txBox="1">
            <a:spLocks/>
          </p:cNvSpPr>
          <p:nvPr/>
        </p:nvSpPr>
        <p:spPr>
          <a:xfrm>
            <a:off x="2553723" y="182341"/>
            <a:ext cx="9822881" cy="11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มูลนิธิขาเทียม</a:t>
            </a:r>
          </a:p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ในสมเด็จพระศรีนครินทราบรมราชชนนี  และจังหวัดเพชรบูรณ์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8BBED2EE-E500-14DB-0ABF-9BBBA141D8F7}"/>
              </a:ext>
            </a:extLst>
          </p:cNvPr>
          <p:cNvSpPr/>
          <p:nvPr/>
        </p:nvSpPr>
        <p:spPr>
          <a:xfrm>
            <a:off x="3867150" y="4763380"/>
            <a:ext cx="5610226" cy="20536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ลงทะเบียนขอรับบริการ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: </a:t>
            </a:r>
            <a:endParaRPr lang="th-TH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nchaStayCute" panose="02000000000000000000" pitchFamily="2" charset="-34"/>
              <a:ea typeface="Times New Roman" panose="02020603050405020304" pitchFamily="18" charset="0"/>
              <a:cs typeface="KanchaStayCute" panose="02000000000000000000" pitchFamily="2" charset="-34"/>
            </a:endParaRPr>
          </a:p>
          <a:p>
            <a:pPr algn="ctr"/>
            <a:r>
              <a:rPr lang="th-TH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รพ.ทุกแห่งในจังหวัดเพชรบูรณ์ </a:t>
            </a:r>
          </a:p>
          <a:p>
            <a:pPr algn="ctr"/>
            <a:r>
              <a:rPr lang="th-TH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(กลุ่มงานกายภาพบำบัด)</a:t>
            </a:r>
          </a:p>
          <a:p>
            <a:pPr algn="ctr"/>
            <a:r>
              <a:rPr lang="th-TH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หรือสอบถามรายละเอียดเพิ่มเติมได้ที่</a:t>
            </a:r>
          </a:p>
          <a:p>
            <a:pPr algn="ctr"/>
            <a:r>
              <a:rPr lang="th-TH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กลุ่มงานส่งเสริมสุขภาพ  </a:t>
            </a:r>
          </a:p>
          <a:p>
            <a:pPr algn="ctr"/>
            <a:r>
              <a:rPr lang="th-TH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chaStayCute" panose="02000000000000000000" pitchFamily="2" charset="-34"/>
                <a:ea typeface="Times New Roman" panose="02020603050405020304" pitchFamily="18" charset="0"/>
                <a:cs typeface="KanchaStayCute" panose="02000000000000000000" pitchFamily="2" charset="-34"/>
              </a:rPr>
              <a:t>สำนักงานสาธารณสุขจังหวัดเพชรบูรณ์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15AC22E8-BA2F-9111-CBDD-20FEBEF5B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6" y="3180177"/>
            <a:ext cx="2634946" cy="37223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DC165C9-DA32-00FC-D275-48A1FA134DE8}"/>
              </a:ext>
            </a:extLst>
          </p:cNvPr>
          <p:cNvSpPr/>
          <p:nvPr/>
        </p:nvSpPr>
        <p:spPr>
          <a:xfrm>
            <a:off x="0" y="6018233"/>
            <a:ext cx="3745483" cy="8173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>
                <a:latin typeface="PK Phuket" pitchFamily="2" charset="-34"/>
                <a:cs typeface="PK Phuket" pitchFamily="2" charset="-34"/>
              </a:rPr>
              <a:t>ฟรีไม่มีค่าใช้จ่าย</a:t>
            </a:r>
            <a:endParaRPr lang="th-TH" sz="4400" b="1" dirty="0">
              <a:latin typeface="PK Phuket" pitchFamily="2" charset="-34"/>
              <a:cs typeface="PK Phuk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5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0166DF-455F-94A0-A71A-E1373769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7239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150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ราย/ขา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 ณ  วันที่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ธันวาคม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07E04491-8328-20FC-D53F-3F44B015B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77696"/>
              </p:ext>
            </p:extLst>
          </p:nvPr>
        </p:nvGraphicFramePr>
        <p:xfrm>
          <a:off x="838199" y="962024"/>
          <a:ext cx="10094912" cy="5749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263">
                  <a:extLst>
                    <a:ext uri="{9D8B030D-6E8A-4147-A177-3AD203B41FA5}">
                      <a16:colId xmlns:a16="http://schemas.microsoft.com/office/drawing/2014/main" val="3498550618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634133031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016389467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397602136"/>
                    </a:ext>
                  </a:extLst>
                </a:gridCol>
              </a:tblGrid>
              <a:tr h="485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(ราย)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ลงข้อมูล (ราย)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41907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อำเภอเมือง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16003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อำเภอหล่มสัก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26884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อำเภอหล่มเก่า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85305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อำเภอเขาค้อ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84034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อำเภอน้ำหนาว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77236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อำเภอชนแดน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23390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อำเภอวังโป่ง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75978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อำเภอหนองไผ่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99539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อำเภอบึงสามพัน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21133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อำเภอวิเชียรบุรี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1908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อำเภอศรีเทพ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72487"/>
                  </a:ext>
                </a:extLst>
              </a:tr>
              <a:tr h="373523"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2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รพ.ค่ายพ่อขุนผาเมือง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90905"/>
                  </a:ext>
                </a:extLst>
              </a:tr>
              <a:tr h="3735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6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034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219</Words>
  <Application>Microsoft Office PowerPoint</Application>
  <PresentationFormat>แบบจอกว้าง</PresentationFormat>
  <Paragraphs>70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KanchaStayCute</vt:lpstr>
      <vt:lpstr>PK Phuket</vt:lpstr>
      <vt:lpstr>TH SarabunPSK</vt:lpstr>
      <vt:lpstr>ธีมของ Office</vt:lpstr>
      <vt:lpstr>รับบริการทำขาเทียมพระราชทานเคลื่อนที่  ครั้งที่  160 ระหว่างวันที่  19 – 24  กุมภาพันธ์  2566 ณ  มหาวิทยาลัยการกีฬาแห่งชาติ  วิทยาเขตเพชรบูรณ์</vt:lpstr>
      <vt:lpstr>กลุ่มเป้าหมาย  150  ราย/ขา  (ข้อมูล  ณ  วันที่  26  ธันวาคม  2565)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ศูนย์ ยืม-คืน</dc:title>
  <dc:creator>TP-PC-003</dc:creator>
  <cp:lastModifiedBy>Narinthorn Sukkasem</cp:lastModifiedBy>
  <cp:revision>45</cp:revision>
  <dcterms:created xsi:type="dcterms:W3CDTF">2022-12-15T13:42:37Z</dcterms:created>
  <dcterms:modified xsi:type="dcterms:W3CDTF">2022-12-26T14:24:27Z</dcterms:modified>
</cp:coreProperties>
</file>