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76" r:id="rId2"/>
    <p:sldId id="294" r:id="rId3"/>
    <p:sldId id="293" r:id="rId4"/>
  </p:sldIdLst>
  <p:sldSz cx="9144000" cy="6858000" type="screen4x3"/>
  <p:notesSz cx="6807200" cy="9939338"/>
  <p:embeddedFontLst>
    <p:embeddedFont>
      <p:font typeface="Angsana New" panose="02020603050405020304" pitchFamily="18" charset="-34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H SarabunPSK" panose="020B0500040200020003" pitchFamily="34" charset="-34"/>
      <p:regular r:id="rId15"/>
      <p:bold r:id="rId16"/>
      <p:italic r:id="rId17"/>
      <p:boldItalic r:id="rId18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189" autoAdjust="0"/>
  </p:normalViewPr>
  <p:slideViewPr>
    <p:cSldViewPr>
      <p:cViewPr varScale="1">
        <p:scale>
          <a:sx n="100" d="100"/>
          <a:sy n="100" d="100"/>
        </p:scale>
        <p:origin x="2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5839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06DB1-9416-4C42-B691-3ED8F1B68EAE}" type="datetimeFigureOut">
              <a:rPr lang="th-TH" smtClean="0"/>
              <a:t>27/12/65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763FE-1162-44A5-BC73-1D57A6A2C6D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9171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BB330-F561-461A-81F8-ED1C966A346B}" type="datetimeFigureOut">
              <a:rPr lang="th-TH" smtClean="0"/>
              <a:t>27/12/65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CEC25-45FC-45C7-BCDB-7F1331458BC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94675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1399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/>
              <a:t>27/12/65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5921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/>
              <a:t>27/12/65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384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/>
              <a:t>27/12/65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787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/>
              <a:t>27/12/65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8177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/>
              <a:t>27/12/65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8931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/>
              <a:t>27/12/65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785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/>
              <a:t>27/12/65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041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/>
              <a:t>27/12/65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517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/>
              <a:t>27/12/65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42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/>
              <a:t>27/12/65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785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/>
              <a:t>27/12/65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242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F0542-4586-4431-AD9B-C20FD62E1449}" type="datetimeFigureOut">
              <a:rPr lang="th-TH" smtClean="0"/>
              <a:t>27/12/65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D16DE-A66D-405D-A126-B050B7EB64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646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1421867" y="980728"/>
            <a:ext cx="657186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th-TH" sz="7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55476" y="14348"/>
            <a:ext cx="657186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th-TH" sz="72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กลุ่มงานประกันสุขภาพ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287429" y="1916832"/>
            <a:ext cx="61024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1.      การจัดสรรเงินค่าบริการทางการแพทย์(ค่าใช้จ่ายสูง) </a:t>
            </a:r>
          </a:p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         ตามหลักเกณฑ์จังหวัด ไตรมาสที่ 4/2565</a:t>
            </a:r>
          </a:p>
          <a:p>
            <a:pPr marL="514350" indent="-514350">
              <a:buAutoNum type="arabicPeriod"/>
            </a:pPr>
            <a:endParaRPr lang="th-TH" b="1" u="sng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195" y="1377642"/>
            <a:ext cx="2195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cs typeface="+mj-cs"/>
              </a:rPr>
              <a:t>เพื่อพิจารณา</a:t>
            </a:r>
          </a:p>
        </p:txBody>
      </p:sp>
    </p:spTree>
    <p:extLst>
      <p:ext uri="{BB962C8B-B14F-4D97-AF65-F5344CB8AC3E}">
        <p14:creationId xmlns:p14="http://schemas.microsoft.com/office/powerpoint/2010/main" val="3456598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8B8944E5-3B7C-1040-B1B4-AEE30C99421B}"/>
              </a:ext>
            </a:extLst>
          </p:cNvPr>
          <p:cNvSpPr/>
          <p:nvPr/>
        </p:nvSpPr>
        <p:spPr>
          <a:xfrm>
            <a:off x="177814" y="13722"/>
            <a:ext cx="8895134" cy="656947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การจัดสรรค่าบริการทางการแพทย์ค่าใช้จ่ายสูงของหน่วยบริการจังหวัดเพชรบูรณ์</a:t>
            </a:r>
          </a:p>
          <a:p>
            <a:pPr algn="ctr"/>
            <a:r>
              <a:rPr lang="th-TH" sz="19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 2565 ไตรมาสที่ </a:t>
            </a:r>
            <a:r>
              <a:rPr lang="th-TH" sz="19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4/2565  (กรกฎาคม-กันยายน  </a:t>
            </a:r>
            <a:r>
              <a:rPr lang="th-TH" sz="19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2565)</a:t>
            </a:r>
            <a:endParaRPr lang="en-US" sz="19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B636ECD-B334-8E93-D40A-16E721615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9144000" cy="454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51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586" y="612103"/>
            <a:ext cx="4694830" cy="5633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730884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50</Words>
  <Application>Microsoft Office PowerPoint</Application>
  <PresentationFormat>นำเสนอทางหน้าจอ (4:3)</PresentationFormat>
  <Paragraphs>7</Paragraphs>
  <Slides>3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</vt:i4>
      </vt:variant>
    </vt:vector>
  </HeadingPairs>
  <TitlesOfParts>
    <vt:vector size="8" baseType="lpstr">
      <vt:lpstr>Angsana New</vt:lpstr>
      <vt:lpstr>Arial</vt:lpstr>
      <vt:lpstr>TH SarabunPSK</vt:lpstr>
      <vt:lpstr>Calibri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Lelouch</dc:creator>
  <cp:lastModifiedBy>SSJ-Phattharasuda</cp:lastModifiedBy>
  <cp:revision>186</cp:revision>
  <cp:lastPrinted>2017-12-27T10:31:01Z</cp:lastPrinted>
  <dcterms:created xsi:type="dcterms:W3CDTF">2017-12-26T03:34:17Z</dcterms:created>
  <dcterms:modified xsi:type="dcterms:W3CDTF">2022-12-27T07:21:24Z</dcterms:modified>
</cp:coreProperties>
</file>