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sldIdLst>
    <p:sldId id="1147" r:id="rId2"/>
    <p:sldId id="3284" r:id="rId3"/>
    <p:sldId id="281" r:id="rId4"/>
    <p:sldId id="3282" r:id="rId5"/>
    <p:sldId id="3283" r:id="rId6"/>
    <p:sldId id="3235" r:id="rId7"/>
    <p:sldId id="3285" r:id="rId8"/>
    <p:sldId id="3245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44"/>
    <a:srgbClr val="FF99CC"/>
    <a:srgbClr val="ED7D31"/>
    <a:srgbClr val="70AD47"/>
    <a:srgbClr val="FF00FF"/>
    <a:srgbClr val="FFC000"/>
    <a:srgbClr val="9999FF"/>
    <a:srgbClr val="CCCCFF"/>
    <a:srgbClr val="FFCCCC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สไตล์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สไตล์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สไตล์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301" autoAdjust="0"/>
  </p:normalViewPr>
  <p:slideViewPr>
    <p:cSldViewPr snapToGrid="0">
      <p:cViewPr varScale="1">
        <p:scale>
          <a:sx n="108" d="100"/>
          <a:sy n="108" d="100"/>
        </p:scale>
        <p:origin x="9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C8522-810F-47C4-A271-DDD675983B7E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83A60-81EB-4233-8137-E4AB1AE99C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405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x-non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Downloading our item form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Premast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Plus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-------------------------------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must attribute the graphics to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plus.premast.com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order to use a content or a part of it, you must attribute it to </a:t>
            </a:r>
            <a:r>
              <a:rPr lang="en-U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plus.premast.com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,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we will be able to continue creating new free PowerPoint graphic resources every day.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free to use this item: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For both personal and commercial projects and to modify it.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In a website or presentation template or as part of your design.</a:t>
            </a:r>
          </a:p>
          <a:p>
            <a:pPr algn="l"/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are not allowed to: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Sub-license, resell or rent it.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Include it in any online or offline archive or database.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49E0A-5FA7-E14A-B845-729754384F48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877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Thank you for Downloading our item form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Premast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Plus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-------------------------------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must attribute the graphics to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plus.premast.com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In order to use a content or a part of it, you must attribute it to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plus.premast.com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,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so we will be able to continue creating new free PowerPoint graphic resources every day.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are free to use this item: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For both personal and commercial projects and to modify it.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In a website or presentation template or as part of your design.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are not allowed to: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Sub-license, resell or rent it.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Include it in any online or offline archive or database.</a:t>
            </a:r>
            <a:endParaRPr lang="ru-RU" dirty="0"/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39F0C-4AD9-0445-8C18-1261DADEDC9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952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Thank you for Downloading our item form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Premast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Plus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-------------------------------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must attribute the graphics to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plus.premast.com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In order to use a content or a part of it, you must attribute it to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plus.premast.com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,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so we will be able to continue creating new free PowerPoint graphic resources every day.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are free to use this item: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For both personal and commercial projects and to modify it.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In a website or presentation template or as part of your design.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are not allowed to: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Sub-license, resell or rent it.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Include it in any online or offline archive or database.</a:t>
            </a:r>
            <a:endParaRPr lang="ru-RU" dirty="0"/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39F0C-4AD9-0445-8C18-1261DADEDC9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952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Thank you for Downloading our item form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Premast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Plus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-------------------------------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must attribute the graphics to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plus.premast.com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In order to use a content or a part of it, you must attribute it to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plus.premast.com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,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so we will be able to continue creating new free PowerPoint graphic resources every day.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are free to use this item: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For both personal and commercial projects and to modify it.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In a website or presentation template or as part of your design.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are not allowed to: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Sub-license, resell or rent it.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Include it in any online or offline archive or database.</a:t>
            </a:r>
            <a:endParaRPr lang="ru-RU" dirty="0"/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39F0C-4AD9-0445-8C18-1261DADEDC94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952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Thank you for Downloading our item form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Premast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Plus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-------------------------------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must attribute the graphics to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plus.premast.com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In order to use a content or a part of it, you must attribute it to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plus.premast.com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,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so we will be able to continue creating new free PowerPoint graphic resources every day.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are free to use this item: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For both personal and commercial projects and to modify it.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In a website or presentation template or as part of your design.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are not allowed to: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Sub-license, resell or rent it.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Include it in any online or offline archive or database.</a:t>
            </a:r>
            <a:endParaRPr lang="x-none" dirty="0">
              <a:solidFill>
                <a:schemeClr val="tx2"/>
              </a:solidFill>
            </a:endParaRP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39F0C-4AD9-0445-8C18-1261DADEDC94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357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Thank you for Downloading our item form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Premast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Plus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-------------------------------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must attribute the graphics to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plus.premast.com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In order to use a content or a part of it, you must attribute it to </a:t>
            </a:r>
            <a:r>
              <a:rPr lang="en-US" sz="1200" dirty="0" err="1">
                <a:solidFill>
                  <a:schemeClr val="tx2"/>
                </a:solidFill>
                <a:latin typeface="Raleway" panose="020B0503030101060003" pitchFamily="34" charset="77"/>
              </a:rPr>
              <a:t>plus.premast.com</a:t>
            </a:r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 ,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so we will be able to continue creating new free PowerPoint graphic resources every day.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are free to use this item: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For both personal and commercial projects and to modify it.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In a website or presentation template or as part of your design.</a:t>
            </a:r>
          </a:p>
          <a:p>
            <a:pPr algn="l"/>
            <a:endParaRPr lang="en-US" sz="1200" dirty="0">
              <a:solidFill>
                <a:schemeClr val="tx2"/>
              </a:solidFill>
              <a:latin typeface="Raleway" panose="020B0503030101060003" pitchFamily="34" charset="77"/>
            </a:endParaRP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You are not allowed to: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Sub-license, resell or rent it.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Raleway" panose="020B0503030101060003" pitchFamily="34" charset="77"/>
              </a:rPr>
              <a:t>- Include it in any online or offline archive or database.</a:t>
            </a:r>
            <a:endParaRPr lang="ru-RU" dirty="0"/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39F0C-4AD9-0445-8C18-1261DADEDC94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981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5061F1-8124-FCDB-B36D-9920CE168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616E355-1313-C600-BF5E-BDCA81C94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265936D-75BF-0A1C-12CC-EB8D19AD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C369E55-9D72-7FEF-E2CD-89AC7499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A19E8D-02CA-4A91-E346-A7CA7ECC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92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978AB32-D1EE-BC9B-AED0-AD19EB0A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7FE5384-DBEB-9E18-17F8-CE05257E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3DA6492-D314-BDC2-2BEA-A66D610F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C83E674-18D2-535B-4D9A-9DA68860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E1CE5CD-D445-7CDD-7D4A-25294185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139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6B5600B-620F-4036-0992-3C720868B2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F84B121-77C7-C136-3056-83E5E55E9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6D9FD39-0818-4AB9-DC16-2C03DBBA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E933417-407E-3A8B-C32D-6DD6E815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4572EB7-B2AC-ABFA-3BDA-C4CE4C46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180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greens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94098F-F4BB-2424-3A6C-1A3579DAE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368480"/>
            <a:ext cx="5508625" cy="5489520"/>
          </a:xfrm>
          <a:custGeom>
            <a:avLst/>
            <a:gdLst>
              <a:gd name="connsiteX0" fmla="*/ 0 w 5508625"/>
              <a:gd name="connsiteY0" fmla="*/ 0 h 5489520"/>
              <a:gd name="connsiteX1" fmla="*/ 5508625 w 5508625"/>
              <a:gd name="connsiteY1" fmla="*/ 0 h 5489520"/>
              <a:gd name="connsiteX2" fmla="*/ 5508625 w 5508625"/>
              <a:gd name="connsiteY2" fmla="*/ 5489520 h 5489520"/>
              <a:gd name="connsiteX3" fmla="*/ 0 w 5508625"/>
              <a:gd name="connsiteY3" fmla="*/ 5489520 h 548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8625" h="5489520">
                <a:moveTo>
                  <a:pt x="0" y="0"/>
                </a:moveTo>
                <a:lnTo>
                  <a:pt x="5508625" y="0"/>
                </a:lnTo>
                <a:lnTo>
                  <a:pt x="5508625" y="5489520"/>
                </a:lnTo>
                <a:lnTo>
                  <a:pt x="0" y="5489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809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76">
            <a:extLst>
              <a:ext uri="{FF2B5EF4-FFF2-40B4-BE49-F238E27FC236}">
                <a16:creationId xmlns:a16="http://schemas.microsoft.com/office/drawing/2014/main" id="{83BD0833-286E-4A7F-AE67-8C2D718F7B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8428" y="3818021"/>
            <a:ext cx="2652058" cy="2069432"/>
          </a:xfrm>
          <a:prstGeom prst="roundRect">
            <a:avLst>
              <a:gd name="adj" fmla="val 757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noFill/>
          </a:ln>
          <a:effectLst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" name="Picture Placeholder 76">
            <a:extLst>
              <a:ext uri="{FF2B5EF4-FFF2-40B4-BE49-F238E27FC236}">
                <a16:creationId xmlns:a16="http://schemas.microsoft.com/office/drawing/2014/main" id="{1096CF2E-FFBC-4814-8A27-2ACA0E918B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656" y="3030261"/>
            <a:ext cx="2652058" cy="2857192"/>
          </a:xfrm>
          <a:prstGeom prst="roundRect">
            <a:avLst>
              <a:gd name="adj" fmla="val 757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noFill/>
          </a:ln>
          <a:effectLst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" name="Picture Placeholder 76">
            <a:extLst>
              <a:ext uri="{FF2B5EF4-FFF2-40B4-BE49-F238E27FC236}">
                <a16:creationId xmlns:a16="http://schemas.microsoft.com/office/drawing/2014/main" id="{C07DB5B3-7FE7-4F7B-A731-64044A930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0082" y="802654"/>
            <a:ext cx="2786312" cy="3480588"/>
          </a:xfrm>
          <a:prstGeom prst="roundRect">
            <a:avLst>
              <a:gd name="adj" fmla="val 757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ln w="25400">
            <a:noFill/>
          </a:ln>
          <a:effectLst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1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B6C99C0-9F99-068A-7046-71780A2D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2C5DD22-5CDE-1995-C46C-7FC4FD843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AF52596-E2D1-D9D6-62E4-9A27D640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E9C533A-7E72-7485-01A2-C0FBF38D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B8C77EB-3189-1941-8DAE-2C82DFF9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093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CAA7FB-8E2E-616A-9823-8DEAF09D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1D98EBC-400D-7A42-CB41-372F88F40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5C73A37-D58C-D1D7-61AD-92720D94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3CBD31-8BB4-514A-000E-D2986431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A2400DD-B1EE-7B36-7D9D-B612E082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637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B94A01-51BF-62AD-ACE1-FDBC3057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D3DC9BC-B2BB-94A7-B08F-89E7B62B1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8701B7D-75C6-5441-B512-163FA0400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F2D2596-AC3D-5361-8C8A-41B2C2EE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3562BBF-4512-49B8-143B-41EAF3AB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A8E0A30-1AEA-AB17-0457-5D53F20F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71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FC62C0-273F-DDBE-E439-00447E5C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EC6607D-3100-E114-7FC3-10CBA2F22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C132D0E-7DC9-4438-5067-A22A0CC41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EEEF24B4-5237-4D0C-4CAA-4A652A3C3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907ADF2-B0EB-BA9C-C456-4A63D29B9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6B7D31E-2F9B-9308-0581-88A66D84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BC50C9-E322-3C2B-E41F-06E8C414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331E43E-F9DA-0454-9712-FF849B52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851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2ABE405-78FB-84FF-5E34-9EB385F9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C6A1B23-F7C1-7FA3-D1AF-7723C395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A977D091-5A1B-E061-E209-02E7D8CC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ACD66D5-22E6-0E3A-CCCF-AC711F00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99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E79AEF6-7FA4-1EB2-70D0-02C86039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5179E04-AE65-38D9-624D-572D23FB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BBC8029-93F3-0C6C-E207-68EC060D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77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4F5A3C-76AE-B01E-37CF-D62AA0BF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C3230A-EF69-2471-0FFF-808D5E6D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A0D3EFE-5EAC-E623-4051-5019DE3C9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4E0D813-5F0B-83C0-AC00-875EE4C86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1F33DA5-3E73-E757-C68E-18C15CF2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A1001FE-085E-A5EF-324F-D63B3296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195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D77374-09E3-CA7D-DC2D-D2C454E1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A3631021-0E88-C241-8F20-CCC37B962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1338557-FE4E-0BDE-3118-4B5D3128C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6131921-6A33-B6E3-03F8-55E45A29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737F417-82B0-6923-A5BE-6C3A043F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DD6105C-4605-C3C8-AE1E-6214CFBA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915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F90CEA50-DAF1-7D4A-9DA3-1BD48F9A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040B7D1-FE9C-C271-F708-B3219CC38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2ECD72C-A0E7-F8B6-1D71-81E9C00E5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C3C75-5049-428E-808A-7DBB56CB1FC2}" type="datetimeFigureOut">
              <a:rPr lang="th-TH" smtClean="0"/>
              <a:t>23/02/66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5B1AF29-1855-B21C-E741-0C0F77748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89EACA3-FC9D-69FC-5D99-9AAF96786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0A4E-1D25-4752-BCC7-BAF5D71A66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84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2">
            <a:extLst>
              <a:ext uri="{FF2B5EF4-FFF2-40B4-BE49-F238E27FC236}">
                <a16:creationId xmlns:a16="http://schemas.microsoft.com/office/drawing/2014/main" id="{FECDBF0A-5D92-AFFA-8592-D5CA2ED77A12}"/>
              </a:ext>
            </a:extLst>
          </p:cNvPr>
          <p:cNvSpPr/>
          <p:nvPr/>
        </p:nvSpPr>
        <p:spPr>
          <a:xfrm rot="10800000" flipH="1">
            <a:off x="69272" y="3534586"/>
            <a:ext cx="4779818" cy="3200400"/>
          </a:xfrm>
          <a:custGeom>
            <a:avLst/>
            <a:gdLst>
              <a:gd name="connsiteX0" fmla="*/ 847105 w 3038960"/>
              <a:gd name="connsiteY0" fmla="*/ 3025595 h 3757536"/>
              <a:gd name="connsiteX1" fmla="*/ 1051534 w 3038960"/>
              <a:gd name="connsiteY1" fmla="*/ 3099172 h 3757536"/>
              <a:gd name="connsiteX2" fmla="*/ 1194086 w 3038960"/>
              <a:gd name="connsiteY2" fmla="*/ 3135681 h 3757536"/>
              <a:gd name="connsiteX3" fmla="*/ 1295011 w 3038960"/>
              <a:gd name="connsiteY3" fmla="*/ 3193390 h 3757536"/>
              <a:gd name="connsiteX4" fmla="*/ 1291612 w 3038960"/>
              <a:gd name="connsiteY4" fmla="*/ 3200795 h 3757536"/>
              <a:gd name="connsiteX5" fmla="*/ 1288412 w 3038960"/>
              <a:gd name="connsiteY5" fmla="*/ 3207199 h 3757536"/>
              <a:gd name="connsiteX6" fmla="*/ 1285412 w 3038960"/>
              <a:gd name="connsiteY6" fmla="*/ 3213403 h 3757536"/>
              <a:gd name="connsiteX7" fmla="*/ 1254701 w 3038960"/>
              <a:gd name="connsiteY7" fmla="*/ 3432390 h 3757536"/>
              <a:gd name="connsiteX8" fmla="*/ 1255103 w 3038960"/>
              <a:gd name="connsiteY8" fmla="*/ 3435994 h 3757536"/>
              <a:gd name="connsiteX9" fmla="*/ 1263739 w 3038960"/>
              <a:gd name="connsiteY9" fmla="*/ 3488648 h 3757536"/>
              <a:gd name="connsiteX10" fmla="*/ 1269366 w 3038960"/>
              <a:gd name="connsiteY10" fmla="*/ 3528688 h 3757536"/>
              <a:gd name="connsiteX11" fmla="*/ 1097687 w 3038960"/>
              <a:gd name="connsiteY11" fmla="*/ 3306590 h 3757536"/>
              <a:gd name="connsiteX12" fmla="*/ 847105 w 3038960"/>
              <a:gd name="connsiteY12" fmla="*/ 3025595 h 3757536"/>
              <a:gd name="connsiteX13" fmla="*/ 747175 w 3038960"/>
              <a:gd name="connsiteY13" fmla="*/ 2956877 h 3757536"/>
              <a:gd name="connsiteX14" fmla="*/ 752382 w 3038960"/>
              <a:gd name="connsiteY14" fmla="*/ 2962085 h 3757536"/>
              <a:gd name="connsiteX15" fmla="*/ 1080279 w 3038960"/>
              <a:gd name="connsiteY15" fmla="*/ 3321194 h 3757536"/>
              <a:gd name="connsiteX16" fmla="*/ 1252759 w 3038960"/>
              <a:gd name="connsiteY16" fmla="*/ 3544494 h 3757536"/>
              <a:gd name="connsiteX17" fmla="*/ 1239144 w 3038960"/>
              <a:gd name="connsiteY17" fmla="*/ 3541284 h 3757536"/>
              <a:gd name="connsiteX18" fmla="*/ 946486 w 3038960"/>
              <a:gd name="connsiteY18" fmla="*/ 3567553 h 3757536"/>
              <a:gd name="connsiteX19" fmla="*/ 773158 w 3038960"/>
              <a:gd name="connsiteY19" fmla="*/ 3631520 h 3757536"/>
              <a:gd name="connsiteX20" fmla="*/ 779405 w 3038960"/>
              <a:gd name="connsiteY20" fmla="*/ 3333245 h 3757536"/>
              <a:gd name="connsiteX21" fmla="*/ 765688 w 3038960"/>
              <a:gd name="connsiteY21" fmla="*/ 3138657 h 3757536"/>
              <a:gd name="connsiteX22" fmla="*/ 747175 w 3038960"/>
              <a:gd name="connsiteY22" fmla="*/ 2956877 h 3757536"/>
              <a:gd name="connsiteX23" fmla="*/ 460275 w 3038960"/>
              <a:gd name="connsiteY23" fmla="*/ 2896869 h 3757536"/>
              <a:gd name="connsiteX24" fmla="*/ 467687 w 3038960"/>
              <a:gd name="connsiteY24" fmla="*/ 2905481 h 3757536"/>
              <a:gd name="connsiteX25" fmla="*/ 483723 w 3038960"/>
              <a:gd name="connsiteY25" fmla="*/ 2946327 h 3757536"/>
              <a:gd name="connsiteX26" fmla="*/ 501606 w 3038960"/>
              <a:gd name="connsiteY26" fmla="*/ 3070652 h 3757536"/>
              <a:gd name="connsiteX27" fmla="*/ 508301 w 3038960"/>
              <a:gd name="connsiteY27" fmla="*/ 3237011 h 3757536"/>
              <a:gd name="connsiteX28" fmla="*/ 519646 w 3038960"/>
              <a:gd name="connsiteY28" fmla="*/ 3489252 h 3757536"/>
              <a:gd name="connsiteX29" fmla="*/ 470492 w 3038960"/>
              <a:gd name="connsiteY29" fmla="*/ 3286037 h 3757536"/>
              <a:gd name="connsiteX30" fmla="*/ 450342 w 3038960"/>
              <a:gd name="connsiteY30" fmla="*/ 3039396 h 3757536"/>
              <a:gd name="connsiteX31" fmla="*/ 460275 w 3038960"/>
              <a:gd name="connsiteY31" fmla="*/ 2896869 h 3757536"/>
              <a:gd name="connsiteX32" fmla="*/ 0 w 3038960"/>
              <a:gd name="connsiteY32" fmla="*/ 2566375 h 3757536"/>
              <a:gd name="connsiteX33" fmla="*/ 0 w 3038960"/>
              <a:gd name="connsiteY33" fmla="*/ 2697535 h 3757536"/>
              <a:gd name="connsiteX34" fmla="*/ 1653 w 3038960"/>
              <a:gd name="connsiteY34" fmla="*/ 2676961 h 3757536"/>
              <a:gd name="connsiteX35" fmla="*/ 7898 w 3038960"/>
              <a:gd name="connsiteY35" fmla="*/ 2604556 h 3757536"/>
              <a:gd name="connsiteX36" fmla="*/ 8098 w 3038960"/>
              <a:gd name="connsiteY36" fmla="*/ 2603955 h 3757536"/>
              <a:gd name="connsiteX37" fmla="*/ 3226 w 3038960"/>
              <a:gd name="connsiteY37" fmla="*/ 2571272 h 3757536"/>
              <a:gd name="connsiteX38" fmla="*/ 476865 w 3038960"/>
              <a:gd name="connsiteY38" fmla="*/ 2554890 h 3757536"/>
              <a:gd name="connsiteX39" fmla="*/ 1140744 w 3038960"/>
              <a:gd name="connsiteY39" fmla="*/ 2586942 h 3757536"/>
              <a:gd name="connsiteX40" fmla="*/ 1321733 w 3038960"/>
              <a:gd name="connsiteY40" fmla="*/ 2623072 h 3757536"/>
              <a:gd name="connsiteX41" fmla="*/ 1434262 w 3038960"/>
              <a:gd name="connsiteY41" fmla="*/ 2669976 h 3757536"/>
              <a:gd name="connsiteX42" fmla="*/ 1434274 w 3038960"/>
              <a:gd name="connsiteY42" fmla="*/ 2691196 h 3757536"/>
              <a:gd name="connsiteX43" fmla="*/ 1416537 w 3038960"/>
              <a:gd name="connsiteY43" fmla="*/ 2840725 h 3757536"/>
              <a:gd name="connsiteX44" fmla="*/ 1378567 w 3038960"/>
              <a:gd name="connsiteY44" fmla="*/ 2964820 h 3757536"/>
              <a:gd name="connsiteX45" fmla="*/ 1318297 w 3038960"/>
              <a:gd name="connsiteY45" fmla="*/ 2938964 h 3757536"/>
              <a:gd name="connsiteX46" fmla="*/ 1143687 w 3038960"/>
              <a:gd name="connsiteY46" fmla="*/ 2848387 h 3757536"/>
              <a:gd name="connsiteX47" fmla="*/ 1010729 w 3038960"/>
              <a:gd name="connsiteY47" fmla="*/ 2785458 h 3757536"/>
              <a:gd name="connsiteX48" fmla="*/ 938250 w 3038960"/>
              <a:gd name="connsiteY48" fmla="*/ 2764200 h 3757536"/>
              <a:gd name="connsiteX49" fmla="*/ 895816 w 3038960"/>
              <a:gd name="connsiteY49" fmla="*/ 2774186 h 3757536"/>
              <a:gd name="connsiteX50" fmla="*/ 895216 w 3038960"/>
              <a:gd name="connsiteY50" fmla="*/ 2775187 h 3757536"/>
              <a:gd name="connsiteX51" fmla="*/ 894816 w 3038960"/>
              <a:gd name="connsiteY51" fmla="*/ 2776387 h 3757536"/>
              <a:gd name="connsiteX52" fmla="*/ 966520 w 3038960"/>
              <a:gd name="connsiteY52" fmla="*/ 2846091 h 3757536"/>
              <a:gd name="connsiteX53" fmla="*/ 1156750 w 3038960"/>
              <a:gd name="connsiteY53" fmla="*/ 2945484 h 3757536"/>
              <a:gd name="connsiteX54" fmla="*/ 1237444 w 3038960"/>
              <a:gd name="connsiteY54" fmla="*/ 2980560 h 3757536"/>
              <a:gd name="connsiteX55" fmla="*/ 1318752 w 3038960"/>
              <a:gd name="connsiteY55" fmla="*/ 3041460 h 3757536"/>
              <a:gd name="connsiteX56" fmla="*/ 1303408 w 3038960"/>
              <a:gd name="connsiteY56" fmla="*/ 3171774 h 3757536"/>
              <a:gd name="connsiteX57" fmla="*/ 1203084 w 3038960"/>
              <a:gd name="connsiteY57" fmla="*/ 3115067 h 3757536"/>
              <a:gd name="connsiteX58" fmla="*/ 1052923 w 3038960"/>
              <a:gd name="connsiteY58" fmla="*/ 3076552 h 3757536"/>
              <a:gd name="connsiteX59" fmla="*/ 716112 w 3038960"/>
              <a:gd name="connsiteY59" fmla="*/ 2894602 h 3757536"/>
              <a:gd name="connsiteX60" fmla="*/ 715912 w 3038960"/>
              <a:gd name="connsiteY60" fmla="*/ 2894803 h 3757536"/>
              <a:gd name="connsiteX61" fmla="*/ 351592 w 3038960"/>
              <a:gd name="connsiteY61" fmla="*/ 2555293 h 3757536"/>
              <a:gd name="connsiteX62" fmla="*/ 476865 w 3038960"/>
              <a:gd name="connsiteY62" fmla="*/ 2554890 h 3757536"/>
              <a:gd name="connsiteX63" fmla="*/ 282111 w 3038960"/>
              <a:gd name="connsiteY63" fmla="*/ 2523026 h 3757536"/>
              <a:gd name="connsiteX64" fmla="*/ 699906 w 3038960"/>
              <a:gd name="connsiteY64" fmla="*/ 2910809 h 3757536"/>
              <a:gd name="connsiteX65" fmla="*/ 710121 w 3038960"/>
              <a:gd name="connsiteY65" fmla="*/ 2920624 h 3757536"/>
              <a:gd name="connsiteX66" fmla="*/ 728547 w 3038960"/>
              <a:gd name="connsiteY66" fmla="*/ 2938651 h 3757536"/>
              <a:gd name="connsiteX67" fmla="*/ 743270 w 3038960"/>
              <a:gd name="connsiteY67" fmla="*/ 3142649 h 3757536"/>
              <a:gd name="connsiteX68" fmla="*/ 756584 w 3038960"/>
              <a:gd name="connsiteY68" fmla="*/ 3333634 h 3757536"/>
              <a:gd name="connsiteX69" fmla="*/ 750340 w 3038960"/>
              <a:gd name="connsiteY69" fmla="*/ 3637513 h 3757536"/>
              <a:gd name="connsiteX70" fmla="*/ 681082 w 3038960"/>
              <a:gd name="connsiteY70" fmla="*/ 3649487 h 3757536"/>
              <a:gd name="connsiteX71" fmla="*/ 551723 w 3038960"/>
              <a:gd name="connsiteY71" fmla="*/ 3576951 h 3757536"/>
              <a:gd name="connsiteX72" fmla="*/ 530922 w 3038960"/>
              <a:gd name="connsiteY72" fmla="*/ 3236423 h 3757536"/>
              <a:gd name="connsiteX73" fmla="*/ 524427 w 3038960"/>
              <a:gd name="connsiteY73" fmla="*/ 3069464 h 3757536"/>
              <a:gd name="connsiteX74" fmla="*/ 505541 w 3038960"/>
              <a:gd name="connsiteY74" fmla="*/ 2940534 h 3757536"/>
              <a:gd name="connsiteX75" fmla="*/ 486698 w 3038960"/>
              <a:gd name="connsiteY75" fmla="*/ 2893279 h 3757536"/>
              <a:gd name="connsiteX76" fmla="*/ 458662 w 3038960"/>
              <a:gd name="connsiteY76" fmla="*/ 2874447 h 3757536"/>
              <a:gd name="connsiteX77" fmla="*/ 454459 w 3038960"/>
              <a:gd name="connsiteY77" fmla="*/ 2875045 h 3757536"/>
              <a:gd name="connsiteX78" fmla="*/ 427521 w 3038960"/>
              <a:gd name="connsiteY78" fmla="*/ 3039384 h 3757536"/>
              <a:gd name="connsiteX79" fmla="*/ 448073 w 3038960"/>
              <a:gd name="connsiteY79" fmla="*/ 3289628 h 3757536"/>
              <a:gd name="connsiteX80" fmla="*/ 498632 w 3038960"/>
              <a:gd name="connsiteY80" fmla="*/ 3499451 h 3757536"/>
              <a:gd name="connsiteX81" fmla="*/ 530148 w 3038960"/>
              <a:gd name="connsiteY81" fmla="*/ 3663020 h 3757536"/>
              <a:gd name="connsiteX82" fmla="*/ 469926 w 3038960"/>
              <a:gd name="connsiteY82" fmla="*/ 3725246 h 3757536"/>
              <a:gd name="connsiteX83" fmla="*/ 321660 w 3038960"/>
              <a:gd name="connsiteY83" fmla="*/ 3486144 h 3757536"/>
              <a:gd name="connsiteX84" fmla="*/ 252001 w 3038960"/>
              <a:gd name="connsiteY84" fmla="*/ 3121567 h 3757536"/>
              <a:gd name="connsiteX85" fmla="*/ 282111 w 3038960"/>
              <a:gd name="connsiteY85" fmla="*/ 2523026 h 3757536"/>
              <a:gd name="connsiteX86" fmla="*/ 0 w 3038960"/>
              <a:gd name="connsiteY86" fmla="*/ 1941833 h 3757536"/>
              <a:gd name="connsiteX87" fmla="*/ 0 w 3038960"/>
              <a:gd name="connsiteY87" fmla="*/ 1958343 h 3757536"/>
              <a:gd name="connsiteX88" fmla="*/ 1681 w 3038960"/>
              <a:gd name="connsiteY88" fmla="*/ 1954281 h 3757536"/>
              <a:gd name="connsiteX89" fmla="*/ 1801480 w 3038960"/>
              <a:gd name="connsiteY89" fmla="*/ 1935193 h 3757536"/>
              <a:gd name="connsiteX90" fmla="*/ 1801482 w 3038960"/>
              <a:gd name="connsiteY90" fmla="*/ 1935197 h 3757536"/>
              <a:gd name="connsiteX91" fmla="*/ 1801481 w 3038960"/>
              <a:gd name="connsiteY91" fmla="*/ 1935197 h 3757536"/>
              <a:gd name="connsiteX92" fmla="*/ 2314330 w 3038960"/>
              <a:gd name="connsiteY92" fmla="*/ 1208938 h 3757536"/>
              <a:gd name="connsiteX93" fmla="*/ 2319031 w 3038960"/>
              <a:gd name="connsiteY93" fmla="*/ 1210070 h 3757536"/>
              <a:gd name="connsiteX94" fmla="*/ 2319619 w 3038960"/>
              <a:gd name="connsiteY94" fmla="*/ 1211815 h 3757536"/>
              <a:gd name="connsiteX95" fmla="*/ 2338471 w 3038960"/>
              <a:gd name="connsiteY95" fmla="*/ 1222069 h 3757536"/>
              <a:gd name="connsiteX96" fmla="*/ 2325513 w 3038960"/>
              <a:gd name="connsiteY96" fmla="*/ 1229306 h 3757536"/>
              <a:gd name="connsiteX97" fmla="*/ 2319619 w 3038960"/>
              <a:gd name="connsiteY97" fmla="*/ 1211815 h 3757536"/>
              <a:gd name="connsiteX98" fmla="*/ 1055304 w 3038960"/>
              <a:gd name="connsiteY98" fmla="*/ 1156597 h 3757536"/>
              <a:gd name="connsiteX99" fmla="*/ 1055191 w 3038960"/>
              <a:gd name="connsiteY99" fmla="*/ 1158212 h 3757536"/>
              <a:gd name="connsiteX100" fmla="*/ 1054118 w 3038960"/>
              <a:gd name="connsiteY100" fmla="*/ 1157689 h 3757536"/>
              <a:gd name="connsiteX101" fmla="*/ 712035 w 3038960"/>
              <a:gd name="connsiteY101" fmla="*/ 1071685 h 3757536"/>
              <a:gd name="connsiteX102" fmla="*/ 190777 w 3038960"/>
              <a:gd name="connsiteY102" fmla="*/ 1304842 h 3757536"/>
              <a:gd name="connsiteX103" fmla="*/ 156155 w 3038960"/>
              <a:gd name="connsiteY103" fmla="*/ 1325443 h 3757536"/>
              <a:gd name="connsiteX104" fmla="*/ 11741 w 3038960"/>
              <a:gd name="connsiteY104" fmla="*/ 1409469 h 3757536"/>
              <a:gd name="connsiteX105" fmla="*/ 0 w 3038960"/>
              <a:gd name="connsiteY105" fmla="*/ 1415923 h 3757536"/>
              <a:gd name="connsiteX106" fmla="*/ 0 w 3038960"/>
              <a:gd name="connsiteY106" fmla="*/ 1441793 h 3757536"/>
              <a:gd name="connsiteX107" fmla="*/ 22286 w 3038960"/>
              <a:gd name="connsiteY107" fmla="*/ 1429569 h 3757536"/>
              <a:gd name="connsiteX108" fmla="*/ 167577 w 3038960"/>
              <a:gd name="connsiteY108" fmla="*/ 1344867 h 3757536"/>
              <a:gd name="connsiteX109" fmla="*/ 202399 w 3038960"/>
              <a:gd name="connsiteY109" fmla="*/ 1324467 h 3757536"/>
              <a:gd name="connsiteX110" fmla="*/ 740182 w 3038960"/>
              <a:gd name="connsiteY110" fmla="*/ 1103146 h 3757536"/>
              <a:gd name="connsiteX111" fmla="*/ 798874 w 3038960"/>
              <a:gd name="connsiteY111" fmla="*/ 1173843 h 3757536"/>
              <a:gd name="connsiteX112" fmla="*/ 814306 w 3038960"/>
              <a:gd name="connsiteY112" fmla="*/ 1206882 h 3757536"/>
              <a:gd name="connsiteX113" fmla="*/ 867786 w 3038960"/>
              <a:gd name="connsiteY113" fmla="*/ 1263564 h 3757536"/>
              <a:gd name="connsiteX114" fmla="*/ 884411 w 3038960"/>
              <a:gd name="connsiteY114" fmla="*/ 1281389 h 3757536"/>
              <a:gd name="connsiteX115" fmla="*/ 737273 w 3038960"/>
              <a:gd name="connsiteY115" fmla="*/ 1279509 h 3757536"/>
              <a:gd name="connsiteX116" fmla="*/ 514706 w 3038960"/>
              <a:gd name="connsiteY116" fmla="*/ 1355862 h 3757536"/>
              <a:gd name="connsiteX117" fmla="*/ 91371 w 3038960"/>
              <a:gd name="connsiteY117" fmla="*/ 1612707 h 3757536"/>
              <a:gd name="connsiteX118" fmla="*/ 0 w 3038960"/>
              <a:gd name="connsiteY118" fmla="*/ 1673201 h 3757536"/>
              <a:gd name="connsiteX119" fmla="*/ 0 w 3038960"/>
              <a:gd name="connsiteY119" fmla="*/ 1700381 h 3757536"/>
              <a:gd name="connsiteX120" fmla="*/ 111908 w 3038960"/>
              <a:gd name="connsiteY120" fmla="*/ 1626466 h 3757536"/>
              <a:gd name="connsiteX121" fmla="*/ 525527 w 3038960"/>
              <a:gd name="connsiteY121" fmla="*/ 1375887 h 3757536"/>
              <a:gd name="connsiteX122" fmla="*/ 740288 w 3038960"/>
              <a:gd name="connsiteY122" fmla="*/ 1302132 h 3757536"/>
              <a:gd name="connsiteX123" fmla="*/ 830595 w 3038960"/>
              <a:gd name="connsiteY123" fmla="*/ 1298402 h 3757536"/>
              <a:gd name="connsiteX124" fmla="*/ 910851 w 3038960"/>
              <a:gd name="connsiteY124" fmla="*/ 1309830 h 3757536"/>
              <a:gd name="connsiteX125" fmla="*/ 1000785 w 3038960"/>
              <a:gd name="connsiteY125" fmla="*/ 1403765 h 3757536"/>
              <a:gd name="connsiteX126" fmla="*/ 1078708 w 3038960"/>
              <a:gd name="connsiteY126" fmla="*/ 1500497 h 3757536"/>
              <a:gd name="connsiteX127" fmla="*/ 848515 w 3038960"/>
              <a:gd name="connsiteY127" fmla="*/ 1539611 h 3757536"/>
              <a:gd name="connsiteX128" fmla="*/ 374770 w 3038960"/>
              <a:gd name="connsiteY128" fmla="*/ 1721328 h 3757536"/>
              <a:gd name="connsiteX129" fmla="*/ 251081 w 3038960"/>
              <a:gd name="connsiteY129" fmla="*/ 1771308 h 3757536"/>
              <a:gd name="connsiteX130" fmla="*/ 121994 w 3038960"/>
              <a:gd name="connsiteY130" fmla="*/ 1831496 h 3757536"/>
              <a:gd name="connsiteX131" fmla="*/ 110011 w 3038960"/>
              <a:gd name="connsiteY131" fmla="*/ 1886741 h 3757536"/>
              <a:gd name="connsiteX132" fmla="*/ 280160 w 3038960"/>
              <a:gd name="connsiteY132" fmla="*/ 1866413 h 3757536"/>
              <a:gd name="connsiteX133" fmla="*/ 504132 w 3038960"/>
              <a:gd name="connsiteY133" fmla="*/ 1797868 h 3757536"/>
              <a:gd name="connsiteX134" fmla="*/ 679065 w 3038960"/>
              <a:gd name="connsiteY134" fmla="*/ 1743911 h 3757536"/>
              <a:gd name="connsiteX135" fmla="*/ 1129258 w 3038960"/>
              <a:gd name="connsiteY135" fmla="*/ 1691902 h 3757536"/>
              <a:gd name="connsiteX136" fmla="*/ 1235426 w 3038960"/>
              <a:gd name="connsiteY136" fmla="*/ 1823281 h 3757536"/>
              <a:gd name="connsiteX137" fmla="*/ 1251263 w 3038960"/>
              <a:gd name="connsiteY137" fmla="*/ 1864328 h 3757536"/>
              <a:gd name="connsiteX138" fmla="*/ 1272708 w 3038960"/>
              <a:gd name="connsiteY138" fmla="*/ 1910983 h 3757536"/>
              <a:gd name="connsiteX139" fmla="*/ 1303372 w 3038960"/>
              <a:gd name="connsiteY139" fmla="*/ 1977260 h 3757536"/>
              <a:gd name="connsiteX140" fmla="*/ 1105161 w 3038960"/>
              <a:gd name="connsiteY140" fmla="*/ 1927909 h 3757536"/>
              <a:gd name="connsiteX141" fmla="*/ 799081 w 3038960"/>
              <a:gd name="connsiteY141" fmla="*/ 1938756 h 3757536"/>
              <a:gd name="connsiteX142" fmla="*/ 19397 w 3038960"/>
              <a:gd name="connsiteY142" fmla="*/ 2135906 h 3757536"/>
              <a:gd name="connsiteX143" fmla="*/ 0 w 3038960"/>
              <a:gd name="connsiteY143" fmla="*/ 2141862 h 3757536"/>
              <a:gd name="connsiteX144" fmla="*/ 0 w 3038960"/>
              <a:gd name="connsiteY144" fmla="*/ 2165654 h 3757536"/>
              <a:gd name="connsiteX145" fmla="*/ 55278 w 3038960"/>
              <a:gd name="connsiteY145" fmla="*/ 2148885 h 3757536"/>
              <a:gd name="connsiteX146" fmla="*/ 803297 w 3038960"/>
              <a:gd name="connsiteY146" fmla="*/ 1960979 h 3757536"/>
              <a:gd name="connsiteX147" fmla="*/ 962361 w 3038960"/>
              <a:gd name="connsiteY147" fmla="*/ 1943423 h 3757536"/>
              <a:gd name="connsiteX148" fmla="*/ 1102370 w 3038960"/>
              <a:gd name="connsiteY148" fmla="*/ 1950328 h 3757536"/>
              <a:gd name="connsiteX149" fmla="*/ 1316800 w 3038960"/>
              <a:gd name="connsiteY149" fmla="*/ 2007095 h 3757536"/>
              <a:gd name="connsiteX150" fmla="*/ 1381348 w 3038960"/>
              <a:gd name="connsiteY150" fmla="*/ 2172084 h 3757536"/>
              <a:gd name="connsiteX151" fmla="*/ 1397007 w 3038960"/>
              <a:gd name="connsiteY151" fmla="*/ 2255370 h 3757536"/>
              <a:gd name="connsiteX152" fmla="*/ 1394219 w 3038960"/>
              <a:gd name="connsiteY152" fmla="*/ 2282593 h 3757536"/>
              <a:gd name="connsiteX153" fmla="*/ 1327152 w 3038960"/>
              <a:gd name="connsiteY153" fmla="*/ 2274350 h 3757536"/>
              <a:gd name="connsiteX154" fmla="*/ 891531 w 3038960"/>
              <a:gd name="connsiteY154" fmla="*/ 2245292 h 3757536"/>
              <a:gd name="connsiteX155" fmla="*/ 639899 w 3038960"/>
              <a:gd name="connsiteY155" fmla="*/ 2250963 h 3757536"/>
              <a:gd name="connsiteX156" fmla="*/ 465340 w 3038960"/>
              <a:gd name="connsiteY156" fmla="*/ 2257275 h 3757536"/>
              <a:gd name="connsiteX157" fmla="*/ 425319 w 3038960"/>
              <a:gd name="connsiteY157" fmla="*/ 2287282 h 3757536"/>
              <a:gd name="connsiteX158" fmla="*/ 675176 w 3038960"/>
              <a:gd name="connsiteY158" fmla="*/ 2333057 h 3757536"/>
              <a:gd name="connsiteX159" fmla="*/ 844740 w 3038960"/>
              <a:gd name="connsiteY159" fmla="*/ 2344558 h 3757536"/>
              <a:gd name="connsiteX160" fmla="*/ 1010698 w 3038960"/>
              <a:gd name="connsiteY160" fmla="*/ 2351253 h 3757536"/>
              <a:gd name="connsiteX161" fmla="*/ 1345838 w 3038960"/>
              <a:gd name="connsiteY161" fmla="*/ 2404281 h 3757536"/>
              <a:gd name="connsiteX162" fmla="*/ 1421774 w 3038960"/>
              <a:gd name="connsiteY162" fmla="*/ 2525835 h 3757536"/>
              <a:gd name="connsiteX163" fmla="*/ 1433848 w 3038960"/>
              <a:gd name="connsiteY163" fmla="*/ 2643951 h 3757536"/>
              <a:gd name="connsiteX164" fmla="*/ 1328527 w 3038960"/>
              <a:gd name="connsiteY164" fmla="*/ 2601455 h 3757536"/>
              <a:gd name="connsiteX165" fmla="*/ 1143335 w 3038960"/>
              <a:gd name="connsiteY165" fmla="*/ 2564322 h 3757536"/>
              <a:gd name="connsiteX166" fmla="*/ 326958 w 3038960"/>
              <a:gd name="connsiteY166" fmla="*/ 2533059 h 3757536"/>
              <a:gd name="connsiteX167" fmla="*/ 122871 w 3038960"/>
              <a:gd name="connsiteY167" fmla="*/ 2350981 h 3757536"/>
              <a:gd name="connsiteX168" fmla="*/ 0 w 3038960"/>
              <a:gd name="connsiteY168" fmla="*/ 2242782 h 3757536"/>
              <a:gd name="connsiteX169" fmla="*/ 0 w 3038960"/>
              <a:gd name="connsiteY169" fmla="*/ 2273126 h 3757536"/>
              <a:gd name="connsiteX170" fmla="*/ 107866 w 3038960"/>
              <a:gd name="connsiteY170" fmla="*/ 2367988 h 3757536"/>
              <a:gd name="connsiteX171" fmla="*/ 260480 w 3038960"/>
              <a:gd name="connsiteY171" fmla="*/ 2503796 h 3757536"/>
              <a:gd name="connsiteX172" fmla="*/ 229379 w 3038960"/>
              <a:gd name="connsiteY172" fmla="*/ 3120555 h 3757536"/>
              <a:gd name="connsiteX173" fmla="*/ 300645 w 3038960"/>
              <a:gd name="connsiteY173" fmla="*/ 3495141 h 3757536"/>
              <a:gd name="connsiteX174" fmla="*/ 444905 w 3038960"/>
              <a:gd name="connsiteY174" fmla="*/ 3730637 h 3757536"/>
              <a:gd name="connsiteX175" fmla="*/ 205277 w 3038960"/>
              <a:gd name="connsiteY175" fmla="*/ 3722703 h 3757536"/>
              <a:gd name="connsiteX176" fmla="*/ 196068 w 3038960"/>
              <a:gd name="connsiteY176" fmla="*/ 3721496 h 3757536"/>
              <a:gd name="connsiteX177" fmla="*/ 195267 w 3038960"/>
              <a:gd name="connsiteY177" fmla="*/ 3721496 h 3757536"/>
              <a:gd name="connsiteX178" fmla="*/ 25527 w 3038960"/>
              <a:gd name="connsiteY178" fmla="*/ 3660649 h 3757536"/>
              <a:gd name="connsiteX179" fmla="*/ 0 w 3038960"/>
              <a:gd name="connsiteY179" fmla="*/ 3623371 h 3757536"/>
              <a:gd name="connsiteX180" fmla="*/ 0 w 3038960"/>
              <a:gd name="connsiteY180" fmla="*/ 3666940 h 3757536"/>
              <a:gd name="connsiteX181" fmla="*/ 8396 w 3038960"/>
              <a:gd name="connsiteY181" fmla="*/ 3678982 h 3757536"/>
              <a:gd name="connsiteX182" fmla="*/ 192477 w 3038960"/>
              <a:gd name="connsiteY182" fmla="*/ 3743915 h 3757536"/>
              <a:gd name="connsiteX183" fmla="*/ 193478 w 3038960"/>
              <a:gd name="connsiteY183" fmla="*/ 3744116 h 3757536"/>
              <a:gd name="connsiteX184" fmla="*/ 202687 w 3038960"/>
              <a:gd name="connsiteY184" fmla="*/ 3745322 h 3757536"/>
              <a:gd name="connsiteX185" fmla="*/ 466335 w 3038960"/>
              <a:gd name="connsiteY185" fmla="*/ 3749266 h 3757536"/>
              <a:gd name="connsiteX186" fmla="*/ 470138 w 3038960"/>
              <a:gd name="connsiteY186" fmla="*/ 3748267 h 3757536"/>
              <a:gd name="connsiteX187" fmla="*/ 552971 w 3038960"/>
              <a:gd name="connsiteY187" fmla="*/ 3665834 h 3757536"/>
              <a:gd name="connsiteX188" fmla="*/ 553356 w 3038960"/>
              <a:gd name="connsiteY188" fmla="*/ 3636608 h 3757536"/>
              <a:gd name="connsiteX189" fmla="*/ 683096 w 3038960"/>
              <a:gd name="connsiteY189" fmla="*/ 3671910 h 3757536"/>
              <a:gd name="connsiteX190" fmla="*/ 763363 w 3038960"/>
              <a:gd name="connsiteY190" fmla="*/ 3657739 h 3757536"/>
              <a:gd name="connsiteX191" fmla="*/ 764564 w 3038960"/>
              <a:gd name="connsiteY191" fmla="*/ 3657339 h 3757536"/>
              <a:gd name="connsiteX192" fmla="*/ 955905 w 3038960"/>
              <a:gd name="connsiteY192" fmla="*/ 3588177 h 3757536"/>
              <a:gd name="connsiteX193" fmla="*/ 1233751 w 3038960"/>
              <a:gd name="connsiteY193" fmla="*/ 3563502 h 3757536"/>
              <a:gd name="connsiteX194" fmla="*/ 1279394 w 3038960"/>
              <a:gd name="connsiteY194" fmla="*/ 3564727 h 3757536"/>
              <a:gd name="connsiteX195" fmla="*/ 1279794 w 3038960"/>
              <a:gd name="connsiteY195" fmla="*/ 3564327 h 3757536"/>
              <a:gd name="connsiteX196" fmla="*/ 1285958 w 3038960"/>
              <a:gd name="connsiteY196" fmla="*/ 3484856 h 3757536"/>
              <a:gd name="connsiteX197" fmla="*/ 1277922 w 3038960"/>
              <a:gd name="connsiteY197" fmla="*/ 3432804 h 3757536"/>
              <a:gd name="connsiteX198" fmla="*/ 1277320 w 3038960"/>
              <a:gd name="connsiteY198" fmla="*/ 3429000 h 3757536"/>
              <a:gd name="connsiteX199" fmla="*/ 1305437 w 3038960"/>
              <a:gd name="connsiteY199" fmla="*/ 3224224 h 3757536"/>
              <a:gd name="connsiteX200" fmla="*/ 1309037 w 3038960"/>
              <a:gd name="connsiteY200" fmla="*/ 3217419 h 3757536"/>
              <a:gd name="connsiteX201" fmla="*/ 1312236 w 3038960"/>
              <a:gd name="connsiteY201" fmla="*/ 3210615 h 3757536"/>
              <a:gd name="connsiteX202" fmla="*/ 1315835 w 3038960"/>
              <a:gd name="connsiteY202" fmla="*/ 3202209 h 3757536"/>
              <a:gd name="connsiteX203" fmla="*/ 1319434 w 3038960"/>
              <a:gd name="connsiteY203" fmla="*/ 3193803 h 3757536"/>
              <a:gd name="connsiteX204" fmla="*/ 1341171 w 3038960"/>
              <a:gd name="connsiteY204" fmla="*/ 3037869 h 3757536"/>
              <a:gd name="connsiteX205" fmla="*/ 1340369 w 3038960"/>
              <a:gd name="connsiteY205" fmla="*/ 3034265 h 3757536"/>
              <a:gd name="connsiteX206" fmla="*/ 1246041 w 3038960"/>
              <a:gd name="connsiteY206" fmla="*/ 2959545 h 3757536"/>
              <a:gd name="connsiteX207" fmla="*/ 1166348 w 3038960"/>
              <a:gd name="connsiteY207" fmla="*/ 2924671 h 3757536"/>
              <a:gd name="connsiteX208" fmla="*/ 978121 w 3038960"/>
              <a:gd name="connsiteY208" fmla="*/ 2826879 h 3757536"/>
              <a:gd name="connsiteX209" fmla="*/ 915841 w 3038960"/>
              <a:gd name="connsiteY209" fmla="*/ 2785007 h 3757536"/>
              <a:gd name="connsiteX210" fmla="*/ 934859 w 3038960"/>
              <a:gd name="connsiteY210" fmla="*/ 2786419 h 3757536"/>
              <a:gd name="connsiteX211" fmla="*/ 1002332 w 3038960"/>
              <a:gd name="connsiteY211" fmla="*/ 2806673 h 3757536"/>
              <a:gd name="connsiteX212" fmla="*/ 1132887 w 3038960"/>
              <a:gd name="connsiteY212" fmla="*/ 2868400 h 3757536"/>
              <a:gd name="connsiteX213" fmla="*/ 1308499 w 3038960"/>
              <a:gd name="connsiteY213" fmla="*/ 2959579 h 3757536"/>
              <a:gd name="connsiteX214" fmla="*/ 1388187 w 3038960"/>
              <a:gd name="connsiteY214" fmla="*/ 2985645 h 3757536"/>
              <a:gd name="connsiteX215" fmla="*/ 1438960 w 3038960"/>
              <a:gd name="connsiteY215" fmla="*/ 2845542 h 3757536"/>
              <a:gd name="connsiteX216" fmla="*/ 1457295 w 3038960"/>
              <a:gd name="connsiteY216" fmla="*/ 2691008 h 3757536"/>
              <a:gd name="connsiteX217" fmla="*/ 1457080 w 3038960"/>
              <a:gd name="connsiteY217" fmla="*/ 2663982 h 3757536"/>
              <a:gd name="connsiteX218" fmla="*/ 1457079 w 3038960"/>
              <a:gd name="connsiteY218" fmla="*/ 2662781 h 3757536"/>
              <a:gd name="connsiteX219" fmla="*/ 1443792 w 3038960"/>
              <a:gd name="connsiteY219" fmla="*/ 2520641 h 3757536"/>
              <a:gd name="connsiteX220" fmla="*/ 1360243 w 3038960"/>
              <a:gd name="connsiteY220" fmla="*/ 2386673 h 3757536"/>
              <a:gd name="connsiteX221" fmla="*/ 1011087 w 3038960"/>
              <a:gd name="connsiteY221" fmla="*/ 2328432 h 3757536"/>
              <a:gd name="connsiteX222" fmla="*/ 847130 w 3038960"/>
              <a:gd name="connsiteY222" fmla="*/ 2321739 h 3757536"/>
              <a:gd name="connsiteX223" fmla="*/ 676365 w 3038960"/>
              <a:gd name="connsiteY223" fmla="*/ 2310237 h 3757536"/>
              <a:gd name="connsiteX224" fmla="*/ 447738 w 3038960"/>
              <a:gd name="connsiteY224" fmla="*/ 2283691 h 3757536"/>
              <a:gd name="connsiteX225" fmla="*/ 469155 w 3038960"/>
              <a:gd name="connsiteY225" fmla="*/ 2279499 h 3757536"/>
              <a:gd name="connsiteX226" fmla="*/ 640111 w 3038960"/>
              <a:gd name="connsiteY226" fmla="*/ 2273584 h 3757536"/>
              <a:gd name="connsiteX227" fmla="*/ 892944 w 3038960"/>
              <a:gd name="connsiteY227" fmla="*/ 2267913 h 3757536"/>
              <a:gd name="connsiteX228" fmla="*/ 1324161 w 3038960"/>
              <a:gd name="connsiteY228" fmla="*/ 2296970 h 3757536"/>
              <a:gd name="connsiteX229" fmla="*/ 1401437 w 3038960"/>
              <a:gd name="connsiteY229" fmla="*/ 2304217 h 3757536"/>
              <a:gd name="connsiteX230" fmla="*/ 1419627 w 3038960"/>
              <a:gd name="connsiteY230" fmla="*/ 2253580 h 3757536"/>
              <a:gd name="connsiteX231" fmla="*/ 1403566 w 3038960"/>
              <a:gd name="connsiteY231" fmla="*/ 2166691 h 3757536"/>
              <a:gd name="connsiteX232" fmla="*/ 1335811 w 3038960"/>
              <a:gd name="connsiteY232" fmla="*/ 1994093 h 3757536"/>
              <a:gd name="connsiteX233" fmla="*/ 1335410 w 3038960"/>
              <a:gd name="connsiteY233" fmla="*/ 1993293 h 3757536"/>
              <a:gd name="connsiteX234" fmla="*/ 1293322 w 3038960"/>
              <a:gd name="connsiteY234" fmla="*/ 1901585 h 3757536"/>
              <a:gd name="connsiteX235" fmla="*/ 1271877 w 3038960"/>
              <a:gd name="connsiteY235" fmla="*/ 1854930 h 3757536"/>
              <a:gd name="connsiteX236" fmla="*/ 1257042 w 3038960"/>
              <a:gd name="connsiteY236" fmla="*/ 1816086 h 3757536"/>
              <a:gd name="connsiteX237" fmla="*/ 1142861 w 3038960"/>
              <a:gd name="connsiteY237" fmla="*/ 1673492 h 3757536"/>
              <a:gd name="connsiteX238" fmla="*/ 672248 w 3038960"/>
              <a:gd name="connsiteY238" fmla="*/ 1722287 h 3757536"/>
              <a:gd name="connsiteX239" fmla="*/ 497514 w 3038960"/>
              <a:gd name="connsiteY239" fmla="*/ 1776044 h 3757536"/>
              <a:gd name="connsiteX240" fmla="*/ 273341 w 3038960"/>
              <a:gd name="connsiteY240" fmla="*/ 1844789 h 3757536"/>
              <a:gd name="connsiteX241" fmla="*/ 128622 w 3038960"/>
              <a:gd name="connsiteY241" fmla="*/ 1873739 h 3757536"/>
              <a:gd name="connsiteX242" fmla="*/ 135616 w 3038960"/>
              <a:gd name="connsiteY242" fmla="*/ 1849920 h 3757536"/>
              <a:gd name="connsiteX243" fmla="*/ 259701 w 3038960"/>
              <a:gd name="connsiteY243" fmla="*/ 1792333 h 3757536"/>
              <a:gd name="connsiteX244" fmla="*/ 383389 w 3038960"/>
              <a:gd name="connsiteY244" fmla="*/ 1742352 h 3757536"/>
              <a:gd name="connsiteX245" fmla="*/ 855733 w 3038960"/>
              <a:gd name="connsiteY245" fmla="*/ 1561235 h 3757536"/>
              <a:gd name="connsiteX246" fmla="*/ 1095737 w 3038960"/>
              <a:gd name="connsiteY246" fmla="*/ 1524729 h 3757536"/>
              <a:gd name="connsiteX247" fmla="*/ 1103144 w 3038960"/>
              <a:gd name="connsiteY247" fmla="*/ 1524132 h 3757536"/>
              <a:gd name="connsiteX248" fmla="*/ 1109141 w 3038960"/>
              <a:gd name="connsiteY248" fmla="*/ 1509321 h 3757536"/>
              <a:gd name="connsiteX249" fmla="*/ 1016991 w 3038960"/>
              <a:gd name="connsiteY249" fmla="*/ 1387559 h 3757536"/>
              <a:gd name="connsiteX250" fmla="*/ 925255 w 3038960"/>
              <a:gd name="connsiteY250" fmla="*/ 1292221 h 3757536"/>
              <a:gd name="connsiteX251" fmla="*/ 924654 w 3038960"/>
              <a:gd name="connsiteY251" fmla="*/ 1291220 h 3757536"/>
              <a:gd name="connsiteX252" fmla="*/ 884393 w 3038960"/>
              <a:gd name="connsiteY252" fmla="*/ 1248158 h 3757536"/>
              <a:gd name="connsiteX253" fmla="*/ 830312 w 3038960"/>
              <a:gd name="connsiteY253" fmla="*/ 1190876 h 3757536"/>
              <a:gd name="connsiteX254" fmla="*/ 821293 w 3038960"/>
              <a:gd name="connsiteY254" fmla="*/ 1169852 h 3757536"/>
              <a:gd name="connsiteX255" fmla="*/ 753184 w 3038960"/>
              <a:gd name="connsiteY255" fmla="*/ 1084536 h 3757536"/>
              <a:gd name="connsiteX256" fmla="*/ 712035 w 3038960"/>
              <a:gd name="connsiteY256" fmla="*/ 1071685 h 3757536"/>
              <a:gd name="connsiteX257" fmla="*/ 2449500 w 3038960"/>
              <a:gd name="connsiteY257" fmla="*/ 1003216 h 3757536"/>
              <a:gd name="connsiteX258" fmla="*/ 2451282 w 3038960"/>
              <a:gd name="connsiteY258" fmla="*/ 1007597 h 3757536"/>
              <a:gd name="connsiteX259" fmla="*/ 2448186 w 3038960"/>
              <a:gd name="connsiteY259" fmla="*/ 1006807 h 3757536"/>
              <a:gd name="connsiteX260" fmla="*/ 1690537 w 3038960"/>
              <a:gd name="connsiteY260" fmla="*/ 790606 h 3757536"/>
              <a:gd name="connsiteX261" fmla="*/ 1720940 w 3038960"/>
              <a:gd name="connsiteY261" fmla="*/ 933450 h 3757536"/>
              <a:gd name="connsiteX262" fmla="*/ 1772136 w 3038960"/>
              <a:gd name="connsiteY262" fmla="*/ 1110453 h 3757536"/>
              <a:gd name="connsiteX263" fmla="*/ 1859410 w 3038960"/>
              <a:gd name="connsiteY263" fmla="*/ 1485683 h 3757536"/>
              <a:gd name="connsiteX264" fmla="*/ 1820983 w 3038960"/>
              <a:gd name="connsiteY264" fmla="*/ 1825908 h 3757536"/>
              <a:gd name="connsiteX265" fmla="*/ 1792956 w 3038960"/>
              <a:gd name="connsiteY265" fmla="*/ 1906064 h 3757536"/>
              <a:gd name="connsiteX266" fmla="*/ 1784450 w 3038960"/>
              <a:gd name="connsiteY266" fmla="*/ 1876996 h 3757536"/>
              <a:gd name="connsiteX267" fmla="*/ 1778233 w 3038960"/>
              <a:gd name="connsiteY267" fmla="*/ 1690250 h 3757536"/>
              <a:gd name="connsiteX268" fmla="*/ 1777471 w 3038960"/>
              <a:gd name="connsiteY268" fmla="*/ 1578634 h 3757536"/>
              <a:gd name="connsiteX269" fmla="*/ 1749269 w 3038960"/>
              <a:gd name="connsiteY269" fmla="*/ 1419399 h 3757536"/>
              <a:gd name="connsiteX270" fmla="*/ 1694770 w 3038960"/>
              <a:gd name="connsiteY270" fmla="*/ 935981 h 3757536"/>
              <a:gd name="connsiteX271" fmla="*/ 1690053 w 3038960"/>
              <a:gd name="connsiteY271" fmla="*/ 814793 h 3757536"/>
              <a:gd name="connsiteX272" fmla="*/ 1670232 w 3038960"/>
              <a:gd name="connsiteY272" fmla="*/ 780635 h 3757536"/>
              <a:gd name="connsiteX273" fmla="*/ 1669348 w 3038960"/>
              <a:gd name="connsiteY273" fmla="*/ 805948 h 3757536"/>
              <a:gd name="connsiteX274" fmla="*/ 1690196 w 3038960"/>
              <a:gd name="connsiteY274" fmla="*/ 1157690 h 3757536"/>
              <a:gd name="connsiteX275" fmla="*/ 1719923 w 3038960"/>
              <a:gd name="connsiteY275" fmla="*/ 1376352 h 3757536"/>
              <a:gd name="connsiteX276" fmla="*/ 1758034 w 3038960"/>
              <a:gd name="connsiteY276" fmla="*/ 1565681 h 3757536"/>
              <a:gd name="connsiteX277" fmla="*/ 1758796 w 3038960"/>
              <a:gd name="connsiteY277" fmla="*/ 1676917 h 3757536"/>
              <a:gd name="connsiteX278" fmla="*/ 1758654 w 3038960"/>
              <a:gd name="connsiteY278" fmla="*/ 1810153 h 3757536"/>
              <a:gd name="connsiteX279" fmla="*/ 1762186 w 3038960"/>
              <a:gd name="connsiteY279" fmla="*/ 1843643 h 3757536"/>
              <a:gd name="connsiteX280" fmla="*/ 1748649 w 3038960"/>
              <a:gd name="connsiteY280" fmla="*/ 1812104 h 3757536"/>
              <a:gd name="connsiteX281" fmla="*/ 1701249 w 3038960"/>
              <a:gd name="connsiteY281" fmla="*/ 1686441 h 3757536"/>
              <a:gd name="connsiteX282" fmla="*/ 1591488 w 3038960"/>
              <a:gd name="connsiteY282" fmla="*/ 1415970 h 3757536"/>
              <a:gd name="connsiteX283" fmla="*/ 1588439 w 3038960"/>
              <a:gd name="connsiteY283" fmla="*/ 1203403 h 3757536"/>
              <a:gd name="connsiteX284" fmla="*/ 1617785 w 3038960"/>
              <a:gd name="connsiteY284" fmla="*/ 1005693 h 3757536"/>
              <a:gd name="connsiteX285" fmla="*/ 1652371 w 3038960"/>
              <a:gd name="connsiteY285" fmla="*/ 850078 h 3757536"/>
              <a:gd name="connsiteX286" fmla="*/ 296441 w 3038960"/>
              <a:gd name="connsiteY286" fmla="*/ 761388 h 3757536"/>
              <a:gd name="connsiteX287" fmla="*/ 73354 w 3038960"/>
              <a:gd name="connsiteY287" fmla="*/ 855136 h 3757536"/>
              <a:gd name="connsiteX288" fmla="*/ 0 w 3038960"/>
              <a:gd name="connsiteY288" fmla="*/ 899923 h 3757536"/>
              <a:gd name="connsiteX289" fmla="*/ 0 w 3038960"/>
              <a:gd name="connsiteY289" fmla="*/ 925687 h 3757536"/>
              <a:gd name="connsiteX290" fmla="*/ 70741 w 3038960"/>
              <a:gd name="connsiteY290" fmla="*/ 880659 h 3757536"/>
              <a:gd name="connsiteX291" fmla="*/ 328430 w 3038960"/>
              <a:gd name="connsiteY291" fmla="*/ 787834 h 3757536"/>
              <a:gd name="connsiteX292" fmla="*/ 468207 w 3038960"/>
              <a:gd name="connsiteY292" fmla="*/ 874788 h 3757536"/>
              <a:gd name="connsiteX293" fmla="*/ 579152 w 3038960"/>
              <a:gd name="connsiteY293" fmla="*/ 952521 h 3757536"/>
              <a:gd name="connsiteX294" fmla="*/ 671075 w 3038960"/>
              <a:gd name="connsiteY294" fmla="*/ 1023235 h 3757536"/>
              <a:gd name="connsiteX295" fmla="*/ 398201 w 3038960"/>
              <a:gd name="connsiteY295" fmla="*/ 986456 h 3757536"/>
              <a:gd name="connsiteX296" fmla="*/ 85538 w 3038960"/>
              <a:gd name="connsiteY296" fmla="*/ 1040340 h 3757536"/>
              <a:gd name="connsiteX297" fmla="*/ 0 w 3038960"/>
              <a:gd name="connsiteY297" fmla="*/ 1094157 h 3757536"/>
              <a:gd name="connsiteX298" fmla="*/ 0 w 3038960"/>
              <a:gd name="connsiteY298" fmla="*/ 1121061 h 3757536"/>
              <a:gd name="connsiteX299" fmla="*/ 96159 w 3038960"/>
              <a:gd name="connsiteY299" fmla="*/ 1060564 h 3757536"/>
              <a:gd name="connsiteX300" fmla="*/ 397613 w 3038960"/>
              <a:gd name="connsiteY300" fmla="*/ 1009076 h 3757536"/>
              <a:gd name="connsiteX301" fmla="*/ 670487 w 3038960"/>
              <a:gd name="connsiteY301" fmla="*/ 1046257 h 3757536"/>
              <a:gd name="connsiteX302" fmla="*/ 645664 w 3038960"/>
              <a:gd name="connsiteY302" fmla="*/ 1047044 h 3757536"/>
              <a:gd name="connsiteX303" fmla="*/ 531565 w 3038960"/>
              <a:gd name="connsiteY303" fmla="*/ 1061396 h 3757536"/>
              <a:gd name="connsiteX304" fmla="*/ 289592 w 3038960"/>
              <a:gd name="connsiteY304" fmla="*/ 1161161 h 3757536"/>
              <a:gd name="connsiteX305" fmla="*/ 151526 w 3038960"/>
              <a:gd name="connsiteY305" fmla="*/ 1230678 h 3757536"/>
              <a:gd name="connsiteX306" fmla="*/ 0 w 3038960"/>
              <a:gd name="connsiteY306" fmla="*/ 1314777 h 3757536"/>
              <a:gd name="connsiteX307" fmla="*/ 0 w 3038960"/>
              <a:gd name="connsiteY307" fmla="*/ 1340988 h 3757536"/>
              <a:gd name="connsiteX308" fmla="*/ 3021 w 3038960"/>
              <a:gd name="connsiteY308" fmla="*/ 1339174 h 3757536"/>
              <a:gd name="connsiteX309" fmla="*/ 299413 w 3038960"/>
              <a:gd name="connsiteY309" fmla="*/ 1181385 h 3757536"/>
              <a:gd name="connsiteX310" fmla="*/ 538183 w 3038960"/>
              <a:gd name="connsiteY310" fmla="*/ 1083221 h 3757536"/>
              <a:gd name="connsiteX311" fmla="*/ 646276 w 3038960"/>
              <a:gd name="connsiteY311" fmla="*/ 1069666 h 3757536"/>
              <a:gd name="connsiteX312" fmla="*/ 707326 w 3038960"/>
              <a:gd name="connsiteY312" fmla="*/ 1057086 h 3757536"/>
              <a:gd name="connsiteX313" fmla="*/ 709721 w 3038960"/>
              <a:gd name="connsiteY313" fmla="*/ 1042674 h 3757536"/>
              <a:gd name="connsiteX314" fmla="*/ 703909 w 3038960"/>
              <a:gd name="connsiteY314" fmla="*/ 1030860 h 3757536"/>
              <a:gd name="connsiteX315" fmla="*/ 592554 w 3038960"/>
              <a:gd name="connsiteY315" fmla="*/ 934311 h 3757536"/>
              <a:gd name="connsiteX316" fmla="*/ 480808 w 3038960"/>
              <a:gd name="connsiteY316" fmla="*/ 855778 h 3757536"/>
              <a:gd name="connsiteX317" fmla="*/ 340231 w 3038960"/>
              <a:gd name="connsiteY317" fmla="*/ 768422 h 3757536"/>
              <a:gd name="connsiteX318" fmla="*/ 296441 w 3038960"/>
              <a:gd name="connsiteY318" fmla="*/ 761388 h 3757536"/>
              <a:gd name="connsiteX319" fmla="*/ 0 w 3038960"/>
              <a:gd name="connsiteY319" fmla="*/ 696567 h 3757536"/>
              <a:gd name="connsiteX320" fmla="*/ 0 w 3038960"/>
              <a:gd name="connsiteY320" fmla="*/ 722100 h 3757536"/>
              <a:gd name="connsiteX321" fmla="*/ 4748 w 3038960"/>
              <a:gd name="connsiteY321" fmla="*/ 724700 h 3757536"/>
              <a:gd name="connsiteX322" fmla="*/ 22519 w 3038960"/>
              <a:gd name="connsiteY322" fmla="*/ 738425 h 3757536"/>
              <a:gd name="connsiteX323" fmla="*/ 0 w 3038960"/>
              <a:gd name="connsiteY323" fmla="*/ 762988 h 3757536"/>
              <a:gd name="connsiteX324" fmla="*/ 0 w 3038960"/>
              <a:gd name="connsiteY324" fmla="*/ 796753 h 3757536"/>
              <a:gd name="connsiteX325" fmla="*/ 46145 w 3038960"/>
              <a:gd name="connsiteY325" fmla="*/ 746444 h 3757536"/>
              <a:gd name="connsiteX326" fmla="*/ 45945 w 3038960"/>
              <a:gd name="connsiteY326" fmla="*/ 746244 h 3757536"/>
              <a:gd name="connsiteX327" fmla="*/ 46939 w 3038960"/>
              <a:gd name="connsiteY327" fmla="*/ 732432 h 3757536"/>
              <a:gd name="connsiteX328" fmla="*/ 8186 w 3038960"/>
              <a:gd name="connsiteY328" fmla="*/ 700932 h 3757536"/>
              <a:gd name="connsiteX329" fmla="*/ 1685289 w 3038960"/>
              <a:gd name="connsiteY329" fmla="*/ 683653 h 3757536"/>
              <a:gd name="connsiteX330" fmla="*/ 1687774 w 3038960"/>
              <a:gd name="connsiteY330" fmla="*/ 688012 h 3757536"/>
              <a:gd name="connsiteX331" fmla="*/ 1684188 w 3038960"/>
              <a:gd name="connsiteY331" fmla="*/ 683970 h 3757536"/>
              <a:gd name="connsiteX332" fmla="*/ 1704877 w 3038960"/>
              <a:gd name="connsiteY332" fmla="*/ 551276 h 3757536"/>
              <a:gd name="connsiteX333" fmla="*/ 2002329 w 3038960"/>
              <a:gd name="connsiteY333" fmla="*/ 870458 h 3757536"/>
              <a:gd name="connsiteX334" fmla="*/ 2160825 w 3038960"/>
              <a:gd name="connsiteY334" fmla="*/ 1034454 h 3757536"/>
              <a:gd name="connsiteX335" fmla="*/ 2306043 w 3038960"/>
              <a:gd name="connsiteY335" fmla="*/ 1204430 h 3757536"/>
              <a:gd name="connsiteX336" fmla="*/ 2284455 w 3038960"/>
              <a:gd name="connsiteY336" fmla="*/ 1192688 h 3757536"/>
              <a:gd name="connsiteX337" fmla="*/ 2146771 w 3038960"/>
              <a:gd name="connsiteY337" fmla="*/ 1069691 h 3757536"/>
              <a:gd name="connsiteX338" fmla="*/ 1946686 w 3038960"/>
              <a:gd name="connsiteY338" fmla="*/ 888743 h 3757536"/>
              <a:gd name="connsiteX339" fmla="*/ 1802244 w 3038960"/>
              <a:gd name="connsiteY339" fmla="*/ 712365 h 3757536"/>
              <a:gd name="connsiteX340" fmla="*/ 1733882 w 3038960"/>
              <a:gd name="connsiteY340" fmla="*/ 612177 h 3757536"/>
              <a:gd name="connsiteX341" fmla="*/ 1714815 w 3038960"/>
              <a:gd name="connsiteY341" fmla="*/ 537950 h 3757536"/>
              <a:gd name="connsiteX342" fmla="*/ 1780080 w 3038960"/>
              <a:gd name="connsiteY342" fmla="*/ 575124 h 3757536"/>
              <a:gd name="connsiteX343" fmla="*/ 2071311 w 3038960"/>
              <a:gd name="connsiteY343" fmla="*/ 815601 h 3757536"/>
              <a:gd name="connsiteX344" fmla="*/ 2286491 w 3038960"/>
              <a:gd name="connsiteY344" fmla="*/ 1113505 h 3757536"/>
              <a:gd name="connsiteX345" fmla="*/ 2309965 w 3038960"/>
              <a:gd name="connsiteY345" fmla="*/ 1183164 h 3757536"/>
              <a:gd name="connsiteX346" fmla="*/ 2176069 w 3038960"/>
              <a:gd name="connsiteY346" fmla="*/ 1026312 h 3757536"/>
              <a:gd name="connsiteX347" fmla="*/ 2017574 w 3038960"/>
              <a:gd name="connsiteY347" fmla="*/ 862459 h 3757536"/>
              <a:gd name="connsiteX348" fmla="*/ 400980 w 3038960"/>
              <a:gd name="connsiteY348" fmla="*/ 325675 h 3757536"/>
              <a:gd name="connsiteX349" fmla="*/ 404366 w 3038960"/>
              <a:gd name="connsiteY349" fmla="*/ 331802 h 3757536"/>
              <a:gd name="connsiteX350" fmla="*/ 409493 w 3038960"/>
              <a:gd name="connsiteY350" fmla="*/ 330430 h 3757536"/>
              <a:gd name="connsiteX351" fmla="*/ 409655 w 3038960"/>
              <a:gd name="connsiteY351" fmla="*/ 343230 h 3757536"/>
              <a:gd name="connsiteX352" fmla="*/ 392504 w 3038960"/>
              <a:gd name="connsiteY352" fmla="*/ 337135 h 3757536"/>
              <a:gd name="connsiteX353" fmla="*/ 1649096 w 3038960"/>
              <a:gd name="connsiteY353" fmla="*/ 276599 h 3757536"/>
              <a:gd name="connsiteX354" fmla="*/ 1642219 w 3038960"/>
              <a:gd name="connsiteY354" fmla="*/ 358564 h 3757536"/>
              <a:gd name="connsiteX355" fmla="*/ 1480203 w 3038960"/>
              <a:gd name="connsiteY355" fmla="*/ 758841 h 3757536"/>
              <a:gd name="connsiteX356" fmla="*/ 1254203 w 3038960"/>
              <a:gd name="connsiteY356" fmla="*/ 960742 h 3757536"/>
              <a:gd name="connsiteX357" fmla="*/ 1153970 w 3038960"/>
              <a:gd name="connsiteY357" fmla="*/ 1051787 h 3757536"/>
              <a:gd name="connsiteX358" fmla="*/ 1107760 w 3038960"/>
              <a:gd name="connsiteY358" fmla="*/ 1108310 h 3757536"/>
              <a:gd name="connsiteX359" fmla="*/ 1073637 w 3038960"/>
              <a:gd name="connsiteY359" fmla="*/ 1139722 h 3757536"/>
              <a:gd name="connsiteX360" fmla="*/ 1081368 w 3038960"/>
              <a:gd name="connsiteY360" fmla="*/ 1115452 h 3757536"/>
              <a:gd name="connsiteX361" fmla="*/ 1104806 w 3038960"/>
              <a:gd name="connsiteY361" fmla="*/ 1071596 h 3757536"/>
              <a:gd name="connsiteX362" fmla="*/ 1173026 w 3038960"/>
              <a:gd name="connsiteY362" fmla="*/ 967978 h 3757536"/>
              <a:gd name="connsiteX363" fmla="*/ 1352150 w 3038960"/>
              <a:gd name="connsiteY363" fmla="*/ 727222 h 3757536"/>
              <a:gd name="connsiteX364" fmla="*/ 1614064 w 3038960"/>
              <a:gd name="connsiteY364" fmla="*/ 358552 h 3757536"/>
              <a:gd name="connsiteX365" fmla="*/ 1635764 w 3038960"/>
              <a:gd name="connsiteY365" fmla="*/ 256407 h 3757536"/>
              <a:gd name="connsiteX366" fmla="*/ 1590668 w 3038960"/>
              <a:gd name="connsiteY366" fmla="*/ 360236 h 3757536"/>
              <a:gd name="connsiteX367" fmla="*/ 1305654 w 3038960"/>
              <a:gd name="connsiteY367" fmla="*/ 756174 h 3757536"/>
              <a:gd name="connsiteX368" fmla="*/ 1138726 w 3038960"/>
              <a:gd name="connsiteY368" fmla="*/ 982454 h 3757536"/>
              <a:gd name="connsiteX369" fmla="*/ 1082696 w 3038960"/>
              <a:gd name="connsiteY369" fmla="*/ 1072774 h 3757536"/>
              <a:gd name="connsiteX370" fmla="*/ 1111283 w 3038960"/>
              <a:gd name="connsiteY370" fmla="*/ 987209 h 3757536"/>
              <a:gd name="connsiteX371" fmla="*/ 1157019 w 3038960"/>
              <a:gd name="connsiteY371" fmla="*/ 886457 h 3757536"/>
              <a:gd name="connsiteX372" fmla="*/ 1304891 w 3038960"/>
              <a:gd name="connsiteY372" fmla="*/ 641510 h 3757536"/>
              <a:gd name="connsiteX373" fmla="*/ 1477917 w 3038960"/>
              <a:gd name="connsiteY373" fmla="*/ 428562 h 3757536"/>
              <a:gd name="connsiteX374" fmla="*/ 1569051 w 3038960"/>
              <a:gd name="connsiteY374" fmla="*/ 319755 h 3757536"/>
              <a:gd name="connsiteX375" fmla="*/ 1926869 w 3038960"/>
              <a:gd name="connsiteY375" fmla="*/ 1 h 3757536"/>
              <a:gd name="connsiteX376" fmla="*/ 1880373 w 3038960"/>
              <a:gd name="connsiteY376" fmla="*/ 1 h 3757536"/>
              <a:gd name="connsiteX377" fmla="*/ 2061402 w 3038960"/>
              <a:gd name="connsiteY377" fmla="*/ 102476 h 3757536"/>
              <a:gd name="connsiteX378" fmla="*/ 2198222 w 3038960"/>
              <a:gd name="connsiteY378" fmla="*/ 266281 h 3757536"/>
              <a:gd name="connsiteX379" fmla="*/ 2260724 w 3038960"/>
              <a:gd name="connsiteY379" fmla="*/ 339422 h 3757536"/>
              <a:gd name="connsiteX380" fmla="*/ 2302504 w 3038960"/>
              <a:gd name="connsiteY380" fmla="*/ 375707 h 3757536"/>
              <a:gd name="connsiteX381" fmla="*/ 2324236 w 3038960"/>
              <a:gd name="connsiteY381" fmla="*/ 400475 h 3757536"/>
              <a:gd name="connsiteX382" fmla="*/ 2321858 w 3038960"/>
              <a:gd name="connsiteY382" fmla="*/ 400326 h 3757536"/>
              <a:gd name="connsiteX383" fmla="*/ 2266441 w 3038960"/>
              <a:gd name="connsiteY383" fmla="*/ 369899 h 3757536"/>
              <a:gd name="connsiteX384" fmla="*/ 2197459 w 3038960"/>
              <a:gd name="connsiteY384" fmla="*/ 320376 h 3757536"/>
              <a:gd name="connsiteX385" fmla="*/ 2016812 w 3038960"/>
              <a:gd name="connsiteY385" fmla="*/ 177902 h 3757536"/>
              <a:gd name="connsiteX386" fmla="*/ 1781283 w 3038960"/>
              <a:gd name="connsiteY386" fmla="*/ 1 h 3757536"/>
              <a:gd name="connsiteX387" fmla="*/ 1750413 w 3038960"/>
              <a:gd name="connsiteY387" fmla="*/ 1 h 3757536"/>
              <a:gd name="connsiteX388" fmla="*/ 2064450 w 3038960"/>
              <a:gd name="connsiteY388" fmla="*/ 236568 h 3757536"/>
              <a:gd name="connsiteX389" fmla="*/ 2225281 w 3038960"/>
              <a:gd name="connsiteY389" fmla="*/ 361136 h 3757536"/>
              <a:gd name="connsiteX390" fmla="*/ 2251756 w 3038960"/>
              <a:gd name="connsiteY390" fmla="*/ 380719 h 3757536"/>
              <a:gd name="connsiteX391" fmla="*/ 2262175 w 3038960"/>
              <a:gd name="connsiteY391" fmla="*/ 387555 h 3757536"/>
              <a:gd name="connsiteX392" fmla="*/ 2220396 w 3038960"/>
              <a:gd name="connsiteY392" fmla="*/ 372630 h 3757536"/>
              <a:gd name="connsiteX393" fmla="*/ 2150201 w 3038960"/>
              <a:gd name="connsiteY393" fmla="*/ 339041 h 3757536"/>
              <a:gd name="connsiteX394" fmla="*/ 1972602 w 3038960"/>
              <a:gd name="connsiteY394" fmla="*/ 227044 h 3757536"/>
              <a:gd name="connsiteX395" fmla="*/ 1820537 w 3038960"/>
              <a:gd name="connsiteY395" fmla="*/ 96761 h 3757536"/>
              <a:gd name="connsiteX396" fmla="*/ 1714207 w 3038960"/>
              <a:gd name="connsiteY396" fmla="*/ 1 h 3757536"/>
              <a:gd name="connsiteX397" fmla="*/ 1691340 w 3038960"/>
              <a:gd name="connsiteY397" fmla="*/ 1 h 3757536"/>
              <a:gd name="connsiteX398" fmla="*/ 1809104 w 3038960"/>
              <a:gd name="connsiteY398" fmla="*/ 108570 h 3757536"/>
              <a:gd name="connsiteX399" fmla="*/ 1978700 w 3038960"/>
              <a:gd name="connsiteY399" fmla="*/ 252567 h 3757536"/>
              <a:gd name="connsiteX400" fmla="*/ 2157823 w 3038960"/>
              <a:gd name="connsiteY400" fmla="*/ 359993 h 3757536"/>
              <a:gd name="connsiteX401" fmla="*/ 2347999 w 3038960"/>
              <a:gd name="connsiteY401" fmla="*/ 421326 h 3757536"/>
              <a:gd name="connsiteX402" fmla="*/ 2354097 w 3038960"/>
              <a:gd name="connsiteY402" fmla="*/ 408754 h 3757536"/>
              <a:gd name="connsiteX403" fmla="*/ 2284734 w 3038960"/>
              <a:gd name="connsiteY403" fmla="*/ 338280 h 3757536"/>
              <a:gd name="connsiteX404" fmla="*/ 2199746 w 3038960"/>
              <a:gd name="connsiteY404" fmla="*/ 237329 h 3757536"/>
              <a:gd name="connsiteX405" fmla="*/ 2054922 w 3038960"/>
              <a:gd name="connsiteY405" fmla="*/ 75809 h 3757536"/>
              <a:gd name="connsiteX406" fmla="*/ 1926869 w 3038960"/>
              <a:gd name="connsiteY406" fmla="*/ 1 h 3757536"/>
              <a:gd name="connsiteX407" fmla="*/ 188991 w 3038960"/>
              <a:gd name="connsiteY407" fmla="*/ 0 h 3757536"/>
              <a:gd name="connsiteX408" fmla="*/ 158501 w 3038960"/>
              <a:gd name="connsiteY408" fmla="*/ 0 h 3757536"/>
              <a:gd name="connsiteX409" fmla="*/ 81516 w 3038960"/>
              <a:gd name="connsiteY409" fmla="*/ 71618 h 3757536"/>
              <a:gd name="connsiteX410" fmla="*/ 44548 w 3038960"/>
              <a:gd name="connsiteY410" fmla="*/ 111616 h 3757536"/>
              <a:gd name="connsiteX411" fmla="*/ 44548 w 3038960"/>
              <a:gd name="connsiteY411" fmla="*/ 141330 h 3757536"/>
              <a:gd name="connsiteX412" fmla="*/ 97142 w 3038960"/>
              <a:gd name="connsiteY412" fmla="*/ 83807 h 3757536"/>
              <a:gd name="connsiteX413" fmla="*/ 188991 w 3038960"/>
              <a:gd name="connsiteY413" fmla="*/ 0 h 3757536"/>
              <a:gd name="connsiteX414" fmla="*/ 251112 w 3038960"/>
              <a:gd name="connsiteY414" fmla="*/ 0 h 3757536"/>
              <a:gd name="connsiteX415" fmla="*/ 227102 w 3038960"/>
              <a:gd name="connsiteY415" fmla="*/ 0 h 3757536"/>
              <a:gd name="connsiteX416" fmla="*/ 117722 w 3038960"/>
              <a:gd name="connsiteY416" fmla="*/ 142473 h 3757536"/>
              <a:gd name="connsiteX417" fmla="*/ 44548 w 3038960"/>
              <a:gd name="connsiteY417" fmla="*/ 216757 h 3757536"/>
              <a:gd name="connsiteX418" fmla="*/ 44548 w 3038960"/>
              <a:gd name="connsiteY418" fmla="*/ 239995 h 3757536"/>
              <a:gd name="connsiteX419" fmla="*/ 87233 w 3038960"/>
              <a:gd name="connsiteY419" fmla="*/ 206091 h 3757536"/>
              <a:gd name="connsiteX420" fmla="*/ 251112 w 3038960"/>
              <a:gd name="connsiteY420" fmla="*/ 0 h 3757536"/>
              <a:gd name="connsiteX421" fmla="*/ 543807 w 3038960"/>
              <a:gd name="connsiteY421" fmla="*/ 0 h 3757536"/>
              <a:gd name="connsiteX422" fmla="*/ 523989 w 3038960"/>
              <a:gd name="connsiteY422" fmla="*/ 0 h 3757536"/>
              <a:gd name="connsiteX423" fmla="*/ 509888 w 3038960"/>
              <a:gd name="connsiteY423" fmla="*/ 73141 h 3757536"/>
              <a:gd name="connsiteX424" fmla="*/ 435767 w 3038960"/>
              <a:gd name="connsiteY424" fmla="*/ 278637 h 3757536"/>
              <a:gd name="connsiteX425" fmla="*/ 424906 w 3038960"/>
              <a:gd name="connsiteY425" fmla="*/ 293322 h 3757536"/>
              <a:gd name="connsiteX426" fmla="*/ 451910 w 3038960"/>
              <a:gd name="connsiteY426" fmla="*/ 188806 h 3757536"/>
              <a:gd name="connsiteX427" fmla="*/ 479780 w 3038960"/>
              <a:gd name="connsiteY427" fmla="*/ 46857 h 3757536"/>
              <a:gd name="connsiteX428" fmla="*/ 489688 w 3038960"/>
              <a:gd name="connsiteY428" fmla="*/ 0 h 3757536"/>
              <a:gd name="connsiteX429" fmla="*/ 469490 w 3038960"/>
              <a:gd name="connsiteY429" fmla="*/ 0 h 3757536"/>
              <a:gd name="connsiteX430" fmla="*/ 463392 w 3038960"/>
              <a:gd name="connsiteY430" fmla="*/ 29714 h 3757536"/>
              <a:gd name="connsiteX431" fmla="*/ 434617 w 3038960"/>
              <a:gd name="connsiteY431" fmla="*/ 175854 h 3757536"/>
              <a:gd name="connsiteX432" fmla="*/ 408814 w 3038960"/>
              <a:gd name="connsiteY432" fmla="*/ 276982 h 3757536"/>
              <a:gd name="connsiteX433" fmla="*/ 408606 w 3038960"/>
              <a:gd name="connsiteY433" fmla="*/ 260613 h 3757536"/>
              <a:gd name="connsiteX434" fmla="*/ 420707 w 3038960"/>
              <a:gd name="connsiteY434" fmla="*/ 178282 h 3757536"/>
              <a:gd name="connsiteX435" fmla="*/ 442812 w 3038960"/>
              <a:gd name="connsiteY435" fmla="*/ 11810 h 3757536"/>
              <a:gd name="connsiteX436" fmla="*/ 445480 w 3038960"/>
              <a:gd name="connsiteY436" fmla="*/ 0 h 3757536"/>
              <a:gd name="connsiteX437" fmla="*/ 425281 w 3038960"/>
              <a:gd name="connsiteY437" fmla="*/ 0 h 3757536"/>
              <a:gd name="connsiteX438" fmla="*/ 401271 w 3038960"/>
              <a:gd name="connsiteY438" fmla="*/ 173710 h 3757536"/>
              <a:gd name="connsiteX439" fmla="*/ 390599 w 3038960"/>
              <a:gd name="connsiteY439" fmla="*/ 343230 h 3757536"/>
              <a:gd name="connsiteX440" fmla="*/ 408131 w 3038960"/>
              <a:gd name="connsiteY440" fmla="*/ 349325 h 3757536"/>
              <a:gd name="connsiteX441" fmla="*/ 527039 w 3038960"/>
              <a:gd name="connsiteY441" fmla="*/ 86855 h 3757536"/>
              <a:gd name="connsiteX442" fmla="*/ 543807 w 3038960"/>
              <a:gd name="connsiteY442" fmla="*/ 0 h 3757536"/>
              <a:gd name="connsiteX443" fmla="*/ 862418 w 3038960"/>
              <a:gd name="connsiteY443" fmla="*/ 0 h 3757536"/>
              <a:gd name="connsiteX444" fmla="*/ 841457 w 3038960"/>
              <a:gd name="connsiteY444" fmla="*/ 0 h 3757536"/>
              <a:gd name="connsiteX445" fmla="*/ 807156 w 3038960"/>
              <a:gd name="connsiteY445" fmla="*/ 95998 h 3757536"/>
              <a:gd name="connsiteX446" fmla="*/ 787148 w 3038960"/>
              <a:gd name="connsiteY446" fmla="*/ 183043 h 3757536"/>
              <a:gd name="connsiteX447" fmla="*/ 774703 w 3038960"/>
              <a:gd name="connsiteY447" fmla="*/ 240464 h 3757536"/>
              <a:gd name="connsiteX448" fmla="*/ 774286 w 3038960"/>
              <a:gd name="connsiteY448" fmla="*/ 239471 h 3757536"/>
              <a:gd name="connsiteX449" fmla="*/ 772095 w 3038960"/>
              <a:gd name="connsiteY449" fmla="*/ 207996 h 3757536"/>
              <a:gd name="connsiteX450" fmla="*/ 773238 w 3038960"/>
              <a:gd name="connsiteY450" fmla="*/ 129902 h 3757536"/>
              <a:gd name="connsiteX451" fmla="*/ 781624 w 3038960"/>
              <a:gd name="connsiteY451" fmla="*/ 1 h 3757536"/>
              <a:gd name="connsiteX452" fmla="*/ 762567 w 3038960"/>
              <a:gd name="connsiteY452" fmla="*/ 1 h 3757536"/>
              <a:gd name="connsiteX453" fmla="*/ 752659 w 3038960"/>
              <a:gd name="connsiteY453" fmla="*/ 158854 h 3757536"/>
              <a:gd name="connsiteX454" fmla="*/ 751699 w 3038960"/>
              <a:gd name="connsiteY454" fmla="*/ 183641 h 3757536"/>
              <a:gd name="connsiteX455" fmla="*/ 739699 w 3038960"/>
              <a:gd name="connsiteY455" fmla="*/ 113522 h 3757536"/>
              <a:gd name="connsiteX456" fmla="*/ 728647 w 3038960"/>
              <a:gd name="connsiteY456" fmla="*/ 0 h 3757536"/>
              <a:gd name="connsiteX457" fmla="*/ 709210 w 3038960"/>
              <a:gd name="connsiteY457" fmla="*/ 0 h 3757536"/>
              <a:gd name="connsiteX458" fmla="*/ 723692 w 3038960"/>
              <a:gd name="connsiteY458" fmla="*/ 132187 h 3757536"/>
              <a:gd name="connsiteX459" fmla="*/ 738318 w 3038960"/>
              <a:gd name="connsiteY459" fmla="*/ 208186 h 3757536"/>
              <a:gd name="connsiteX460" fmla="*/ 756979 w 3038960"/>
              <a:gd name="connsiteY460" fmla="*/ 249839 h 3757536"/>
              <a:gd name="connsiteX461" fmla="*/ 757214 w 3038960"/>
              <a:gd name="connsiteY461" fmla="*/ 251209 h 3757536"/>
              <a:gd name="connsiteX462" fmla="*/ 758941 w 3038960"/>
              <a:gd name="connsiteY462" fmla="*/ 254217 h 3757536"/>
              <a:gd name="connsiteX463" fmla="*/ 769807 w 3038960"/>
              <a:gd name="connsiteY463" fmla="*/ 278470 h 3757536"/>
              <a:gd name="connsiteX464" fmla="*/ 786195 w 3038960"/>
              <a:gd name="connsiteY464" fmla="*/ 278470 h 3757536"/>
              <a:gd name="connsiteX465" fmla="*/ 802964 w 3038960"/>
              <a:gd name="connsiteY465" fmla="*/ 196186 h 3757536"/>
              <a:gd name="connsiteX466" fmla="*/ 830023 w 3038960"/>
              <a:gd name="connsiteY466" fmla="*/ 94474 h 3757536"/>
              <a:gd name="connsiteX467" fmla="*/ 862418 w 3038960"/>
              <a:gd name="connsiteY467" fmla="*/ 0 h 3757536"/>
              <a:gd name="connsiteX468" fmla="*/ 1505357 w 3038960"/>
              <a:gd name="connsiteY468" fmla="*/ 0 h 3757536"/>
              <a:gd name="connsiteX469" fmla="*/ 1482489 w 3038960"/>
              <a:gd name="connsiteY469" fmla="*/ 0 h 3757536"/>
              <a:gd name="connsiteX470" fmla="*/ 1447428 w 3038960"/>
              <a:gd name="connsiteY470" fmla="*/ 61713 h 3757536"/>
              <a:gd name="connsiteX471" fmla="*/ 1302604 w 3038960"/>
              <a:gd name="connsiteY471" fmla="*/ 262471 h 3757536"/>
              <a:gd name="connsiteX472" fmla="*/ 941285 w 3038960"/>
              <a:gd name="connsiteY472" fmla="*/ 541741 h 3757536"/>
              <a:gd name="connsiteX473" fmla="*/ 915900 w 3038960"/>
              <a:gd name="connsiteY473" fmla="*/ 547350 h 3757536"/>
              <a:gd name="connsiteX474" fmla="*/ 1076127 w 3038960"/>
              <a:gd name="connsiteY474" fmla="*/ 410658 h 3757536"/>
              <a:gd name="connsiteX475" fmla="*/ 1239339 w 3038960"/>
              <a:gd name="connsiteY475" fmla="*/ 228567 h 3757536"/>
              <a:gd name="connsiteX476" fmla="*/ 1427609 w 3038960"/>
              <a:gd name="connsiteY476" fmla="*/ 0 h 3757536"/>
              <a:gd name="connsiteX477" fmla="*/ 1399407 w 3038960"/>
              <a:gd name="connsiteY477" fmla="*/ 0 h 3757536"/>
              <a:gd name="connsiteX478" fmla="*/ 1234385 w 3038960"/>
              <a:gd name="connsiteY478" fmla="*/ 201139 h 3757536"/>
              <a:gd name="connsiteX479" fmla="*/ 1066552 w 3038960"/>
              <a:gd name="connsiteY479" fmla="*/ 391421 h 3757536"/>
              <a:gd name="connsiteX480" fmla="*/ 909780 w 3038960"/>
              <a:gd name="connsiteY480" fmla="*/ 526699 h 3757536"/>
              <a:gd name="connsiteX481" fmla="*/ 920633 w 3038960"/>
              <a:gd name="connsiteY481" fmla="*/ 503466 h 3757536"/>
              <a:gd name="connsiteX482" fmla="*/ 963032 w 3038960"/>
              <a:gd name="connsiteY482" fmla="*/ 447990 h 3757536"/>
              <a:gd name="connsiteX483" fmla="*/ 1033920 w 3038960"/>
              <a:gd name="connsiteY483" fmla="*/ 338659 h 3757536"/>
              <a:gd name="connsiteX484" fmla="*/ 1197798 w 3038960"/>
              <a:gd name="connsiteY484" fmla="*/ 98284 h 3757536"/>
              <a:gd name="connsiteX485" fmla="*/ 1298794 w 3038960"/>
              <a:gd name="connsiteY485" fmla="*/ 0 h 3757536"/>
              <a:gd name="connsiteX486" fmla="*/ 1269448 w 3038960"/>
              <a:gd name="connsiteY486" fmla="*/ 0 h 3757536"/>
              <a:gd name="connsiteX487" fmla="*/ 1174550 w 3038960"/>
              <a:gd name="connsiteY487" fmla="*/ 94093 h 3757536"/>
              <a:gd name="connsiteX488" fmla="*/ 1012958 w 3038960"/>
              <a:gd name="connsiteY488" fmla="*/ 335231 h 3757536"/>
              <a:gd name="connsiteX489" fmla="*/ 928732 w 3038960"/>
              <a:gd name="connsiteY489" fmla="*/ 459419 h 3757536"/>
              <a:gd name="connsiteX490" fmla="*/ 871946 w 3038960"/>
              <a:gd name="connsiteY490" fmla="*/ 561893 h 3757536"/>
              <a:gd name="connsiteX491" fmla="*/ 872167 w 3038960"/>
              <a:gd name="connsiteY491" fmla="*/ 562305 h 3757536"/>
              <a:gd name="connsiteX492" fmla="*/ 871684 w 3038960"/>
              <a:gd name="connsiteY492" fmla="*/ 563625 h 3757536"/>
              <a:gd name="connsiteX493" fmla="*/ 875661 w 3038960"/>
              <a:gd name="connsiteY493" fmla="*/ 569083 h 3757536"/>
              <a:gd name="connsiteX494" fmla="*/ 875804 w 3038960"/>
              <a:gd name="connsiteY494" fmla="*/ 569092 h 3757536"/>
              <a:gd name="connsiteX495" fmla="*/ 876234 w 3038960"/>
              <a:gd name="connsiteY495" fmla="*/ 569893 h 3757536"/>
              <a:gd name="connsiteX496" fmla="*/ 885666 w 3038960"/>
              <a:gd name="connsiteY496" fmla="*/ 572178 h 3757536"/>
              <a:gd name="connsiteX497" fmla="*/ 1311751 w 3038960"/>
              <a:gd name="connsiteY497" fmla="*/ 281899 h 3757536"/>
              <a:gd name="connsiteX498" fmla="*/ 1457717 w 3038960"/>
              <a:gd name="connsiteY498" fmla="*/ 83046 h 3757536"/>
              <a:gd name="connsiteX499" fmla="*/ 1505357 w 3038960"/>
              <a:gd name="connsiteY499" fmla="*/ 0 h 3757536"/>
              <a:gd name="connsiteX500" fmla="*/ 1661232 w 3038960"/>
              <a:gd name="connsiteY500" fmla="*/ 0 h 3757536"/>
              <a:gd name="connsiteX501" fmla="*/ 1642938 w 3038960"/>
              <a:gd name="connsiteY501" fmla="*/ 0 h 3757536"/>
              <a:gd name="connsiteX502" fmla="*/ 1653240 w 3038960"/>
              <a:gd name="connsiteY502" fmla="*/ 157515 h 3757536"/>
              <a:gd name="connsiteX503" fmla="*/ 1654439 w 3038960"/>
              <a:gd name="connsiteY503" fmla="*/ 211662 h 3757536"/>
              <a:gd name="connsiteX504" fmla="*/ 1549852 w 3038960"/>
              <a:gd name="connsiteY504" fmla="*/ 311850 h 3757536"/>
              <a:gd name="connsiteX505" fmla="*/ 1455431 w 3038960"/>
              <a:gd name="connsiteY505" fmla="*/ 425514 h 3757536"/>
              <a:gd name="connsiteX506" fmla="*/ 1268685 w 3038960"/>
              <a:gd name="connsiteY506" fmla="*/ 656366 h 3757536"/>
              <a:gd name="connsiteX507" fmla="*/ 1127673 w 3038960"/>
              <a:gd name="connsiteY507" fmla="*/ 903600 h 3757536"/>
              <a:gd name="connsiteX508" fmla="*/ 1050688 w 3038960"/>
              <a:gd name="connsiteY508" fmla="*/ 1164927 h 3757536"/>
              <a:gd name="connsiteX509" fmla="*/ 1066314 w 3038960"/>
              <a:gd name="connsiteY509" fmla="*/ 1172546 h 3757536"/>
              <a:gd name="connsiteX510" fmla="*/ 1162735 w 3038960"/>
              <a:gd name="connsiteY510" fmla="*/ 1072358 h 3757536"/>
              <a:gd name="connsiteX511" fmla="*/ 1275546 w 3038960"/>
              <a:gd name="connsiteY511" fmla="*/ 969122 h 3757536"/>
              <a:gd name="connsiteX512" fmla="*/ 1503451 w 3038960"/>
              <a:gd name="connsiteY512" fmla="*/ 761888 h 3757536"/>
              <a:gd name="connsiteX513" fmla="*/ 1631506 w 3038960"/>
              <a:gd name="connsiteY513" fmla="*/ 504370 h 3757536"/>
              <a:gd name="connsiteX514" fmla="*/ 1657888 w 3038960"/>
              <a:gd name="connsiteY514" fmla="*/ 380386 h 3757536"/>
              <a:gd name="connsiteX515" fmla="*/ 1659552 w 3038960"/>
              <a:gd name="connsiteY515" fmla="*/ 474687 h 3757536"/>
              <a:gd name="connsiteX516" fmla="*/ 1667710 w 3038960"/>
              <a:gd name="connsiteY516" fmla="*/ 631987 h 3757536"/>
              <a:gd name="connsiteX517" fmla="*/ 1674479 w 3038960"/>
              <a:gd name="connsiteY517" fmla="*/ 686760 h 3757536"/>
              <a:gd name="connsiteX518" fmla="*/ 1680381 w 3038960"/>
              <a:gd name="connsiteY518" fmla="*/ 685064 h 3757536"/>
              <a:gd name="connsiteX519" fmla="*/ 1674681 w 3038960"/>
              <a:gd name="connsiteY519" fmla="*/ 688396 h 3757536"/>
              <a:gd name="connsiteX520" fmla="*/ 1674479 w 3038960"/>
              <a:gd name="connsiteY520" fmla="*/ 686760 h 3757536"/>
              <a:gd name="connsiteX521" fmla="*/ 1674189 w 3038960"/>
              <a:gd name="connsiteY521" fmla="*/ 686843 h 3757536"/>
              <a:gd name="connsiteX522" fmla="*/ 1673621 w 3038960"/>
              <a:gd name="connsiteY522" fmla="*/ 689016 h 3757536"/>
              <a:gd name="connsiteX523" fmla="*/ 1673428 w 3038960"/>
              <a:gd name="connsiteY523" fmla="*/ 689129 h 3757536"/>
              <a:gd name="connsiteX524" fmla="*/ 1673402 w 3038960"/>
              <a:gd name="connsiteY524" fmla="*/ 689852 h 3757536"/>
              <a:gd name="connsiteX525" fmla="*/ 1639175 w 3038960"/>
              <a:gd name="connsiteY525" fmla="*/ 820745 h 3757536"/>
              <a:gd name="connsiteX526" fmla="*/ 1609019 w 3038960"/>
              <a:gd name="connsiteY526" fmla="*/ 955789 h 3757536"/>
              <a:gd name="connsiteX527" fmla="*/ 1570526 w 3038960"/>
              <a:gd name="connsiteY527" fmla="*/ 1172928 h 3757536"/>
              <a:gd name="connsiteX528" fmla="*/ 1569383 w 3038960"/>
              <a:gd name="connsiteY528" fmla="*/ 1386257 h 3757536"/>
              <a:gd name="connsiteX529" fmla="*/ 1666567 w 3038960"/>
              <a:gd name="connsiteY529" fmla="*/ 1649869 h 3757536"/>
              <a:gd name="connsiteX530" fmla="*/ 1783950 w 3038960"/>
              <a:gd name="connsiteY530" fmla="*/ 1939388 h 3757536"/>
              <a:gd name="connsiteX531" fmla="*/ 1792573 w 3038960"/>
              <a:gd name="connsiteY531" fmla="*/ 1945530 h 3757536"/>
              <a:gd name="connsiteX532" fmla="*/ 1794651 w 3038960"/>
              <a:gd name="connsiteY532" fmla="*/ 1944630 h 3757536"/>
              <a:gd name="connsiteX533" fmla="*/ 1796003 w 3038960"/>
              <a:gd name="connsiteY533" fmla="*/ 1945292 h 3757536"/>
              <a:gd name="connsiteX534" fmla="*/ 1801368 w 3038960"/>
              <a:gd name="connsiteY534" fmla="*/ 1942173 h 3757536"/>
              <a:gd name="connsiteX535" fmla="*/ 1801376 w 3038960"/>
              <a:gd name="connsiteY535" fmla="*/ 1941719 h 3757536"/>
              <a:gd name="connsiteX536" fmla="*/ 1801482 w 3038960"/>
              <a:gd name="connsiteY536" fmla="*/ 1941673 h 3757536"/>
              <a:gd name="connsiteX537" fmla="*/ 1883421 w 3038960"/>
              <a:gd name="connsiteY537" fmla="*/ 1542444 h 3757536"/>
              <a:gd name="connsiteX538" fmla="*/ 1807579 w 3038960"/>
              <a:gd name="connsiteY538" fmla="*/ 1165309 h 3757536"/>
              <a:gd name="connsiteX539" fmla="*/ 1748506 w 3038960"/>
              <a:gd name="connsiteY539" fmla="*/ 975218 h 3757536"/>
              <a:gd name="connsiteX540" fmla="*/ 1694007 w 3038960"/>
              <a:gd name="connsiteY540" fmla="*/ 703985 h 3757536"/>
              <a:gd name="connsiteX541" fmla="*/ 1682633 w 3038960"/>
              <a:gd name="connsiteY541" fmla="*/ 573167 h 3757536"/>
              <a:gd name="connsiteX542" fmla="*/ 1681520 w 3038960"/>
              <a:gd name="connsiteY542" fmla="*/ 544028 h 3757536"/>
              <a:gd name="connsiteX543" fmla="*/ 1714683 w 3038960"/>
              <a:gd name="connsiteY543" fmla="*/ 613653 h 3757536"/>
              <a:gd name="connsiteX544" fmla="*/ 1780902 w 3038960"/>
              <a:gd name="connsiteY544" fmla="*/ 711984 h 3757536"/>
              <a:gd name="connsiteX545" fmla="*/ 1939445 w 3038960"/>
              <a:gd name="connsiteY545" fmla="*/ 905504 h 3757536"/>
              <a:gd name="connsiteX546" fmla="*/ 2138768 w 3038960"/>
              <a:gd name="connsiteY546" fmla="*/ 1084929 h 3757536"/>
              <a:gd name="connsiteX547" fmla="*/ 2331611 w 3038960"/>
              <a:gd name="connsiteY547" fmla="*/ 1236544 h 3757536"/>
              <a:gd name="connsiteX548" fmla="*/ 2344569 w 3038960"/>
              <a:gd name="connsiteY548" fmla="*/ 1229306 h 3757536"/>
              <a:gd name="connsiteX549" fmla="*/ 2086174 w 3038960"/>
              <a:gd name="connsiteY549" fmla="*/ 807221 h 3757536"/>
              <a:gd name="connsiteX550" fmla="*/ 1789369 w 3038960"/>
              <a:gd name="connsiteY550" fmla="*/ 562083 h 3757536"/>
              <a:gd name="connsiteX551" fmla="*/ 1679829 w 3038960"/>
              <a:gd name="connsiteY551" fmla="*/ 499800 h 3757536"/>
              <a:gd name="connsiteX552" fmla="*/ 1677619 w 3038960"/>
              <a:gd name="connsiteY552" fmla="*/ 441991 h 3757536"/>
              <a:gd name="connsiteX553" fmla="*/ 1673474 w 3038960"/>
              <a:gd name="connsiteY553" fmla="*/ 222286 h 3757536"/>
              <a:gd name="connsiteX554" fmla="*/ 1673809 w 3038960"/>
              <a:gd name="connsiteY554" fmla="*/ 218281 h 3757536"/>
              <a:gd name="connsiteX555" fmla="*/ 1673520 w 3038960"/>
              <a:gd name="connsiteY555" fmla="*/ 217975 h 3757536"/>
              <a:gd name="connsiteX556" fmla="*/ 1673398 w 3038960"/>
              <a:gd name="connsiteY556" fmla="*/ 218285 h 3757536"/>
              <a:gd name="connsiteX557" fmla="*/ 1673390 w 3038960"/>
              <a:gd name="connsiteY557" fmla="*/ 217836 h 3757536"/>
              <a:gd name="connsiteX558" fmla="*/ 1673520 w 3038960"/>
              <a:gd name="connsiteY558" fmla="*/ 217975 h 3757536"/>
              <a:gd name="connsiteX559" fmla="*/ 1674125 w 3038960"/>
              <a:gd name="connsiteY559" fmla="*/ 216435 h 3757536"/>
              <a:gd name="connsiteX560" fmla="*/ 1673343 w 3038960"/>
              <a:gd name="connsiteY560" fmla="*/ 215371 h 3757536"/>
              <a:gd name="connsiteX561" fmla="*/ 1672665 w 3038960"/>
              <a:gd name="connsiteY561" fmla="*/ 179425 h 3757536"/>
              <a:gd name="connsiteX562" fmla="*/ 1661232 w 3038960"/>
              <a:gd name="connsiteY562" fmla="*/ 0 h 3757536"/>
              <a:gd name="connsiteX563" fmla="*/ 3038960 w 3038960"/>
              <a:gd name="connsiteY563" fmla="*/ 0 h 3757536"/>
              <a:gd name="connsiteX564" fmla="*/ 3011139 w 3038960"/>
              <a:gd name="connsiteY564" fmla="*/ 0 h 3757536"/>
              <a:gd name="connsiteX565" fmla="*/ 3009995 w 3038960"/>
              <a:gd name="connsiteY565" fmla="*/ 3809 h 3757536"/>
              <a:gd name="connsiteX566" fmla="*/ 2865934 w 3038960"/>
              <a:gd name="connsiteY566" fmla="*/ 380944 h 3757536"/>
              <a:gd name="connsiteX567" fmla="*/ 2679569 w 3038960"/>
              <a:gd name="connsiteY567" fmla="*/ 711604 h 3757536"/>
              <a:gd name="connsiteX568" fmla="*/ 2507318 w 3038960"/>
              <a:gd name="connsiteY568" fmla="*/ 942867 h 3757536"/>
              <a:gd name="connsiteX569" fmla="*/ 2456430 w 3038960"/>
              <a:gd name="connsiteY569" fmla="*/ 984266 h 3757536"/>
              <a:gd name="connsiteX570" fmla="*/ 2519138 w 3038960"/>
              <a:gd name="connsiteY570" fmla="*/ 812793 h 3757536"/>
              <a:gd name="connsiteX571" fmla="*/ 2712345 w 3038960"/>
              <a:gd name="connsiteY571" fmla="*/ 203806 h 3757536"/>
              <a:gd name="connsiteX572" fmla="*/ 2816008 w 3038960"/>
              <a:gd name="connsiteY572" fmla="*/ 1 h 3757536"/>
              <a:gd name="connsiteX573" fmla="*/ 2783995 w 3038960"/>
              <a:gd name="connsiteY573" fmla="*/ 1 h 3757536"/>
              <a:gd name="connsiteX574" fmla="*/ 2714250 w 3038960"/>
              <a:gd name="connsiteY574" fmla="*/ 134093 h 3757536"/>
              <a:gd name="connsiteX575" fmla="*/ 2575145 w 3038960"/>
              <a:gd name="connsiteY575" fmla="*/ 529513 h 3757536"/>
              <a:gd name="connsiteX576" fmla="*/ 2505829 w 3038960"/>
              <a:gd name="connsiteY576" fmla="*/ 767747 h 3757536"/>
              <a:gd name="connsiteX577" fmla="*/ 2435640 w 3038960"/>
              <a:gd name="connsiteY577" fmla="*/ 963002 h 3757536"/>
              <a:gd name="connsiteX578" fmla="*/ 2432502 w 3038960"/>
              <a:gd name="connsiteY578" fmla="*/ 905278 h 3757536"/>
              <a:gd name="connsiteX579" fmla="*/ 2438705 w 3038960"/>
              <a:gd name="connsiteY579" fmla="*/ 843030 h 3757536"/>
              <a:gd name="connsiteX580" fmla="*/ 2455475 w 3038960"/>
              <a:gd name="connsiteY580" fmla="*/ 694080 h 3757536"/>
              <a:gd name="connsiteX581" fmla="*/ 2516072 w 3038960"/>
              <a:gd name="connsiteY581" fmla="*/ 224757 h 3757536"/>
              <a:gd name="connsiteX582" fmla="*/ 2598392 w 3038960"/>
              <a:gd name="connsiteY582" fmla="*/ 0 h 3757536"/>
              <a:gd name="connsiteX583" fmla="*/ 2569046 w 3038960"/>
              <a:gd name="connsiteY583" fmla="*/ 0 h 3757536"/>
              <a:gd name="connsiteX584" fmla="*/ 2430320 w 3038960"/>
              <a:gd name="connsiteY584" fmla="*/ 663224 h 3757536"/>
              <a:gd name="connsiteX585" fmla="*/ 2411265 w 3038960"/>
              <a:gd name="connsiteY585" fmla="*/ 854839 h 3757536"/>
              <a:gd name="connsiteX586" fmla="*/ 2407740 w 3038960"/>
              <a:gd name="connsiteY586" fmla="*/ 938980 h 3757536"/>
              <a:gd name="connsiteX587" fmla="*/ 2424190 w 3038960"/>
              <a:gd name="connsiteY587" fmla="*/ 994853 h 3757536"/>
              <a:gd name="connsiteX588" fmla="*/ 2421937 w 3038960"/>
              <a:gd name="connsiteY588" fmla="*/ 1001122 h 3757536"/>
              <a:gd name="connsiteX589" fmla="*/ 2429940 w 3038960"/>
              <a:gd name="connsiteY589" fmla="*/ 1016598 h 3757536"/>
              <a:gd name="connsiteX590" fmla="*/ 2430628 w 3038960"/>
              <a:gd name="connsiteY590" fmla="*/ 1016718 h 3757536"/>
              <a:gd name="connsiteX591" fmla="*/ 2431083 w 3038960"/>
              <a:gd name="connsiteY591" fmla="*/ 1018264 h 3757536"/>
              <a:gd name="connsiteX592" fmla="*/ 2449377 w 3038960"/>
              <a:gd name="connsiteY592" fmla="*/ 1022834 h 3757536"/>
              <a:gd name="connsiteX593" fmla="*/ 2662801 w 3038960"/>
              <a:gd name="connsiteY593" fmla="*/ 787031 h 3757536"/>
              <a:gd name="connsiteX594" fmla="*/ 2853357 w 3038960"/>
              <a:gd name="connsiteY594" fmla="*/ 465513 h 3757536"/>
              <a:gd name="connsiteX595" fmla="*/ 3012282 w 3038960"/>
              <a:gd name="connsiteY595" fmla="*/ 82664 h 3757536"/>
              <a:gd name="connsiteX596" fmla="*/ 3038960 w 3038960"/>
              <a:gd name="connsiteY596" fmla="*/ 0 h 37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</a:cxnLst>
            <a:rect l="l" t="t" r="r" b="b"/>
            <a:pathLst>
              <a:path w="3038960" h="3757536">
                <a:moveTo>
                  <a:pt x="847105" y="3025595"/>
                </a:moveTo>
                <a:cubicBezTo>
                  <a:pt x="907380" y="3062661"/>
                  <a:pt x="979665" y="3095330"/>
                  <a:pt x="1051534" y="3099172"/>
                </a:cubicBezTo>
                <a:cubicBezTo>
                  <a:pt x="1102783" y="3102001"/>
                  <a:pt x="1151237" y="3116841"/>
                  <a:pt x="1194086" y="3135681"/>
                </a:cubicBezTo>
                <a:cubicBezTo>
                  <a:pt x="1233332" y="3153319"/>
                  <a:pt x="1267775" y="3174557"/>
                  <a:pt x="1295011" y="3193390"/>
                </a:cubicBezTo>
                <a:cubicBezTo>
                  <a:pt x="1293611" y="3196391"/>
                  <a:pt x="1292612" y="3198993"/>
                  <a:pt x="1291612" y="3200795"/>
                </a:cubicBezTo>
                <a:cubicBezTo>
                  <a:pt x="1291212" y="3201995"/>
                  <a:pt x="1290212" y="3204197"/>
                  <a:pt x="1288412" y="3207199"/>
                </a:cubicBezTo>
                <a:cubicBezTo>
                  <a:pt x="1287413" y="3209400"/>
                  <a:pt x="1286413" y="3211601"/>
                  <a:pt x="1285412" y="3213403"/>
                </a:cubicBezTo>
                <a:cubicBezTo>
                  <a:pt x="1236815" y="3304061"/>
                  <a:pt x="1243448" y="3351910"/>
                  <a:pt x="1254701" y="3432390"/>
                </a:cubicBezTo>
                <a:lnTo>
                  <a:pt x="1255103" y="3435994"/>
                </a:lnTo>
                <a:cubicBezTo>
                  <a:pt x="1258117" y="3456615"/>
                  <a:pt x="1261129" y="3474033"/>
                  <a:pt x="1263739" y="3488648"/>
                </a:cubicBezTo>
                <a:cubicBezTo>
                  <a:pt x="1266551" y="3506666"/>
                  <a:pt x="1268960" y="3519479"/>
                  <a:pt x="1269366" y="3528688"/>
                </a:cubicBezTo>
                <a:cubicBezTo>
                  <a:pt x="1232304" y="3477220"/>
                  <a:pt x="1174409" y="3399717"/>
                  <a:pt x="1097687" y="3306590"/>
                </a:cubicBezTo>
                <a:cubicBezTo>
                  <a:pt x="1028979" y="3223075"/>
                  <a:pt x="944849" y="3126941"/>
                  <a:pt x="847105" y="3025595"/>
                </a:cubicBezTo>
                <a:close/>
                <a:moveTo>
                  <a:pt x="747175" y="2956877"/>
                </a:moveTo>
                <a:lnTo>
                  <a:pt x="752382" y="2962085"/>
                </a:lnTo>
                <a:cubicBezTo>
                  <a:pt x="883774" y="3091876"/>
                  <a:pt x="994143" y="3216250"/>
                  <a:pt x="1080279" y="3321194"/>
                </a:cubicBezTo>
                <a:cubicBezTo>
                  <a:pt x="1157601" y="3414923"/>
                  <a:pt x="1215897" y="3493226"/>
                  <a:pt x="1252759" y="3544494"/>
                </a:cubicBezTo>
                <a:lnTo>
                  <a:pt x="1239144" y="3541284"/>
                </a:lnTo>
                <a:cubicBezTo>
                  <a:pt x="1187890" y="3529245"/>
                  <a:pt x="1087783" y="3505170"/>
                  <a:pt x="946486" y="3567553"/>
                </a:cubicBezTo>
                <a:cubicBezTo>
                  <a:pt x="887844" y="3593345"/>
                  <a:pt x="828001" y="3616335"/>
                  <a:pt x="773158" y="3631520"/>
                </a:cubicBezTo>
                <a:cubicBezTo>
                  <a:pt x="777314" y="3541238"/>
                  <a:pt x="780659" y="3431337"/>
                  <a:pt x="779405" y="3333245"/>
                </a:cubicBezTo>
                <a:cubicBezTo>
                  <a:pt x="778363" y="3256173"/>
                  <a:pt x="774322" y="3186105"/>
                  <a:pt x="765688" y="3138657"/>
                </a:cubicBezTo>
                <a:cubicBezTo>
                  <a:pt x="745010" y="3027542"/>
                  <a:pt x="744783" y="2978096"/>
                  <a:pt x="747175" y="2956877"/>
                </a:cubicBezTo>
                <a:close/>
                <a:moveTo>
                  <a:pt x="460275" y="2896869"/>
                </a:moveTo>
                <a:cubicBezTo>
                  <a:pt x="461477" y="2896869"/>
                  <a:pt x="464081" y="2899874"/>
                  <a:pt x="467687" y="2905481"/>
                </a:cubicBezTo>
                <a:cubicBezTo>
                  <a:pt x="473097" y="2914091"/>
                  <a:pt x="478709" y="2927707"/>
                  <a:pt x="483723" y="2946327"/>
                </a:cubicBezTo>
                <a:cubicBezTo>
                  <a:pt x="491747" y="2975559"/>
                  <a:pt x="498175" y="3016801"/>
                  <a:pt x="501606" y="3070652"/>
                </a:cubicBezTo>
                <a:cubicBezTo>
                  <a:pt x="504634" y="3116497"/>
                  <a:pt x="506266" y="3174552"/>
                  <a:pt x="508301" y="3237011"/>
                </a:cubicBezTo>
                <a:cubicBezTo>
                  <a:pt x="510748" y="3320290"/>
                  <a:pt x="513399" y="3411377"/>
                  <a:pt x="519646" y="3489252"/>
                </a:cubicBezTo>
                <a:cubicBezTo>
                  <a:pt x="502599" y="3430989"/>
                  <a:pt x="483145" y="3362715"/>
                  <a:pt x="470492" y="3286037"/>
                </a:cubicBezTo>
                <a:cubicBezTo>
                  <a:pt x="456433" y="3199549"/>
                  <a:pt x="450581" y="3111263"/>
                  <a:pt x="450342" y="3039396"/>
                </a:cubicBezTo>
                <a:cubicBezTo>
                  <a:pt x="449898" y="2957720"/>
                  <a:pt x="454071" y="2899868"/>
                  <a:pt x="460275" y="2896869"/>
                </a:cubicBezTo>
                <a:close/>
                <a:moveTo>
                  <a:pt x="0" y="2566375"/>
                </a:moveTo>
                <a:lnTo>
                  <a:pt x="0" y="2697535"/>
                </a:lnTo>
                <a:lnTo>
                  <a:pt x="1653" y="2676961"/>
                </a:lnTo>
                <a:cubicBezTo>
                  <a:pt x="5410" y="2631680"/>
                  <a:pt x="7848" y="2604906"/>
                  <a:pt x="7898" y="2604556"/>
                </a:cubicBezTo>
                <a:lnTo>
                  <a:pt x="8098" y="2603955"/>
                </a:lnTo>
                <a:cubicBezTo>
                  <a:pt x="8097" y="2601953"/>
                  <a:pt x="8589" y="2586239"/>
                  <a:pt x="3226" y="2571272"/>
                </a:cubicBezTo>
                <a:close/>
                <a:moveTo>
                  <a:pt x="476865" y="2554890"/>
                </a:moveTo>
                <a:cubicBezTo>
                  <a:pt x="642413" y="2555523"/>
                  <a:pt x="912518" y="2560996"/>
                  <a:pt x="1140744" y="2586942"/>
                </a:cubicBezTo>
                <a:cubicBezTo>
                  <a:pt x="1212816" y="2595389"/>
                  <a:pt x="1272679" y="2608032"/>
                  <a:pt x="1321733" y="2623072"/>
                </a:cubicBezTo>
                <a:cubicBezTo>
                  <a:pt x="1367783" y="2637510"/>
                  <a:pt x="1404826" y="2653745"/>
                  <a:pt x="1434262" y="2669976"/>
                </a:cubicBezTo>
                <a:cubicBezTo>
                  <a:pt x="1434466" y="2676983"/>
                  <a:pt x="1434470" y="2684189"/>
                  <a:pt x="1434274" y="2691196"/>
                </a:cubicBezTo>
                <a:cubicBezTo>
                  <a:pt x="1434900" y="2740642"/>
                  <a:pt x="1426921" y="2793888"/>
                  <a:pt x="1416537" y="2840725"/>
                </a:cubicBezTo>
                <a:cubicBezTo>
                  <a:pt x="1401559" y="2909782"/>
                  <a:pt x="1383371" y="2962822"/>
                  <a:pt x="1378567" y="2964820"/>
                </a:cubicBezTo>
                <a:cubicBezTo>
                  <a:pt x="1376566" y="2966020"/>
                  <a:pt x="1354740" y="2956200"/>
                  <a:pt x="1318297" y="2938964"/>
                </a:cubicBezTo>
                <a:cubicBezTo>
                  <a:pt x="1274846" y="2918322"/>
                  <a:pt x="1214173" y="2886461"/>
                  <a:pt x="1143687" y="2848387"/>
                </a:cubicBezTo>
                <a:cubicBezTo>
                  <a:pt x="1092624" y="2820534"/>
                  <a:pt x="1047371" y="2799691"/>
                  <a:pt x="1010729" y="2785458"/>
                </a:cubicBezTo>
                <a:cubicBezTo>
                  <a:pt x="980495" y="2774031"/>
                  <a:pt x="956068" y="2766811"/>
                  <a:pt x="938250" y="2764200"/>
                </a:cubicBezTo>
                <a:cubicBezTo>
                  <a:pt x="915827" y="2760584"/>
                  <a:pt x="901216" y="2763979"/>
                  <a:pt x="895816" y="2774186"/>
                </a:cubicBezTo>
                <a:cubicBezTo>
                  <a:pt x="895416" y="2774586"/>
                  <a:pt x="895416" y="2774987"/>
                  <a:pt x="895216" y="2775187"/>
                </a:cubicBezTo>
                <a:cubicBezTo>
                  <a:pt x="895016" y="2775787"/>
                  <a:pt x="894816" y="2775988"/>
                  <a:pt x="894816" y="2776387"/>
                </a:cubicBezTo>
                <a:cubicBezTo>
                  <a:pt x="889019" y="2791799"/>
                  <a:pt x="918861" y="2817639"/>
                  <a:pt x="966520" y="2846091"/>
                </a:cubicBezTo>
                <a:cubicBezTo>
                  <a:pt x="1017384" y="2876947"/>
                  <a:pt x="1089871" y="2914220"/>
                  <a:pt x="1156750" y="2945484"/>
                </a:cubicBezTo>
                <a:cubicBezTo>
                  <a:pt x="1190790" y="2961117"/>
                  <a:pt x="1216820" y="2971941"/>
                  <a:pt x="1237444" y="2980560"/>
                </a:cubicBezTo>
                <a:cubicBezTo>
                  <a:pt x="1288503" y="3001608"/>
                  <a:pt x="1304721" y="3008222"/>
                  <a:pt x="1318752" y="3041460"/>
                </a:cubicBezTo>
                <a:cubicBezTo>
                  <a:pt x="1319959" y="3051471"/>
                  <a:pt x="1325194" y="3107925"/>
                  <a:pt x="1303408" y="3171774"/>
                </a:cubicBezTo>
                <a:cubicBezTo>
                  <a:pt x="1276172" y="3152941"/>
                  <a:pt x="1241929" y="3132304"/>
                  <a:pt x="1203084" y="3115067"/>
                </a:cubicBezTo>
                <a:cubicBezTo>
                  <a:pt x="1158231" y="3095025"/>
                  <a:pt x="1106975" y="3079383"/>
                  <a:pt x="1052923" y="3076552"/>
                </a:cubicBezTo>
                <a:cubicBezTo>
                  <a:pt x="886964" y="3067455"/>
                  <a:pt x="716513" y="2895003"/>
                  <a:pt x="716112" y="2894602"/>
                </a:cubicBezTo>
                <a:lnTo>
                  <a:pt x="715912" y="2894803"/>
                </a:lnTo>
                <a:cubicBezTo>
                  <a:pt x="608757" y="2790850"/>
                  <a:pt x="484781" y="2675676"/>
                  <a:pt x="351592" y="2555293"/>
                </a:cubicBezTo>
                <a:cubicBezTo>
                  <a:pt x="378117" y="2555007"/>
                  <a:pt x="421682" y="2554680"/>
                  <a:pt x="476865" y="2554890"/>
                </a:cubicBezTo>
                <a:close/>
                <a:moveTo>
                  <a:pt x="282111" y="2523026"/>
                </a:moveTo>
                <a:cubicBezTo>
                  <a:pt x="435527" y="2661236"/>
                  <a:pt x="578731" y="2793235"/>
                  <a:pt x="699906" y="2910809"/>
                </a:cubicBezTo>
                <a:cubicBezTo>
                  <a:pt x="699906" y="2910809"/>
                  <a:pt x="703511" y="2914415"/>
                  <a:pt x="710121" y="2920624"/>
                </a:cubicBezTo>
                <a:cubicBezTo>
                  <a:pt x="716130" y="2926633"/>
                  <a:pt x="722539" y="2932642"/>
                  <a:pt x="728547" y="2938651"/>
                </a:cubicBezTo>
                <a:cubicBezTo>
                  <a:pt x="723954" y="2957666"/>
                  <a:pt x="718576" y="3010312"/>
                  <a:pt x="743270" y="3142649"/>
                </a:cubicBezTo>
                <a:cubicBezTo>
                  <a:pt x="751703" y="3189096"/>
                  <a:pt x="755743" y="3257562"/>
                  <a:pt x="756584" y="3333634"/>
                </a:cubicBezTo>
                <a:cubicBezTo>
                  <a:pt x="757839" y="3433327"/>
                  <a:pt x="754295" y="3545830"/>
                  <a:pt x="750340" y="3637513"/>
                </a:cubicBezTo>
                <a:cubicBezTo>
                  <a:pt x="725720" y="3643306"/>
                  <a:pt x="702501" y="3647697"/>
                  <a:pt x="681082" y="3649487"/>
                </a:cubicBezTo>
                <a:cubicBezTo>
                  <a:pt x="611220" y="3655656"/>
                  <a:pt x="560763" y="3637212"/>
                  <a:pt x="551723" y="3576951"/>
                </a:cubicBezTo>
                <a:cubicBezTo>
                  <a:pt x="538463" y="3488462"/>
                  <a:pt x="534388" y="3354735"/>
                  <a:pt x="530922" y="3236423"/>
                </a:cubicBezTo>
                <a:cubicBezTo>
                  <a:pt x="528887" y="3173162"/>
                  <a:pt x="527253" y="3114307"/>
                  <a:pt x="524427" y="3069464"/>
                </a:cubicBezTo>
                <a:cubicBezTo>
                  <a:pt x="520794" y="3014210"/>
                  <a:pt x="513966" y="2971367"/>
                  <a:pt x="505541" y="2940534"/>
                </a:cubicBezTo>
                <a:cubicBezTo>
                  <a:pt x="499924" y="2919311"/>
                  <a:pt x="493510" y="2903693"/>
                  <a:pt x="486698" y="2893279"/>
                </a:cubicBezTo>
                <a:cubicBezTo>
                  <a:pt x="478483" y="2879863"/>
                  <a:pt x="468671" y="2873652"/>
                  <a:pt x="458662" y="2874447"/>
                </a:cubicBezTo>
                <a:cubicBezTo>
                  <a:pt x="457261" y="2874246"/>
                  <a:pt x="456060" y="2874646"/>
                  <a:pt x="454459" y="2875045"/>
                </a:cubicBezTo>
                <a:cubicBezTo>
                  <a:pt x="438446" y="2879441"/>
                  <a:pt x="427071" y="2946498"/>
                  <a:pt x="427521" y="3039384"/>
                </a:cubicBezTo>
                <a:cubicBezTo>
                  <a:pt x="427960" y="3112252"/>
                  <a:pt x="434013" y="3201939"/>
                  <a:pt x="448073" y="3289628"/>
                </a:cubicBezTo>
                <a:cubicBezTo>
                  <a:pt x="461328" y="3369710"/>
                  <a:pt x="481384" y="3439786"/>
                  <a:pt x="498632" y="3499451"/>
                </a:cubicBezTo>
                <a:cubicBezTo>
                  <a:pt x="518888" y="3568927"/>
                  <a:pt x="534932" y="3624186"/>
                  <a:pt x="530148" y="3663020"/>
                </a:cubicBezTo>
                <a:cubicBezTo>
                  <a:pt x="526561" y="3693046"/>
                  <a:pt x="509556" y="3714056"/>
                  <a:pt x="469926" y="3725246"/>
                </a:cubicBezTo>
                <a:cubicBezTo>
                  <a:pt x="421849" y="3667166"/>
                  <a:pt x="365154" y="3586060"/>
                  <a:pt x="321660" y="3486144"/>
                </a:cubicBezTo>
                <a:cubicBezTo>
                  <a:pt x="276763" y="3383224"/>
                  <a:pt x="245669" y="3260093"/>
                  <a:pt x="252001" y="3121567"/>
                </a:cubicBezTo>
                <a:cubicBezTo>
                  <a:pt x="267231" y="2775053"/>
                  <a:pt x="278140" y="2585482"/>
                  <a:pt x="282111" y="2523026"/>
                </a:cubicBezTo>
                <a:close/>
                <a:moveTo>
                  <a:pt x="0" y="1941833"/>
                </a:moveTo>
                <a:lnTo>
                  <a:pt x="0" y="1958343"/>
                </a:lnTo>
                <a:lnTo>
                  <a:pt x="1681" y="1954281"/>
                </a:lnTo>
                <a:close/>
                <a:moveTo>
                  <a:pt x="1801480" y="1935193"/>
                </a:moveTo>
                <a:lnTo>
                  <a:pt x="1801482" y="1935197"/>
                </a:lnTo>
                <a:lnTo>
                  <a:pt x="1801481" y="1935197"/>
                </a:lnTo>
                <a:close/>
                <a:moveTo>
                  <a:pt x="2314330" y="1208938"/>
                </a:moveTo>
                <a:lnTo>
                  <a:pt x="2319031" y="1210070"/>
                </a:lnTo>
                <a:lnTo>
                  <a:pt x="2319619" y="1211815"/>
                </a:lnTo>
                <a:lnTo>
                  <a:pt x="2338471" y="1222069"/>
                </a:lnTo>
                <a:cubicBezTo>
                  <a:pt x="2334280" y="1224354"/>
                  <a:pt x="2330087" y="1227020"/>
                  <a:pt x="2325513" y="1229306"/>
                </a:cubicBezTo>
                <a:lnTo>
                  <a:pt x="2319619" y="1211815"/>
                </a:lnTo>
                <a:close/>
                <a:moveTo>
                  <a:pt x="1055304" y="1156597"/>
                </a:moveTo>
                <a:lnTo>
                  <a:pt x="1055191" y="1158212"/>
                </a:lnTo>
                <a:lnTo>
                  <a:pt x="1054118" y="1157689"/>
                </a:lnTo>
                <a:close/>
                <a:moveTo>
                  <a:pt x="712035" y="1071685"/>
                </a:moveTo>
                <a:cubicBezTo>
                  <a:pt x="598100" y="1063619"/>
                  <a:pt x="366936" y="1200539"/>
                  <a:pt x="190777" y="1304842"/>
                </a:cubicBezTo>
                <a:cubicBezTo>
                  <a:pt x="165161" y="1320042"/>
                  <a:pt x="175968" y="1313642"/>
                  <a:pt x="156155" y="1325443"/>
                </a:cubicBezTo>
                <a:cubicBezTo>
                  <a:pt x="106224" y="1354944"/>
                  <a:pt x="57344" y="1383495"/>
                  <a:pt x="11741" y="1409469"/>
                </a:cubicBezTo>
                <a:lnTo>
                  <a:pt x="0" y="1415923"/>
                </a:lnTo>
                <a:lnTo>
                  <a:pt x="0" y="1441793"/>
                </a:lnTo>
                <a:lnTo>
                  <a:pt x="22286" y="1429569"/>
                </a:lnTo>
                <a:cubicBezTo>
                  <a:pt x="68115" y="1403469"/>
                  <a:pt x="117346" y="1374668"/>
                  <a:pt x="167577" y="1344867"/>
                </a:cubicBezTo>
                <a:cubicBezTo>
                  <a:pt x="210203" y="1319866"/>
                  <a:pt x="200597" y="1325467"/>
                  <a:pt x="202399" y="1324467"/>
                </a:cubicBezTo>
                <a:cubicBezTo>
                  <a:pt x="398319" y="1208263"/>
                  <a:pt x="664483" y="1050658"/>
                  <a:pt x="740182" y="1103146"/>
                </a:cubicBezTo>
                <a:cubicBezTo>
                  <a:pt x="793050" y="1139608"/>
                  <a:pt x="796263" y="1158428"/>
                  <a:pt x="798874" y="1173843"/>
                </a:cubicBezTo>
                <a:cubicBezTo>
                  <a:pt x="800682" y="1185255"/>
                  <a:pt x="802489" y="1195065"/>
                  <a:pt x="814306" y="1206882"/>
                </a:cubicBezTo>
                <a:cubicBezTo>
                  <a:pt x="825122" y="1217698"/>
                  <a:pt x="844151" y="1238328"/>
                  <a:pt x="867786" y="1263564"/>
                </a:cubicBezTo>
                <a:lnTo>
                  <a:pt x="884411" y="1281389"/>
                </a:lnTo>
                <a:cubicBezTo>
                  <a:pt x="839765" y="1273959"/>
                  <a:pt x="790719" y="1272531"/>
                  <a:pt x="737273" y="1279509"/>
                </a:cubicBezTo>
                <a:cubicBezTo>
                  <a:pt x="669614" y="1288682"/>
                  <a:pt x="595358" y="1312064"/>
                  <a:pt x="514706" y="1355862"/>
                </a:cubicBezTo>
                <a:cubicBezTo>
                  <a:pt x="376918" y="1431309"/>
                  <a:pt x="227541" y="1523978"/>
                  <a:pt x="91371" y="1612707"/>
                </a:cubicBezTo>
                <a:lnTo>
                  <a:pt x="0" y="1673201"/>
                </a:lnTo>
                <a:lnTo>
                  <a:pt x="0" y="1700381"/>
                </a:lnTo>
                <a:lnTo>
                  <a:pt x="111908" y="1626466"/>
                </a:lnTo>
                <a:cubicBezTo>
                  <a:pt x="245415" y="1539672"/>
                  <a:pt x="391041" y="1449534"/>
                  <a:pt x="525527" y="1375887"/>
                </a:cubicBezTo>
                <a:cubicBezTo>
                  <a:pt x="603377" y="1333288"/>
                  <a:pt x="675432" y="1310906"/>
                  <a:pt x="740288" y="1302132"/>
                </a:cubicBezTo>
                <a:cubicBezTo>
                  <a:pt x="772015" y="1297845"/>
                  <a:pt x="802142" y="1296860"/>
                  <a:pt x="830595" y="1298402"/>
                </a:cubicBezTo>
                <a:cubicBezTo>
                  <a:pt x="859047" y="1299943"/>
                  <a:pt x="885824" y="1304011"/>
                  <a:pt x="910851" y="1309830"/>
                </a:cubicBezTo>
                <a:cubicBezTo>
                  <a:pt x="940695" y="1341676"/>
                  <a:pt x="972744" y="1375724"/>
                  <a:pt x="1000785" y="1403765"/>
                </a:cubicBezTo>
                <a:cubicBezTo>
                  <a:pt x="1043447" y="1446428"/>
                  <a:pt x="1067087" y="1480872"/>
                  <a:pt x="1078708" y="1500497"/>
                </a:cubicBezTo>
                <a:cubicBezTo>
                  <a:pt x="1043875" y="1498477"/>
                  <a:pt x="968206" y="1501239"/>
                  <a:pt x="848515" y="1539611"/>
                </a:cubicBezTo>
                <a:cubicBezTo>
                  <a:pt x="721018" y="1580581"/>
                  <a:pt x="522676" y="1661151"/>
                  <a:pt x="374770" y="1721328"/>
                </a:cubicBezTo>
                <a:cubicBezTo>
                  <a:pt x="326736" y="1740921"/>
                  <a:pt x="284106" y="1758314"/>
                  <a:pt x="251081" y="1771308"/>
                </a:cubicBezTo>
                <a:cubicBezTo>
                  <a:pt x="182032" y="1798697"/>
                  <a:pt x="142405" y="1816693"/>
                  <a:pt x="121994" y="1831496"/>
                </a:cubicBezTo>
                <a:cubicBezTo>
                  <a:pt x="95579" y="1851100"/>
                  <a:pt x="95987" y="1866715"/>
                  <a:pt x="110011" y="1886741"/>
                </a:cubicBezTo>
                <a:cubicBezTo>
                  <a:pt x="128643" y="1913776"/>
                  <a:pt x="140653" y="1910179"/>
                  <a:pt x="280160" y="1866413"/>
                </a:cubicBezTo>
                <a:cubicBezTo>
                  <a:pt x="332199" y="1850025"/>
                  <a:pt x="403454" y="1827642"/>
                  <a:pt x="504132" y="1797868"/>
                </a:cubicBezTo>
                <a:cubicBezTo>
                  <a:pt x="566379" y="1779284"/>
                  <a:pt x="625224" y="1760898"/>
                  <a:pt x="679065" y="1743911"/>
                </a:cubicBezTo>
                <a:cubicBezTo>
                  <a:pt x="911443" y="1670966"/>
                  <a:pt x="1044345" y="1629398"/>
                  <a:pt x="1129258" y="1691902"/>
                </a:cubicBezTo>
                <a:cubicBezTo>
                  <a:pt x="1211366" y="1752002"/>
                  <a:pt x="1222193" y="1783637"/>
                  <a:pt x="1235426" y="1823281"/>
                </a:cubicBezTo>
                <a:cubicBezTo>
                  <a:pt x="1239837" y="1835695"/>
                  <a:pt x="1244449" y="1849110"/>
                  <a:pt x="1251263" y="1864328"/>
                </a:cubicBezTo>
                <a:cubicBezTo>
                  <a:pt x="1257075" y="1877343"/>
                  <a:pt x="1264291" y="1892961"/>
                  <a:pt x="1272708" y="1910983"/>
                </a:cubicBezTo>
                <a:cubicBezTo>
                  <a:pt x="1281927" y="1931006"/>
                  <a:pt x="1292348" y="1953433"/>
                  <a:pt x="1303372" y="1977260"/>
                </a:cubicBezTo>
                <a:cubicBezTo>
                  <a:pt x="1247909" y="1956211"/>
                  <a:pt x="1181637" y="1937559"/>
                  <a:pt x="1105161" y="1927909"/>
                </a:cubicBezTo>
                <a:cubicBezTo>
                  <a:pt x="1016272" y="1916251"/>
                  <a:pt x="913576" y="1916797"/>
                  <a:pt x="799081" y="1938756"/>
                </a:cubicBezTo>
                <a:cubicBezTo>
                  <a:pt x="494478" y="1997299"/>
                  <a:pt x="180659" y="2087141"/>
                  <a:pt x="19397" y="2135906"/>
                </a:cubicBezTo>
                <a:lnTo>
                  <a:pt x="0" y="2141862"/>
                </a:lnTo>
                <a:lnTo>
                  <a:pt x="0" y="2165654"/>
                </a:lnTo>
                <a:lnTo>
                  <a:pt x="55278" y="2148885"/>
                </a:lnTo>
                <a:cubicBezTo>
                  <a:pt x="222705" y="2098874"/>
                  <a:pt x="517160" y="2016079"/>
                  <a:pt x="803297" y="1960979"/>
                </a:cubicBezTo>
                <a:cubicBezTo>
                  <a:pt x="859444" y="1950299"/>
                  <a:pt x="912490" y="1944822"/>
                  <a:pt x="962361" y="1943423"/>
                </a:cubicBezTo>
                <a:cubicBezTo>
                  <a:pt x="1012232" y="1942023"/>
                  <a:pt x="1058926" y="1944700"/>
                  <a:pt x="1102370" y="1950328"/>
                </a:cubicBezTo>
                <a:cubicBezTo>
                  <a:pt x="1186855" y="1961183"/>
                  <a:pt x="1258733" y="1983042"/>
                  <a:pt x="1316800" y="2007095"/>
                </a:cubicBezTo>
                <a:cubicBezTo>
                  <a:pt x="1345261" y="2070770"/>
                  <a:pt x="1373122" y="2136646"/>
                  <a:pt x="1381348" y="2172084"/>
                </a:cubicBezTo>
                <a:cubicBezTo>
                  <a:pt x="1389373" y="2205719"/>
                  <a:pt x="1395394" y="2234549"/>
                  <a:pt x="1397007" y="2255370"/>
                </a:cubicBezTo>
                <a:cubicBezTo>
                  <a:pt x="1398217" y="2271786"/>
                  <a:pt x="1397621" y="2281595"/>
                  <a:pt x="1394219" y="2282593"/>
                </a:cubicBezTo>
                <a:cubicBezTo>
                  <a:pt x="1391217" y="2283593"/>
                  <a:pt x="1365991" y="2279976"/>
                  <a:pt x="1327152" y="2274350"/>
                </a:cubicBezTo>
                <a:cubicBezTo>
                  <a:pt x="1233057" y="2260687"/>
                  <a:pt x="1061484" y="2235572"/>
                  <a:pt x="891531" y="2245292"/>
                </a:cubicBezTo>
                <a:cubicBezTo>
                  <a:pt x="801049" y="2250448"/>
                  <a:pt x="713567" y="2250602"/>
                  <a:pt x="639899" y="2250963"/>
                </a:cubicBezTo>
                <a:cubicBezTo>
                  <a:pt x="563028" y="2251322"/>
                  <a:pt x="500970" y="2251289"/>
                  <a:pt x="465340" y="2257275"/>
                </a:cubicBezTo>
                <a:cubicBezTo>
                  <a:pt x="437316" y="2261665"/>
                  <a:pt x="422708" y="2270665"/>
                  <a:pt x="425319" y="2287282"/>
                </a:cubicBezTo>
                <a:cubicBezTo>
                  <a:pt x="430941" y="2320516"/>
                  <a:pt x="548654" y="2326584"/>
                  <a:pt x="675176" y="2333057"/>
                </a:cubicBezTo>
                <a:cubicBezTo>
                  <a:pt x="733432" y="2336091"/>
                  <a:pt x="793689" y="2339127"/>
                  <a:pt x="844740" y="2344558"/>
                </a:cubicBezTo>
                <a:cubicBezTo>
                  <a:pt x="893388" y="2349589"/>
                  <a:pt x="951242" y="2350221"/>
                  <a:pt x="1010698" y="2351253"/>
                </a:cubicBezTo>
                <a:cubicBezTo>
                  <a:pt x="1144023" y="2353326"/>
                  <a:pt x="1286557" y="2355404"/>
                  <a:pt x="1345838" y="2404281"/>
                </a:cubicBezTo>
                <a:cubicBezTo>
                  <a:pt x="1388497" y="2439337"/>
                  <a:pt x="1410539" y="2479385"/>
                  <a:pt x="1421774" y="2525835"/>
                </a:cubicBezTo>
                <a:cubicBezTo>
                  <a:pt x="1430401" y="2561272"/>
                  <a:pt x="1433024" y="2600310"/>
                  <a:pt x="1433848" y="2643951"/>
                </a:cubicBezTo>
                <a:cubicBezTo>
                  <a:pt x="1405213" y="2628922"/>
                  <a:pt x="1370374" y="2614490"/>
                  <a:pt x="1328527" y="2601455"/>
                </a:cubicBezTo>
                <a:cubicBezTo>
                  <a:pt x="1277872" y="2586014"/>
                  <a:pt x="1217008" y="2572770"/>
                  <a:pt x="1143335" y="2564322"/>
                </a:cubicBezTo>
                <a:cubicBezTo>
                  <a:pt x="804999" y="2525707"/>
                  <a:pt x="374802" y="2532083"/>
                  <a:pt x="326958" y="2533059"/>
                </a:cubicBezTo>
                <a:cubicBezTo>
                  <a:pt x="260664" y="2473168"/>
                  <a:pt x="192168" y="2412275"/>
                  <a:pt x="122871" y="2350981"/>
                </a:cubicBezTo>
                <a:lnTo>
                  <a:pt x="0" y="2242782"/>
                </a:lnTo>
                <a:lnTo>
                  <a:pt x="0" y="2273126"/>
                </a:lnTo>
                <a:lnTo>
                  <a:pt x="107866" y="2367988"/>
                </a:lnTo>
                <a:cubicBezTo>
                  <a:pt x="159538" y="2413659"/>
                  <a:pt x="210610" y="2459128"/>
                  <a:pt x="260480" y="2503796"/>
                </a:cubicBezTo>
                <a:cubicBezTo>
                  <a:pt x="258296" y="2537627"/>
                  <a:pt x="246587" y="2727997"/>
                  <a:pt x="229379" y="3120555"/>
                </a:cubicBezTo>
                <a:cubicBezTo>
                  <a:pt x="222849" y="3263284"/>
                  <a:pt x="254746" y="3389619"/>
                  <a:pt x="300645" y="3495141"/>
                </a:cubicBezTo>
                <a:cubicBezTo>
                  <a:pt x="343136" y="3592455"/>
                  <a:pt x="397430" y="3671957"/>
                  <a:pt x="444905" y="3730637"/>
                </a:cubicBezTo>
                <a:cubicBezTo>
                  <a:pt x="394462" y="3738618"/>
                  <a:pt x="317989" y="3736175"/>
                  <a:pt x="205277" y="3722703"/>
                </a:cubicBezTo>
                <a:lnTo>
                  <a:pt x="196068" y="3721496"/>
                </a:lnTo>
                <a:cubicBezTo>
                  <a:pt x="195668" y="3721496"/>
                  <a:pt x="195267" y="3721496"/>
                  <a:pt x="195267" y="3721496"/>
                </a:cubicBezTo>
                <a:cubicBezTo>
                  <a:pt x="129001" y="3713654"/>
                  <a:pt x="68491" y="3706265"/>
                  <a:pt x="25527" y="3660649"/>
                </a:cubicBezTo>
                <a:lnTo>
                  <a:pt x="0" y="3623371"/>
                </a:lnTo>
                <a:lnTo>
                  <a:pt x="0" y="3666940"/>
                </a:lnTo>
                <a:lnTo>
                  <a:pt x="8396" y="3678982"/>
                </a:lnTo>
                <a:cubicBezTo>
                  <a:pt x="54990" y="3727577"/>
                  <a:pt x="120605" y="3735469"/>
                  <a:pt x="192477" y="3743915"/>
                </a:cubicBezTo>
                <a:cubicBezTo>
                  <a:pt x="192677" y="3744116"/>
                  <a:pt x="193077" y="3744116"/>
                  <a:pt x="193478" y="3744116"/>
                </a:cubicBezTo>
                <a:lnTo>
                  <a:pt x="202687" y="3745322"/>
                </a:lnTo>
                <a:cubicBezTo>
                  <a:pt x="328012" y="3760203"/>
                  <a:pt x="412091" y="3761449"/>
                  <a:pt x="466335" y="3749266"/>
                </a:cubicBezTo>
                <a:cubicBezTo>
                  <a:pt x="467536" y="3749267"/>
                  <a:pt x="468737" y="3748867"/>
                  <a:pt x="470138" y="3748267"/>
                </a:cubicBezTo>
                <a:cubicBezTo>
                  <a:pt x="524782" y="3734884"/>
                  <a:pt x="547989" y="3707270"/>
                  <a:pt x="552971" y="3665834"/>
                </a:cubicBezTo>
                <a:cubicBezTo>
                  <a:pt x="553967" y="3656827"/>
                  <a:pt x="554162" y="3647018"/>
                  <a:pt x="553356" y="3636608"/>
                </a:cubicBezTo>
                <a:cubicBezTo>
                  <a:pt x="580397" y="3667651"/>
                  <a:pt x="626245" y="3677084"/>
                  <a:pt x="683096" y="3671910"/>
                </a:cubicBezTo>
                <a:cubicBezTo>
                  <a:pt x="707917" y="3669921"/>
                  <a:pt x="734940" y="3664931"/>
                  <a:pt x="763363" y="3657739"/>
                </a:cubicBezTo>
                <a:cubicBezTo>
                  <a:pt x="763963" y="3657539"/>
                  <a:pt x="764163" y="3657339"/>
                  <a:pt x="764564" y="3657339"/>
                </a:cubicBezTo>
                <a:cubicBezTo>
                  <a:pt x="824412" y="3641957"/>
                  <a:pt x="890859" y="3616769"/>
                  <a:pt x="955905" y="3588177"/>
                </a:cubicBezTo>
                <a:cubicBezTo>
                  <a:pt x="1089998" y="3528993"/>
                  <a:pt x="1185099" y="3551665"/>
                  <a:pt x="1233751" y="3563502"/>
                </a:cubicBezTo>
                <a:cubicBezTo>
                  <a:pt x="1255974" y="3568918"/>
                  <a:pt x="1270390" y="3572129"/>
                  <a:pt x="1279394" y="3564727"/>
                </a:cubicBezTo>
                <a:lnTo>
                  <a:pt x="1279794" y="3564327"/>
                </a:lnTo>
                <a:cubicBezTo>
                  <a:pt x="1296802" y="3548922"/>
                  <a:pt x="1293589" y="3530103"/>
                  <a:pt x="1285958" y="3484856"/>
                </a:cubicBezTo>
                <a:cubicBezTo>
                  <a:pt x="1283548" y="3470842"/>
                  <a:pt x="1280736" y="3454024"/>
                  <a:pt x="1277922" y="3432804"/>
                </a:cubicBezTo>
                <a:lnTo>
                  <a:pt x="1277320" y="3429000"/>
                </a:lnTo>
                <a:cubicBezTo>
                  <a:pt x="1266670" y="3353523"/>
                  <a:pt x="1260240" y="3308278"/>
                  <a:pt x="1305437" y="3224224"/>
                </a:cubicBezTo>
                <a:cubicBezTo>
                  <a:pt x="1306637" y="3221822"/>
                  <a:pt x="1307837" y="3219421"/>
                  <a:pt x="1309037" y="3217419"/>
                </a:cubicBezTo>
                <a:cubicBezTo>
                  <a:pt x="1309437" y="3216218"/>
                  <a:pt x="1310636" y="3213817"/>
                  <a:pt x="1312236" y="3210615"/>
                </a:cubicBezTo>
                <a:cubicBezTo>
                  <a:pt x="1313836" y="3207412"/>
                  <a:pt x="1315035" y="3204610"/>
                  <a:pt x="1315835" y="3202209"/>
                </a:cubicBezTo>
                <a:cubicBezTo>
                  <a:pt x="1317235" y="3199207"/>
                  <a:pt x="1318434" y="3196404"/>
                  <a:pt x="1319434" y="3193803"/>
                </a:cubicBezTo>
                <a:cubicBezTo>
                  <a:pt x="1350222" y="3116547"/>
                  <a:pt x="1341975" y="3044676"/>
                  <a:pt x="1341171" y="3037869"/>
                </a:cubicBezTo>
                <a:cubicBezTo>
                  <a:pt x="1340970" y="3036467"/>
                  <a:pt x="1340770" y="3035467"/>
                  <a:pt x="1340369" y="3034265"/>
                </a:cubicBezTo>
                <a:cubicBezTo>
                  <a:pt x="1322529" y="2991216"/>
                  <a:pt x="1304508" y="2983599"/>
                  <a:pt x="1246041" y="2959545"/>
                </a:cubicBezTo>
                <a:cubicBezTo>
                  <a:pt x="1225417" y="2950927"/>
                  <a:pt x="1199387" y="2940103"/>
                  <a:pt x="1166348" y="2924671"/>
                </a:cubicBezTo>
                <a:cubicBezTo>
                  <a:pt x="1100270" y="2894207"/>
                  <a:pt x="1028584" y="2857335"/>
                  <a:pt x="978121" y="2826879"/>
                </a:cubicBezTo>
                <a:cubicBezTo>
                  <a:pt x="941475" y="2804639"/>
                  <a:pt x="916843" y="2788411"/>
                  <a:pt x="915841" y="2785007"/>
                </a:cubicBezTo>
                <a:cubicBezTo>
                  <a:pt x="917241" y="2784407"/>
                  <a:pt x="923647" y="2784811"/>
                  <a:pt x="934859" y="2786419"/>
                </a:cubicBezTo>
                <a:cubicBezTo>
                  <a:pt x="951276" y="2789229"/>
                  <a:pt x="974101" y="2795648"/>
                  <a:pt x="1002332" y="2806673"/>
                </a:cubicBezTo>
                <a:cubicBezTo>
                  <a:pt x="1038173" y="2820505"/>
                  <a:pt x="1082225" y="2840948"/>
                  <a:pt x="1132887" y="2868400"/>
                </a:cubicBezTo>
                <a:cubicBezTo>
                  <a:pt x="1203973" y="2906674"/>
                  <a:pt x="1264847" y="2938736"/>
                  <a:pt x="1308499" y="2959579"/>
                </a:cubicBezTo>
                <a:cubicBezTo>
                  <a:pt x="1350949" y="2979620"/>
                  <a:pt x="1379381" y="2989644"/>
                  <a:pt x="1388187" y="2985645"/>
                </a:cubicBezTo>
                <a:cubicBezTo>
                  <a:pt x="1397193" y="2981446"/>
                  <a:pt x="1422185" y="2921203"/>
                  <a:pt x="1438960" y="2845542"/>
                </a:cubicBezTo>
                <a:cubicBezTo>
                  <a:pt x="1449344" y="2797503"/>
                  <a:pt x="1457523" y="2742456"/>
                  <a:pt x="1457295" y="2691008"/>
                </a:cubicBezTo>
                <a:cubicBezTo>
                  <a:pt x="1457290" y="2681799"/>
                  <a:pt x="1457085" y="2672791"/>
                  <a:pt x="1457080" y="2663982"/>
                </a:cubicBezTo>
                <a:cubicBezTo>
                  <a:pt x="1457080" y="2663582"/>
                  <a:pt x="1457080" y="2663181"/>
                  <a:pt x="1457079" y="2662781"/>
                </a:cubicBezTo>
                <a:cubicBezTo>
                  <a:pt x="1456251" y="2609932"/>
                  <a:pt x="1454224" y="2563087"/>
                  <a:pt x="1443792" y="2520641"/>
                </a:cubicBezTo>
                <a:cubicBezTo>
                  <a:pt x="1431353" y="2469387"/>
                  <a:pt x="1407307" y="2425334"/>
                  <a:pt x="1360243" y="2386673"/>
                </a:cubicBezTo>
                <a:cubicBezTo>
                  <a:pt x="1294753" y="2332788"/>
                  <a:pt x="1148215" y="2330708"/>
                  <a:pt x="1011087" y="2328432"/>
                </a:cubicBezTo>
                <a:cubicBezTo>
                  <a:pt x="951830" y="2327599"/>
                  <a:pt x="894577" y="2326769"/>
                  <a:pt x="847130" y="2321739"/>
                </a:cubicBezTo>
                <a:cubicBezTo>
                  <a:pt x="795879" y="2316507"/>
                  <a:pt x="735221" y="2313472"/>
                  <a:pt x="676365" y="2310237"/>
                </a:cubicBezTo>
                <a:cubicBezTo>
                  <a:pt x="559253" y="2304369"/>
                  <a:pt x="450348" y="2298706"/>
                  <a:pt x="447738" y="2283691"/>
                </a:cubicBezTo>
                <a:cubicBezTo>
                  <a:pt x="447737" y="2283290"/>
                  <a:pt x="455344" y="2281693"/>
                  <a:pt x="469155" y="2279499"/>
                </a:cubicBezTo>
                <a:cubicBezTo>
                  <a:pt x="502583" y="2274111"/>
                  <a:pt x="564040" y="2273944"/>
                  <a:pt x="640111" y="2273584"/>
                </a:cubicBezTo>
                <a:cubicBezTo>
                  <a:pt x="714380" y="2273423"/>
                  <a:pt x="802262" y="2273270"/>
                  <a:pt x="892944" y="2267913"/>
                </a:cubicBezTo>
                <a:cubicBezTo>
                  <a:pt x="1060294" y="2258393"/>
                  <a:pt x="1230467" y="2283307"/>
                  <a:pt x="1324161" y="2296970"/>
                </a:cubicBezTo>
                <a:cubicBezTo>
                  <a:pt x="1365803" y="2302997"/>
                  <a:pt x="1393031" y="2307016"/>
                  <a:pt x="1401437" y="2304217"/>
                </a:cubicBezTo>
                <a:cubicBezTo>
                  <a:pt x="1417049" y="2299021"/>
                  <a:pt x="1421843" y="2281007"/>
                  <a:pt x="1419627" y="2253580"/>
                </a:cubicBezTo>
                <a:cubicBezTo>
                  <a:pt x="1417814" y="2231358"/>
                  <a:pt x="1411592" y="2201527"/>
                  <a:pt x="1403566" y="2166691"/>
                </a:cubicBezTo>
                <a:cubicBezTo>
                  <a:pt x="1394537" y="2128851"/>
                  <a:pt x="1365273" y="2059971"/>
                  <a:pt x="1335811" y="1994093"/>
                </a:cubicBezTo>
                <a:cubicBezTo>
                  <a:pt x="1335611" y="1993893"/>
                  <a:pt x="1335610" y="1993493"/>
                  <a:pt x="1335410" y="1993293"/>
                </a:cubicBezTo>
                <a:cubicBezTo>
                  <a:pt x="1320579" y="1960454"/>
                  <a:pt x="1305748" y="1928416"/>
                  <a:pt x="1293322" y="1901585"/>
                </a:cubicBezTo>
                <a:cubicBezTo>
                  <a:pt x="1284504" y="1882362"/>
                  <a:pt x="1276888" y="1865943"/>
                  <a:pt x="1271877" y="1854930"/>
                </a:cubicBezTo>
                <a:cubicBezTo>
                  <a:pt x="1265464" y="1840513"/>
                  <a:pt x="1261253" y="1827899"/>
                  <a:pt x="1257042" y="1816086"/>
                </a:cubicBezTo>
                <a:cubicBezTo>
                  <a:pt x="1242205" y="1772437"/>
                  <a:pt x="1230577" y="1737999"/>
                  <a:pt x="1142861" y="1673492"/>
                </a:cubicBezTo>
                <a:cubicBezTo>
                  <a:pt x="1048335" y="1604177"/>
                  <a:pt x="911631" y="1647144"/>
                  <a:pt x="672248" y="1722287"/>
                </a:cubicBezTo>
                <a:cubicBezTo>
                  <a:pt x="620008" y="1738875"/>
                  <a:pt x="562764" y="1756861"/>
                  <a:pt x="497514" y="1776044"/>
                </a:cubicBezTo>
                <a:cubicBezTo>
                  <a:pt x="399838" y="1805220"/>
                  <a:pt x="326783" y="1828202"/>
                  <a:pt x="273341" y="1844789"/>
                </a:cubicBezTo>
                <a:cubicBezTo>
                  <a:pt x="148646" y="1883759"/>
                  <a:pt x="138038" y="1887156"/>
                  <a:pt x="128622" y="1873739"/>
                </a:cubicBezTo>
                <a:cubicBezTo>
                  <a:pt x="123012" y="1865729"/>
                  <a:pt x="123409" y="1858923"/>
                  <a:pt x="135616" y="1849920"/>
                </a:cubicBezTo>
                <a:cubicBezTo>
                  <a:pt x="154226" y="1836118"/>
                  <a:pt x="192652" y="1818922"/>
                  <a:pt x="259701" y="1792333"/>
                </a:cubicBezTo>
                <a:cubicBezTo>
                  <a:pt x="293325" y="1779139"/>
                  <a:pt x="335755" y="1761945"/>
                  <a:pt x="383389" y="1742352"/>
                </a:cubicBezTo>
                <a:cubicBezTo>
                  <a:pt x="531095" y="1682375"/>
                  <a:pt x="729037" y="1601805"/>
                  <a:pt x="855733" y="1561235"/>
                </a:cubicBezTo>
                <a:cubicBezTo>
                  <a:pt x="1012052" y="1511071"/>
                  <a:pt x="1087930" y="1523323"/>
                  <a:pt x="1095737" y="1524729"/>
                </a:cubicBezTo>
                <a:cubicBezTo>
                  <a:pt x="1098140" y="1525531"/>
                  <a:pt x="1100742" y="1525331"/>
                  <a:pt x="1103144" y="1524132"/>
                </a:cubicBezTo>
                <a:cubicBezTo>
                  <a:pt x="1108948" y="1521933"/>
                  <a:pt x="1111547" y="1514928"/>
                  <a:pt x="1109141" y="1509321"/>
                </a:cubicBezTo>
                <a:cubicBezTo>
                  <a:pt x="1108941" y="1509121"/>
                  <a:pt x="1087895" y="1458463"/>
                  <a:pt x="1016991" y="1387559"/>
                </a:cubicBezTo>
                <a:cubicBezTo>
                  <a:pt x="987748" y="1358316"/>
                  <a:pt x="955100" y="1324067"/>
                  <a:pt x="925255" y="1292221"/>
                </a:cubicBezTo>
                <a:cubicBezTo>
                  <a:pt x="925054" y="1292021"/>
                  <a:pt x="924854" y="1291420"/>
                  <a:pt x="924654" y="1291220"/>
                </a:cubicBezTo>
                <a:cubicBezTo>
                  <a:pt x="910432" y="1276198"/>
                  <a:pt x="896812" y="1261377"/>
                  <a:pt x="884393" y="1248158"/>
                </a:cubicBezTo>
                <a:cubicBezTo>
                  <a:pt x="859956" y="1221721"/>
                  <a:pt x="839926" y="1200490"/>
                  <a:pt x="830312" y="1190876"/>
                </a:cubicBezTo>
                <a:cubicBezTo>
                  <a:pt x="823703" y="1184267"/>
                  <a:pt x="822498" y="1177460"/>
                  <a:pt x="821293" y="1169852"/>
                </a:cubicBezTo>
                <a:cubicBezTo>
                  <a:pt x="817879" y="1150432"/>
                  <a:pt x="813663" y="1126207"/>
                  <a:pt x="753184" y="1084536"/>
                </a:cubicBezTo>
                <a:cubicBezTo>
                  <a:pt x="742195" y="1076948"/>
                  <a:pt x="728311" y="1072837"/>
                  <a:pt x="712035" y="1071685"/>
                </a:cubicBezTo>
                <a:close/>
                <a:moveTo>
                  <a:pt x="2449500" y="1003216"/>
                </a:moveTo>
                <a:lnTo>
                  <a:pt x="2451282" y="1007597"/>
                </a:lnTo>
                <a:lnTo>
                  <a:pt x="2448186" y="1006807"/>
                </a:lnTo>
                <a:close/>
                <a:moveTo>
                  <a:pt x="1690537" y="790606"/>
                </a:moveTo>
                <a:lnTo>
                  <a:pt x="1720940" y="933450"/>
                </a:lnTo>
                <a:cubicBezTo>
                  <a:pt x="1736156" y="992544"/>
                  <a:pt x="1753557" y="1051311"/>
                  <a:pt x="1772136" y="1110453"/>
                </a:cubicBezTo>
                <a:cubicBezTo>
                  <a:pt x="1810628" y="1232355"/>
                  <a:pt x="1843785" y="1358828"/>
                  <a:pt x="1859410" y="1485683"/>
                </a:cubicBezTo>
                <a:cubicBezTo>
                  <a:pt x="1873131" y="1597109"/>
                  <a:pt x="1854265" y="1715607"/>
                  <a:pt x="1820983" y="1825908"/>
                </a:cubicBezTo>
                <a:lnTo>
                  <a:pt x="1792956" y="1906064"/>
                </a:lnTo>
                <a:lnTo>
                  <a:pt x="1784450" y="1876996"/>
                </a:lnTo>
                <a:cubicBezTo>
                  <a:pt x="1773374" y="1816033"/>
                  <a:pt x="1777948" y="1748535"/>
                  <a:pt x="1778233" y="1690250"/>
                </a:cubicBezTo>
                <a:cubicBezTo>
                  <a:pt x="1778233" y="1652917"/>
                  <a:pt x="1778996" y="1615966"/>
                  <a:pt x="1777471" y="1578634"/>
                </a:cubicBezTo>
                <a:cubicBezTo>
                  <a:pt x="1775566" y="1524158"/>
                  <a:pt x="1762608" y="1471969"/>
                  <a:pt x="1749269" y="1419399"/>
                </a:cubicBezTo>
                <a:cubicBezTo>
                  <a:pt x="1710014" y="1262069"/>
                  <a:pt x="1702011" y="1097501"/>
                  <a:pt x="1694770" y="935981"/>
                </a:cubicBezTo>
                <a:cubicBezTo>
                  <a:pt x="1692864" y="895791"/>
                  <a:pt x="1690863" y="855316"/>
                  <a:pt x="1690053" y="814793"/>
                </a:cubicBezTo>
                <a:close/>
                <a:moveTo>
                  <a:pt x="1670232" y="780635"/>
                </a:moveTo>
                <a:lnTo>
                  <a:pt x="1669348" y="805948"/>
                </a:lnTo>
                <a:cubicBezTo>
                  <a:pt x="1669330" y="923410"/>
                  <a:pt x="1680192" y="1042264"/>
                  <a:pt x="1690196" y="1157690"/>
                </a:cubicBezTo>
                <a:cubicBezTo>
                  <a:pt x="1696675" y="1230832"/>
                  <a:pt x="1703154" y="1304735"/>
                  <a:pt x="1719923" y="1376352"/>
                </a:cubicBezTo>
                <a:cubicBezTo>
                  <a:pt x="1734405" y="1439207"/>
                  <a:pt x="1753843" y="1500921"/>
                  <a:pt x="1758034" y="1565681"/>
                </a:cubicBezTo>
                <a:cubicBezTo>
                  <a:pt x="1760321" y="1602633"/>
                  <a:pt x="1759177" y="1639965"/>
                  <a:pt x="1758796" y="1676917"/>
                </a:cubicBezTo>
                <a:cubicBezTo>
                  <a:pt x="1758796" y="1718821"/>
                  <a:pt x="1756605" y="1764820"/>
                  <a:pt x="1758654" y="1810153"/>
                </a:cubicBezTo>
                <a:lnTo>
                  <a:pt x="1762186" y="1843643"/>
                </a:lnTo>
                <a:lnTo>
                  <a:pt x="1748649" y="1812104"/>
                </a:lnTo>
                <a:cubicBezTo>
                  <a:pt x="1732785" y="1770248"/>
                  <a:pt x="1717827" y="1727963"/>
                  <a:pt x="1701249" y="1686441"/>
                </a:cubicBezTo>
                <a:cubicBezTo>
                  <a:pt x="1665424" y="1596538"/>
                  <a:pt x="1606732" y="1513110"/>
                  <a:pt x="1591488" y="1415970"/>
                </a:cubicBezTo>
                <a:cubicBezTo>
                  <a:pt x="1580817" y="1346638"/>
                  <a:pt x="1585390" y="1273116"/>
                  <a:pt x="1588439" y="1203403"/>
                </a:cubicBezTo>
                <a:cubicBezTo>
                  <a:pt x="1591488" y="1134833"/>
                  <a:pt x="1602541" y="1072358"/>
                  <a:pt x="1617785" y="1005693"/>
                </a:cubicBezTo>
                <a:cubicBezTo>
                  <a:pt x="1629790" y="954076"/>
                  <a:pt x="1640652" y="901982"/>
                  <a:pt x="1652371" y="850078"/>
                </a:cubicBezTo>
                <a:close/>
                <a:moveTo>
                  <a:pt x="296441" y="761388"/>
                </a:moveTo>
                <a:cubicBezTo>
                  <a:pt x="242565" y="766235"/>
                  <a:pt x="160877" y="804416"/>
                  <a:pt x="73354" y="855136"/>
                </a:cubicBezTo>
                <a:lnTo>
                  <a:pt x="0" y="899923"/>
                </a:lnTo>
                <a:lnTo>
                  <a:pt x="0" y="925687"/>
                </a:lnTo>
                <a:lnTo>
                  <a:pt x="70741" y="880659"/>
                </a:lnTo>
                <a:cubicBezTo>
                  <a:pt x="185247" y="811967"/>
                  <a:pt x="289081" y="764391"/>
                  <a:pt x="328430" y="787834"/>
                </a:cubicBezTo>
                <a:cubicBezTo>
                  <a:pt x="384500" y="821094"/>
                  <a:pt x="428956" y="848744"/>
                  <a:pt x="468207" y="874788"/>
                </a:cubicBezTo>
                <a:cubicBezTo>
                  <a:pt x="507257" y="900633"/>
                  <a:pt x="542302" y="925275"/>
                  <a:pt x="579152" y="952521"/>
                </a:cubicBezTo>
                <a:cubicBezTo>
                  <a:pt x="625213" y="986576"/>
                  <a:pt x="654452" y="1009013"/>
                  <a:pt x="671075" y="1023235"/>
                </a:cubicBezTo>
                <a:cubicBezTo>
                  <a:pt x="593193" y="1006178"/>
                  <a:pt x="496295" y="990111"/>
                  <a:pt x="398201" y="986456"/>
                </a:cubicBezTo>
                <a:cubicBezTo>
                  <a:pt x="286495" y="982393"/>
                  <a:pt x="173396" y="994543"/>
                  <a:pt x="85538" y="1040340"/>
                </a:cubicBezTo>
                <a:lnTo>
                  <a:pt x="0" y="1094157"/>
                </a:lnTo>
                <a:lnTo>
                  <a:pt x="0" y="1121061"/>
                </a:lnTo>
                <a:lnTo>
                  <a:pt x="96159" y="1060564"/>
                </a:lnTo>
                <a:cubicBezTo>
                  <a:pt x="180014" y="1016768"/>
                  <a:pt x="289110" y="1005015"/>
                  <a:pt x="397613" y="1009076"/>
                </a:cubicBezTo>
                <a:cubicBezTo>
                  <a:pt x="495706" y="1012732"/>
                  <a:pt x="593005" y="1029199"/>
                  <a:pt x="670487" y="1046257"/>
                </a:cubicBezTo>
                <a:cubicBezTo>
                  <a:pt x="663680" y="1046653"/>
                  <a:pt x="655073" y="1046849"/>
                  <a:pt x="645664" y="1047044"/>
                </a:cubicBezTo>
                <a:cubicBezTo>
                  <a:pt x="613434" y="1048028"/>
                  <a:pt x="571596" y="1049007"/>
                  <a:pt x="531565" y="1061396"/>
                </a:cubicBezTo>
                <a:cubicBezTo>
                  <a:pt x="480726" y="1076984"/>
                  <a:pt x="398266" y="1108970"/>
                  <a:pt x="289592" y="1161161"/>
                </a:cubicBezTo>
                <a:cubicBezTo>
                  <a:pt x="247464" y="1181258"/>
                  <a:pt x="201333" y="1204355"/>
                  <a:pt x="151526" y="1230678"/>
                </a:cubicBezTo>
                <a:lnTo>
                  <a:pt x="0" y="1314777"/>
                </a:lnTo>
                <a:lnTo>
                  <a:pt x="0" y="1340988"/>
                </a:lnTo>
                <a:lnTo>
                  <a:pt x="3021" y="1339174"/>
                </a:lnTo>
                <a:cubicBezTo>
                  <a:pt x="115891" y="1273573"/>
                  <a:pt x="215556" y="1221577"/>
                  <a:pt x="299413" y="1181385"/>
                </a:cubicBezTo>
                <a:cubicBezTo>
                  <a:pt x="407086" y="1130194"/>
                  <a:pt x="488144" y="1098408"/>
                  <a:pt x="538183" y="1083221"/>
                </a:cubicBezTo>
                <a:cubicBezTo>
                  <a:pt x="575612" y="1071830"/>
                  <a:pt x="615649" y="1070650"/>
                  <a:pt x="646276" y="1069666"/>
                </a:cubicBezTo>
                <a:cubicBezTo>
                  <a:pt x="676704" y="1068881"/>
                  <a:pt x="698925" y="1068292"/>
                  <a:pt x="707326" y="1057086"/>
                </a:cubicBezTo>
                <a:cubicBezTo>
                  <a:pt x="710327" y="1052884"/>
                  <a:pt x="711126" y="1048480"/>
                  <a:pt x="709721" y="1042674"/>
                </a:cubicBezTo>
                <a:cubicBezTo>
                  <a:pt x="710319" y="1038070"/>
                  <a:pt x="707914" y="1033264"/>
                  <a:pt x="703909" y="1030860"/>
                </a:cubicBezTo>
                <a:cubicBezTo>
                  <a:pt x="690486" y="1011034"/>
                  <a:pt x="656038" y="981388"/>
                  <a:pt x="592554" y="934311"/>
                </a:cubicBezTo>
                <a:cubicBezTo>
                  <a:pt x="556106" y="907066"/>
                  <a:pt x="520860" y="882224"/>
                  <a:pt x="480808" y="855778"/>
                </a:cubicBezTo>
                <a:cubicBezTo>
                  <a:pt x="440356" y="829332"/>
                  <a:pt x="395700" y="801482"/>
                  <a:pt x="340231" y="768422"/>
                </a:cubicBezTo>
                <a:cubicBezTo>
                  <a:pt x="329267" y="761860"/>
                  <a:pt x="314399" y="759772"/>
                  <a:pt x="296441" y="761388"/>
                </a:cubicBezTo>
                <a:close/>
                <a:moveTo>
                  <a:pt x="0" y="696567"/>
                </a:moveTo>
                <a:lnTo>
                  <a:pt x="0" y="722100"/>
                </a:lnTo>
                <a:lnTo>
                  <a:pt x="4748" y="724700"/>
                </a:lnTo>
                <a:cubicBezTo>
                  <a:pt x="13218" y="730275"/>
                  <a:pt x="18864" y="734970"/>
                  <a:pt x="22519" y="738425"/>
                </a:cubicBezTo>
                <a:lnTo>
                  <a:pt x="0" y="762988"/>
                </a:lnTo>
                <a:lnTo>
                  <a:pt x="0" y="796753"/>
                </a:lnTo>
                <a:lnTo>
                  <a:pt x="46145" y="746444"/>
                </a:lnTo>
                <a:lnTo>
                  <a:pt x="45945" y="746244"/>
                </a:lnTo>
                <a:cubicBezTo>
                  <a:pt x="49546" y="742643"/>
                  <a:pt x="50144" y="736838"/>
                  <a:pt x="46939" y="732432"/>
                </a:cubicBezTo>
                <a:cubicBezTo>
                  <a:pt x="46939" y="732432"/>
                  <a:pt x="38774" y="719265"/>
                  <a:pt x="8186" y="700932"/>
                </a:cubicBezTo>
                <a:close/>
                <a:moveTo>
                  <a:pt x="1685289" y="683653"/>
                </a:moveTo>
                <a:lnTo>
                  <a:pt x="1687774" y="688012"/>
                </a:lnTo>
                <a:lnTo>
                  <a:pt x="1684188" y="683970"/>
                </a:lnTo>
                <a:close/>
                <a:moveTo>
                  <a:pt x="1704877" y="551276"/>
                </a:moveTo>
                <a:lnTo>
                  <a:pt x="2002329" y="870458"/>
                </a:lnTo>
                <a:cubicBezTo>
                  <a:pt x="2054542" y="925695"/>
                  <a:pt x="2108565" y="979312"/>
                  <a:pt x="2160825" y="1034454"/>
                </a:cubicBezTo>
                <a:lnTo>
                  <a:pt x="2306043" y="1204430"/>
                </a:lnTo>
                <a:lnTo>
                  <a:pt x="2284455" y="1192688"/>
                </a:lnTo>
                <a:cubicBezTo>
                  <a:pt x="2233737" y="1158332"/>
                  <a:pt x="2191647" y="1111118"/>
                  <a:pt x="2146771" y="1069691"/>
                </a:cubicBezTo>
                <a:cubicBezTo>
                  <a:pt x="2080076" y="1008358"/>
                  <a:pt x="2008045" y="956169"/>
                  <a:pt x="1946686" y="888743"/>
                </a:cubicBezTo>
                <a:cubicBezTo>
                  <a:pt x="1895617" y="832744"/>
                  <a:pt x="1847216" y="773316"/>
                  <a:pt x="1802244" y="712365"/>
                </a:cubicBezTo>
                <a:cubicBezTo>
                  <a:pt x="1778425" y="680175"/>
                  <a:pt x="1754795" y="646938"/>
                  <a:pt x="1733882" y="612177"/>
                </a:cubicBezTo>
                <a:close/>
                <a:moveTo>
                  <a:pt x="1714815" y="537950"/>
                </a:moveTo>
                <a:lnTo>
                  <a:pt x="1780080" y="575124"/>
                </a:lnTo>
                <a:cubicBezTo>
                  <a:pt x="1887447" y="641890"/>
                  <a:pt x="1984416" y="720175"/>
                  <a:pt x="2071311" y="815601"/>
                </a:cubicBezTo>
                <a:cubicBezTo>
                  <a:pt x="2152202" y="904456"/>
                  <a:pt x="2235452" y="1002311"/>
                  <a:pt x="2286491" y="1113505"/>
                </a:cubicBezTo>
                <a:lnTo>
                  <a:pt x="2309965" y="1183164"/>
                </a:lnTo>
                <a:lnTo>
                  <a:pt x="2176069" y="1026312"/>
                </a:lnTo>
                <a:cubicBezTo>
                  <a:pt x="2123809" y="971218"/>
                  <a:pt x="2069786" y="917695"/>
                  <a:pt x="2017574" y="862459"/>
                </a:cubicBezTo>
                <a:close/>
                <a:moveTo>
                  <a:pt x="400980" y="325675"/>
                </a:moveTo>
                <a:lnTo>
                  <a:pt x="404366" y="331802"/>
                </a:lnTo>
                <a:lnTo>
                  <a:pt x="409493" y="330430"/>
                </a:lnTo>
                <a:lnTo>
                  <a:pt x="409655" y="343230"/>
                </a:lnTo>
                <a:cubicBezTo>
                  <a:pt x="403938" y="341326"/>
                  <a:pt x="398221" y="339421"/>
                  <a:pt x="392504" y="337135"/>
                </a:cubicBezTo>
                <a:close/>
                <a:moveTo>
                  <a:pt x="1649096" y="276599"/>
                </a:moveTo>
                <a:lnTo>
                  <a:pt x="1642219" y="358564"/>
                </a:lnTo>
                <a:cubicBezTo>
                  <a:pt x="1621335" y="503346"/>
                  <a:pt x="1572528" y="645129"/>
                  <a:pt x="1480203" y="758841"/>
                </a:cubicBezTo>
                <a:cubicBezTo>
                  <a:pt x="1415415" y="839220"/>
                  <a:pt x="1338810" y="902838"/>
                  <a:pt x="1254203" y="960742"/>
                </a:cubicBezTo>
                <a:cubicBezTo>
                  <a:pt x="1216092" y="986645"/>
                  <a:pt x="1182934" y="1015978"/>
                  <a:pt x="1153970" y="1051787"/>
                </a:cubicBezTo>
                <a:cubicBezTo>
                  <a:pt x="1138535" y="1070834"/>
                  <a:pt x="1123767" y="1090167"/>
                  <a:pt x="1107760" y="1108310"/>
                </a:cubicBezTo>
                <a:lnTo>
                  <a:pt x="1073637" y="1139722"/>
                </a:lnTo>
                <a:lnTo>
                  <a:pt x="1081368" y="1115452"/>
                </a:lnTo>
                <a:cubicBezTo>
                  <a:pt x="1088323" y="1099309"/>
                  <a:pt x="1097947" y="1083786"/>
                  <a:pt x="1104806" y="1071596"/>
                </a:cubicBezTo>
                <a:cubicBezTo>
                  <a:pt x="1125387" y="1035787"/>
                  <a:pt x="1148634" y="1001502"/>
                  <a:pt x="1173026" y="967978"/>
                </a:cubicBezTo>
                <a:cubicBezTo>
                  <a:pt x="1231337" y="886837"/>
                  <a:pt x="1291553" y="806839"/>
                  <a:pt x="1352150" y="727222"/>
                </a:cubicBezTo>
                <a:cubicBezTo>
                  <a:pt x="1442188" y="608939"/>
                  <a:pt x="1543374" y="491085"/>
                  <a:pt x="1614064" y="358552"/>
                </a:cubicBezTo>
                <a:close/>
                <a:moveTo>
                  <a:pt x="1635764" y="256407"/>
                </a:moveTo>
                <a:lnTo>
                  <a:pt x="1590668" y="360236"/>
                </a:lnTo>
                <a:cubicBezTo>
                  <a:pt x="1513028" y="502394"/>
                  <a:pt x="1401409" y="627891"/>
                  <a:pt x="1305654" y="756174"/>
                </a:cubicBezTo>
                <a:cubicBezTo>
                  <a:pt x="1249630" y="831220"/>
                  <a:pt x="1192081" y="905504"/>
                  <a:pt x="1138726" y="982454"/>
                </a:cubicBezTo>
                <a:lnTo>
                  <a:pt x="1082696" y="1072774"/>
                </a:lnTo>
                <a:lnTo>
                  <a:pt x="1111283" y="987209"/>
                </a:lnTo>
                <a:cubicBezTo>
                  <a:pt x="1126059" y="952795"/>
                  <a:pt x="1142584" y="919171"/>
                  <a:pt x="1157019" y="886457"/>
                </a:cubicBezTo>
                <a:cubicBezTo>
                  <a:pt x="1195130" y="798840"/>
                  <a:pt x="1245819" y="716937"/>
                  <a:pt x="1304891" y="641510"/>
                </a:cubicBezTo>
                <a:cubicBezTo>
                  <a:pt x="1360915" y="569511"/>
                  <a:pt x="1421130" y="500561"/>
                  <a:pt x="1477917" y="428562"/>
                </a:cubicBezTo>
                <a:cubicBezTo>
                  <a:pt x="1507263" y="391420"/>
                  <a:pt x="1537180" y="354659"/>
                  <a:pt x="1569051" y="319755"/>
                </a:cubicBezTo>
                <a:close/>
                <a:moveTo>
                  <a:pt x="1926869" y="1"/>
                </a:moveTo>
                <a:lnTo>
                  <a:pt x="1880373" y="1"/>
                </a:lnTo>
                <a:cubicBezTo>
                  <a:pt x="1946305" y="22857"/>
                  <a:pt x="2008427" y="55619"/>
                  <a:pt x="2061402" y="102476"/>
                </a:cubicBezTo>
                <a:cubicBezTo>
                  <a:pt x="2116281" y="150474"/>
                  <a:pt x="2158585" y="205711"/>
                  <a:pt x="2198222" y="266281"/>
                </a:cubicBezTo>
                <a:cubicBezTo>
                  <a:pt x="2215753" y="294090"/>
                  <a:pt x="2235952" y="318089"/>
                  <a:pt x="2260724" y="339422"/>
                </a:cubicBezTo>
                <a:cubicBezTo>
                  <a:pt x="2274825" y="351613"/>
                  <a:pt x="2289117" y="363232"/>
                  <a:pt x="2302504" y="375707"/>
                </a:cubicBezTo>
                <a:lnTo>
                  <a:pt x="2324236" y="400475"/>
                </a:lnTo>
                <a:lnTo>
                  <a:pt x="2321858" y="400326"/>
                </a:lnTo>
                <a:cubicBezTo>
                  <a:pt x="2301885" y="394897"/>
                  <a:pt x="2279875" y="378755"/>
                  <a:pt x="2266441" y="369899"/>
                </a:cubicBezTo>
                <a:cubicBezTo>
                  <a:pt x="2242432" y="354660"/>
                  <a:pt x="2219564" y="337899"/>
                  <a:pt x="2197459" y="320376"/>
                </a:cubicBezTo>
                <a:cubicBezTo>
                  <a:pt x="2136481" y="273519"/>
                  <a:pt x="2075884" y="226282"/>
                  <a:pt x="2016812" y="177902"/>
                </a:cubicBezTo>
                <a:cubicBezTo>
                  <a:pt x="1941351" y="116570"/>
                  <a:pt x="1865510" y="50667"/>
                  <a:pt x="1781283" y="1"/>
                </a:cubicBezTo>
                <a:lnTo>
                  <a:pt x="1750413" y="1"/>
                </a:lnTo>
                <a:cubicBezTo>
                  <a:pt x="1864747" y="62857"/>
                  <a:pt x="1963456" y="157331"/>
                  <a:pt x="2064450" y="236568"/>
                </a:cubicBezTo>
                <a:cubicBezTo>
                  <a:pt x="2117807" y="278472"/>
                  <a:pt x="2170020" y="321899"/>
                  <a:pt x="2225281" y="361136"/>
                </a:cubicBezTo>
                <a:cubicBezTo>
                  <a:pt x="2232998" y="366755"/>
                  <a:pt x="2241978" y="373660"/>
                  <a:pt x="2251756" y="380719"/>
                </a:cubicBezTo>
                <a:lnTo>
                  <a:pt x="2262175" y="387555"/>
                </a:lnTo>
                <a:lnTo>
                  <a:pt x="2220396" y="372630"/>
                </a:lnTo>
                <a:cubicBezTo>
                  <a:pt x="2196542" y="361809"/>
                  <a:pt x="2173211" y="349756"/>
                  <a:pt x="2150201" y="339041"/>
                </a:cubicBezTo>
                <a:cubicBezTo>
                  <a:pt x="2086174" y="309328"/>
                  <a:pt x="2027101" y="271234"/>
                  <a:pt x="1972602" y="227044"/>
                </a:cubicBezTo>
                <a:cubicBezTo>
                  <a:pt x="1920771" y="185140"/>
                  <a:pt x="1871988" y="139427"/>
                  <a:pt x="1820537" y="96761"/>
                </a:cubicBezTo>
                <a:cubicBezTo>
                  <a:pt x="1783569" y="65904"/>
                  <a:pt x="1747364" y="34667"/>
                  <a:pt x="1714207" y="1"/>
                </a:cubicBezTo>
                <a:lnTo>
                  <a:pt x="1691340" y="1"/>
                </a:lnTo>
                <a:cubicBezTo>
                  <a:pt x="1727546" y="39239"/>
                  <a:pt x="1767944" y="74286"/>
                  <a:pt x="1809104" y="108570"/>
                </a:cubicBezTo>
                <a:cubicBezTo>
                  <a:pt x="1866272" y="155808"/>
                  <a:pt x="1920008" y="207235"/>
                  <a:pt x="1978700" y="252567"/>
                </a:cubicBezTo>
                <a:cubicBezTo>
                  <a:pt x="2034342" y="295614"/>
                  <a:pt x="2093796" y="330280"/>
                  <a:pt x="2157823" y="359993"/>
                </a:cubicBezTo>
                <a:cubicBezTo>
                  <a:pt x="2218420" y="388183"/>
                  <a:pt x="2279399" y="422469"/>
                  <a:pt x="2347999" y="421326"/>
                </a:cubicBezTo>
                <a:cubicBezTo>
                  <a:pt x="2355241" y="421326"/>
                  <a:pt x="2357908" y="414469"/>
                  <a:pt x="2354097" y="408754"/>
                </a:cubicBezTo>
                <a:cubicBezTo>
                  <a:pt x="2335041" y="380945"/>
                  <a:pt x="2310269" y="359993"/>
                  <a:pt x="2284734" y="338280"/>
                </a:cubicBezTo>
                <a:cubicBezTo>
                  <a:pt x="2249290" y="308566"/>
                  <a:pt x="2224518" y="276186"/>
                  <a:pt x="2199746" y="237329"/>
                </a:cubicBezTo>
                <a:cubicBezTo>
                  <a:pt x="2160873" y="175998"/>
                  <a:pt x="2111328" y="121141"/>
                  <a:pt x="2054922" y="75809"/>
                </a:cubicBezTo>
                <a:cubicBezTo>
                  <a:pt x="2016430" y="44190"/>
                  <a:pt x="1972983" y="19429"/>
                  <a:pt x="1926869" y="1"/>
                </a:cubicBezTo>
                <a:close/>
                <a:moveTo>
                  <a:pt x="188991" y="0"/>
                </a:moveTo>
                <a:lnTo>
                  <a:pt x="158501" y="0"/>
                </a:lnTo>
                <a:cubicBezTo>
                  <a:pt x="131443" y="22476"/>
                  <a:pt x="105526" y="46475"/>
                  <a:pt x="81516" y="71618"/>
                </a:cubicBezTo>
                <a:cubicBezTo>
                  <a:pt x="68939" y="84951"/>
                  <a:pt x="56744" y="98283"/>
                  <a:pt x="44548" y="111616"/>
                </a:cubicBezTo>
                <a:lnTo>
                  <a:pt x="44548" y="141330"/>
                </a:lnTo>
                <a:cubicBezTo>
                  <a:pt x="62460" y="122283"/>
                  <a:pt x="79230" y="102474"/>
                  <a:pt x="97142" y="83807"/>
                </a:cubicBezTo>
                <a:cubicBezTo>
                  <a:pt x="125345" y="54095"/>
                  <a:pt x="156215" y="25905"/>
                  <a:pt x="188991" y="0"/>
                </a:cubicBezTo>
                <a:close/>
                <a:moveTo>
                  <a:pt x="251112" y="0"/>
                </a:moveTo>
                <a:lnTo>
                  <a:pt x="227102" y="0"/>
                </a:lnTo>
                <a:cubicBezTo>
                  <a:pt x="189753" y="46857"/>
                  <a:pt x="155453" y="95236"/>
                  <a:pt x="117722" y="142473"/>
                </a:cubicBezTo>
                <a:cubicBezTo>
                  <a:pt x="95999" y="169902"/>
                  <a:pt x="71989" y="195424"/>
                  <a:pt x="44548" y="216757"/>
                </a:cubicBezTo>
                <a:lnTo>
                  <a:pt x="44548" y="239995"/>
                </a:lnTo>
                <a:cubicBezTo>
                  <a:pt x="59412" y="230090"/>
                  <a:pt x="73894" y="218662"/>
                  <a:pt x="87233" y="206091"/>
                </a:cubicBezTo>
                <a:cubicBezTo>
                  <a:pt x="150498" y="145521"/>
                  <a:pt x="195850" y="68190"/>
                  <a:pt x="251112" y="0"/>
                </a:cubicBezTo>
                <a:close/>
                <a:moveTo>
                  <a:pt x="543807" y="0"/>
                </a:moveTo>
                <a:lnTo>
                  <a:pt x="523989" y="0"/>
                </a:lnTo>
                <a:cubicBezTo>
                  <a:pt x="520559" y="24381"/>
                  <a:pt x="515605" y="48761"/>
                  <a:pt x="509888" y="73141"/>
                </a:cubicBezTo>
                <a:cubicBezTo>
                  <a:pt x="493595" y="143140"/>
                  <a:pt x="473015" y="216138"/>
                  <a:pt x="435767" y="278637"/>
                </a:cubicBezTo>
                <a:lnTo>
                  <a:pt x="424906" y="293322"/>
                </a:lnTo>
                <a:lnTo>
                  <a:pt x="451910" y="188806"/>
                </a:lnTo>
                <a:cubicBezTo>
                  <a:pt x="461676" y="141616"/>
                  <a:pt x="470061" y="94094"/>
                  <a:pt x="479780" y="46857"/>
                </a:cubicBezTo>
                <a:cubicBezTo>
                  <a:pt x="482828" y="31237"/>
                  <a:pt x="486259" y="15619"/>
                  <a:pt x="489688" y="0"/>
                </a:cubicBezTo>
                <a:lnTo>
                  <a:pt x="469490" y="0"/>
                </a:lnTo>
                <a:cubicBezTo>
                  <a:pt x="467583" y="9904"/>
                  <a:pt x="465297" y="19809"/>
                  <a:pt x="463392" y="29714"/>
                </a:cubicBezTo>
                <a:cubicBezTo>
                  <a:pt x="453102" y="78284"/>
                  <a:pt x="444526" y="127236"/>
                  <a:pt x="434617" y="175854"/>
                </a:cubicBezTo>
                <a:lnTo>
                  <a:pt x="408814" y="276982"/>
                </a:lnTo>
                <a:lnTo>
                  <a:pt x="408606" y="260613"/>
                </a:lnTo>
                <a:cubicBezTo>
                  <a:pt x="412036" y="233233"/>
                  <a:pt x="417658" y="205900"/>
                  <a:pt x="420707" y="178282"/>
                </a:cubicBezTo>
                <a:cubicBezTo>
                  <a:pt x="426424" y="121902"/>
                  <a:pt x="429472" y="67046"/>
                  <a:pt x="442812" y="11810"/>
                </a:cubicBezTo>
                <a:lnTo>
                  <a:pt x="445480" y="0"/>
                </a:lnTo>
                <a:lnTo>
                  <a:pt x="425281" y="0"/>
                </a:lnTo>
                <a:cubicBezTo>
                  <a:pt x="411560" y="57903"/>
                  <a:pt x="407750" y="114664"/>
                  <a:pt x="401271" y="173710"/>
                </a:cubicBezTo>
                <a:cubicBezTo>
                  <a:pt x="395173" y="230471"/>
                  <a:pt x="378785" y="286088"/>
                  <a:pt x="390599" y="343230"/>
                </a:cubicBezTo>
                <a:cubicBezTo>
                  <a:pt x="392123" y="349706"/>
                  <a:pt x="402795" y="355040"/>
                  <a:pt x="408131" y="349325"/>
                </a:cubicBezTo>
                <a:cubicBezTo>
                  <a:pt x="474064" y="277327"/>
                  <a:pt x="504553" y="180187"/>
                  <a:pt x="527039" y="86855"/>
                </a:cubicBezTo>
                <a:cubicBezTo>
                  <a:pt x="533899" y="57903"/>
                  <a:pt x="539615" y="28952"/>
                  <a:pt x="543807" y="0"/>
                </a:cubicBezTo>
                <a:close/>
                <a:moveTo>
                  <a:pt x="862418" y="0"/>
                </a:moveTo>
                <a:lnTo>
                  <a:pt x="841457" y="0"/>
                </a:lnTo>
                <a:cubicBezTo>
                  <a:pt x="832310" y="32380"/>
                  <a:pt x="820495" y="64380"/>
                  <a:pt x="807156" y="95998"/>
                </a:cubicBezTo>
                <a:cubicBezTo>
                  <a:pt x="795532" y="124188"/>
                  <a:pt x="791245" y="153616"/>
                  <a:pt x="787148" y="183043"/>
                </a:cubicBezTo>
                <a:lnTo>
                  <a:pt x="774703" y="240464"/>
                </a:lnTo>
                <a:lnTo>
                  <a:pt x="774286" y="239471"/>
                </a:lnTo>
                <a:cubicBezTo>
                  <a:pt x="772571" y="228472"/>
                  <a:pt x="772476" y="216948"/>
                  <a:pt x="772095" y="207996"/>
                </a:cubicBezTo>
                <a:cubicBezTo>
                  <a:pt x="770571" y="181710"/>
                  <a:pt x="771714" y="155807"/>
                  <a:pt x="773238" y="129902"/>
                </a:cubicBezTo>
                <a:cubicBezTo>
                  <a:pt x="775525" y="86474"/>
                  <a:pt x="778193" y="43047"/>
                  <a:pt x="781624" y="1"/>
                </a:cubicBezTo>
                <a:lnTo>
                  <a:pt x="762567" y="1"/>
                </a:lnTo>
                <a:cubicBezTo>
                  <a:pt x="758375" y="52952"/>
                  <a:pt x="753802" y="105903"/>
                  <a:pt x="752659" y="158854"/>
                </a:cubicBezTo>
                <a:lnTo>
                  <a:pt x="751699" y="183641"/>
                </a:lnTo>
                <a:lnTo>
                  <a:pt x="739699" y="113522"/>
                </a:lnTo>
                <a:cubicBezTo>
                  <a:pt x="733601" y="75426"/>
                  <a:pt x="729409" y="37713"/>
                  <a:pt x="728647" y="0"/>
                </a:cubicBezTo>
                <a:lnTo>
                  <a:pt x="709210" y="0"/>
                </a:lnTo>
                <a:cubicBezTo>
                  <a:pt x="711115" y="44189"/>
                  <a:pt x="716832" y="87998"/>
                  <a:pt x="723692" y="132187"/>
                </a:cubicBezTo>
                <a:cubicBezTo>
                  <a:pt x="727694" y="157711"/>
                  <a:pt x="731600" y="183424"/>
                  <a:pt x="738318" y="208186"/>
                </a:cubicBezTo>
                <a:lnTo>
                  <a:pt x="756979" y="249839"/>
                </a:lnTo>
                <a:lnTo>
                  <a:pt x="757214" y="251209"/>
                </a:lnTo>
                <a:lnTo>
                  <a:pt x="758941" y="254217"/>
                </a:lnTo>
                <a:lnTo>
                  <a:pt x="769807" y="278470"/>
                </a:lnTo>
                <a:cubicBezTo>
                  <a:pt x="772857" y="283041"/>
                  <a:pt x="783527" y="285327"/>
                  <a:pt x="786195" y="278470"/>
                </a:cubicBezTo>
                <a:cubicBezTo>
                  <a:pt x="796485" y="251803"/>
                  <a:pt x="799915" y="224376"/>
                  <a:pt x="802964" y="196186"/>
                </a:cubicBezTo>
                <a:cubicBezTo>
                  <a:pt x="806775" y="159996"/>
                  <a:pt x="815540" y="127616"/>
                  <a:pt x="830023" y="94474"/>
                </a:cubicBezTo>
                <a:cubicBezTo>
                  <a:pt x="842981" y="63618"/>
                  <a:pt x="854034" y="31999"/>
                  <a:pt x="862418" y="0"/>
                </a:cubicBezTo>
                <a:close/>
                <a:moveTo>
                  <a:pt x="1505357" y="0"/>
                </a:moveTo>
                <a:lnTo>
                  <a:pt x="1482489" y="0"/>
                </a:lnTo>
                <a:cubicBezTo>
                  <a:pt x="1471057" y="20952"/>
                  <a:pt x="1459623" y="41523"/>
                  <a:pt x="1447428" y="61713"/>
                </a:cubicBezTo>
                <a:cubicBezTo>
                  <a:pt x="1405124" y="132569"/>
                  <a:pt x="1355960" y="199615"/>
                  <a:pt x="1302604" y="262471"/>
                </a:cubicBezTo>
                <a:cubicBezTo>
                  <a:pt x="1208231" y="373802"/>
                  <a:pt x="1086430" y="497091"/>
                  <a:pt x="941285" y="541741"/>
                </a:cubicBezTo>
                <a:lnTo>
                  <a:pt x="915900" y="547350"/>
                </a:lnTo>
                <a:lnTo>
                  <a:pt x="1076127" y="410658"/>
                </a:lnTo>
                <a:cubicBezTo>
                  <a:pt x="1136343" y="354850"/>
                  <a:pt x="1192653" y="295232"/>
                  <a:pt x="1239339" y="228567"/>
                </a:cubicBezTo>
                <a:cubicBezTo>
                  <a:pt x="1296125" y="147045"/>
                  <a:pt x="1362057" y="73523"/>
                  <a:pt x="1427609" y="0"/>
                </a:cubicBezTo>
                <a:lnTo>
                  <a:pt x="1399407" y="0"/>
                </a:lnTo>
                <a:cubicBezTo>
                  <a:pt x="1341477" y="64380"/>
                  <a:pt x="1283930" y="129521"/>
                  <a:pt x="1234385" y="201139"/>
                </a:cubicBezTo>
                <a:cubicBezTo>
                  <a:pt x="1185793" y="271042"/>
                  <a:pt x="1128245" y="333232"/>
                  <a:pt x="1066552" y="391421"/>
                </a:cubicBezTo>
                <a:lnTo>
                  <a:pt x="909780" y="526699"/>
                </a:lnTo>
                <a:lnTo>
                  <a:pt x="920633" y="503466"/>
                </a:lnTo>
                <a:cubicBezTo>
                  <a:pt x="933496" y="484276"/>
                  <a:pt x="948550" y="466276"/>
                  <a:pt x="963032" y="447990"/>
                </a:cubicBezTo>
                <a:cubicBezTo>
                  <a:pt x="990473" y="413706"/>
                  <a:pt x="1012958" y="376755"/>
                  <a:pt x="1033920" y="338659"/>
                </a:cubicBezTo>
                <a:cubicBezTo>
                  <a:pt x="1080796" y="251804"/>
                  <a:pt x="1130342" y="170663"/>
                  <a:pt x="1197798" y="98284"/>
                </a:cubicBezTo>
                <a:cubicBezTo>
                  <a:pt x="1229430" y="63999"/>
                  <a:pt x="1262969" y="30857"/>
                  <a:pt x="1298794" y="0"/>
                </a:cubicBezTo>
                <a:lnTo>
                  <a:pt x="1269448" y="0"/>
                </a:lnTo>
                <a:cubicBezTo>
                  <a:pt x="1235909" y="29715"/>
                  <a:pt x="1204277" y="61333"/>
                  <a:pt x="1174550" y="94093"/>
                </a:cubicBezTo>
                <a:cubicBezTo>
                  <a:pt x="1108237" y="167616"/>
                  <a:pt x="1060216" y="248757"/>
                  <a:pt x="1012958" y="335231"/>
                </a:cubicBezTo>
                <a:cubicBezTo>
                  <a:pt x="988567" y="379802"/>
                  <a:pt x="960365" y="419801"/>
                  <a:pt x="928732" y="459419"/>
                </a:cubicBezTo>
                <a:cubicBezTo>
                  <a:pt x="903578" y="490656"/>
                  <a:pt x="881855" y="522275"/>
                  <a:pt x="871946" y="561893"/>
                </a:cubicBezTo>
                <a:lnTo>
                  <a:pt x="872167" y="562305"/>
                </a:lnTo>
                <a:lnTo>
                  <a:pt x="871684" y="563625"/>
                </a:lnTo>
                <a:cubicBezTo>
                  <a:pt x="872160" y="565643"/>
                  <a:pt x="873660" y="567583"/>
                  <a:pt x="875661" y="569083"/>
                </a:cubicBezTo>
                <a:lnTo>
                  <a:pt x="875804" y="569092"/>
                </a:lnTo>
                <a:lnTo>
                  <a:pt x="876234" y="569893"/>
                </a:lnTo>
                <a:cubicBezTo>
                  <a:pt x="879187" y="571702"/>
                  <a:pt x="882998" y="572560"/>
                  <a:pt x="885666" y="572178"/>
                </a:cubicBezTo>
                <a:cubicBezTo>
                  <a:pt x="1058692" y="548560"/>
                  <a:pt x="1203134" y="408373"/>
                  <a:pt x="1311751" y="281899"/>
                </a:cubicBezTo>
                <a:cubicBezTo>
                  <a:pt x="1365107" y="219424"/>
                  <a:pt x="1414651" y="153140"/>
                  <a:pt x="1457717" y="83046"/>
                </a:cubicBezTo>
                <a:cubicBezTo>
                  <a:pt x="1474486" y="55999"/>
                  <a:pt x="1490112" y="28190"/>
                  <a:pt x="1505357" y="0"/>
                </a:cubicBezTo>
                <a:close/>
                <a:moveTo>
                  <a:pt x="1661232" y="0"/>
                </a:moveTo>
                <a:lnTo>
                  <a:pt x="1642938" y="0"/>
                </a:lnTo>
                <a:cubicBezTo>
                  <a:pt x="1648178" y="52190"/>
                  <a:pt x="1651275" y="104760"/>
                  <a:pt x="1653240" y="157515"/>
                </a:cubicBezTo>
                <a:lnTo>
                  <a:pt x="1654439" y="211662"/>
                </a:lnTo>
                <a:lnTo>
                  <a:pt x="1549852" y="311850"/>
                </a:lnTo>
                <a:cubicBezTo>
                  <a:pt x="1516886" y="348278"/>
                  <a:pt x="1485920" y="386658"/>
                  <a:pt x="1455431" y="425514"/>
                </a:cubicBezTo>
                <a:cubicBezTo>
                  <a:pt x="1394072" y="503227"/>
                  <a:pt x="1327758" y="577130"/>
                  <a:pt x="1268685" y="656366"/>
                </a:cubicBezTo>
                <a:cubicBezTo>
                  <a:pt x="1211518" y="733698"/>
                  <a:pt x="1165785" y="815602"/>
                  <a:pt x="1127673" y="903600"/>
                </a:cubicBezTo>
                <a:cubicBezTo>
                  <a:pt x="1091849" y="987026"/>
                  <a:pt x="1046115" y="1071596"/>
                  <a:pt x="1050688" y="1164927"/>
                </a:cubicBezTo>
                <a:cubicBezTo>
                  <a:pt x="1051069" y="1171023"/>
                  <a:pt x="1061360" y="1175975"/>
                  <a:pt x="1066314" y="1172546"/>
                </a:cubicBezTo>
                <a:cubicBezTo>
                  <a:pt x="1105188" y="1145118"/>
                  <a:pt x="1133389" y="1108928"/>
                  <a:pt x="1162735" y="1072358"/>
                </a:cubicBezTo>
                <a:cubicBezTo>
                  <a:pt x="1195892" y="1031216"/>
                  <a:pt x="1231717" y="998836"/>
                  <a:pt x="1275546" y="969122"/>
                </a:cubicBezTo>
                <a:cubicBezTo>
                  <a:pt x="1361677" y="911219"/>
                  <a:pt x="1439043" y="843792"/>
                  <a:pt x="1503451" y="761888"/>
                </a:cubicBezTo>
                <a:cubicBezTo>
                  <a:pt x="1563286" y="685700"/>
                  <a:pt x="1604542" y="597416"/>
                  <a:pt x="1631506" y="504370"/>
                </a:cubicBezTo>
                <a:lnTo>
                  <a:pt x="1657888" y="380386"/>
                </a:lnTo>
                <a:lnTo>
                  <a:pt x="1659552" y="474687"/>
                </a:lnTo>
                <a:cubicBezTo>
                  <a:pt x="1661041" y="527394"/>
                  <a:pt x="1663423" y="579893"/>
                  <a:pt x="1667710" y="631987"/>
                </a:cubicBezTo>
                <a:lnTo>
                  <a:pt x="1674479" y="686760"/>
                </a:lnTo>
                <a:lnTo>
                  <a:pt x="1680381" y="685064"/>
                </a:lnTo>
                <a:lnTo>
                  <a:pt x="1674681" y="688396"/>
                </a:lnTo>
                <a:lnTo>
                  <a:pt x="1674479" y="686760"/>
                </a:lnTo>
                <a:lnTo>
                  <a:pt x="1674189" y="686843"/>
                </a:lnTo>
                <a:lnTo>
                  <a:pt x="1673621" y="689016"/>
                </a:lnTo>
                <a:lnTo>
                  <a:pt x="1673428" y="689129"/>
                </a:lnTo>
                <a:lnTo>
                  <a:pt x="1673402" y="689852"/>
                </a:lnTo>
                <a:lnTo>
                  <a:pt x="1639175" y="820745"/>
                </a:lnTo>
                <a:cubicBezTo>
                  <a:pt x="1628742" y="865696"/>
                  <a:pt x="1619118" y="910838"/>
                  <a:pt x="1609019" y="955789"/>
                </a:cubicBezTo>
                <a:cubicBezTo>
                  <a:pt x="1592631" y="1028931"/>
                  <a:pt x="1574719" y="1098263"/>
                  <a:pt x="1570526" y="1172928"/>
                </a:cubicBezTo>
                <a:cubicBezTo>
                  <a:pt x="1566335" y="1243783"/>
                  <a:pt x="1564047" y="1315401"/>
                  <a:pt x="1569383" y="1386257"/>
                </a:cubicBezTo>
                <a:cubicBezTo>
                  <a:pt x="1576243" y="1483397"/>
                  <a:pt x="1628456" y="1562633"/>
                  <a:pt x="1666567" y="1649869"/>
                </a:cubicBezTo>
                <a:cubicBezTo>
                  <a:pt x="1708490" y="1745106"/>
                  <a:pt x="1736692" y="1846437"/>
                  <a:pt x="1783950" y="1939388"/>
                </a:cubicBezTo>
                <a:cubicBezTo>
                  <a:pt x="1785284" y="1942054"/>
                  <a:pt x="1788905" y="1944625"/>
                  <a:pt x="1792573" y="1945530"/>
                </a:cubicBezTo>
                <a:lnTo>
                  <a:pt x="1794651" y="1944630"/>
                </a:lnTo>
                <a:lnTo>
                  <a:pt x="1796003" y="1945292"/>
                </a:lnTo>
                <a:cubicBezTo>
                  <a:pt x="1798266" y="1944911"/>
                  <a:pt x="1800255" y="1943864"/>
                  <a:pt x="1801368" y="1942173"/>
                </a:cubicBezTo>
                <a:lnTo>
                  <a:pt x="1801376" y="1941719"/>
                </a:lnTo>
                <a:lnTo>
                  <a:pt x="1801482" y="1941673"/>
                </a:lnTo>
                <a:cubicBezTo>
                  <a:pt x="1850264" y="1819009"/>
                  <a:pt x="1888375" y="1675393"/>
                  <a:pt x="1883421" y="1542444"/>
                </a:cubicBezTo>
                <a:cubicBezTo>
                  <a:pt x="1878466" y="1415589"/>
                  <a:pt x="1842642" y="1286830"/>
                  <a:pt x="1807579" y="1165309"/>
                </a:cubicBezTo>
                <a:cubicBezTo>
                  <a:pt x="1789286" y="1101691"/>
                  <a:pt x="1766419" y="1039217"/>
                  <a:pt x="1748506" y="975218"/>
                </a:cubicBezTo>
                <a:cubicBezTo>
                  <a:pt x="1723353" y="886458"/>
                  <a:pt x="1705059" y="795412"/>
                  <a:pt x="1694007" y="703985"/>
                </a:cubicBezTo>
                <a:cubicBezTo>
                  <a:pt x="1688767" y="660463"/>
                  <a:pt x="1685170" y="616844"/>
                  <a:pt x="1682633" y="573167"/>
                </a:cubicBezTo>
                <a:lnTo>
                  <a:pt x="1681520" y="544028"/>
                </a:lnTo>
                <a:lnTo>
                  <a:pt x="1714683" y="613653"/>
                </a:lnTo>
                <a:cubicBezTo>
                  <a:pt x="1734977" y="647700"/>
                  <a:pt x="1757844" y="680366"/>
                  <a:pt x="1780902" y="711984"/>
                </a:cubicBezTo>
                <a:cubicBezTo>
                  <a:pt x="1830065" y="779031"/>
                  <a:pt x="1883040" y="844172"/>
                  <a:pt x="1939445" y="905504"/>
                </a:cubicBezTo>
                <a:cubicBezTo>
                  <a:pt x="2000804" y="971788"/>
                  <a:pt x="2072835" y="1023596"/>
                  <a:pt x="2138768" y="1084929"/>
                </a:cubicBezTo>
                <a:cubicBezTo>
                  <a:pt x="2198984" y="1140546"/>
                  <a:pt x="2254246" y="1204545"/>
                  <a:pt x="2331611" y="1236544"/>
                </a:cubicBezTo>
                <a:cubicBezTo>
                  <a:pt x="2336947" y="1238830"/>
                  <a:pt x="2346475" y="1237306"/>
                  <a:pt x="2344569" y="1229306"/>
                </a:cubicBezTo>
                <a:cubicBezTo>
                  <a:pt x="2309507" y="1065881"/>
                  <a:pt x="2196316" y="927979"/>
                  <a:pt x="2086174" y="807221"/>
                </a:cubicBezTo>
                <a:cubicBezTo>
                  <a:pt x="1997851" y="710080"/>
                  <a:pt x="1898808" y="630081"/>
                  <a:pt x="1789369" y="562083"/>
                </a:cubicBezTo>
                <a:lnTo>
                  <a:pt x="1679829" y="499800"/>
                </a:lnTo>
                <a:lnTo>
                  <a:pt x="1677619" y="441991"/>
                </a:lnTo>
                <a:lnTo>
                  <a:pt x="1673474" y="222286"/>
                </a:lnTo>
                <a:lnTo>
                  <a:pt x="1673809" y="218281"/>
                </a:lnTo>
                <a:lnTo>
                  <a:pt x="1673520" y="217975"/>
                </a:lnTo>
                <a:lnTo>
                  <a:pt x="1673398" y="218285"/>
                </a:lnTo>
                <a:lnTo>
                  <a:pt x="1673390" y="217836"/>
                </a:lnTo>
                <a:lnTo>
                  <a:pt x="1673520" y="217975"/>
                </a:lnTo>
                <a:lnTo>
                  <a:pt x="1674125" y="216435"/>
                </a:lnTo>
                <a:lnTo>
                  <a:pt x="1673343" y="215371"/>
                </a:lnTo>
                <a:lnTo>
                  <a:pt x="1672665" y="179425"/>
                </a:lnTo>
                <a:cubicBezTo>
                  <a:pt x="1670760" y="119617"/>
                  <a:pt x="1667329" y="59428"/>
                  <a:pt x="1661232" y="0"/>
                </a:cubicBezTo>
                <a:close/>
                <a:moveTo>
                  <a:pt x="3038960" y="0"/>
                </a:moveTo>
                <a:lnTo>
                  <a:pt x="3011139" y="0"/>
                </a:lnTo>
                <a:lnTo>
                  <a:pt x="3009995" y="3809"/>
                </a:lnTo>
                <a:cubicBezTo>
                  <a:pt x="2968835" y="132568"/>
                  <a:pt x="2924625" y="259042"/>
                  <a:pt x="2865934" y="380944"/>
                </a:cubicBezTo>
                <a:cubicBezTo>
                  <a:pt x="2811054" y="495227"/>
                  <a:pt x="2747026" y="604178"/>
                  <a:pt x="2679569" y="711604"/>
                </a:cubicBezTo>
                <a:cubicBezTo>
                  <a:pt x="2629548" y="791316"/>
                  <a:pt x="2575882" y="875957"/>
                  <a:pt x="2507318" y="942867"/>
                </a:cubicBezTo>
                <a:lnTo>
                  <a:pt x="2456430" y="984266"/>
                </a:lnTo>
                <a:lnTo>
                  <a:pt x="2519138" y="812793"/>
                </a:lnTo>
                <a:cubicBezTo>
                  <a:pt x="2583862" y="609797"/>
                  <a:pt x="2629453" y="400373"/>
                  <a:pt x="2712345" y="203806"/>
                </a:cubicBezTo>
                <a:cubicBezTo>
                  <a:pt x="2742072" y="133712"/>
                  <a:pt x="2777897" y="65904"/>
                  <a:pt x="2816008" y="1"/>
                </a:cubicBezTo>
                <a:lnTo>
                  <a:pt x="2783995" y="1"/>
                </a:lnTo>
                <a:cubicBezTo>
                  <a:pt x="2759223" y="44190"/>
                  <a:pt x="2735593" y="88761"/>
                  <a:pt x="2714250" y="134093"/>
                </a:cubicBezTo>
                <a:cubicBezTo>
                  <a:pt x="2654797" y="260567"/>
                  <a:pt x="2613637" y="395040"/>
                  <a:pt x="2575145" y="529513"/>
                </a:cubicBezTo>
                <a:cubicBezTo>
                  <a:pt x="2552277" y="608940"/>
                  <a:pt x="2530268" y="688748"/>
                  <a:pt x="2505829" y="767747"/>
                </a:cubicBezTo>
                <a:lnTo>
                  <a:pt x="2435640" y="963002"/>
                </a:lnTo>
                <a:lnTo>
                  <a:pt x="2432502" y="905278"/>
                </a:lnTo>
                <a:cubicBezTo>
                  <a:pt x="2433793" y="883296"/>
                  <a:pt x="2436704" y="861743"/>
                  <a:pt x="2438705" y="843030"/>
                </a:cubicBezTo>
                <a:cubicBezTo>
                  <a:pt x="2444422" y="793507"/>
                  <a:pt x="2453568" y="743984"/>
                  <a:pt x="2455475" y="694080"/>
                </a:cubicBezTo>
                <a:cubicBezTo>
                  <a:pt x="2461191" y="535226"/>
                  <a:pt x="2474530" y="378658"/>
                  <a:pt x="2516072" y="224757"/>
                </a:cubicBezTo>
                <a:cubicBezTo>
                  <a:pt x="2537033" y="146663"/>
                  <a:pt x="2564854" y="71617"/>
                  <a:pt x="2598392" y="0"/>
                </a:cubicBezTo>
                <a:lnTo>
                  <a:pt x="2569046" y="0"/>
                </a:lnTo>
                <a:cubicBezTo>
                  <a:pt x="2477579" y="207233"/>
                  <a:pt x="2436037" y="433895"/>
                  <a:pt x="2430320" y="663224"/>
                </a:cubicBezTo>
                <a:cubicBezTo>
                  <a:pt x="2428796" y="727604"/>
                  <a:pt x="2417362" y="790839"/>
                  <a:pt x="2411265" y="854839"/>
                </a:cubicBezTo>
                <a:cubicBezTo>
                  <a:pt x="2408788" y="881314"/>
                  <a:pt x="2406025" y="910552"/>
                  <a:pt x="2407740" y="938980"/>
                </a:cubicBezTo>
                <a:lnTo>
                  <a:pt x="2424190" y="994853"/>
                </a:lnTo>
                <a:lnTo>
                  <a:pt x="2421937" y="1001122"/>
                </a:lnTo>
                <a:cubicBezTo>
                  <a:pt x="2419269" y="1007598"/>
                  <a:pt x="2423937" y="1013693"/>
                  <a:pt x="2429940" y="1016598"/>
                </a:cubicBezTo>
                <a:lnTo>
                  <a:pt x="2430628" y="1016718"/>
                </a:lnTo>
                <a:lnTo>
                  <a:pt x="2431083" y="1018264"/>
                </a:lnTo>
                <a:cubicBezTo>
                  <a:pt x="2434513" y="1023215"/>
                  <a:pt x="2444041" y="1026263"/>
                  <a:pt x="2449377" y="1022834"/>
                </a:cubicBezTo>
                <a:cubicBezTo>
                  <a:pt x="2538557" y="963789"/>
                  <a:pt x="2604109" y="875028"/>
                  <a:pt x="2662801" y="787031"/>
                </a:cubicBezTo>
                <a:cubicBezTo>
                  <a:pt x="2731401" y="683414"/>
                  <a:pt x="2795809" y="575988"/>
                  <a:pt x="2853357" y="465513"/>
                </a:cubicBezTo>
                <a:cubicBezTo>
                  <a:pt x="2917384" y="342468"/>
                  <a:pt x="2969216" y="214852"/>
                  <a:pt x="3012282" y="82664"/>
                </a:cubicBezTo>
                <a:cubicBezTo>
                  <a:pt x="3021047" y="55236"/>
                  <a:pt x="3030194" y="27808"/>
                  <a:pt x="3038960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E5E54AA-0DB1-9324-7ADF-C229F9800AF7}"/>
              </a:ext>
            </a:extLst>
          </p:cNvPr>
          <p:cNvSpPr txBox="1"/>
          <p:nvPr/>
        </p:nvSpPr>
        <p:spPr>
          <a:xfrm>
            <a:off x="1413164" y="1795648"/>
            <a:ext cx="944582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การตรวจราชการกรณีปกติ ระดับกระทรวงสาธารณสุข </a:t>
            </a:r>
          </a:p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รอบที่ 1 ประจำปีงบประมาณ 2566</a:t>
            </a:r>
          </a:p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จังหวัดเพชรบูรณ์</a:t>
            </a:r>
          </a:p>
          <a:p>
            <a:pPr algn="ctr"/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วันที่ 22-24 มีนาคม 2566 </a:t>
            </a:r>
            <a:endParaRPr lang="en-US" sz="4400" b="1" dirty="0">
              <a:ln w="19050">
                <a:solidFill>
                  <a:srgbClr val="606D80"/>
                </a:solidFill>
              </a:ln>
              <a:solidFill>
                <a:srgbClr val="5A687B"/>
              </a:solidFill>
              <a:effectLst>
                <a:glow rad="63500">
                  <a:schemeClr val="bg1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Freeform: Shape 2">
            <a:extLst>
              <a:ext uri="{FF2B5EF4-FFF2-40B4-BE49-F238E27FC236}">
                <a16:creationId xmlns:a16="http://schemas.microsoft.com/office/drawing/2014/main" id="{FECDBF0A-5D92-AFFA-8592-D5CA2ED77A12}"/>
              </a:ext>
            </a:extLst>
          </p:cNvPr>
          <p:cNvSpPr/>
          <p:nvPr/>
        </p:nvSpPr>
        <p:spPr>
          <a:xfrm flipH="1">
            <a:off x="8416638" y="112129"/>
            <a:ext cx="3664526" cy="3089565"/>
          </a:xfrm>
          <a:custGeom>
            <a:avLst/>
            <a:gdLst>
              <a:gd name="connsiteX0" fmla="*/ 847105 w 3038960"/>
              <a:gd name="connsiteY0" fmla="*/ 3025595 h 3757536"/>
              <a:gd name="connsiteX1" fmla="*/ 1051534 w 3038960"/>
              <a:gd name="connsiteY1" fmla="*/ 3099172 h 3757536"/>
              <a:gd name="connsiteX2" fmla="*/ 1194086 w 3038960"/>
              <a:gd name="connsiteY2" fmla="*/ 3135681 h 3757536"/>
              <a:gd name="connsiteX3" fmla="*/ 1295011 w 3038960"/>
              <a:gd name="connsiteY3" fmla="*/ 3193390 h 3757536"/>
              <a:gd name="connsiteX4" fmla="*/ 1291612 w 3038960"/>
              <a:gd name="connsiteY4" fmla="*/ 3200795 h 3757536"/>
              <a:gd name="connsiteX5" fmla="*/ 1288412 w 3038960"/>
              <a:gd name="connsiteY5" fmla="*/ 3207199 h 3757536"/>
              <a:gd name="connsiteX6" fmla="*/ 1285412 w 3038960"/>
              <a:gd name="connsiteY6" fmla="*/ 3213403 h 3757536"/>
              <a:gd name="connsiteX7" fmla="*/ 1254701 w 3038960"/>
              <a:gd name="connsiteY7" fmla="*/ 3432390 h 3757536"/>
              <a:gd name="connsiteX8" fmla="*/ 1255103 w 3038960"/>
              <a:gd name="connsiteY8" fmla="*/ 3435994 h 3757536"/>
              <a:gd name="connsiteX9" fmla="*/ 1263739 w 3038960"/>
              <a:gd name="connsiteY9" fmla="*/ 3488648 h 3757536"/>
              <a:gd name="connsiteX10" fmla="*/ 1269366 w 3038960"/>
              <a:gd name="connsiteY10" fmla="*/ 3528688 h 3757536"/>
              <a:gd name="connsiteX11" fmla="*/ 1097687 w 3038960"/>
              <a:gd name="connsiteY11" fmla="*/ 3306590 h 3757536"/>
              <a:gd name="connsiteX12" fmla="*/ 847105 w 3038960"/>
              <a:gd name="connsiteY12" fmla="*/ 3025595 h 3757536"/>
              <a:gd name="connsiteX13" fmla="*/ 747175 w 3038960"/>
              <a:gd name="connsiteY13" fmla="*/ 2956877 h 3757536"/>
              <a:gd name="connsiteX14" fmla="*/ 752382 w 3038960"/>
              <a:gd name="connsiteY14" fmla="*/ 2962085 h 3757536"/>
              <a:gd name="connsiteX15" fmla="*/ 1080279 w 3038960"/>
              <a:gd name="connsiteY15" fmla="*/ 3321194 h 3757536"/>
              <a:gd name="connsiteX16" fmla="*/ 1252759 w 3038960"/>
              <a:gd name="connsiteY16" fmla="*/ 3544494 h 3757536"/>
              <a:gd name="connsiteX17" fmla="*/ 1239144 w 3038960"/>
              <a:gd name="connsiteY17" fmla="*/ 3541284 h 3757536"/>
              <a:gd name="connsiteX18" fmla="*/ 946486 w 3038960"/>
              <a:gd name="connsiteY18" fmla="*/ 3567553 h 3757536"/>
              <a:gd name="connsiteX19" fmla="*/ 773158 w 3038960"/>
              <a:gd name="connsiteY19" fmla="*/ 3631520 h 3757536"/>
              <a:gd name="connsiteX20" fmla="*/ 779405 w 3038960"/>
              <a:gd name="connsiteY20" fmla="*/ 3333245 h 3757536"/>
              <a:gd name="connsiteX21" fmla="*/ 765688 w 3038960"/>
              <a:gd name="connsiteY21" fmla="*/ 3138657 h 3757536"/>
              <a:gd name="connsiteX22" fmla="*/ 747175 w 3038960"/>
              <a:gd name="connsiteY22" fmla="*/ 2956877 h 3757536"/>
              <a:gd name="connsiteX23" fmla="*/ 460275 w 3038960"/>
              <a:gd name="connsiteY23" fmla="*/ 2896869 h 3757536"/>
              <a:gd name="connsiteX24" fmla="*/ 467687 w 3038960"/>
              <a:gd name="connsiteY24" fmla="*/ 2905481 h 3757536"/>
              <a:gd name="connsiteX25" fmla="*/ 483723 w 3038960"/>
              <a:gd name="connsiteY25" fmla="*/ 2946327 h 3757536"/>
              <a:gd name="connsiteX26" fmla="*/ 501606 w 3038960"/>
              <a:gd name="connsiteY26" fmla="*/ 3070652 h 3757536"/>
              <a:gd name="connsiteX27" fmla="*/ 508301 w 3038960"/>
              <a:gd name="connsiteY27" fmla="*/ 3237011 h 3757536"/>
              <a:gd name="connsiteX28" fmla="*/ 519646 w 3038960"/>
              <a:gd name="connsiteY28" fmla="*/ 3489252 h 3757536"/>
              <a:gd name="connsiteX29" fmla="*/ 470492 w 3038960"/>
              <a:gd name="connsiteY29" fmla="*/ 3286037 h 3757536"/>
              <a:gd name="connsiteX30" fmla="*/ 450342 w 3038960"/>
              <a:gd name="connsiteY30" fmla="*/ 3039396 h 3757536"/>
              <a:gd name="connsiteX31" fmla="*/ 460275 w 3038960"/>
              <a:gd name="connsiteY31" fmla="*/ 2896869 h 3757536"/>
              <a:gd name="connsiteX32" fmla="*/ 0 w 3038960"/>
              <a:gd name="connsiteY32" fmla="*/ 2566375 h 3757536"/>
              <a:gd name="connsiteX33" fmla="*/ 0 w 3038960"/>
              <a:gd name="connsiteY33" fmla="*/ 2697535 h 3757536"/>
              <a:gd name="connsiteX34" fmla="*/ 1653 w 3038960"/>
              <a:gd name="connsiteY34" fmla="*/ 2676961 h 3757536"/>
              <a:gd name="connsiteX35" fmla="*/ 7898 w 3038960"/>
              <a:gd name="connsiteY35" fmla="*/ 2604556 h 3757536"/>
              <a:gd name="connsiteX36" fmla="*/ 8098 w 3038960"/>
              <a:gd name="connsiteY36" fmla="*/ 2603955 h 3757536"/>
              <a:gd name="connsiteX37" fmla="*/ 3226 w 3038960"/>
              <a:gd name="connsiteY37" fmla="*/ 2571272 h 3757536"/>
              <a:gd name="connsiteX38" fmla="*/ 476865 w 3038960"/>
              <a:gd name="connsiteY38" fmla="*/ 2554890 h 3757536"/>
              <a:gd name="connsiteX39" fmla="*/ 1140744 w 3038960"/>
              <a:gd name="connsiteY39" fmla="*/ 2586942 h 3757536"/>
              <a:gd name="connsiteX40" fmla="*/ 1321733 w 3038960"/>
              <a:gd name="connsiteY40" fmla="*/ 2623072 h 3757536"/>
              <a:gd name="connsiteX41" fmla="*/ 1434262 w 3038960"/>
              <a:gd name="connsiteY41" fmla="*/ 2669976 h 3757536"/>
              <a:gd name="connsiteX42" fmla="*/ 1434274 w 3038960"/>
              <a:gd name="connsiteY42" fmla="*/ 2691196 h 3757536"/>
              <a:gd name="connsiteX43" fmla="*/ 1416537 w 3038960"/>
              <a:gd name="connsiteY43" fmla="*/ 2840725 h 3757536"/>
              <a:gd name="connsiteX44" fmla="*/ 1378567 w 3038960"/>
              <a:gd name="connsiteY44" fmla="*/ 2964820 h 3757536"/>
              <a:gd name="connsiteX45" fmla="*/ 1318297 w 3038960"/>
              <a:gd name="connsiteY45" fmla="*/ 2938964 h 3757536"/>
              <a:gd name="connsiteX46" fmla="*/ 1143687 w 3038960"/>
              <a:gd name="connsiteY46" fmla="*/ 2848387 h 3757536"/>
              <a:gd name="connsiteX47" fmla="*/ 1010729 w 3038960"/>
              <a:gd name="connsiteY47" fmla="*/ 2785458 h 3757536"/>
              <a:gd name="connsiteX48" fmla="*/ 938250 w 3038960"/>
              <a:gd name="connsiteY48" fmla="*/ 2764200 h 3757536"/>
              <a:gd name="connsiteX49" fmla="*/ 895816 w 3038960"/>
              <a:gd name="connsiteY49" fmla="*/ 2774186 h 3757536"/>
              <a:gd name="connsiteX50" fmla="*/ 895216 w 3038960"/>
              <a:gd name="connsiteY50" fmla="*/ 2775187 h 3757536"/>
              <a:gd name="connsiteX51" fmla="*/ 894816 w 3038960"/>
              <a:gd name="connsiteY51" fmla="*/ 2776387 h 3757536"/>
              <a:gd name="connsiteX52" fmla="*/ 966520 w 3038960"/>
              <a:gd name="connsiteY52" fmla="*/ 2846091 h 3757536"/>
              <a:gd name="connsiteX53" fmla="*/ 1156750 w 3038960"/>
              <a:gd name="connsiteY53" fmla="*/ 2945484 h 3757536"/>
              <a:gd name="connsiteX54" fmla="*/ 1237444 w 3038960"/>
              <a:gd name="connsiteY54" fmla="*/ 2980560 h 3757536"/>
              <a:gd name="connsiteX55" fmla="*/ 1318752 w 3038960"/>
              <a:gd name="connsiteY55" fmla="*/ 3041460 h 3757536"/>
              <a:gd name="connsiteX56" fmla="*/ 1303408 w 3038960"/>
              <a:gd name="connsiteY56" fmla="*/ 3171774 h 3757536"/>
              <a:gd name="connsiteX57" fmla="*/ 1203084 w 3038960"/>
              <a:gd name="connsiteY57" fmla="*/ 3115067 h 3757536"/>
              <a:gd name="connsiteX58" fmla="*/ 1052923 w 3038960"/>
              <a:gd name="connsiteY58" fmla="*/ 3076552 h 3757536"/>
              <a:gd name="connsiteX59" fmla="*/ 716112 w 3038960"/>
              <a:gd name="connsiteY59" fmla="*/ 2894602 h 3757536"/>
              <a:gd name="connsiteX60" fmla="*/ 715912 w 3038960"/>
              <a:gd name="connsiteY60" fmla="*/ 2894803 h 3757536"/>
              <a:gd name="connsiteX61" fmla="*/ 351592 w 3038960"/>
              <a:gd name="connsiteY61" fmla="*/ 2555293 h 3757536"/>
              <a:gd name="connsiteX62" fmla="*/ 476865 w 3038960"/>
              <a:gd name="connsiteY62" fmla="*/ 2554890 h 3757536"/>
              <a:gd name="connsiteX63" fmla="*/ 282111 w 3038960"/>
              <a:gd name="connsiteY63" fmla="*/ 2523026 h 3757536"/>
              <a:gd name="connsiteX64" fmla="*/ 699906 w 3038960"/>
              <a:gd name="connsiteY64" fmla="*/ 2910809 h 3757536"/>
              <a:gd name="connsiteX65" fmla="*/ 710121 w 3038960"/>
              <a:gd name="connsiteY65" fmla="*/ 2920624 h 3757536"/>
              <a:gd name="connsiteX66" fmla="*/ 728547 w 3038960"/>
              <a:gd name="connsiteY66" fmla="*/ 2938651 h 3757536"/>
              <a:gd name="connsiteX67" fmla="*/ 743270 w 3038960"/>
              <a:gd name="connsiteY67" fmla="*/ 3142649 h 3757536"/>
              <a:gd name="connsiteX68" fmla="*/ 756584 w 3038960"/>
              <a:gd name="connsiteY68" fmla="*/ 3333634 h 3757536"/>
              <a:gd name="connsiteX69" fmla="*/ 750340 w 3038960"/>
              <a:gd name="connsiteY69" fmla="*/ 3637513 h 3757536"/>
              <a:gd name="connsiteX70" fmla="*/ 681082 w 3038960"/>
              <a:gd name="connsiteY70" fmla="*/ 3649487 h 3757536"/>
              <a:gd name="connsiteX71" fmla="*/ 551723 w 3038960"/>
              <a:gd name="connsiteY71" fmla="*/ 3576951 h 3757536"/>
              <a:gd name="connsiteX72" fmla="*/ 530922 w 3038960"/>
              <a:gd name="connsiteY72" fmla="*/ 3236423 h 3757536"/>
              <a:gd name="connsiteX73" fmla="*/ 524427 w 3038960"/>
              <a:gd name="connsiteY73" fmla="*/ 3069464 h 3757536"/>
              <a:gd name="connsiteX74" fmla="*/ 505541 w 3038960"/>
              <a:gd name="connsiteY74" fmla="*/ 2940534 h 3757536"/>
              <a:gd name="connsiteX75" fmla="*/ 486698 w 3038960"/>
              <a:gd name="connsiteY75" fmla="*/ 2893279 h 3757536"/>
              <a:gd name="connsiteX76" fmla="*/ 458662 w 3038960"/>
              <a:gd name="connsiteY76" fmla="*/ 2874447 h 3757536"/>
              <a:gd name="connsiteX77" fmla="*/ 454459 w 3038960"/>
              <a:gd name="connsiteY77" fmla="*/ 2875045 h 3757536"/>
              <a:gd name="connsiteX78" fmla="*/ 427521 w 3038960"/>
              <a:gd name="connsiteY78" fmla="*/ 3039384 h 3757536"/>
              <a:gd name="connsiteX79" fmla="*/ 448073 w 3038960"/>
              <a:gd name="connsiteY79" fmla="*/ 3289628 h 3757536"/>
              <a:gd name="connsiteX80" fmla="*/ 498632 w 3038960"/>
              <a:gd name="connsiteY80" fmla="*/ 3499451 h 3757536"/>
              <a:gd name="connsiteX81" fmla="*/ 530148 w 3038960"/>
              <a:gd name="connsiteY81" fmla="*/ 3663020 h 3757536"/>
              <a:gd name="connsiteX82" fmla="*/ 469926 w 3038960"/>
              <a:gd name="connsiteY82" fmla="*/ 3725246 h 3757536"/>
              <a:gd name="connsiteX83" fmla="*/ 321660 w 3038960"/>
              <a:gd name="connsiteY83" fmla="*/ 3486144 h 3757536"/>
              <a:gd name="connsiteX84" fmla="*/ 252001 w 3038960"/>
              <a:gd name="connsiteY84" fmla="*/ 3121567 h 3757536"/>
              <a:gd name="connsiteX85" fmla="*/ 282111 w 3038960"/>
              <a:gd name="connsiteY85" fmla="*/ 2523026 h 3757536"/>
              <a:gd name="connsiteX86" fmla="*/ 0 w 3038960"/>
              <a:gd name="connsiteY86" fmla="*/ 1941833 h 3757536"/>
              <a:gd name="connsiteX87" fmla="*/ 0 w 3038960"/>
              <a:gd name="connsiteY87" fmla="*/ 1958343 h 3757536"/>
              <a:gd name="connsiteX88" fmla="*/ 1681 w 3038960"/>
              <a:gd name="connsiteY88" fmla="*/ 1954281 h 3757536"/>
              <a:gd name="connsiteX89" fmla="*/ 1801480 w 3038960"/>
              <a:gd name="connsiteY89" fmla="*/ 1935193 h 3757536"/>
              <a:gd name="connsiteX90" fmla="*/ 1801482 w 3038960"/>
              <a:gd name="connsiteY90" fmla="*/ 1935197 h 3757536"/>
              <a:gd name="connsiteX91" fmla="*/ 1801481 w 3038960"/>
              <a:gd name="connsiteY91" fmla="*/ 1935197 h 3757536"/>
              <a:gd name="connsiteX92" fmla="*/ 2314330 w 3038960"/>
              <a:gd name="connsiteY92" fmla="*/ 1208938 h 3757536"/>
              <a:gd name="connsiteX93" fmla="*/ 2319031 w 3038960"/>
              <a:gd name="connsiteY93" fmla="*/ 1210070 h 3757536"/>
              <a:gd name="connsiteX94" fmla="*/ 2319619 w 3038960"/>
              <a:gd name="connsiteY94" fmla="*/ 1211815 h 3757536"/>
              <a:gd name="connsiteX95" fmla="*/ 2338471 w 3038960"/>
              <a:gd name="connsiteY95" fmla="*/ 1222069 h 3757536"/>
              <a:gd name="connsiteX96" fmla="*/ 2325513 w 3038960"/>
              <a:gd name="connsiteY96" fmla="*/ 1229306 h 3757536"/>
              <a:gd name="connsiteX97" fmla="*/ 2319619 w 3038960"/>
              <a:gd name="connsiteY97" fmla="*/ 1211815 h 3757536"/>
              <a:gd name="connsiteX98" fmla="*/ 1055304 w 3038960"/>
              <a:gd name="connsiteY98" fmla="*/ 1156597 h 3757536"/>
              <a:gd name="connsiteX99" fmla="*/ 1055191 w 3038960"/>
              <a:gd name="connsiteY99" fmla="*/ 1158212 h 3757536"/>
              <a:gd name="connsiteX100" fmla="*/ 1054118 w 3038960"/>
              <a:gd name="connsiteY100" fmla="*/ 1157689 h 3757536"/>
              <a:gd name="connsiteX101" fmla="*/ 712035 w 3038960"/>
              <a:gd name="connsiteY101" fmla="*/ 1071685 h 3757536"/>
              <a:gd name="connsiteX102" fmla="*/ 190777 w 3038960"/>
              <a:gd name="connsiteY102" fmla="*/ 1304842 h 3757536"/>
              <a:gd name="connsiteX103" fmla="*/ 156155 w 3038960"/>
              <a:gd name="connsiteY103" fmla="*/ 1325443 h 3757536"/>
              <a:gd name="connsiteX104" fmla="*/ 11741 w 3038960"/>
              <a:gd name="connsiteY104" fmla="*/ 1409469 h 3757536"/>
              <a:gd name="connsiteX105" fmla="*/ 0 w 3038960"/>
              <a:gd name="connsiteY105" fmla="*/ 1415923 h 3757536"/>
              <a:gd name="connsiteX106" fmla="*/ 0 w 3038960"/>
              <a:gd name="connsiteY106" fmla="*/ 1441793 h 3757536"/>
              <a:gd name="connsiteX107" fmla="*/ 22286 w 3038960"/>
              <a:gd name="connsiteY107" fmla="*/ 1429569 h 3757536"/>
              <a:gd name="connsiteX108" fmla="*/ 167577 w 3038960"/>
              <a:gd name="connsiteY108" fmla="*/ 1344867 h 3757536"/>
              <a:gd name="connsiteX109" fmla="*/ 202399 w 3038960"/>
              <a:gd name="connsiteY109" fmla="*/ 1324467 h 3757536"/>
              <a:gd name="connsiteX110" fmla="*/ 740182 w 3038960"/>
              <a:gd name="connsiteY110" fmla="*/ 1103146 h 3757536"/>
              <a:gd name="connsiteX111" fmla="*/ 798874 w 3038960"/>
              <a:gd name="connsiteY111" fmla="*/ 1173843 h 3757536"/>
              <a:gd name="connsiteX112" fmla="*/ 814306 w 3038960"/>
              <a:gd name="connsiteY112" fmla="*/ 1206882 h 3757536"/>
              <a:gd name="connsiteX113" fmla="*/ 867786 w 3038960"/>
              <a:gd name="connsiteY113" fmla="*/ 1263564 h 3757536"/>
              <a:gd name="connsiteX114" fmla="*/ 884411 w 3038960"/>
              <a:gd name="connsiteY114" fmla="*/ 1281389 h 3757536"/>
              <a:gd name="connsiteX115" fmla="*/ 737273 w 3038960"/>
              <a:gd name="connsiteY115" fmla="*/ 1279509 h 3757536"/>
              <a:gd name="connsiteX116" fmla="*/ 514706 w 3038960"/>
              <a:gd name="connsiteY116" fmla="*/ 1355862 h 3757536"/>
              <a:gd name="connsiteX117" fmla="*/ 91371 w 3038960"/>
              <a:gd name="connsiteY117" fmla="*/ 1612707 h 3757536"/>
              <a:gd name="connsiteX118" fmla="*/ 0 w 3038960"/>
              <a:gd name="connsiteY118" fmla="*/ 1673201 h 3757536"/>
              <a:gd name="connsiteX119" fmla="*/ 0 w 3038960"/>
              <a:gd name="connsiteY119" fmla="*/ 1700381 h 3757536"/>
              <a:gd name="connsiteX120" fmla="*/ 111908 w 3038960"/>
              <a:gd name="connsiteY120" fmla="*/ 1626466 h 3757536"/>
              <a:gd name="connsiteX121" fmla="*/ 525527 w 3038960"/>
              <a:gd name="connsiteY121" fmla="*/ 1375887 h 3757536"/>
              <a:gd name="connsiteX122" fmla="*/ 740288 w 3038960"/>
              <a:gd name="connsiteY122" fmla="*/ 1302132 h 3757536"/>
              <a:gd name="connsiteX123" fmla="*/ 830595 w 3038960"/>
              <a:gd name="connsiteY123" fmla="*/ 1298402 h 3757536"/>
              <a:gd name="connsiteX124" fmla="*/ 910851 w 3038960"/>
              <a:gd name="connsiteY124" fmla="*/ 1309830 h 3757536"/>
              <a:gd name="connsiteX125" fmla="*/ 1000785 w 3038960"/>
              <a:gd name="connsiteY125" fmla="*/ 1403765 h 3757536"/>
              <a:gd name="connsiteX126" fmla="*/ 1078708 w 3038960"/>
              <a:gd name="connsiteY126" fmla="*/ 1500497 h 3757536"/>
              <a:gd name="connsiteX127" fmla="*/ 848515 w 3038960"/>
              <a:gd name="connsiteY127" fmla="*/ 1539611 h 3757536"/>
              <a:gd name="connsiteX128" fmla="*/ 374770 w 3038960"/>
              <a:gd name="connsiteY128" fmla="*/ 1721328 h 3757536"/>
              <a:gd name="connsiteX129" fmla="*/ 251081 w 3038960"/>
              <a:gd name="connsiteY129" fmla="*/ 1771308 h 3757536"/>
              <a:gd name="connsiteX130" fmla="*/ 121994 w 3038960"/>
              <a:gd name="connsiteY130" fmla="*/ 1831496 h 3757536"/>
              <a:gd name="connsiteX131" fmla="*/ 110011 w 3038960"/>
              <a:gd name="connsiteY131" fmla="*/ 1886741 h 3757536"/>
              <a:gd name="connsiteX132" fmla="*/ 280160 w 3038960"/>
              <a:gd name="connsiteY132" fmla="*/ 1866413 h 3757536"/>
              <a:gd name="connsiteX133" fmla="*/ 504132 w 3038960"/>
              <a:gd name="connsiteY133" fmla="*/ 1797868 h 3757536"/>
              <a:gd name="connsiteX134" fmla="*/ 679065 w 3038960"/>
              <a:gd name="connsiteY134" fmla="*/ 1743911 h 3757536"/>
              <a:gd name="connsiteX135" fmla="*/ 1129258 w 3038960"/>
              <a:gd name="connsiteY135" fmla="*/ 1691902 h 3757536"/>
              <a:gd name="connsiteX136" fmla="*/ 1235426 w 3038960"/>
              <a:gd name="connsiteY136" fmla="*/ 1823281 h 3757536"/>
              <a:gd name="connsiteX137" fmla="*/ 1251263 w 3038960"/>
              <a:gd name="connsiteY137" fmla="*/ 1864328 h 3757536"/>
              <a:gd name="connsiteX138" fmla="*/ 1272708 w 3038960"/>
              <a:gd name="connsiteY138" fmla="*/ 1910983 h 3757536"/>
              <a:gd name="connsiteX139" fmla="*/ 1303372 w 3038960"/>
              <a:gd name="connsiteY139" fmla="*/ 1977260 h 3757536"/>
              <a:gd name="connsiteX140" fmla="*/ 1105161 w 3038960"/>
              <a:gd name="connsiteY140" fmla="*/ 1927909 h 3757536"/>
              <a:gd name="connsiteX141" fmla="*/ 799081 w 3038960"/>
              <a:gd name="connsiteY141" fmla="*/ 1938756 h 3757536"/>
              <a:gd name="connsiteX142" fmla="*/ 19397 w 3038960"/>
              <a:gd name="connsiteY142" fmla="*/ 2135906 h 3757536"/>
              <a:gd name="connsiteX143" fmla="*/ 0 w 3038960"/>
              <a:gd name="connsiteY143" fmla="*/ 2141862 h 3757536"/>
              <a:gd name="connsiteX144" fmla="*/ 0 w 3038960"/>
              <a:gd name="connsiteY144" fmla="*/ 2165654 h 3757536"/>
              <a:gd name="connsiteX145" fmla="*/ 55278 w 3038960"/>
              <a:gd name="connsiteY145" fmla="*/ 2148885 h 3757536"/>
              <a:gd name="connsiteX146" fmla="*/ 803297 w 3038960"/>
              <a:gd name="connsiteY146" fmla="*/ 1960979 h 3757536"/>
              <a:gd name="connsiteX147" fmla="*/ 962361 w 3038960"/>
              <a:gd name="connsiteY147" fmla="*/ 1943423 h 3757536"/>
              <a:gd name="connsiteX148" fmla="*/ 1102370 w 3038960"/>
              <a:gd name="connsiteY148" fmla="*/ 1950328 h 3757536"/>
              <a:gd name="connsiteX149" fmla="*/ 1316800 w 3038960"/>
              <a:gd name="connsiteY149" fmla="*/ 2007095 h 3757536"/>
              <a:gd name="connsiteX150" fmla="*/ 1381348 w 3038960"/>
              <a:gd name="connsiteY150" fmla="*/ 2172084 h 3757536"/>
              <a:gd name="connsiteX151" fmla="*/ 1397007 w 3038960"/>
              <a:gd name="connsiteY151" fmla="*/ 2255370 h 3757536"/>
              <a:gd name="connsiteX152" fmla="*/ 1394219 w 3038960"/>
              <a:gd name="connsiteY152" fmla="*/ 2282593 h 3757536"/>
              <a:gd name="connsiteX153" fmla="*/ 1327152 w 3038960"/>
              <a:gd name="connsiteY153" fmla="*/ 2274350 h 3757536"/>
              <a:gd name="connsiteX154" fmla="*/ 891531 w 3038960"/>
              <a:gd name="connsiteY154" fmla="*/ 2245292 h 3757536"/>
              <a:gd name="connsiteX155" fmla="*/ 639899 w 3038960"/>
              <a:gd name="connsiteY155" fmla="*/ 2250963 h 3757536"/>
              <a:gd name="connsiteX156" fmla="*/ 465340 w 3038960"/>
              <a:gd name="connsiteY156" fmla="*/ 2257275 h 3757536"/>
              <a:gd name="connsiteX157" fmla="*/ 425319 w 3038960"/>
              <a:gd name="connsiteY157" fmla="*/ 2287282 h 3757536"/>
              <a:gd name="connsiteX158" fmla="*/ 675176 w 3038960"/>
              <a:gd name="connsiteY158" fmla="*/ 2333057 h 3757536"/>
              <a:gd name="connsiteX159" fmla="*/ 844740 w 3038960"/>
              <a:gd name="connsiteY159" fmla="*/ 2344558 h 3757536"/>
              <a:gd name="connsiteX160" fmla="*/ 1010698 w 3038960"/>
              <a:gd name="connsiteY160" fmla="*/ 2351253 h 3757536"/>
              <a:gd name="connsiteX161" fmla="*/ 1345838 w 3038960"/>
              <a:gd name="connsiteY161" fmla="*/ 2404281 h 3757536"/>
              <a:gd name="connsiteX162" fmla="*/ 1421774 w 3038960"/>
              <a:gd name="connsiteY162" fmla="*/ 2525835 h 3757536"/>
              <a:gd name="connsiteX163" fmla="*/ 1433848 w 3038960"/>
              <a:gd name="connsiteY163" fmla="*/ 2643951 h 3757536"/>
              <a:gd name="connsiteX164" fmla="*/ 1328527 w 3038960"/>
              <a:gd name="connsiteY164" fmla="*/ 2601455 h 3757536"/>
              <a:gd name="connsiteX165" fmla="*/ 1143335 w 3038960"/>
              <a:gd name="connsiteY165" fmla="*/ 2564322 h 3757536"/>
              <a:gd name="connsiteX166" fmla="*/ 326958 w 3038960"/>
              <a:gd name="connsiteY166" fmla="*/ 2533059 h 3757536"/>
              <a:gd name="connsiteX167" fmla="*/ 122871 w 3038960"/>
              <a:gd name="connsiteY167" fmla="*/ 2350981 h 3757536"/>
              <a:gd name="connsiteX168" fmla="*/ 0 w 3038960"/>
              <a:gd name="connsiteY168" fmla="*/ 2242782 h 3757536"/>
              <a:gd name="connsiteX169" fmla="*/ 0 w 3038960"/>
              <a:gd name="connsiteY169" fmla="*/ 2273126 h 3757536"/>
              <a:gd name="connsiteX170" fmla="*/ 107866 w 3038960"/>
              <a:gd name="connsiteY170" fmla="*/ 2367988 h 3757536"/>
              <a:gd name="connsiteX171" fmla="*/ 260480 w 3038960"/>
              <a:gd name="connsiteY171" fmla="*/ 2503796 h 3757536"/>
              <a:gd name="connsiteX172" fmla="*/ 229379 w 3038960"/>
              <a:gd name="connsiteY172" fmla="*/ 3120555 h 3757536"/>
              <a:gd name="connsiteX173" fmla="*/ 300645 w 3038960"/>
              <a:gd name="connsiteY173" fmla="*/ 3495141 h 3757536"/>
              <a:gd name="connsiteX174" fmla="*/ 444905 w 3038960"/>
              <a:gd name="connsiteY174" fmla="*/ 3730637 h 3757536"/>
              <a:gd name="connsiteX175" fmla="*/ 205277 w 3038960"/>
              <a:gd name="connsiteY175" fmla="*/ 3722703 h 3757536"/>
              <a:gd name="connsiteX176" fmla="*/ 196068 w 3038960"/>
              <a:gd name="connsiteY176" fmla="*/ 3721496 h 3757536"/>
              <a:gd name="connsiteX177" fmla="*/ 195267 w 3038960"/>
              <a:gd name="connsiteY177" fmla="*/ 3721496 h 3757536"/>
              <a:gd name="connsiteX178" fmla="*/ 25527 w 3038960"/>
              <a:gd name="connsiteY178" fmla="*/ 3660649 h 3757536"/>
              <a:gd name="connsiteX179" fmla="*/ 0 w 3038960"/>
              <a:gd name="connsiteY179" fmla="*/ 3623371 h 3757536"/>
              <a:gd name="connsiteX180" fmla="*/ 0 w 3038960"/>
              <a:gd name="connsiteY180" fmla="*/ 3666940 h 3757536"/>
              <a:gd name="connsiteX181" fmla="*/ 8396 w 3038960"/>
              <a:gd name="connsiteY181" fmla="*/ 3678982 h 3757536"/>
              <a:gd name="connsiteX182" fmla="*/ 192477 w 3038960"/>
              <a:gd name="connsiteY182" fmla="*/ 3743915 h 3757536"/>
              <a:gd name="connsiteX183" fmla="*/ 193478 w 3038960"/>
              <a:gd name="connsiteY183" fmla="*/ 3744116 h 3757536"/>
              <a:gd name="connsiteX184" fmla="*/ 202687 w 3038960"/>
              <a:gd name="connsiteY184" fmla="*/ 3745322 h 3757536"/>
              <a:gd name="connsiteX185" fmla="*/ 466335 w 3038960"/>
              <a:gd name="connsiteY185" fmla="*/ 3749266 h 3757536"/>
              <a:gd name="connsiteX186" fmla="*/ 470138 w 3038960"/>
              <a:gd name="connsiteY186" fmla="*/ 3748267 h 3757536"/>
              <a:gd name="connsiteX187" fmla="*/ 552971 w 3038960"/>
              <a:gd name="connsiteY187" fmla="*/ 3665834 h 3757536"/>
              <a:gd name="connsiteX188" fmla="*/ 553356 w 3038960"/>
              <a:gd name="connsiteY188" fmla="*/ 3636608 h 3757536"/>
              <a:gd name="connsiteX189" fmla="*/ 683096 w 3038960"/>
              <a:gd name="connsiteY189" fmla="*/ 3671910 h 3757536"/>
              <a:gd name="connsiteX190" fmla="*/ 763363 w 3038960"/>
              <a:gd name="connsiteY190" fmla="*/ 3657739 h 3757536"/>
              <a:gd name="connsiteX191" fmla="*/ 764564 w 3038960"/>
              <a:gd name="connsiteY191" fmla="*/ 3657339 h 3757536"/>
              <a:gd name="connsiteX192" fmla="*/ 955905 w 3038960"/>
              <a:gd name="connsiteY192" fmla="*/ 3588177 h 3757536"/>
              <a:gd name="connsiteX193" fmla="*/ 1233751 w 3038960"/>
              <a:gd name="connsiteY193" fmla="*/ 3563502 h 3757536"/>
              <a:gd name="connsiteX194" fmla="*/ 1279394 w 3038960"/>
              <a:gd name="connsiteY194" fmla="*/ 3564727 h 3757536"/>
              <a:gd name="connsiteX195" fmla="*/ 1279794 w 3038960"/>
              <a:gd name="connsiteY195" fmla="*/ 3564327 h 3757536"/>
              <a:gd name="connsiteX196" fmla="*/ 1285958 w 3038960"/>
              <a:gd name="connsiteY196" fmla="*/ 3484856 h 3757536"/>
              <a:gd name="connsiteX197" fmla="*/ 1277922 w 3038960"/>
              <a:gd name="connsiteY197" fmla="*/ 3432804 h 3757536"/>
              <a:gd name="connsiteX198" fmla="*/ 1277320 w 3038960"/>
              <a:gd name="connsiteY198" fmla="*/ 3429000 h 3757536"/>
              <a:gd name="connsiteX199" fmla="*/ 1305437 w 3038960"/>
              <a:gd name="connsiteY199" fmla="*/ 3224224 h 3757536"/>
              <a:gd name="connsiteX200" fmla="*/ 1309037 w 3038960"/>
              <a:gd name="connsiteY200" fmla="*/ 3217419 h 3757536"/>
              <a:gd name="connsiteX201" fmla="*/ 1312236 w 3038960"/>
              <a:gd name="connsiteY201" fmla="*/ 3210615 h 3757536"/>
              <a:gd name="connsiteX202" fmla="*/ 1315835 w 3038960"/>
              <a:gd name="connsiteY202" fmla="*/ 3202209 h 3757536"/>
              <a:gd name="connsiteX203" fmla="*/ 1319434 w 3038960"/>
              <a:gd name="connsiteY203" fmla="*/ 3193803 h 3757536"/>
              <a:gd name="connsiteX204" fmla="*/ 1341171 w 3038960"/>
              <a:gd name="connsiteY204" fmla="*/ 3037869 h 3757536"/>
              <a:gd name="connsiteX205" fmla="*/ 1340369 w 3038960"/>
              <a:gd name="connsiteY205" fmla="*/ 3034265 h 3757536"/>
              <a:gd name="connsiteX206" fmla="*/ 1246041 w 3038960"/>
              <a:gd name="connsiteY206" fmla="*/ 2959545 h 3757536"/>
              <a:gd name="connsiteX207" fmla="*/ 1166348 w 3038960"/>
              <a:gd name="connsiteY207" fmla="*/ 2924671 h 3757536"/>
              <a:gd name="connsiteX208" fmla="*/ 978121 w 3038960"/>
              <a:gd name="connsiteY208" fmla="*/ 2826879 h 3757536"/>
              <a:gd name="connsiteX209" fmla="*/ 915841 w 3038960"/>
              <a:gd name="connsiteY209" fmla="*/ 2785007 h 3757536"/>
              <a:gd name="connsiteX210" fmla="*/ 934859 w 3038960"/>
              <a:gd name="connsiteY210" fmla="*/ 2786419 h 3757536"/>
              <a:gd name="connsiteX211" fmla="*/ 1002332 w 3038960"/>
              <a:gd name="connsiteY211" fmla="*/ 2806673 h 3757536"/>
              <a:gd name="connsiteX212" fmla="*/ 1132887 w 3038960"/>
              <a:gd name="connsiteY212" fmla="*/ 2868400 h 3757536"/>
              <a:gd name="connsiteX213" fmla="*/ 1308499 w 3038960"/>
              <a:gd name="connsiteY213" fmla="*/ 2959579 h 3757536"/>
              <a:gd name="connsiteX214" fmla="*/ 1388187 w 3038960"/>
              <a:gd name="connsiteY214" fmla="*/ 2985645 h 3757536"/>
              <a:gd name="connsiteX215" fmla="*/ 1438960 w 3038960"/>
              <a:gd name="connsiteY215" fmla="*/ 2845542 h 3757536"/>
              <a:gd name="connsiteX216" fmla="*/ 1457295 w 3038960"/>
              <a:gd name="connsiteY216" fmla="*/ 2691008 h 3757536"/>
              <a:gd name="connsiteX217" fmla="*/ 1457080 w 3038960"/>
              <a:gd name="connsiteY217" fmla="*/ 2663982 h 3757536"/>
              <a:gd name="connsiteX218" fmla="*/ 1457079 w 3038960"/>
              <a:gd name="connsiteY218" fmla="*/ 2662781 h 3757536"/>
              <a:gd name="connsiteX219" fmla="*/ 1443792 w 3038960"/>
              <a:gd name="connsiteY219" fmla="*/ 2520641 h 3757536"/>
              <a:gd name="connsiteX220" fmla="*/ 1360243 w 3038960"/>
              <a:gd name="connsiteY220" fmla="*/ 2386673 h 3757536"/>
              <a:gd name="connsiteX221" fmla="*/ 1011087 w 3038960"/>
              <a:gd name="connsiteY221" fmla="*/ 2328432 h 3757536"/>
              <a:gd name="connsiteX222" fmla="*/ 847130 w 3038960"/>
              <a:gd name="connsiteY222" fmla="*/ 2321739 h 3757536"/>
              <a:gd name="connsiteX223" fmla="*/ 676365 w 3038960"/>
              <a:gd name="connsiteY223" fmla="*/ 2310237 h 3757536"/>
              <a:gd name="connsiteX224" fmla="*/ 447738 w 3038960"/>
              <a:gd name="connsiteY224" fmla="*/ 2283691 h 3757536"/>
              <a:gd name="connsiteX225" fmla="*/ 469155 w 3038960"/>
              <a:gd name="connsiteY225" fmla="*/ 2279499 h 3757536"/>
              <a:gd name="connsiteX226" fmla="*/ 640111 w 3038960"/>
              <a:gd name="connsiteY226" fmla="*/ 2273584 h 3757536"/>
              <a:gd name="connsiteX227" fmla="*/ 892944 w 3038960"/>
              <a:gd name="connsiteY227" fmla="*/ 2267913 h 3757536"/>
              <a:gd name="connsiteX228" fmla="*/ 1324161 w 3038960"/>
              <a:gd name="connsiteY228" fmla="*/ 2296970 h 3757536"/>
              <a:gd name="connsiteX229" fmla="*/ 1401437 w 3038960"/>
              <a:gd name="connsiteY229" fmla="*/ 2304217 h 3757536"/>
              <a:gd name="connsiteX230" fmla="*/ 1419627 w 3038960"/>
              <a:gd name="connsiteY230" fmla="*/ 2253580 h 3757536"/>
              <a:gd name="connsiteX231" fmla="*/ 1403566 w 3038960"/>
              <a:gd name="connsiteY231" fmla="*/ 2166691 h 3757536"/>
              <a:gd name="connsiteX232" fmla="*/ 1335811 w 3038960"/>
              <a:gd name="connsiteY232" fmla="*/ 1994093 h 3757536"/>
              <a:gd name="connsiteX233" fmla="*/ 1335410 w 3038960"/>
              <a:gd name="connsiteY233" fmla="*/ 1993293 h 3757536"/>
              <a:gd name="connsiteX234" fmla="*/ 1293322 w 3038960"/>
              <a:gd name="connsiteY234" fmla="*/ 1901585 h 3757536"/>
              <a:gd name="connsiteX235" fmla="*/ 1271877 w 3038960"/>
              <a:gd name="connsiteY235" fmla="*/ 1854930 h 3757536"/>
              <a:gd name="connsiteX236" fmla="*/ 1257042 w 3038960"/>
              <a:gd name="connsiteY236" fmla="*/ 1816086 h 3757536"/>
              <a:gd name="connsiteX237" fmla="*/ 1142861 w 3038960"/>
              <a:gd name="connsiteY237" fmla="*/ 1673492 h 3757536"/>
              <a:gd name="connsiteX238" fmla="*/ 672248 w 3038960"/>
              <a:gd name="connsiteY238" fmla="*/ 1722287 h 3757536"/>
              <a:gd name="connsiteX239" fmla="*/ 497514 w 3038960"/>
              <a:gd name="connsiteY239" fmla="*/ 1776044 h 3757536"/>
              <a:gd name="connsiteX240" fmla="*/ 273341 w 3038960"/>
              <a:gd name="connsiteY240" fmla="*/ 1844789 h 3757536"/>
              <a:gd name="connsiteX241" fmla="*/ 128622 w 3038960"/>
              <a:gd name="connsiteY241" fmla="*/ 1873739 h 3757536"/>
              <a:gd name="connsiteX242" fmla="*/ 135616 w 3038960"/>
              <a:gd name="connsiteY242" fmla="*/ 1849920 h 3757536"/>
              <a:gd name="connsiteX243" fmla="*/ 259701 w 3038960"/>
              <a:gd name="connsiteY243" fmla="*/ 1792333 h 3757536"/>
              <a:gd name="connsiteX244" fmla="*/ 383389 w 3038960"/>
              <a:gd name="connsiteY244" fmla="*/ 1742352 h 3757536"/>
              <a:gd name="connsiteX245" fmla="*/ 855733 w 3038960"/>
              <a:gd name="connsiteY245" fmla="*/ 1561235 h 3757536"/>
              <a:gd name="connsiteX246" fmla="*/ 1095737 w 3038960"/>
              <a:gd name="connsiteY246" fmla="*/ 1524729 h 3757536"/>
              <a:gd name="connsiteX247" fmla="*/ 1103144 w 3038960"/>
              <a:gd name="connsiteY247" fmla="*/ 1524132 h 3757536"/>
              <a:gd name="connsiteX248" fmla="*/ 1109141 w 3038960"/>
              <a:gd name="connsiteY248" fmla="*/ 1509321 h 3757536"/>
              <a:gd name="connsiteX249" fmla="*/ 1016991 w 3038960"/>
              <a:gd name="connsiteY249" fmla="*/ 1387559 h 3757536"/>
              <a:gd name="connsiteX250" fmla="*/ 925255 w 3038960"/>
              <a:gd name="connsiteY250" fmla="*/ 1292221 h 3757536"/>
              <a:gd name="connsiteX251" fmla="*/ 924654 w 3038960"/>
              <a:gd name="connsiteY251" fmla="*/ 1291220 h 3757536"/>
              <a:gd name="connsiteX252" fmla="*/ 884393 w 3038960"/>
              <a:gd name="connsiteY252" fmla="*/ 1248158 h 3757536"/>
              <a:gd name="connsiteX253" fmla="*/ 830312 w 3038960"/>
              <a:gd name="connsiteY253" fmla="*/ 1190876 h 3757536"/>
              <a:gd name="connsiteX254" fmla="*/ 821293 w 3038960"/>
              <a:gd name="connsiteY254" fmla="*/ 1169852 h 3757536"/>
              <a:gd name="connsiteX255" fmla="*/ 753184 w 3038960"/>
              <a:gd name="connsiteY255" fmla="*/ 1084536 h 3757536"/>
              <a:gd name="connsiteX256" fmla="*/ 712035 w 3038960"/>
              <a:gd name="connsiteY256" fmla="*/ 1071685 h 3757536"/>
              <a:gd name="connsiteX257" fmla="*/ 2449500 w 3038960"/>
              <a:gd name="connsiteY257" fmla="*/ 1003216 h 3757536"/>
              <a:gd name="connsiteX258" fmla="*/ 2451282 w 3038960"/>
              <a:gd name="connsiteY258" fmla="*/ 1007597 h 3757536"/>
              <a:gd name="connsiteX259" fmla="*/ 2448186 w 3038960"/>
              <a:gd name="connsiteY259" fmla="*/ 1006807 h 3757536"/>
              <a:gd name="connsiteX260" fmla="*/ 1690537 w 3038960"/>
              <a:gd name="connsiteY260" fmla="*/ 790606 h 3757536"/>
              <a:gd name="connsiteX261" fmla="*/ 1720940 w 3038960"/>
              <a:gd name="connsiteY261" fmla="*/ 933450 h 3757536"/>
              <a:gd name="connsiteX262" fmla="*/ 1772136 w 3038960"/>
              <a:gd name="connsiteY262" fmla="*/ 1110453 h 3757536"/>
              <a:gd name="connsiteX263" fmla="*/ 1859410 w 3038960"/>
              <a:gd name="connsiteY263" fmla="*/ 1485683 h 3757536"/>
              <a:gd name="connsiteX264" fmla="*/ 1820983 w 3038960"/>
              <a:gd name="connsiteY264" fmla="*/ 1825908 h 3757536"/>
              <a:gd name="connsiteX265" fmla="*/ 1792956 w 3038960"/>
              <a:gd name="connsiteY265" fmla="*/ 1906064 h 3757536"/>
              <a:gd name="connsiteX266" fmla="*/ 1784450 w 3038960"/>
              <a:gd name="connsiteY266" fmla="*/ 1876996 h 3757536"/>
              <a:gd name="connsiteX267" fmla="*/ 1778233 w 3038960"/>
              <a:gd name="connsiteY267" fmla="*/ 1690250 h 3757536"/>
              <a:gd name="connsiteX268" fmla="*/ 1777471 w 3038960"/>
              <a:gd name="connsiteY268" fmla="*/ 1578634 h 3757536"/>
              <a:gd name="connsiteX269" fmla="*/ 1749269 w 3038960"/>
              <a:gd name="connsiteY269" fmla="*/ 1419399 h 3757536"/>
              <a:gd name="connsiteX270" fmla="*/ 1694770 w 3038960"/>
              <a:gd name="connsiteY270" fmla="*/ 935981 h 3757536"/>
              <a:gd name="connsiteX271" fmla="*/ 1690053 w 3038960"/>
              <a:gd name="connsiteY271" fmla="*/ 814793 h 3757536"/>
              <a:gd name="connsiteX272" fmla="*/ 1670232 w 3038960"/>
              <a:gd name="connsiteY272" fmla="*/ 780635 h 3757536"/>
              <a:gd name="connsiteX273" fmla="*/ 1669348 w 3038960"/>
              <a:gd name="connsiteY273" fmla="*/ 805948 h 3757536"/>
              <a:gd name="connsiteX274" fmla="*/ 1690196 w 3038960"/>
              <a:gd name="connsiteY274" fmla="*/ 1157690 h 3757536"/>
              <a:gd name="connsiteX275" fmla="*/ 1719923 w 3038960"/>
              <a:gd name="connsiteY275" fmla="*/ 1376352 h 3757536"/>
              <a:gd name="connsiteX276" fmla="*/ 1758034 w 3038960"/>
              <a:gd name="connsiteY276" fmla="*/ 1565681 h 3757536"/>
              <a:gd name="connsiteX277" fmla="*/ 1758796 w 3038960"/>
              <a:gd name="connsiteY277" fmla="*/ 1676917 h 3757536"/>
              <a:gd name="connsiteX278" fmla="*/ 1758654 w 3038960"/>
              <a:gd name="connsiteY278" fmla="*/ 1810153 h 3757536"/>
              <a:gd name="connsiteX279" fmla="*/ 1762186 w 3038960"/>
              <a:gd name="connsiteY279" fmla="*/ 1843643 h 3757536"/>
              <a:gd name="connsiteX280" fmla="*/ 1748649 w 3038960"/>
              <a:gd name="connsiteY280" fmla="*/ 1812104 h 3757536"/>
              <a:gd name="connsiteX281" fmla="*/ 1701249 w 3038960"/>
              <a:gd name="connsiteY281" fmla="*/ 1686441 h 3757536"/>
              <a:gd name="connsiteX282" fmla="*/ 1591488 w 3038960"/>
              <a:gd name="connsiteY282" fmla="*/ 1415970 h 3757536"/>
              <a:gd name="connsiteX283" fmla="*/ 1588439 w 3038960"/>
              <a:gd name="connsiteY283" fmla="*/ 1203403 h 3757536"/>
              <a:gd name="connsiteX284" fmla="*/ 1617785 w 3038960"/>
              <a:gd name="connsiteY284" fmla="*/ 1005693 h 3757536"/>
              <a:gd name="connsiteX285" fmla="*/ 1652371 w 3038960"/>
              <a:gd name="connsiteY285" fmla="*/ 850078 h 3757536"/>
              <a:gd name="connsiteX286" fmla="*/ 296441 w 3038960"/>
              <a:gd name="connsiteY286" fmla="*/ 761388 h 3757536"/>
              <a:gd name="connsiteX287" fmla="*/ 73354 w 3038960"/>
              <a:gd name="connsiteY287" fmla="*/ 855136 h 3757536"/>
              <a:gd name="connsiteX288" fmla="*/ 0 w 3038960"/>
              <a:gd name="connsiteY288" fmla="*/ 899923 h 3757536"/>
              <a:gd name="connsiteX289" fmla="*/ 0 w 3038960"/>
              <a:gd name="connsiteY289" fmla="*/ 925687 h 3757536"/>
              <a:gd name="connsiteX290" fmla="*/ 70741 w 3038960"/>
              <a:gd name="connsiteY290" fmla="*/ 880659 h 3757536"/>
              <a:gd name="connsiteX291" fmla="*/ 328430 w 3038960"/>
              <a:gd name="connsiteY291" fmla="*/ 787834 h 3757536"/>
              <a:gd name="connsiteX292" fmla="*/ 468207 w 3038960"/>
              <a:gd name="connsiteY292" fmla="*/ 874788 h 3757536"/>
              <a:gd name="connsiteX293" fmla="*/ 579152 w 3038960"/>
              <a:gd name="connsiteY293" fmla="*/ 952521 h 3757536"/>
              <a:gd name="connsiteX294" fmla="*/ 671075 w 3038960"/>
              <a:gd name="connsiteY294" fmla="*/ 1023235 h 3757536"/>
              <a:gd name="connsiteX295" fmla="*/ 398201 w 3038960"/>
              <a:gd name="connsiteY295" fmla="*/ 986456 h 3757536"/>
              <a:gd name="connsiteX296" fmla="*/ 85538 w 3038960"/>
              <a:gd name="connsiteY296" fmla="*/ 1040340 h 3757536"/>
              <a:gd name="connsiteX297" fmla="*/ 0 w 3038960"/>
              <a:gd name="connsiteY297" fmla="*/ 1094157 h 3757536"/>
              <a:gd name="connsiteX298" fmla="*/ 0 w 3038960"/>
              <a:gd name="connsiteY298" fmla="*/ 1121061 h 3757536"/>
              <a:gd name="connsiteX299" fmla="*/ 96159 w 3038960"/>
              <a:gd name="connsiteY299" fmla="*/ 1060564 h 3757536"/>
              <a:gd name="connsiteX300" fmla="*/ 397613 w 3038960"/>
              <a:gd name="connsiteY300" fmla="*/ 1009076 h 3757536"/>
              <a:gd name="connsiteX301" fmla="*/ 670487 w 3038960"/>
              <a:gd name="connsiteY301" fmla="*/ 1046257 h 3757536"/>
              <a:gd name="connsiteX302" fmla="*/ 645664 w 3038960"/>
              <a:gd name="connsiteY302" fmla="*/ 1047044 h 3757536"/>
              <a:gd name="connsiteX303" fmla="*/ 531565 w 3038960"/>
              <a:gd name="connsiteY303" fmla="*/ 1061396 h 3757536"/>
              <a:gd name="connsiteX304" fmla="*/ 289592 w 3038960"/>
              <a:gd name="connsiteY304" fmla="*/ 1161161 h 3757536"/>
              <a:gd name="connsiteX305" fmla="*/ 151526 w 3038960"/>
              <a:gd name="connsiteY305" fmla="*/ 1230678 h 3757536"/>
              <a:gd name="connsiteX306" fmla="*/ 0 w 3038960"/>
              <a:gd name="connsiteY306" fmla="*/ 1314777 h 3757536"/>
              <a:gd name="connsiteX307" fmla="*/ 0 w 3038960"/>
              <a:gd name="connsiteY307" fmla="*/ 1340988 h 3757536"/>
              <a:gd name="connsiteX308" fmla="*/ 3021 w 3038960"/>
              <a:gd name="connsiteY308" fmla="*/ 1339174 h 3757536"/>
              <a:gd name="connsiteX309" fmla="*/ 299413 w 3038960"/>
              <a:gd name="connsiteY309" fmla="*/ 1181385 h 3757536"/>
              <a:gd name="connsiteX310" fmla="*/ 538183 w 3038960"/>
              <a:gd name="connsiteY310" fmla="*/ 1083221 h 3757536"/>
              <a:gd name="connsiteX311" fmla="*/ 646276 w 3038960"/>
              <a:gd name="connsiteY311" fmla="*/ 1069666 h 3757536"/>
              <a:gd name="connsiteX312" fmla="*/ 707326 w 3038960"/>
              <a:gd name="connsiteY312" fmla="*/ 1057086 h 3757536"/>
              <a:gd name="connsiteX313" fmla="*/ 709721 w 3038960"/>
              <a:gd name="connsiteY313" fmla="*/ 1042674 h 3757536"/>
              <a:gd name="connsiteX314" fmla="*/ 703909 w 3038960"/>
              <a:gd name="connsiteY314" fmla="*/ 1030860 h 3757536"/>
              <a:gd name="connsiteX315" fmla="*/ 592554 w 3038960"/>
              <a:gd name="connsiteY315" fmla="*/ 934311 h 3757536"/>
              <a:gd name="connsiteX316" fmla="*/ 480808 w 3038960"/>
              <a:gd name="connsiteY316" fmla="*/ 855778 h 3757536"/>
              <a:gd name="connsiteX317" fmla="*/ 340231 w 3038960"/>
              <a:gd name="connsiteY317" fmla="*/ 768422 h 3757536"/>
              <a:gd name="connsiteX318" fmla="*/ 296441 w 3038960"/>
              <a:gd name="connsiteY318" fmla="*/ 761388 h 3757536"/>
              <a:gd name="connsiteX319" fmla="*/ 0 w 3038960"/>
              <a:gd name="connsiteY319" fmla="*/ 696567 h 3757536"/>
              <a:gd name="connsiteX320" fmla="*/ 0 w 3038960"/>
              <a:gd name="connsiteY320" fmla="*/ 722100 h 3757536"/>
              <a:gd name="connsiteX321" fmla="*/ 4748 w 3038960"/>
              <a:gd name="connsiteY321" fmla="*/ 724700 h 3757536"/>
              <a:gd name="connsiteX322" fmla="*/ 22519 w 3038960"/>
              <a:gd name="connsiteY322" fmla="*/ 738425 h 3757536"/>
              <a:gd name="connsiteX323" fmla="*/ 0 w 3038960"/>
              <a:gd name="connsiteY323" fmla="*/ 762988 h 3757536"/>
              <a:gd name="connsiteX324" fmla="*/ 0 w 3038960"/>
              <a:gd name="connsiteY324" fmla="*/ 796753 h 3757536"/>
              <a:gd name="connsiteX325" fmla="*/ 46145 w 3038960"/>
              <a:gd name="connsiteY325" fmla="*/ 746444 h 3757536"/>
              <a:gd name="connsiteX326" fmla="*/ 45945 w 3038960"/>
              <a:gd name="connsiteY326" fmla="*/ 746244 h 3757536"/>
              <a:gd name="connsiteX327" fmla="*/ 46939 w 3038960"/>
              <a:gd name="connsiteY327" fmla="*/ 732432 h 3757536"/>
              <a:gd name="connsiteX328" fmla="*/ 8186 w 3038960"/>
              <a:gd name="connsiteY328" fmla="*/ 700932 h 3757536"/>
              <a:gd name="connsiteX329" fmla="*/ 1685289 w 3038960"/>
              <a:gd name="connsiteY329" fmla="*/ 683653 h 3757536"/>
              <a:gd name="connsiteX330" fmla="*/ 1687774 w 3038960"/>
              <a:gd name="connsiteY330" fmla="*/ 688012 h 3757536"/>
              <a:gd name="connsiteX331" fmla="*/ 1684188 w 3038960"/>
              <a:gd name="connsiteY331" fmla="*/ 683970 h 3757536"/>
              <a:gd name="connsiteX332" fmla="*/ 1704877 w 3038960"/>
              <a:gd name="connsiteY332" fmla="*/ 551276 h 3757536"/>
              <a:gd name="connsiteX333" fmla="*/ 2002329 w 3038960"/>
              <a:gd name="connsiteY333" fmla="*/ 870458 h 3757536"/>
              <a:gd name="connsiteX334" fmla="*/ 2160825 w 3038960"/>
              <a:gd name="connsiteY334" fmla="*/ 1034454 h 3757536"/>
              <a:gd name="connsiteX335" fmla="*/ 2306043 w 3038960"/>
              <a:gd name="connsiteY335" fmla="*/ 1204430 h 3757536"/>
              <a:gd name="connsiteX336" fmla="*/ 2284455 w 3038960"/>
              <a:gd name="connsiteY336" fmla="*/ 1192688 h 3757536"/>
              <a:gd name="connsiteX337" fmla="*/ 2146771 w 3038960"/>
              <a:gd name="connsiteY337" fmla="*/ 1069691 h 3757536"/>
              <a:gd name="connsiteX338" fmla="*/ 1946686 w 3038960"/>
              <a:gd name="connsiteY338" fmla="*/ 888743 h 3757536"/>
              <a:gd name="connsiteX339" fmla="*/ 1802244 w 3038960"/>
              <a:gd name="connsiteY339" fmla="*/ 712365 h 3757536"/>
              <a:gd name="connsiteX340" fmla="*/ 1733882 w 3038960"/>
              <a:gd name="connsiteY340" fmla="*/ 612177 h 3757536"/>
              <a:gd name="connsiteX341" fmla="*/ 1714815 w 3038960"/>
              <a:gd name="connsiteY341" fmla="*/ 537950 h 3757536"/>
              <a:gd name="connsiteX342" fmla="*/ 1780080 w 3038960"/>
              <a:gd name="connsiteY342" fmla="*/ 575124 h 3757536"/>
              <a:gd name="connsiteX343" fmla="*/ 2071311 w 3038960"/>
              <a:gd name="connsiteY343" fmla="*/ 815601 h 3757536"/>
              <a:gd name="connsiteX344" fmla="*/ 2286491 w 3038960"/>
              <a:gd name="connsiteY344" fmla="*/ 1113505 h 3757536"/>
              <a:gd name="connsiteX345" fmla="*/ 2309965 w 3038960"/>
              <a:gd name="connsiteY345" fmla="*/ 1183164 h 3757536"/>
              <a:gd name="connsiteX346" fmla="*/ 2176069 w 3038960"/>
              <a:gd name="connsiteY346" fmla="*/ 1026312 h 3757536"/>
              <a:gd name="connsiteX347" fmla="*/ 2017574 w 3038960"/>
              <a:gd name="connsiteY347" fmla="*/ 862459 h 3757536"/>
              <a:gd name="connsiteX348" fmla="*/ 400980 w 3038960"/>
              <a:gd name="connsiteY348" fmla="*/ 325675 h 3757536"/>
              <a:gd name="connsiteX349" fmla="*/ 404366 w 3038960"/>
              <a:gd name="connsiteY349" fmla="*/ 331802 h 3757536"/>
              <a:gd name="connsiteX350" fmla="*/ 409493 w 3038960"/>
              <a:gd name="connsiteY350" fmla="*/ 330430 h 3757536"/>
              <a:gd name="connsiteX351" fmla="*/ 409655 w 3038960"/>
              <a:gd name="connsiteY351" fmla="*/ 343230 h 3757536"/>
              <a:gd name="connsiteX352" fmla="*/ 392504 w 3038960"/>
              <a:gd name="connsiteY352" fmla="*/ 337135 h 3757536"/>
              <a:gd name="connsiteX353" fmla="*/ 1649096 w 3038960"/>
              <a:gd name="connsiteY353" fmla="*/ 276599 h 3757536"/>
              <a:gd name="connsiteX354" fmla="*/ 1642219 w 3038960"/>
              <a:gd name="connsiteY354" fmla="*/ 358564 h 3757536"/>
              <a:gd name="connsiteX355" fmla="*/ 1480203 w 3038960"/>
              <a:gd name="connsiteY355" fmla="*/ 758841 h 3757536"/>
              <a:gd name="connsiteX356" fmla="*/ 1254203 w 3038960"/>
              <a:gd name="connsiteY356" fmla="*/ 960742 h 3757536"/>
              <a:gd name="connsiteX357" fmla="*/ 1153970 w 3038960"/>
              <a:gd name="connsiteY357" fmla="*/ 1051787 h 3757536"/>
              <a:gd name="connsiteX358" fmla="*/ 1107760 w 3038960"/>
              <a:gd name="connsiteY358" fmla="*/ 1108310 h 3757536"/>
              <a:gd name="connsiteX359" fmla="*/ 1073637 w 3038960"/>
              <a:gd name="connsiteY359" fmla="*/ 1139722 h 3757536"/>
              <a:gd name="connsiteX360" fmla="*/ 1081368 w 3038960"/>
              <a:gd name="connsiteY360" fmla="*/ 1115452 h 3757536"/>
              <a:gd name="connsiteX361" fmla="*/ 1104806 w 3038960"/>
              <a:gd name="connsiteY361" fmla="*/ 1071596 h 3757536"/>
              <a:gd name="connsiteX362" fmla="*/ 1173026 w 3038960"/>
              <a:gd name="connsiteY362" fmla="*/ 967978 h 3757536"/>
              <a:gd name="connsiteX363" fmla="*/ 1352150 w 3038960"/>
              <a:gd name="connsiteY363" fmla="*/ 727222 h 3757536"/>
              <a:gd name="connsiteX364" fmla="*/ 1614064 w 3038960"/>
              <a:gd name="connsiteY364" fmla="*/ 358552 h 3757536"/>
              <a:gd name="connsiteX365" fmla="*/ 1635764 w 3038960"/>
              <a:gd name="connsiteY365" fmla="*/ 256407 h 3757536"/>
              <a:gd name="connsiteX366" fmla="*/ 1590668 w 3038960"/>
              <a:gd name="connsiteY366" fmla="*/ 360236 h 3757536"/>
              <a:gd name="connsiteX367" fmla="*/ 1305654 w 3038960"/>
              <a:gd name="connsiteY367" fmla="*/ 756174 h 3757536"/>
              <a:gd name="connsiteX368" fmla="*/ 1138726 w 3038960"/>
              <a:gd name="connsiteY368" fmla="*/ 982454 h 3757536"/>
              <a:gd name="connsiteX369" fmla="*/ 1082696 w 3038960"/>
              <a:gd name="connsiteY369" fmla="*/ 1072774 h 3757536"/>
              <a:gd name="connsiteX370" fmla="*/ 1111283 w 3038960"/>
              <a:gd name="connsiteY370" fmla="*/ 987209 h 3757536"/>
              <a:gd name="connsiteX371" fmla="*/ 1157019 w 3038960"/>
              <a:gd name="connsiteY371" fmla="*/ 886457 h 3757536"/>
              <a:gd name="connsiteX372" fmla="*/ 1304891 w 3038960"/>
              <a:gd name="connsiteY372" fmla="*/ 641510 h 3757536"/>
              <a:gd name="connsiteX373" fmla="*/ 1477917 w 3038960"/>
              <a:gd name="connsiteY373" fmla="*/ 428562 h 3757536"/>
              <a:gd name="connsiteX374" fmla="*/ 1569051 w 3038960"/>
              <a:gd name="connsiteY374" fmla="*/ 319755 h 3757536"/>
              <a:gd name="connsiteX375" fmla="*/ 1926869 w 3038960"/>
              <a:gd name="connsiteY375" fmla="*/ 1 h 3757536"/>
              <a:gd name="connsiteX376" fmla="*/ 1880373 w 3038960"/>
              <a:gd name="connsiteY376" fmla="*/ 1 h 3757536"/>
              <a:gd name="connsiteX377" fmla="*/ 2061402 w 3038960"/>
              <a:gd name="connsiteY377" fmla="*/ 102476 h 3757536"/>
              <a:gd name="connsiteX378" fmla="*/ 2198222 w 3038960"/>
              <a:gd name="connsiteY378" fmla="*/ 266281 h 3757536"/>
              <a:gd name="connsiteX379" fmla="*/ 2260724 w 3038960"/>
              <a:gd name="connsiteY379" fmla="*/ 339422 h 3757536"/>
              <a:gd name="connsiteX380" fmla="*/ 2302504 w 3038960"/>
              <a:gd name="connsiteY380" fmla="*/ 375707 h 3757536"/>
              <a:gd name="connsiteX381" fmla="*/ 2324236 w 3038960"/>
              <a:gd name="connsiteY381" fmla="*/ 400475 h 3757536"/>
              <a:gd name="connsiteX382" fmla="*/ 2321858 w 3038960"/>
              <a:gd name="connsiteY382" fmla="*/ 400326 h 3757536"/>
              <a:gd name="connsiteX383" fmla="*/ 2266441 w 3038960"/>
              <a:gd name="connsiteY383" fmla="*/ 369899 h 3757536"/>
              <a:gd name="connsiteX384" fmla="*/ 2197459 w 3038960"/>
              <a:gd name="connsiteY384" fmla="*/ 320376 h 3757536"/>
              <a:gd name="connsiteX385" fmla="*/ 2016812 w 3038960"/>
              <a:gd name="connsiteY385" fmla="*/ 177902 h 3757536"/>
              <a:gd name="connsiteX386" fmla="*/ 1781283 w 3038960"/>
              <a:gd name="connsiteY386" fmla="*/ 1 h 3757536"/>
              <a:gd name="connsiteX387" fmla="*/ 1750413 w 3038960"/>
              <a:gd name="connsiteY387" fmla="*/ 1 h 3757536"/>
              <a:gd name="connsiteX388" fmla="*/ 2064450 w 3038960"/>
              <a:gd name="connsiteY388" fmla="*/ 236568 h 3757536"/>
              <a:gd name="connsiteX389" fmla="*/ 2225281 w 3038960"/>
              <a:gd name="connsiteY389" fmla="*/ 361136 h 3757536"/>
              <a:gd name="connsiteX390" fmla="*/ 2251756 w 3038960"/>
              <a:gd name="connsiteY390" fmla="*/ 380719 h 3757536"/>
              <a:gd name="connsiteX391" fmla="*/ 2262175 w 3038960"/>
              <a:gd name="connsiteY391" fmla="*/ 387555 h 3757536"/>
              <a:gd name="connsiteX392" fmla="*/ 2220396 w 3038960"/>
              <a:gd name="connsiteY392" fmla="*/ 372630 h 3757536"/>
              <a:gd name="connsiteX393" fmla="*/ 2150201 w 3038960"/>
              <a:gd name="connsiteY393" fmla="*/ 339041 h 3757536"/>
              <a:gd name="connsiteX394" fmla="*/ 1972602 w 3038960"/>
              <a:gd name="connsiteY394" fmla="*/ 227044 h 3757536"/>
              <a:gd name="connsiteX395" fmla="*/ 1820537 w 3038960"/>
              <a:gd name="connsiteY395" fmla="*/ 96761 h 3757536"/>
              <a:gd name="connsiteX396" fmla="*/ 1714207 w 3038960"/>
              <a:gd name="connsiteY396" fmla="*/ 1 h 3757536"/>
              <a:gd name="connsiteX397" fmla="*/ 1691340 w 3038960"/>
              <a:gd name="connsiteY397" fmla="*/ 1 h 3757536"/>
              <a:gd name="connsiteX398" fmla="*/ 1809104 w 3038960"/>
              <a:gd name="connsiteY398" fmla="*/ 108570 h 3757536"/>
              <a:gd name="connsiteX399" fmla="*/ 1978700 w 3038960"/>
              <a:gd name="connsiteY399" fmla="*/ 252567 h 3757536"/>
              <a:gd name="connsiteX400" fmla="*/ 2157823 w 3038960"/>
              <a:gd name="connsiteY400" fmla="*/ 359993 h 3757536"/>
              <a:gd name="connsiteX401" fmla="*/ 2347999 w 3038960"/>
              <a:gd name="connsiteY401" fmla="*/ 421326 h 3757536"/>
              <a:gd name="connsiteX402" fmla="*/ 2354097 w 3038960"/>
              <a:gd name="connsiteY402" fmla="*/ 408754 h 3757536"/>
              <a:gd name="connsiteX403" fmla="*/ 2284734 w 3038960"/>
              <a:gd name="connsiteY403" fmla="*/ 338280 h 3757536"/>
              <a:gd name="connsiteX404" fmla="*/ 2199746 w 3038960"/>
              <a:gd name="connsiteY404" fmla="*/ 237329 h 3757536"/>
              <a:gd name="connsiteX405" fmla="*/ 2054922 w 3038960"/>
              <a:gd name="connsiteY405" fmla="*/ 75809 h 3757536"/>
              <a:gd name="connsiteX406" fmla="*/ 1926869 w 3038960"/>
              <a:gd name="connsiteY406" fmla="*/ 1 h 3757536"/>
              <a:gd name="connsiteX407" fmla="*/ 188991 w 3038960"/>
              <a:gd name="connsiteY407" fmla="*/ 0 h 3757536"/>
              <a:gd name="connsiteX408" fmla="*/ 158501 w 3038960"/>
              <a:gd name="connsiteY408" fmla="*/ 0 h 3757536"/>
              <a:gd name="connsiteX409" fmla="*/ 81516 w 3038960"/>
              <a:gd name="connsiteY409" fmla="*/ 71618 h 3757536"/>
              <a:gd name="connsiteX410" fmla="*/ 44548 w 3038960"/>
              <a:gd name="connsiteY410" fmla="*/ 111616 h 3757536"/>
              <a:gd name="connsiteX411" fmla="*/ 44548 w 3038960"/>
              <a:gd name="connsiteY411" fmla="*/ 141330 h 3757536"/>
              <a:gd name="connsiteX412" fmla="*/ 97142 w 3038960"/>
              <a:gd name="connsiteY412" fmla="*/ 83807 h 3757536"/>
              <a:gd name="connsiteX413" fmla="*/ 188991 w 3038960"/>
              <a:gd name="connsiteY413" fmla="*/ 0 h 3757536"/>
              <a:gd name="connsiteX414" fmla="*/ 251112 w 3038960"/>
              <a:gd name="connsiteY414" fmla="*/ 0 h 3757536"/>
              <a:gd name="connsiteX415" fmla="*/ 227102 w 3038960"/>
              <a:gd name="connsiteY415" fmla="*/ 0 h 3757536"/>
              <a:gd name="connsiteX416" fmla="*/ 117722 w 3038960"/>
              <a:gd name="connsiteY416" fmla="*/ 142473 h 3757536"/>
              <a:gd name="connsiteX417" fmla="*/ 44548 w 3038960"/>
              <a:gd name="connsiteY417" fmla="*/ 216757 h 3757536"/>
              <a:gd name="connsiteX418" fmla="*/ 44548 w 3038960"/>
              <a:gd name="connsiteY418" fmla="*/ 239995 h 3757536"/>
              <a:gd name="connsiteX419" fmla="*/ 87233 w 3038960"/>
              <a:gd name="connsiteY419" fmla="*/ 206091 h 3757536"/>
              <a:gd name="connsiteX420" fmla="*/ 251112 w 3038960"/>
              <a:gd name="connsiteY420" fmla="*/ 0 h 3757536"/>
              <a:gd name="connsiteX421" fmla="*/ 543807 w 3038960"/>
              <a:gd name="connsiteY421" fmla="*/ 0 h 3757536"/>
              <a:gd name="connsiteX422" fmla="*/ 523989 w 3038960"/>
              <a:gd name="connsiteY422" fmla="*/ 0 h 3757536"/>
              <a:gd name="connsiteX423" fmla="*/ 509888 w 3038960"/>
              <a:gd name="connsiteY423" fmla="*/ 73141 h 3757536"/>
              <a:gd name="connsiteX424" fmla="*/ 435767 w 3038960"/>
              <a:gd name="connsiteY424" fmla="*/ 278637 h 3757536"/>
              <a:gd name="connsiteX425" fmla="*/ 424906 w 3038960"/>
              <a:gd name="connsiteY425" fmla="*/ 293322 h 3757536"/>
              <a:gd name="connsiteX426" fmla="*/ 451910 w 3038960"/>
              <a:gd name="connsiteY426" fmla="*/ 188806 h 3757536"/>
              <a:gd name="connsiteX427" fmla="*/ 479780 w 3038960"/>
              <a:gd name="connsiteY427" fmla="*/ 46857 h 3757536"/>
              <a:gd name="connsiteX428" fmla="*/ 489688 w 3038960"/>
              <a:gd name="connsiteY428" fmla="*/ 0 h 3757536"/>
              <a:gd name="connsiteX429" fmla="*/ 469490 w 3038960"/>
              <a:gd name="connsiteY429" fmla="*/ 0 h 3757536"/>
              <a:gd name="connsiteX430" fmla="*/ 463392 w 3038960"/>
              <a:gd name="connsiteY430" fmla="*/ 29714 h 3757536"/>
              <a:gd name="connsiteX431" fmla="*/ 434617 w 3038960"/>
              <a:gd name="connsiteY431" fmla="*/ 175854 h 3757536"/>
              <a:gd name="connsiteX432" fmla="*/ 408814 w 3038960"/>
              <a:gd name="connsiteY432" fmla="*/ 276982 h 3757536"/>
              <a:gd name="connsiteX433" fmla="*/ 408606 w 3038960"/>
              <a:gd name="connsiteY433" fmla="*/ 260613 h 3757536"/>
              <a:gd name="connsiteX434" fmla="*/ 420707 w 3038960"/>
              <a:gd name="connsiteY434" fmla="*/ 178282 h 3757536"/>
              <a:gd name="connsiteX435" fmla="*/ 442812 w 3038960"/>
              <a:gd name="connsiteY435" fmla="*/ 11810 h 3757536"/>
              <a:gd name="connsiteX436" fmla="*/ 445480 w 3038960"/>
              <a:gd name="connsiteY436" fmla="*/ 0 h 3757536"/>
              <a:gd name="connsiteX437" fmla="*/ 425281 w 3038960"/>
              <a:gd name="connsiteY437" fmla="*/ 0 h 3757536"/>
              <a:gd name="connsiteX438" fmla="*/ 401271 w 3038960"/>
              <a:gd name="connsiteY438" fmla="*/ 173710 h 3757536"/>
              <a:gd name="connsiteX439" fmla="*/ 390599 w 3038960"/>
              <a:gd name="connsiteY439" fmla="*/ 343230 h 3757536"/>
              <a:gd name="connsiteX440" fmla="*/ 408131 w 3038960"/>
              <a:gd name="connsiteY440" fmla="*/ 349325 h 3757536"/>
              <a:gd name="connsiteX441" fmla="*/ 527039 w 3038960"/>
              <a:gd name="connsiteY441" fmla="*/ 86855 h 3757536"/>
              <a:gd name="connsiteX442" fmla="*/ 543807 w 3038960"/>
              <a:gd name="connsiteY442" fmla="*/ 0 h 3757536"/>
              <a:gd name="connsiteX443" fmla="*/ 862418 w 3038960"/>
              <a:gd name="connsiteY443" fmla="*/ 0 h 3757536"/>
              <a:gd name="connsiteX444" fmla="*/ 841457 w 3038960"/>
              <a:gd name="connsiteY444" fmla="*/ 0 h 3757536"/>
              <a:gd name="connsiteX445" fmla="*/ 807156 w 3038960"/>
              <a:gd name="connsiteY445" fmla="*/ 95998 h 3757536"/>
              <a:gd name="connsiteX446" fmla="*/ 787148 w 3038960"/>
              <a:gd name="connsiteY446" fmla="*/ 183043 h 3757536"/>
              <a:gd name="connsiteX447" fmla="*/ 774703 w 3038960"/>
              <a:gd name="connsiteY447" fmla="*/ 240464 h 3757536"/>
              <a:gd name="connsiteX448" fmla="*/ 774286 w 3038960"/>
              <a:gd name="connsiteY448" fmla="*/ 239471 h 3757536"/>
              <a:gd name="connsiteX449" fmla="*/ 772095 w 3038960"/>
              <a:gd name="connsiteY449" fmla="*/ 207996 h 3757536"/>
              <a:gd name="connsiteX450" fmla="*/ 773238 w 3038960"/>
              <a:gd name="connsiteY450" fmla="*/ 129902 h 3757536"/>
              <a:gd name="connsiteX451" fmla="*/ 781624 w 3038960"/>
              <a:gd name="connsiteY451" fmla="*/ 1 h 3757536"/>
              <a:gd name="connsiteX452" fmla="*/ 762567 w 3038960"/>
              <a:gd name="connsiteY452" fmla="*/ 1 h 3757536"/>
              <a:gd name="connsiteX453" fmla="*/ 752659 w 3038960"/>
              <a:gd name="connsiteY453" fmla="*/ 158854 h 3757536"/>
              <a:gd name="connsiteX454" fmla="*/ 751699 w 3038960"/>
              <a:gd name="connsiteY454" fmla="*/ 183641 h 3757536"/>
              <a:gd name="connsiteX455" fmla="*/ 739699 w 3038960"/>
              <a:gd name="connsiteY455" fmla="*/ 113522 h 3757536"/>
              <a:gd name="connsiteX456" fmla="*/ 728647 w 3038960"/>
              <a:gd name="connsiteY456" fmla="*/ 0 h 3757536"/>
              <a:gd name="connsiteX457" fmla="*/ 709210 w 3038960"/>
              <a:gd name="connsiteY457" fmla="*/ 0 h 3757536"/>
              <a:gd name="connsiteX458" fmla="*/ 723692 w 3038960"/>
              <a:gd name="connsiteY458" fmla="*/ 132187 h 3757536"/>
              <a:gd name="connsiteX459" fmla="*/ 738318 w 3038960"/>
              <a:gd name="connsiteY459" fmla="*/ 208186 h 3757536"/>
              <a:gd name="connsiteX460" fmla="*/ 756979 w 3038960"/>
              <a:gd name="connsiteY460" fmla="*/ 249839 h 3757536"/>
              <a:gd name="connsiteX461" fmla="*/ 757214 w 3038960"/>
              <a:gd name="connsiteY461" fmla="*/ 251209 h 3757536"/>
              <a:gd name="connsiteX462" fmla="*/ 758941 w 3038960"/>
              <a:gd name="connsiteY462" fmla="*/ 254217 h 3757536"/>
              <a:gd name="connsiteX463" fmla="*/ 769807 w 3038960"/>
              <a:gd name="connsiteY463" fmla="*/ 278470 h 3757536"/>
              <a:gd name="connsiteX464" fmla="*/ 786195 w 3038960"/>
              <a:gd name="connsiteY464" fmla="*/ 278470 h 3757536"/>
              <a:gd name="connsiteX465" fmla="*/ 802964 w 3038960"/>
              <a:gd name="connsiteY465" fmla="*/ 196186 h 3757536"/>
              <a:gd name="connsiteX466" fmla="*/ 830023 w 3038960"/>
              <a:gd name="connsiteY466" fmla="*/ 94474 h 3757536"/>
              <a:gd name="connsiteX467" fmla="*/ 862418 w 3038960"/>
              <a:gd name="connsiteY467" fmla="*/ 0 h 3757536"/>
              <a:gd name="connsiteX468" fmla="*/ 1505357 w 3038960"/>
              <a:gd name="connsiteY468" fmla="*/ 0 h 3757536"/>
              <a:gd name="connsiteX469" fmla="*/ 1482489 w 3038960"/>
              <a:gd name="connsiteY469" fmla="*/ 0 h 3757536"/>
              <a:gd name="connsiteX470" fmla="*/ 1447428 w 3038960"/>
              <a:gd name="connsiteY470" fmla="*/ 61713 h 3757536"/>
              <a:gd name="connsiteX471" fmla="*/ 1302604 w 3038960"/>
              <a:gd name="connsiteY471" fmla="*/ 262471 h 3757536"/>
              <a:gd name="connsiteX472" fmla="*/ 941285 w 3038960"/>
              <a:gd name="connsiteY472" fmla="*/ 541741 h 3757536"/>
              <a:gd name="connsiteX473" fmla="*/ 915900 w 3038960"/>
              <a:gd name="connsiteY473" fmla="*/ 547350 h 3757536"/>
              <a:gd name="connsiteX474" fmla="*/ 1076127 w 3038960"/>
              <a:gd name="connsiteY474" fmla="*/ 410658 h 3757536"/>
              <a:gd name="connsiteX475" fmla="*/ 1239339 w 3038960"/>
              <a:gd name="connsiteY475" fmla="*/ 228567 h 3757536"/>
              <a:gd name="connsiteX476" fmla="*/ 1427609 w 3038960"/>
              <a:gd name="connsiteY476" fmla="*/ 0 h 3757536"/>
              <a:gd name="connsiteX477" fmla="*/ 1399407 w 3038960"/>
              <a:gd name="connsiteY477" fmla="*/ 0 h 3757536"/>
              <a:gd name="connsiteX478" fmla="*/ 1234385 w 3038960"/>
              <a:gd name="connsiteY478" fmla="*/ 201139 h 3757536"/>
              <a:gd name="connsiteX479" fmla="*/ 1066552 w 3038960"/>
              <a:gd name="connsiteY479" fmla="*/ 391421 h 3757536"/>
              <a:gd name="connsiteX480" fmla="*/ 909780 w 3038960"/>
              <a:gd name="connsiteY480" fmla="*/ 526699 h 3757536"/>
              <a:gd name="connsiteX481" fmla="*/ 920633 w 3038960"/>
              <a:gd name="connsiteY481" fmla="*/ 503466 h 3757536"/>
              <a:gd name="connsiteX482" fmla="*/ 963032 w 3038960"/>
              <a:gd name="connsiteY482" fmla="*/ 447990 h 3757536"/>
              <a:gd name="connsiteX483" fmla="*/ 1033920 w 3038960"/>
              <a:gd name="connsiteY483" fmla="*/ 338659 h 3757536"/>
              <a:gd name="connsiteX484" fmla="*/ 1197798 w 3038960"/>
              <a:gd name="connsiteY484" fmla="*/ 98284 h 3757536"/>
              <a:gd name="connsiteX485" fmla="*/ 1298794 w 3038960"/>
              <a:gd name="connsiteY485" fmla="*/ 0 h 3757536"/>
              <a:gd name="connsiteX486" fmla="*/ 1269448 w 3038960"/>
              <a:gd name="connsiteY486" fmla="*/ 0 h 3757536"/>
              <a:gd name="connsiteX487" fmla="*/ 1174550 w 3038960"/>
              <a:gd name="connsiteY487" fmla="*/ 94093 h 3757536"/>
              <a:gd name="connsiteX488" fmla="*/ 1012958 w 3038960"/>
              <a:gd name="connsiteY488" fmla="*/ 335231 h 3757536"/>
              <a:gd name="connsiteX489" fmla="*/ 928732 w 3038960"/>
              <a:gd name="connsiteY489" fmla="*/ 459419 h 3757536"/>
              <a:gd name="connsiteX490" fmla="*/ 871946 w 3038960"/>
              <a:gd name="connsiteY490" fmla="*/ 561893 h 3757536"/>
              <a:gd name="connsiteX491" fmla="*/ 872167 w 3038960"/>
              <a:gd name="connsiteY491" fmla="*/ 562305 h 3757536"/>
              <a:gd name="connsiteX492" fmla="*/ 871684 w 3038960"/>
              <a:gd name="connsiteY492" fmla="*/ 563625 h 3757536"/>
              <a:gd name="connsiteX493" fmla="*/ 875661 w 3038960"/>
              <a:gd name="connsiteY493" fmla="*/ 569083 h 3757536"/>
              <a:gd name="connsiteX494" fmla="*/ 875804 w 3038960"/>
              <a:gd name="connsiteY494" fmla="*/ 569092 h 3757536"/>
              <a:gd name="connsiteX495" fmla="*/ 876234 w 3038960"/>
              <a:gd name="connsiteY495" fmla="*/ 569893 h 3757536"/>
              <a:gd name="connsiteX496" fmla="*/ 885666 w 3038960"/>
              <a:gd name="connsiteY496" fmla="*/ 572178 h 3757536"/>
              <a:gd name="connsiteX497" fmla="*/ 1311751 w 3038960"/>
              <a:gd name="connsiteY497" fmla="*/ 281899 h 3757536"/>
              <a:gd name="connsiteX498" fmla="*/ 1457717 w 3038960"/>
              <a:gd name="connsiteY498" fmla="*/ 83046 h 3757536"/>
              <a:gd name="connsiteX499" fmla="*/ 1505357 w 3038960"/>
              <a:gd name="connsiteY499" fmla="*/ 0 h 3757536"/>
              <a:gd name="connsiteX500" fmla="*/ 1661232 w 3038960"/>
              <a:gd name="connsiteY500" fmla="*/ 0 h 3757536"/>
              <a:gd name="connsiteX501" fmla="*/ 1642938 w 3038960"/>
              <a:gd name="connsiteY501" fmla="*/ 0 h 3757536"/>
              <a:gd name="connsiteX502" fmla="*/ 1653240 w 3038960"/>
              <a:gd name="connsiteY502" fmla="*/ 157515 h 3757536"/>
              <a:gd name="connsiteX503" fmla="*/ 1654439 w 3038960"/>
              <a:gd name="connsiteY503" fmla="*/ 211662 h 3757536"/>
              <a:gd name="connsiteX504" fmla="*/ 1549852 w 3038960"/>
              <a:gd name="connsiteY504" fmla="*/ 311850 h 3757536"/>
              <a:gd name="connsiteX505" fmla="*/ 1455431 w 3038960"/>
              <a:gd name="connsiteY505" fmla="*/ 425514 h 3757536"/>
              <a:gd name="connsiteX506" fmla="*/ 1268685 w 3038960"/>
              <a:gd name="connsiteY506" fmla="*/ 656366 h 3757536"/>
              <a:gd name="connsiteX507" fmla="*/ 1127673 w 3038960"/>
              <a:gd name="connsiteY507" fmla="*/ 903600 h 3757536"/>
              <a:gd name="connsiteX508" fmla="*/ 1050688 w 3038960"/>
              <a:gd name="connsiteY508" fmla="*/ 1164927 h 3757536"/>
              <a:gd name="connsiteX509" fmla="*/ 1066314 w 3038960"/>
              <a:gd name="connsiteY509" fmla="*/ 1172546 h 3757536"/>
              <a:gd name="connsiteX510" fmla="*/ 1162735 w 3038960"/>
              <a:gd name="connsiteY510" fmla="*/ 1072358 h 3757536"/>
              <a:gd name="connsiteX511" fmla="*/ 1275546 w 3038960"/>
              <a:gd name="connsiteY511" fmla="*/ 969122 h 3757536"/>
              <a:gd name="connsiteX512" fmla="*/ 1503451 w 3038960"/>
              <a:gd name="connsiteY512" fmla="*/ 761888 h 3757536"/>
              <a:gd name="connsiteX513" fmla="*/ 1631506 w 3038960"/>
              <a:gd name="connsiteY513" fmla="*/ 504370 h 3757536"/>
              <a:gd name="connsiteX514" fmla="*/ 1657888 w 3038960"/>
              <a:gd name="connsiteY514" fmla="*/ 380386 h 3757536"/>
              <a:gd name="connsiteX515" fmla="*/ 1659552 w 3038960"/>
              <a:gd name="connsiteY515" fmla="*/ 474687 h 3757536"/>
              <a:gd name="connsiteX516" fmla="*/ 1667710 w 3038960"/>
              <a:gd name="connsiteY516" fmla="*/ 631987 h 3757536"/>
              <a:gd name="connsiteX517" fmla="*/ 1674479 w 3038960"/>
              <a:gd name="connsiteY517" fmla="*/ 686760 h 3757536"/>
              <a:gd name="connsiteX518" fmla="*/ 1680381 w 3038960"/>
              <a:gd name="connsiteY518" fmla="*/ 685064 h 3757536"/>
              <a:gd name="connsiteX519" fmla="*/ 1674681 w 3038960"/>
              <a:gd name="connsiteY519" fmla="*/ 688396 h 3757536"/>
              <a:gd name="connsiteX520" fmla="*/ 1674479 w 3038960"/>
              <a:gd name="connsiteY520" fmla="*/ 686760 h 3757536"/>
              <a:gd name="connsiteX521" fmla="*/ 1674189 w 3038960"/>
              <a:gd name="connsiteY521" fmla="*/ 686843 h 3757536"/>
              <a:gd name="connsiteX522" fmla="*/ 1673621 w 3038960"/>
              <a:gd name="connsiteY522" fmla="*/ 689016 h 3757536"/>
              <a:gd name="connsiteX523" fmla="*/ 1673428 w 3038960"/>
              <a:gd name="connsiteY523" fmla="*/ 689129 h 3757536"/>
              <a:gd name="connsiteX524" fmla="*/ 1673402 w 3038960"/>
              <a:gd name="connsiteY524" fmla="*/ 689852 h 3757536"/>
              <a:gd name="connsiteX525" fmla="*/ 1639175 w 3038960"/>
              <a:gd name="connsiteY525" fmla="*/ 820745 h 3757536"/>
              <a:gd name="connsiteX526" fmla="*/ 1609019 w 3038960"/>
              <a:gd name="connsiteY526" fmla="*/ 955789 h 3757536"/>
              <a:gd name="connsiteX527" fmla="*/ 1570526 w 3038960"/>
              <a:gd name="connsiteY527" fmla="*/ 1172928 h 3757536"/>
              <a:gd name="connsiteX528" fmla="*/ 1569383 w 3038960"/>
              <a:gd name="connsiteY528" fmla="*/ 1386257 h 3757536"/>
              <a:gd name="connsiteX529" fmla="*/ 1666567 w 3038960"/>
              <a:gd name="connsiteY529" fmla="*/ 1649869 h 3757536"/>
              <a:gd name="connsiteX530" fmla="*/ 1783950 w 3038960"/>
              <a:gd name="connsiteY530" fmla="*/ 1939388 h 3757536"/>
              <a:gd name="connsiteX531" fmla="*/ 1792573 w 3038960"/>
              <a:gd name="connsiteY531" fmla="*/ 1945530 h 3757536"/>
              <a:gd name="connsiteX532" fmla="*/ 1794651 w 3038960"/>
              <a:gd name="connsiteY532" fmla="*/ 1944630 h 3757536"/>
              <a:gd name="connsiteX533" fmla="*/ 1796003 w 3038960"/>
              <a:gd name="connsiteY533" fmla="*/ 1945292 h 3757536"/>
              <a:gd name="connsiteX534" fmla="*/ 1801368 w 3038960"/>
              <a:gd name="connsiteY534" fmla="*/ 1942173 h 3757536"/>
              <a:gd name="connsiteX535" fmla="*/ 1801376 w 3038960"/>
              <a:gd name="connsiteY535" fmla="*/ 1941719 h 3757536"/>
              <a:gd name="connsiteX536" fmla="*/ 1801482 w 3038960"/>
              <a:gd name="connsiteY536" fmla="*/ 1941673 h 3757536"/>
              <a:gd name="connsiteX537" fmla="*/ 1883421 w 3038960"/>
              <a:gd name="connsiteY537" fmla="*/ 1542444 h 3757536"/>
              <a:gd name="connsiteX538" fmla="*/ 1807579 w 3038960"/>
              <a:gd name="connsiteY538" fmla="*/ 1165309 h 3757536"/>
              <a:gd name="connsiteX539" fmla="*/ 1748506 w 3038960"/>
              <a:gd name="connsiteY539" fmla="*/ 975218 h 3757536"/>
              <a:gd name="connsiteX540" fmla="*/ 1694007 w 3038960"/>
              <a:gd name="connsiteY540" fmla="*/ 703985 h 3757536"/>
              <a:gd name="connsiteX541" fmla="*/ 1682633 w 3038960"/>
              <a:gd name="connsiteY541" fmla="*/ 573167 h 3757536"/>
              <a:gd name="connsiteX542" fmla="*/ 1681520 w 3038960"/>
              <a:gd name="connsiteY542" fmla="*/ 544028 h 3757536"/>
              <a:gd name="connsiteX543" fmla="*/ 1714683 w 3038960"/>
              <a:gd name="connsiteY543" fmla="*/ 613653 h 3757536"/>
              <a:gd name="connsiteX544" fmla="*/ 1780902 w 3038960"/>
              <a:gd name="connsiteY544" fmla="*/ 711984 h 3757536"/>
              <a:gd name="connsiteX545" fmla="*/ 1939445 w 3038960"/>
              <a:gd name="connsiteY545" fmla="*/ 905504 h 3757536"/>
              <a:gd name="connsiteX546" fmla="*/ 2138768 w 3038960"/>
              <a:gd name="connsiteY546" fmla="*/ 1084929 h 3757536"/>
              <a:gd name="connsiteX547" fmla="*/ 2331611 w 3038960"/>
              <a:gd name="connsiteY547" fmla="*/ 1236544 h 3757536"/>
              <a:gd name="connsiteX548" fmla="*/ 2344569 w 3038960"/>
              <a:gd name="connsiteY548" fmla="*/ 1229306 h 3757536"/>
              <a:gd name="connsiteX549" fmla="*/ 2086174 w 3038960"/>
              <a:gd name="connsiteY549" fmla="*/ 807221 h 3757536"/>
              <a:gd name="connsiteX550" fmla="*/ 1789369 w 3038960"/>
              <a:gd name="connsiteY550" fmla="*/ 562083 h 3757536"/>
              <a:gd name="connsiteX551" fmla="*/ 1679829 w 3038960"/>
              <a:gd name="connsiteY551" fmla="*/ 499800 h 3757536"/>
              <a:gd name="connsiteX552" fmla="*/ 1677619 w 3038960"/>
              <a:gd name="connsiteY552" fmla="*/ 441991 h 3757536"/>
              <a:gd name="connsiteX553" fmla="*/ 1673474 w 3038960"/>
              <a:gd name="connsiteY553" fmla="*/ 222286 h 3757536"/>
              <a:gd name="connsiteX554" fmla="*/ 1673809 w 3038960"/>
              <a:gd name="connsiteY554" fmla="*/ 218281 h 3757536"/>
              <a:gd name="connsiteX555" fmla="*/ 1673520 w 3038960"/>
              <a:gd name="connsiteY555" fmla="*/ 217975 h 3757536"/>
              <a:gd name="connsiteX556" fmla="*/ 1673398 w 3038960"/>
              <a:gd name="connsiteY556" fmla="*/ 218285 h 3757536"/>
              <a:gd name="connsiteX557" fmla="*/ 1673390 w 3038960"/>
              <a:gd name="connsiteY557" fmla="*/ 217836 h 3757536"/>
              <a:gd name="connsiteX558" fmla="*/ 1673520 w 3038960"/>
              <a:gd name="connsiteY558" fmla="*/ 217975 h 3757536"/>
              <a:gd name="connsiteX559" fmla="*/ 1674125 w 3038960"/>
              <a:gd name="connsiteY559" fmla="*/ 216435 h 3757536"/>
              <a:gd name="connsiteX560" fmla="*/ 1673343 w 3038960"/>
              <a:gd name="connsiteY560" fmla="*/ 215371 h 3757536"/>
              <a:gd name="connsiteX561" fmla="*/ 1672665 w 3038960"/>
              <a:gd name="connsiteY561" fmla="*/ 179425 h 3757536"/>
              <a:gd name="connsiteX562" fmla="*/ 1661232 w 3038960"/>
              <a:gd name="connsiteY562" fmla="*/ 0 h 3757536"/>
              <a:gd name="connsiteX563" fmla="*/ 3038960 w 3038960"/>
              <a:gd name="connsiteY563" fmla="*/ 0 h 3757536"/>
              <a:gd name="connsiteX564" fmla="*/ 3011139 w 3038960"/>
              <a:gd name="connsiteY564" fmla="*/ 0 h 3757536"/>
              <a:gd name="connsiteX565" fmla="*/ 3009995 w 3038960"/>
              <a:gd name="connsiteY565" fmla="*/ 3809 h 3757536"/>
              <a:gd name="connsiteX566" fmla="*/ 2865934 w 3038960"/>
              <a:gd name="connsiteY566" fmla="*/ 380944 h 3757536"/>
              <a:gd name="connsiteX567" fmla="*/ 2679569 w 3038960"/>
              <a:gd name="connsiteY567" fmla="*/ 711604 h 3757536"/>
              <a:gd name="connsiteX568" fmla="*/ 2507318 w 3038960"/>
              <a:gd name="connsiteY568" fmla="*/ 942867 h 3757536"/>
              <a:gd name="connsiteX569" fmla="*/ 2456430 w 3038960"/>
              <a:gd name="connsiteY569" fmla="*/ 984266 h 3757536"/>
              <a:gd name="connsiteX570" fmla="*/ 2519138 w 3038960"/>
              <a:gd name="connsiteY570" fmla="*/ 812793 h 3757536"/>
              <a:gd name="connsiteX571" fmla="*/ 2712345 w 3038960"/>
              <a:gd name="connsiteY571" fmla="*/ 203806 h 3757536"/>
              <a:gd name="connsiteX572" fmla="*/ 2816008 w 3038960"/>
              <a:gd name="connsiteY572" fmla="*/ 1 h 3757536"/>
              <a:gd name="connsiteX573" fmla="*/ 2783995 w 3038960"/>
              <a:gd name="connsiteY573" fmla="*/ 1 h 3757536"/>
              <a:gd name="connsiteX574" fmla="*/ 2714250 w 3038960"/>
              <a:gd name="connsiteY574" fmla="*/ 134093 h 3757536"/>
              <a:gd name="connsiteX575" fmla="*/ 2575145 w 3038960"/>
              <a:gd name="connsiteY575" fmla="*/ 529513 h 3757536"/>
              <a:gd name="connsiteX576" fmla="*/ 2505829 w 3038960"/>
              <a:gd name="connsiteY576" fmla="*/ 767747 h 3757536"/>
              <a:gd name="connsiteX577" fmla="*/ 2435640 w 3038960"/>
              <a:gd name="connsiteY577" fmla="*/ 963002 h 3757536"/>
              <a:gd name="connsiteX578" fmla="*/ 2432502 w 3038960"/>
              <a:gd name="connsiteY578" fmla="*/ 905278 h 3757536"/>
              <a:gd name="connsiteX579" fmla="*/ 2438705 w 3038960"/>
              <a:gd name="connsiteY579" fmla="*/ 843030 h 3757536"/>
              <a:gd name="connsiteX580" fmla="*/ 2455475 w 3038960"/>
              <a:gd name="connsiteY580" fmla="*/ 694080 h 3757536"/>
              <a:gd name="connsiteX581" fmla="*/ 2516072 w 3038960"/>
              <a:gd name="connsiteY581" fmla="*/ 224757 h 3757536"/>
              <a:gd name="connsiteX582" fmla="*/ 2598392 w 3038960"/>
              <a:gd name="connsiteY582" fmla="*/ 0 h 3757536"/>
              <a:gd name="connsiteX583" fmla="*/ 2569046 w 3038960"/>
              <a:gd name="connsiteY583" fmla="*/ 0 h 3757536"/>
              <a:gd name="connsiteX584" fmla="*/ 2430320 w 3038960"/>
              <a:gd name="connsiteY584" fmla="*/ 663224 h 3757536"/>
              <a:gd name="connsiteX585" fmla="*/ 2411265 w 3038960"/>
              <a:gd name="connsiteY585" fmla="*/ 854839 h 3757536"/>
              <a:gd name="connsiteX586" fmla="*/ 2407740 w 3038960"/>
              <a:gd name="connsiteY586" fmla="*/ 938980 h 3757536"/>
              <a:gd name="connsiteX587" fmla="*/ 2424190 w 3038960"/>
              <a:gd name="connsiteY587" fmla="*/ 994853 h 3757536"/>
              <a:gd name="connsiteX588" fmla="*/ 2421937 w 3038960"/>
              <a:gd name="connsiteY588" fmla="*/ 1001122 h 3757536"/>
              <a:gd name="connsiteX589" fmla="*/ 2429940 w 3038960"/>
              <a:gd name="connsiteY589" fmla="*/ 1016598 h 3757536"/>
              <a:gd name="connsiteX590" fmla="*/ 2430628 w 3038960"/>
              <a:gd name="connsiteY590" fmla="*/ 1016718 h 3757536"/>
              <a:gd name="connsiteX591" fmla="*/ 2431083 w 3038960"/>
              <a:gd name="connsiteY591" fmla="*/ 1018264 h 3757536"/>
              <a:gd name="connsiteX592" fmla="*/ 2449377 w 3038960"/>
              <a:gd name="connsiteY592" fmla="*/ 1022834 h 3757536"/>
              <a:gd name="connsiteX593" fmla="*/ 2662801 w 3038960"/>
              <a:gd name="connsiteY593" fmla="*/ 787031 h 3757536"/>
              <a:gd name="connsiteX594" fmla="*/ 2853357 w 3038960"/>
              <a:gd name="connsiteY594" fmla="*/ 465513 h 3757536"/>
              <a:gd name="connsiteX595" fmla="*/ 3012282 w 3038960"/>
              <a:gd name="connsiteY595" fmla="*/ 82664 h 3757536"/>
              <a:gd name="connsiteX596" fmla="*/ 3038960 w 3038960"/>
              <a:gd name="connsiteY596" fmla="*/ 0 h 375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</a:cxnLst>
            <a:rect l="l" t="t" r="r" b="b"/>
            <a:pathLst>
              <a:path w="3038960" h="3757536">
                <a:moveTo>
                  <a:pt x="847105" y="3025595"/>
                </a:moveTo>
                <a:cubicBezTo>
                  <a:pt x="907380" y="3062661"/>
                  <a:pt x="979665" y="3095330"/>
                  <a:pt x="1051534" y="3099172"/>
                </a:cubicBezTo>
                <a:cubicBezTo>
                  <a:pt x="1102783" y="3102001"/>
                  <a:pt x="1151237" y="3116841"/>
                  <a:pt x="1194086" y="3135681"/>
                </a:cubicBezTo>
                <a:cubicBezTo>
                  <a:pt x="1233332" y="3153319"/>
                  <a:pt x="1267775" y="3174557"/>
                  <a:pt x="1295011" y="3193390"/>
                </a:cubicBezTo>
                <a:cubicBezTo>
                  <a:pt x="1293611" y="3196391"/>
                  <a:pt x="1292612" y="3198993"/>
                  <a:pt x="1291612" y="3200795"/>
                </a:cubicBezTo>
                <a:cubicBezTo>
                  <a:pt x="1291212" y="3201995"/>
                  <a:pt x="1290212" y="3204197"/>
                  <a:pt x="1288412" y="3207199"/>
                </a:cubicBezTo>
                <a:cubicBezTo>
                  <a:pt x="1287413" y="3209400"/>
                  <a:pt x="1286413" y="3211601"/>
                  <a:pt x="1285412" y="3213403"/>
                </a:cubicBezTo>
                <a:cubicBezTo>
                  <a:pt x="1236815" y="3304061"/>
                  <a:pt x="1243448" y="3351910"/>
                  <a:pt x="1254701" y="3432390"/>
                </a:cubicBezTo>
                <a:lnTo>
                  <a:pt x="1255103" y="3435994"/>
                </a:lnTo>
                <a:cubicBezTo>
                  <a:pt x="1258117" y="3456615"/>
                  <a:pt x="1261129" y="3474033"/>
                  <a:pt x="1263739" y="3488648"/>
                </a:cubicBezTo>
                <a:cubicBezTo>
                  <a:pt x="1266551" y="3506666"/>
                  <a:pt x="1268960" y="3519479"/>
                  <a:pt x="1269366" y="3528688"/>
                </a:cubicBezTo>
                <a:cubicBezTo>
                  <a:pt x="1232304" y="3477220"/>
                  <a:pt x="1174409" y="3399717"/>
                  <a:pt x="1097687" y="3306590"/>
                </a:cubicBezTo>
                <a:cubicBezTo>
                  <a:pt x="1028979" y="3223075"/>
                  <a:pt x="944849" y="3126941"/>
                  <a:pt x="847105" y="3025595"/>
                </a:cubicBezTo>
                <a:close/>
                <a:moveTo>
                  <a:pt x="747175" y="2956877"/>
                </a:moveTo>
                <a:lnTo>
                  <a:pt x="752382" y="2962085"/>
                </a:lnTo>
                <a:cubicBezTo>
                  <a:pt x="883774" y="3091876"/>
                  <a:pt x="994143" y="3216250"/>
                  <a:pt x="1080279" y="3321194"/>
                </a:cubicBezTo>
                <a:cubicBezTo>
                  <a:pt x="1157601" y="3414923"/>
                  <a:pt x="1215897" y="3493226"/>
                  <a:pt x="1252759" y="3544494"/>
                </a:cubicBezTo>
                <a:lnTo>
                  <a:pt x="1239144" y="3541284"/>
                </a:lnTo>
                <a:cubicBezTo>
                  <a:pt x="1187890" y="3529245"/>
                  <a:pt x="1087783" y="3505170"/>
                  <a:pt x="946486" y="3567553"/>
                </a:cubicBezTo>
                <a:cubicBezTo>
                  <a:pt x="887844" y="3593345"/>
                  <a:pt x="828001" y="3616335"/>
                  <a:pt x="773158" y="3631520"/>
                </a:cubicBezTo>
                <a:cubicBezTo>
                  <a:pt x="777314" y="3541238"/>
                  <a:pt x="780659" y="3431337"/>
                  <a:pt x="779405" y="3333245"/>
                </a:cubicBezTo>
                <a:cubicBezTo>
                  <a:pt x="778363" y="3256173"/>
                  <a:pt x="774322" y="3186105"/>
                  <a:pt x="765688" y="3138657"/>
                </a:cubicBezTo>
                <a:cubicBezTo>
                  <a:pt x="745010" y="3027542"/>
                  <a:pt x="744783" y="2978096"/>
                  <a:pt x="747175" y="2956877"/>
                </a:cubicBezTo>
                <a:close/>
                <a:moveTo>
                  <a:pt x="460275" y="2896869"/>
                </a:moveTo>
                <a:cubicBezTo>
                  <a:pt x="461477" y="2896869"/>
                  <a:pt x="464081" y="2899874"/>
                  <a:pt x="467687" y="2905481"/>
                </a:cubicBezTo>
                <a:cubicBezTo>
                  <a:pt x="473097" y="2914091"/>
                  <a:pt x="478709" y="2927707"/>
                  <a:pt x="483723" y="2946327"/>
                </a:cubicBezTo>
                <a:cubicBezTo>
                  <a:pt x="491747" y="2975559"/>
                  <a:pt x="498175" y="3016801"/>
                  <a:pt x="501606" y="3070652"/>
                </a:cubicBezTo>
                <a:cubicBezTo>
                  <a:pt x="504634" y="3116497"/>
                  <a:pt x="506266" y="3174552"/>
                  <a:pt x="508301" y="3237011"/>
                </a:cubicBezTo>
                <a:cubicBezTo>
                  <a:pt x="510748" y="3320290"/>
                  <a:pt x="513399" y="3411377"/>
                  <a:pt x="519646" y="3489252"/>
                </a:cubicBezTo>
                <a:cubicBezTo>
                  <a:pt x="502599" y="3430989"/>
                  <a:pt x="483145" y="3362715"/>
                  <a:pt x="470492" y="3286037"/>
                </a:cubicBezTo>
                <a:cubicBezTo>
                  <a:pt x="456433" y="3199549"/>
                  <a:pt x="450581" y="3111263"/>
                  <a:pt x="450342" y="3039396"/>
                </a:cubicBezTo>
                <a:cubicBezTo>
                  <a:pt x="449898" y="2957720"/>
                  <a:pt x="454071" y="2899868"/>
                  <a:pt x="460275" y="2896869"/>
                </a:cubicBezTo>
                <a:close/>
                <a:moveTo>
                  <a:pt x="0" y="2566375"/>
                </a:moveTo>
                <a:lnTo>
                  <a:pt x="0" y="2697535"/>
                </a:lnTo>
                <a:lnTo>
                  <a:pt x="1653" y="2676961"/>
                </a:lnTo>
                <a:cubicBezTo>
                  <a:pt x="5410" y="2631680"/>
                  <a:pt x="7848" y="2604906"/>
                  <a:pt x="7898" y="2604556"/>
                </a:cubicBezTo>
                <a:lnTo>
                  <a:pt x="8098" y="2603955"/>
                </a:lnTo>
                <a:cubicBezTo>
                  <a:pt x="8097" y="2601953"/>
                  <a:pt x="8589" y="2586239"/>
                  <a:pt x="3226" y="2571272"/>
                </a:cubicBezTo>
                <a:close/>
                <a:moveTo>
                  <a:pt x="476865" y="2554890"/>
                </a:moveTo>
                <a:cubicBezTo>
                  <a:pt x="642413" y="2555523"/>
                  <a:pt x="912518" y="2560996"/>
                  <a:pt x="1140744" y="2586942"/>
                </a:cubicBezTo>
                <a:cubicBezTo>
                  <a:pt x="1212816" y="2595389"/>
                  <a:pt x="1272679" y="2608032"/>
                  <a:pt x="1321733" y="2623072"/>
                </a:cubicBezTo>
                <a:cubicBezTo>
                  <a:pt x="1367783" y="2637510"/>
                  <a:pt x="1404826" y="2653745"/>
                  <a:pt x="1434262" y="2669976"/>
                </a:cubicBezTo>
                <a:cubicBezTo>
                  <a:pt x="1434466" y="2676983"/>
                  <a:pt x="1434470" y="2684189"/>
                  <a:pt x="1434274" y="2691196"/>
                </a:cubicBezTo>
                <a:cubicBezTo>
                  <a:pt x="1434900" y="2740642"/>
                  <a:pt x="1426921" y="2793888"/>
                  <a:pt x="1416537" y="2840725"/>
                </a:cubicBezTo>
                <a:cubicBezTo>
                  <a:pt x="1401559" y="2909782"/>
                  <a:pt x="1383371" y="2962822"/>
                  <a:pt x="1378567" y="2964820"/>
                </a:cubicBezTo>
                <a:cubicBezTo>
                  <a:pt x="1376566" y="2966020"/>
                  <a:pt x="1354740" y="2956200"/>
                  <a:pt x="1318297" y="2938964"/>
                </a:cubicBezTo>
                <a:cubicBezTo>
                  <a:pt x="1274846" y="2918322"/>
                  <a:pt x="1214173" y="2886461"/>
                  <a:pt x="1143687" y="2848387"/>
                </a:cubicBezTo>
                <a:cubicBezTo>
                  <a:pt x="1092624" y="2820534"/>
                  <a:pt x="1047371" y="2799691"/>
                  <a:pt x="1010729" y="2785458"/>
                </a:cubicBezTo>
                <a:cubicBezTo>
                  <a:pt x="980495" y="2774031"/>
                  <a:pt x="956068" y="2766811"/>
                  <a:pt x="938250" y="2764200"/>
                </a:cubicBezTo>
                <a:cubicBezTo>
                  <a:pt x="915827" y="2760584"/>
                  <a:pt x="901216" y="2763979"/>
                  <a:pt x="895816" y="2774186"/>
                </a:cubicBezTo>
                <a:cubicBezTo>
                  <a:pt x="895416" y="2774586"/>
                  <a:pt x="895416" y="2774987"/>
                  <a:pt x="895216" y="2775187"/>
                </a:cubicBezTo>
                <a:cubicBezTo>
                  <a:pt x="895016" y="2775787"/>
                  <a:pt x="894816" y="2775988"/>
                  <a:pt x="894816" y="2776387"/>
                </a:cubicBezTo>
                <a:cubicBezTo>
                  <a:pt x="889019" y="2791799"/>
                  <a:pt x="918861" y="2817639"/>
                  <a:pt x="966520" y="2846091"/>
                </a:cubicBezTo>
                <a:cubicBezTo>
                  <a:pt x="1017384" y="2876947"/>
                  <a:pt x="1089871" y="2914220"/>
                  <a:pt x="1156750" y="2945484"/>
                </a:cubicBezTo>
                <a:cubicBezTo>
                  <a:pt x="1190790" y="2961117"/>
                  <a:pt x="1216820" y="2971941"/>
                  <a:pt x="1237444" y="2980560"/>
                </a:cubicBezTo>
                <a:cubicBezTo>
                  <a:pt x="1288503" y="3001608"/>
                  <a:pt x="1304721" y="3008222"/>
                  <a:pt x="1318752" y="3041460"/>
                </a:cubicBezTo>
                <a:cubicBezTo>
                  <a:pt x="1319959" y="3051471"/>
                  <a:pt x="1325194" y="3107925"/>
                  <a:pt x="1303408" y="3171774"/>
                </a:cubicBezTo>
                <a:cubicBezTo>
                  <a:pt x="1276172" y="3152941"/>
                  <a:pt x="1241929" y="3132304"/>
                  <a:pt x="1203084" y="3115067"/>
                </a:cubicBezTo>
                <a:cubicBezTo>
                  <a:pt x="1158231" y="3095025"/>
                  <a:pt x="1106975" y="3079383"/>
                  <a:pt x="1052923" y="3076552"/>
                </a:cubicBezTo>
                <a:cubicBezTo>
                  <a:pt x="886964" y="3067455"/>
                  <a:pt x="716513" y="2895003"/>
                  <a:pt x="716112" y="2894602"/>
                </a:cubicBezTo>
                <a:lnTo>
                  <a:pt x="715912" y="2894803"/>
                </a:lnTo>
                <a:cubicBezTo>
                  <a:pt x="608757" y="2790850"/>
                  <a:pt x="484781" y="2675676"/>
                  <a:pt x="351592" y="2555293"/>
                </a:cubicBezTo>
                <a:cubicBezTo>
                  <a:pt x="378117" y="2555007"/>
                  <a:pt x="421682" y="2554680"/>
                  <a:pt x="476865" y="2554890"/>
                </a:cubicBezTo>
                <a:close/>
                <a:moveTo>
                  <a:pt x="282111" y="2523026"/>
                </a:moveTo>
                <a:cubicBezTo>
                  <a:pt x="435527" y="2661236"/>
                  <a:pt x="578731" y="2793235"/>
                  <a:pt x="699906" y="2910809"/>
                </a:cubicBezTo>
                <a:cubicBezTo>
                  <a:pt x="699906" y="2910809"/>
                  <a:pt x="703511" y="2914415"/>
                  <a:pt x="710121" y="2920624"/>
                </a:cubicBezTo>
                <a:cubicBezTo>
                  <a:pt x="716130" y="2926633"/>
                  <a:pt x="722539" y="2932642"/>
                  <a:pt x="728547" y="2938651"/>
                </a:cubicBezTo>
                <a:cubicBezTo>
                  <a:pt x="723954" y="2957666"/>
                  <a:pt x="718576" y="3010312"/>
                  <a:pt x="743270" y="3142649"/>
                </a:cubicBezTo>
                <a:cubicBezTo>
                  <a:pt x="751703" y="3189096"/>
                  <a:pt x="755743" y="3257562"/>
                  <a:pt x="756584" y="3333634"/>
                </a:cubicBezTo>
                <a:cubicBezTo>
                  <a:pt x="757839" y="3433327"/>
                  <a:pt x="754295" y="3545830"/>
                  <a:pt x="750340" y="3637513"/>
                </a:cubicBezTo>
                <a:cubicBezTo>
                  <a:pt x="725720" y="3643306"/>
                  <a:pt x="702501" y="3647697"/>
                  <a:pt x="681082" y="3649487"/>
                </a:cubicBezTo>
                <a:cubicBezTo>
                  <a:pt x="611220" y="3655656"/>
                  <a:pt x="560763" y="3637212"/>
                  <a:pt x="551723" y="3576951"/>
                </a:cubicBezTo>
                <a:cubicBezTo>
                  <a:pt x="538463" y="3488462"/>
                  <a:pt x="534388" y="3354735"/>
                  <a:pt x="530922" y="3236423"/>
                </a:cubicBezTo>
                <a:cubicBezTo>
                  <a:pt x="528887" y="3173162"/>
                  <a:pt x="527253" y="3114307"/>
                  <a:pt x="524427" y="3069464"/>
                </a:cubicBezTo>
                <a:cubicBezTo>
                  <a:pt x="520794" y="3014210"/>
                  <a:pt x="513966" y="2971367"/>
                  <a:pt x="505541" y="2940534"/>
                </a:cubicBezTo>
                <a:cubicBezTo>
                  <a:pt x="499924" y="2919311"/>
                  <a:pt x="493510" y="2903693"/>
                  <a:pt x="486698" y="2893279"/>
                </a:cubicBezTo>
                <a:cubicBezTo>
                  <a:pt x="478483" y="2879863"/>
                  <a:pt x="468671" y="2873652"/>
                  <a:pt x="458662" y="2874447"/>
                </a:cubicBezTo>
                <a:cubicBezTo>
                  <a:pt x="457261" y="2874246"/>
                  <a:pt x="456060" y="2874646"/>
                  <a:pt x="454459" y="2875045"/>
                </a:cubicBezTo>
                <a:cubicBezTo>
                  <a:pt x="438446" y="2879441"/>
                  <a:pt x="427071" y="2946498"/>
                  <a:pt x="427521" y="3039384"/>
                </a:cubicBezTo>
                <a:cubicBezTo>
                  <a:pt x="427960" y="3112252"/>
                  <a:pt x="434013" y="3201939"/>
                  <a:pt x="448073" y="3289628"/>
                </a:cubicBezTo>
                <a:cubicBezTo>
                  <a:pt x="461328" y="3369710"/>
                  <a:pt x="481384" y="3439786"/>
                  <a:pt x="498632" y="3499451"/>
                </a:cubicBezTo>
                <a:cubicBezTo>
                  <a:pt x="518888" y="3568927"/>
                  <a:pt x="534932" y="3624186"/>
                  <a:pt x="530148" y="3663020"/>
                </a:cubicBezTo>
                <a:cubicBezTo>
                  <a:pt x="526561" y="3693046"/>
                  <a:pt x="509556" y="3714056"/>
                  <a:pt x="469926" y="3725246"/>
                </a:cubicBezTo>
                <a:cubicBezTo>
                  <a:pt x="421849" y="3667166"/>
                  <a:pt x="365154" y="3586060"/>
                  <a:pt x="321660" y="3486144"/>
                </a:cubicBezTo>
                <a:cubicBezTo>
                  <a:pt x="276763" y="3383224"/>
                  <a:pt x="245669" y="3260093"/>
                  <a:pt x="252001" y="3121567"/>
                </a:cubicBezTo>
                <a:cubicBezTo>
                  <a:pt x="267231" y="2775053"/>
                  <a:pt x="278140" y="2585482"/>
                  <a:pt x="282111" y="2523026"/>
                </a:cubicBezTo>
                <a:close/>
                <a:moveTo>
                  <a:pt x="0" y="1941833"/>
                </a:moveTo>
                <a:lnTo>
                  <a:pt x="0" y="1958343"/>
                </a:lnTo>
                <a:lnTo>
                  <a:pt x="1681" y="1954281"/>
                </a:lnTo>
                <a:close/>
                <a:moveTo>
                  <a:pt x="1801480" y="1935193"/>
                </a:moveTo>
                <a:lnTo>
                  <a:pt x="1801482" y="1935197"/>
                </a:lnTo>
                <a:lnTo>
                  <a:pt x="1801481" y="1935197"/>
                </a:lnTo>
                <a:close/>
                <a:moveTo>
                  <a:pt x="2314330" y="1208938"/>
                </a:moveTo>
                <a:lnTo>
                  <a:pt x="2319031" y="1210070"/>
                </a:lnTo>
                <a:lnTo>
                  <a:pt x="2319619" y="1211815"/>
                </a:lnTo>
                <a:lnTo>
                  <a:pt x="2338471" y="1222069"/>
                </a:lnTo>
                <a:cubicBezTo>
                  <a:pt x="2334280" y="1224354"/>
                  <a:pt x="2330087" y="1227020"/>
                  <a:pt x="2325513" y="1229306"/>
                </a:cubicBezTo>
                <a:lnTo>
                  <a:pt x="2319619" y="1211815"/>
                </a:lnTo>
                <a:close/>
                <a:moveTo>
                  <a:pt x="1055304" y="1156597"/>
                </a:moveTo>
                <a:lnTo>
                  <a:pt x="1055191" y="1158212"/>
                </a:lnTo>
                <a:lnTo>
                  <a:pt x="1054118" y="1157689"/>
                </a:lnTo>
                <a:close/>
                <a:moveTo>
                  <a:pt x="712035" y="1071685"/>
                </a:moveTo>
                <a:cubicBezTo>
                  <a:pt x="598100" y="1063619"/>
                  <a:pt x="366936" y="1200539"/>
                  <a:pt x="190777" y="1304842"/>
                </a:cubicBezTo>
                <a:cubicBezTo>
                  <a:pt x="165161" y="1320042"/>
                  <a:pt x="175968" y="1313642"/>
                  <a:pt x="156155" y="1325443"/>
                </a:cubicBezTo>
                <a:cubicBezTo>
                  <a:pt x="106224" y="1354944"/>
                  <a:pt x="57344" y="1383495"/>
                  <a:pt x="11741" y="1409469"/>
                </a:cubicBezTo>
                <a:lnTo>
                  <a:pt x="0" y="1415923"/>
                </a:lnTo>
                <a:lnTo>
                  <a:pt x="0" y="1441793"/>
                </a:lnTo>
                <a:lnTo>
                  <a:pt x="22286" y="1429569"/>
                </a:lnTo>
                <a:cubicBezTo>
                  <a:pt x="68115" y="1403469"/>
                  <a:pt x="117346" y="1374668"/>
                  <a:pt x="167577" y="1344867"/>
                </a:cubicBezTo>
                <a:cubicBezTo>
                  <a:pt x="210203" y="1319866"/>
                  <a:pt x="200597" y="1325467"/>
                  <a:pt x="202399" y="1324467"/>
                </a:cubicBezTo>
                <a:cubicBezTo>
                  <a:pt x="398319" y="1208263"/>
                  <a:pt x="664483" y="1050658"/>
                  <a:pt x="740182" y="1103146"/>
                </a:cubicBezTo>
                <a:cubicBezTo>
                  <a:pt x="793050" y="1139608"/>
                  <a:pt x="796263" y="1158428"/>
                  <a:pt x="798874" y="1173843"/>
                </a:cubicBezTo>
                <a:cubicBezTo>
                  <a:pt x="800682" y="1185255"/>
                  <a:pt x="802489" y="1195065"/>
                  <a:pt x="814306" y="1206882"/>
                </a:cubicBezTo>
                <a:cubicBezTo>
                  <a:pt x="825122" y="1217698"/>
                  <a:pt x="844151" y="1238328"/>
                  <a:pt x="867786" y="1263564"/>
                </a:cubicBezTo>
                <a:lnTo>
                  <a:pt x="884411" y="1281389"/>
                </a:lnTo>
                <a:cubicBezTo>
                  <a:pt x="839765" y="1273959"/>
                  <a:pt x="790719" y="1272531"/>
                  <a:pt x="737273" y="1279509"/>
                </a:cubicBezTo>
                <a:cubicBezTo>
                  <a:pt x="669614" y="1288682"/>
                  <a:pt x="595358" y="1312064"/>
                  <a:pt x="514706" y="1355862"/>
                </a:cubicBezTo>
                <a:cubicBezTo>
                  <a:pt x="376918" y="1431309"/>
                  <a:pt x="227541" y="1523978"/>
                  <a:pt x="91371" y="1612707"/>
                </a:cubicBezTo>
                <a:lnTo>
                  <a:pt x="0" y="1673201"/>
                </a:lnTo>
                <a:lnTo>
                  <a:pt x="0" y="1700381"/>
                </a:lnTo>
                <a:lnTo>
                  <a:pt x="111908" y="1626466"/>
                </a:lnTo>
                <a:cubicBezTo>
                  <a:pt x="245415" y="1539672"/>
                  <a:pt x="391041" y="1449534"/>
                  <a:pt x="525527" y="1375887"/>
                </a:cubicBezTo>
                <a:cubicBezTo>
                  <a:pt x="603377" y="1333288"/>
                  <a:pt x="675432" y="1310906"/>
                  <a:pt x="740288" y="1302132"/>
                </a:cubicBezTo>
                <a:cubicBezTo>
                  <a:pt x="772015" y="1297845"/>
                  <a:pt x="802142" y="1296860"/>
                  <a:pt x="830595" y="1298402"/>
                </a:cubicBezTo>
                <a:cubicBezTo>
                  <a:pt x="859047" y="1299943"/>
                  <a:pt x="885824" y="1304011"/>
                  <a:pt x="910851" y="1309830"/>
                </a:cubicBezTo>
                <a:cubicBezTo>
                  <a:pt x="940695" y="1341676"/>
                  <a:pt x="972744" y="1375724"/>
                  <a:pt x="1000785" y="1403765"/>
                </a:cubicBezTo>
                <a:cubicBezTo>
                  <a:pt x="1043447" y="1446428"/>
                  <a:pt x="1067087" y="1480872"/>
                  <a:pt x="1078708" y="1500497"/>
                </a:cubicBezTo>
                <a:cubicBezTo>
                  <a:pt x="1043875" y="1498477"/>
                  <a:pt x="968206" y="1501239"/>
                  <a:pt x="848515" y="1539611"/>
                </a:cubicBezTo>
                <a:cubicBezTo>
                  <a:pt x="721018" y="1580581"/>
                  <a:pt x="522676" y="1661151"/>
                  <a:pt x="374770" y="1721328"/>
                </a:cubicBezTo>
                <a:cubicBezTo>
                  <a:pt x="326736" y="1740921"/>
                  <a:pt x="284106" y="1758314"/>
                  <a:pt x="251081" y="1771308"/>
                </a:cubicBezTo>
                <a:cubicBezTo>
                  <a:pt x="182032" y="1798697"/>
                  <a:pt x="142405" y="1816693"/>
                  <a:pt x="121994" y="1831496"/>
                </a:cubicBezTo>
                <a:cubicBezTo>
                  <a:pt x="95579" y="1851100"/>
                  <a:pt x="95987" y="1866715"/>
                  <a:pt x="110011" y="1886741"/>
                </a:cubicBezTo>
                <a:cubicBezTo>
                  <a:pt x="128643" y="1913776"/>
                  <a:pt x="140653" y="1910179"/>
                  <a:pt x="280160" y="1866413"/>
                </a:cubicBezTo>
                <a:cubicBezTo>
                  <a:pt x="332199" y="1850025"/>
                  <a:pt x="403454" y="1827642"/>
                  <a:pt x="504132" y="1797868"/>
                </a:cubicBezTo>
                <a:cubicBezTo>
                  <a:pt x="566379" y="1779284"/>
                  <a:pt x="625224" y="1760898"/>
                  <a:pt x="679065" y="1743911"/>
                </a:cubicBezTo>
                <a:cubicBezTo>
                  <a:pt x="911443" y="1670966"/>
                  <a:pt x="1044345" y="1629398"/>
                  <a:pt x="1129258" y="1691902"/>
                </a:cubicBezTo>
                <a:cubicBezTo>
                  <a:pt x="1211366" y="1752002"/>
                  <a:pt x="1222193" y="1783637"/>
                  <a:pt x="1235426" y="1823281"/>
                </a:cubicBezTo>
                <a:cubicBezTo>
                  <a:pt x="1239837" y="1835695"/>
                  <a:pt x="1244449" y="1849110"/>
                  <a:pt x="1251263" y="1864328"/>
                </a:cubicBezTo>
                <a:cubicBezTo>
                  <a:pt x="1257075" y="1877343"/>
                  <a:pt x="1264291" y="1892961"/>
                  <a:pt x="1272708" y="1910983"/>
                </a:cubicBezTo>
                <a:cubicBezTo>
                  <a:pt x="1281927" y="1931006"/>
                  <a:pt x="1292348" y="1953433"/>
                  <a:pt x="1303372" y="1977260"/>
                </a:cubicBezTo>
                <a:cubicBezTo>
                  <a:pt x="1247909" y="1956211"/>
                  <a:pt x="1181637" y="1937559"/>
                  <a:pt x="1105161" y="1927909"/>
                </a:cubicBezTo>
                <a:cubicBezTo>
                  <a:pt x="1016272" y="1916251"/>
                  <a:pt x="913576" y="1916797"/>
                  <a:pt x="799081" y="1938756"/>
                </a:cubicBezTo>
                <a:cubicBezTo>
                  <a:pt x="494478" y="1997299"/>
                  <a:pt x="180659" y="2087141"/>
                  <a:pt x="19397" y="2135906"/>
                </a:cubicBezTo>
                <a:lnTo>
                  <a:pt x="0" y="2141862"/>
                </a:lnTo>
                <a:lnTo>
                  <a:pt x="0" y="2165654"/>
                </a:lnTo>
                <a:lnTo>
                  <a:pt x="55278" y="2148885"/>
                </a:lnTo>
                <a:cubicBezTo>
                  <a:pt x="222705" y="2098874"/>
                  <a:pt x="517160" y="2016079"/>
                  <a:pt x="803297" y="1960979"/>
                </a:cubicBezTo>
                <a:cubicBezTo>
                  <a:pt x="859444" y="1950299"/>
                  <a:pt x="912490" y="1944822"/>
                  <a:pt x="962361" y="1943423"/>
                </a:cubicBezTo>
                <a:cubicBezTo>
                  <a:pt x="1012232" y="1942023"/>
                  <a:pt x="1058926" y="1944700"/>
                  <a:pt x="1102370" y="1950328"/>
                </a:cubicBezTo>
                <a:cubicBezTo>
                  <a:pt x="1186855" y="1961183"/>
                  <a:pt x="1258733" y="1983042"/>
                  <a:pt x="1316800" y="2007095"/>
                </a:cubicBezTo>
                <a:cubicBezTo>
                  <a:pt x="1345261" y="2070770"/>
                  <a:pt x="1373122" y="2136646"/>
                  <a:pt x="1381348" y="2172084"/>
                </a:cubicBezTo>
                <a:cubicBezTo>
                  <a:pt x="1389373" y="2205719"/>
                  <a:pt x="1395394" y="2234549"/>
                  <a:pt x="1397007" y="2255370"/>
                </a:cubicBezTo>
                <a:cubicBezTo>
                  <a:pt x="1398217" y="2271786"/>
                  <a:pt x="1397621" y="2281595"/>
                  <a:pt x="1394219" y="2282593"/>
                </a:cubicBezTo>
                <a:cubicBezTo>
                  <a:pt x="1391217" y="2283593"/>
                  <a:pt x="1365991" y="2279976"/>
                  <a:pt x="1327152" y="2274350"/>
                </a:cubicBezTo>
                <a:cubicBezTo>
                  <a:pt x="1233057" y="2260687"/>
                  <a:pt x="1061484" y="2235572"/>
                  <a:pt x="891531" y="2245292"/>
                </a:cubicBezTo>
                <a:cubicBezTo>
                  <a:pt x="801049" y="2250448"/>
                  <a:pt x="713567" y="2250602"/>
                  <a:pt x="639899" y="2250963"/>
                </a:cubicBezTo>
                <a:cubicBezTo>
                  <a:pt x="563028" y="2251322"/>
                  <a:pt x="500970" y="2251289"/>
                  <a:pt x="465340" y="2257275"/>
                </a:cubicBezTo>
                <a:cubicBezTo>
                  <a:pt x="437316" y="2261665"/>
                  <a:pt x="422708" y="2270665"/>
                  <a:pt x="425319" y="2287282"/>
                </a:cubicBezTo>
                <a:cubicBezTo>
                  <a:pt x="430941" y="2320516"/>
                  <a:pt x="548654" y="2326584"/>
                  <a:pt x="675176" y="2333057"/>
                </a:cubicBezTo>
                <a:cubicBezTo>
                  <a:pt x="733432" y="2336091"/>
                  <a:pt x="793689" y="2339127"/>
                  <a:pt x="844740" y="2344558"/>
                </a:cubicBezTo>
                <a:cubicBezTo>
                  <a:pt x="893388" y="2349589"/>
                  <a:pt x="951242" y="2350221"/>
                  <a:pt x="1010698" y="2351253"/>
                </a:cubicBezTo>
                <a:cubicBezTo>
                  <a:pt x="1144023" y="2353326"/>
                  <a:pt x="1286557" y="2355404"/>
                  <a:pt x="1345838" y="2404281"/>
                </a:cubicBezTo>
                <a:cubicBezTo>
                  <a:pt x="1388497" y="2439337"/>
                  <a:pt x="1410539" y="2479385"/>
                  <a:pt x="1421774" y="2525835"/>
                </a:cubicBezTo>
                <a:cubicBezTo>
                  <a:pt x="1430401" y="2561272"/>
                  <a:pt x="1433024" y="2600310"/>
                  <a:pt x="1433848" y="2643951"/>
                </a:cubicBezTo>
                <a:cubicBezTo>
                  <a:pt x="1405213" y="2628922"/>
                  <a:pt x="1370374" y="2614490"/>
                  <a:pt x="1328527" y="2601455"/>
                </a:cubicBezTo>
                <a:cubicBezTo>
                  <a:pt x="1277872" y="2586014"/>
                  <a:pt x="1217008" y="2572770"/>
                  <a:pt x="1143335" y="2564322"/>
                </a:cubicBezTo>
                <a:cubicBezTo>
                  <a:pt x="804999" y="2525707"/>
                  <a:pt x="374802" y="2532083"/>
                  <a:pt x="326958" y="2533059"/>
                </a:cubicBezTo>
                <a:cubicBezTo>
                  <a:pt x="260664" y="2473168"/>
                  <a:pt x="192168" y="2412275"/>
                  <a:pt x="122871" y="2350981"/>
                </a:cubicBezTo>
                <a:lnTo>
                  <a:pt x="0" y="2242782"/>
                </a:lnTo>
                <a:lnTo>
                  <a:pt x="0" y="2273126"/>
                </a:lnTo>
                <a:lnTo>
                  <a:pt x="107866" y="2367988"/>
                </a:lnTo>
                <a:cubicBezTo>
                  <a:pt x="159538" y="2413659"/>
                  <a:pt x="210610" y="2459128"/>
                  <a:pt x="260480" y="2503796"/>
                </a:cubicBezTo>
                <a:cubicBezTo>
                  <a:pt x="258296" y="2537627"/>
                  <a:pt x="246587" y="2727997"/>
                  <a:pt x="229379" y="3120555"/>
                </a:cubicBezTo>
                <a:cubicBezTo>
                  <a:pt x="222849" y="3263284"/>
                  <a:pt x="254746" y="3389619"/>
                  <a:pt x="300645" y="3495141"/>
                </a:cubicBezTo>
                <a:cubicBezTo>
                  <a:pt x="343136" y="3592455"/>
                  <a:pt x="397430" y="3671957"/>
                  <a:pt x="444905" y="3730637"/>
                </a:cubicBezTo>
                <a:cubicBezTo>
                  <a:pt x="394462" y="3738618"/>
                  <a:pt x="317989" y="3736175"/>
                  <a:pt x="205277" y="3722703"/>
                </a:cubicBezTo>
                <a:lnTo>
                  <a:pt x="196068" y="3721496"/>
                </a:lnTo>
                <a:cubicBezTo>
                  <a:pt x="195668" y="3721496"/>
                  <a:pt x="195267" y="3721496"/>
                  <a:pt x="195267" y="3721496"/>
                </a:cubicBezTo>
                <a:cubicBezTo>
                  <a:pt x="129001" y="3713654"/>
                  <a:pt x="68491" y="3706265"/>
                  <a:pt x="25527" y="3660649"/>
                </a:cubicBezTo>
                <a:lnTo>
                  <a:pt x="0" y="3623371"/>
                </a:lnTo>
                <a:lnTo>
                  <a:pt x="0" y="3666940"/>
                </a:lnTo>
                <a:lnTo>
                  <a:pt x="8396" y="3678982"/>
                </a:lnTo>
                <a:cubicBezTo>
                  <a:pt x="54990" y="3727577"/>
                  <a:pt x="120605" y="3735469"/>
                  <a:pt x="192477" y="3743915"/>
                </a:cubicBezTo>
                <a:cubicBezTo>
                  <a:pt x="192677" y="3744116"/>
                  <a:pt x="193077" y="3744116"/>
                  <a:pt x="193478" y="3744116"/>
                </a:cubicBezTo>
                <a:lnTo>
                  <a:pt x="202687" y="3745322"/>
                </a:lnTo>
                <a:cubicBezTo>
                  <a:pt x="328012" y="3760203"/>
                  <a:pt x="412091" y="3761449"/>
                  <a:pt x="466335" y="3749266"/>
                </a:cubicBezTo>
                <a:cubicBezTo>
                  <a:pt x="467536" y="3749267"/>
                  <a:pt x="468737" y="3748867"/>
                  <a:pt x="470138" y="3748267"/>
                </a:cubicBezTo>
                <a:cubicBezTo>
                  <a:pt x="524782" y="3734884"/>
                  <a:pt x="547989" y="3707270"/>
                  <a:pt x="552971" y="3665834"/>
                </a:cubicBezTo>
                <a:cubicBezTo>
                  <a:pt x="553967" y="3656827"/>
                  <a:pt x="554162" y="3647018"/>
                  <a:pt x="553356" y="3636608"/>
                </a:cubicBezTo>
                <a:cubicBezTo>
                  <a:pt x="580397" y="3667651"/>
                  <a:pt x="626245" y="3677084"/>
                  <a:pt x="683096" y="3671910"/>
                </a:cubicBezTo>
                <a:cubicBezTo>
                  <a:pt x="707917" y="3669921"/>
                  <a:pt x="734940" y="3664931"/>
                  <a:pt x="763363" y="3657739"/>
                </a:cubicBezTo>
                <a:cubicBezTo>
                  <a:pt x="763963" y="3657539"/>
                  <a:pt x="764163" y="3657339"/>
                  <a:pt x="764564" y="3657339"/>
                </a:cubicBezTo>
                <a:cubicBezTo>
                  <a:pt x="824412" y="3641957"/>
                  <a:pt x="890859" y="3616769"/>
                  <a:pt x="955905" y="3588177"/>
                </a:cubicBezTo>
                <a:cubicBezTo>
                  <a:pt x="1089998" y="3528993"/>
                  <a:pt x="1185099" y="3551665"/>
                  <a:pt x="1233751" y="3563502"/>
                </a:cubicBezTo>
                <a:cubicBezTo>
                  <a:pt x="1255974" y="3568918"/>
                  <a:pt x="1270390" y="3572129"/>
                  <a:pt x="1279394" y="3564727"/>
                </a:cubicBezTo>
                <a:lnTo>
                  <a:pt x="1279794" y="3564327"/>
                </a:lnTo>
                <a:cubicBezTo>
                  <a:pt x="1296802" y="3548922"/>
                  <a:pt x="1293589" y="3530103"/>
                  <a:pt x="1285958" y="3484856"/>
                </a:cubicBezTo>
                <a:cubicBezTo>
                  <a:pt x="1283548" y="3470842"/>
                  <a:pt x="1280736" y="3454024"/>
                  <a:pt x="1277922" y="3432804"/>
                </a:cubicBezTo>
                <a:lnTo>
                  <a:pt x="1277320" y="3429000"/>
                </a:lnTo>
                <a:cubicBezTo>
                  <a:pt x="1266670" y="3353523"/>
                  <a:pt x="1260240" y="3308278"/>
                  <a:pt x="1305437" y="3224224"/>
                </a:cubicBezTo>
                <a:cubicBezTo>
                  <a:pt x="1306637" y="3221822"/>
                  <a:pt x="1307837" y="3219421"/>
                  <a:pt x="1309037" y="3217419"/>
                </a:cubicBezTo>
                <a:cubicBezTo>
                  <a:pt x="1309437" y="3216218"/>
                  <a:pt x="1310636" y="3213817"/>
                  <a:pt x="1312236" y="3210615"/>
                </a:cubicBezTo>
                <a:cubicBezTo>
                  <a:pt x="1313836" y="3207412"/>
                  <a:pt x="1315035" y="3204610"/>
                  <a:pt x="1315835" y="3202209"/>
                </a:cubicBezTo>
                <a:cubicBezTo>
                  <a:pt x="1317235" y="3199207"/>
                  <a:pt x="1318434" y="3196404"/>
                  <a:pt x="1319434" y="3193803"/>
                </a:cubicBezTo>
                <a:cubicBezTo>
                  <a:pt x="1350222" y="3116547"/>
                  <a:pt x="1341975" y="3044676"/>
                  <a:pt x="1341171" y="3037869"/>
                </a:cubicBezTo>
                <a:cubicBezTo>
                  <a:pt x="1340970" y="3036467"/>
                  <a:pt x="1340770" y="3035467"/>
                  <a:pt x="1340369" y="3034265"/>
                </a:cubicBezTo>
                <a:cubicBezTo>
                  <a:pt x="1322529" y="2991216"/>
                  <a:pt x="1304508" y="2983599"/>
                  <a:pt x="1246041" y="2959545"/>
                </a:cubicBezTo>
                <a:cubicBezTo>
                  <a:pt x="1225417" y="2950927"/>
                  <a:pt x="1199387" y="2940103"/>
                  <a:pt x="1166348" y="2924671"/>
                </a:cubicBezTo>
                <a:cubicBezTo>
                  <a:pt x="1100270" y="2894207"/>
                  <a:pt x="1028584" y="2857335"/>
                  <a:pt x="978121" y="2826879"/>
                </a:cubicBezTo>
                <a:cubicBezTo>
                  <a:pt x="941475" y="2804639"/>
                  <a:pt x="916843" y="2788411"/>
                  <a:pt x="915841" y="2785007"/>
                </a:cubicBezTo>
                <a:cubicBezTo>
                  <a:pt x="917241" y="2784407"/>
                  <a:pt x="923647" y="2784811"/>
                  <a:pt x="934859" y="2786419"/>
                </a:cubicBezTo>
                <a:cubicBezTo>
                  <a:pt x="951276" y="2789229"/>
                  <a:pt x="974101" y="2795648"/>
                  <a:pt x="1002332" y="2806673"/>
                </a:cubicBezTo>
                <a:cubicBezTo>
                  <a:pt x="1038173" y="2820505"/>
                  <a:pt x="1082225" y="2840948"/>
                  <a:pt x="1132887" y="2868400"/>
                </a:cubicBezTo>
                <a:cubicBezTo>
                  <a:pt x="1203973" y="2906674"/>
                  <a:pt x="1264847" y="2938736"/>
                  <a:pt x="1308499" y="2959579"/>
                </a:cubicBezTo>
                <a:cubicBezTo>
                  <a:pt x="1350949" y="2979620"/>
                  <a:pt x="1379381" y="2989644"/>
                  <a:pt x="1388187" y="2985645"/>
                </a:cubicBezTo>
                <a:cubicBezTo>
                  <a:pt x="1397193" y="2981446"/>
                  <a:pt x="1422185" y="2921203"/>
                  <a:pt x="1438960" y="2845542"/>
                </a:cubicBezTo>
                <a:cubicBezTo>
                  <a:pt x="1449344" y="2797503"/>
                  <a:pt x="1457523" y="2742456"/>
                  <a:pt x="1457295" y="2691008"/>
                </a:cubicBezTo>
                <a:cubicBezTo>
                  <a:pt x="1457290" y="2681799"/>
                  <a:pt x="1457085" y="2672791"/>
                  <a:pt x="1457080" y="2663982"/>
                </a:cubicBezTo>
                <a:cubicBezTo>
                  <a:pt x="1457080" y="2663582"/>
                  <a:pt x="1457080" y="2663181"/>
                  <a:pt x="1457079" y="2662781"/>
                </a:cubicBezTo>
                <a:cubicBezTo>
                  <a:pt x="1456251" y="2609932"/>
                  <a:pt x="1454224" y="2563087"/>
                  <a:pt x="1443792" y="2520641"/>
                </a:cubicBezTo>
                <a:cubicBezTo>
                  <a:pt x="1431353" y="2469387"/>
                  <a:pt x="1407307" y="2425334"/>
                  <a:pt x="1360243" y="2386673"/>
                </a:cubicBezTo>
                <a:cubicBezTo>
                  <a:pt x="1294753" y="2332788"/>
                  <a:pt x="1148215" y="2330708"/>
                  <a:pt x="1011087" y="2328432"/>
                </a:cubicBezTo>
                <a:cubicBezTo>
                  <a:pt x="951830" y="2327599"/>
                  <a:pt x="894577" y="2326769"/>
                  <a:pt x="847130" y="2321739"/>
                </a:cubicBezTo>
                <a:cubicBezTo>
                  <a:pt x="795879" y="2316507"/>
                  <a:pt x="735221" y="2313472"/>
                  <a:pt x="676365" y="2310237"/>
                </a:cubicBezTo>
                <a:cubicBezTo>
                  <a:pt x="559253" y="2304369"/>
                  <a:pt x="450348" y="2298706"/>
                  <a:pt x="447738" y="2283691"/>
                </a:cubicBezTo>
                <a:cubicBezTo>
                  <a:pt x="447737" y="2283290"/>
                  <a:pt x="455344" y="2281693"/>
                  <a:pt x="469155" y="2279499"/>
                </a:cubicBezTo>
                <a:cubicBezTo>
                  <a:pt x="502583" y="2274111"/>
                  <a:pt x="564040" y="2273944"/>
                  <a:pt x="640111" y="2273584"/>
                </a:cubicBezTo>
                <a:cubicBezTo>
                  <a:pt x="714380" y="2273423"/>
                  <a:pt x="802262" y="2273270"/>
                  <a:pt x="892944" y="2267913"/>
                </a:cubicBezTo>
                <a:cubicBezTo>
                  <a:pt x="1060294" y="2258393"/>
                  <a:pt x="1230467" y="2283307"/>
                  <a:pt x="1324161" y="2296970"/>
                </a:cubicBezTo>
                <a:cubicBezTo>
                  <a:pt x="1365803" y="2302997"/>
                  <a:pt x="1393031" y="2307016"/>
                  <a:pt x="1401437" y="2304217"/>
                </a:cubicBezTo>
                <a:cubicBezTo>
                  <a:pt x="1417049" y="2299021"/>
                  <a:pt x="1421843" y="2281007"/>
                  <a:pt x="1419627" y="2253580"/>
                </a:cubicBezTo>
                <a:cubicBezTo>
                  <a:pt x="1417814" y="2231358"/>
                  <a:pt x="1411592" y="2201527"/>
                  <a:pt x="1403566" y="2166691"/>
                </a:cubicBezTo>
                <a:cubicBezTo>
                  <a:pt x="1394537" y="2128851"/>
                  <a:pt x="1365273" y="2059971"/>
                  <a:pt x="1335811" y="1994093"/>
                </a:cubicBezTo>
                <a:cubicBezTo>
                  <a:pt x="1335611" y="1993893"/>
                  <a:pt x="1335610" y="1993493"/>
                  <a:pt x="1335410" y="1993293"/>
                </a:cubicBezTo>
                <a:cubicBezTo>
                  <a:pt x="1320579" y="1960454"/>
                  <a:pt x="1305748" y="1928416"/>
                  <a:pt x="1293322" y="1901585"/>
                </a:cubicBezTo>
                <a:cubicBezTo>
                  <a:pt x="1284504" y="1882362"/>
                  <a:pt x="1276888" y="1865943"/>
                  <a:pt x="1271877" y="1854930"/>
                </a:cubicBezTo>
                <a:cubicBezTo>
                  <a:pt x="1265464" y="1840513"/>
                  <a:pt x="1261253" y="1827899"/>
                  <a:pt x="1257042" y="1816086"/>
                </a:cubicBezTo>
                <a:cubicBezTo>
                  <a:pt x="1242205" y="1772437"/>
                  <a:pt x="1230577" y="1737999"/>
                  <a:pt x="1142861" y="1673492"/>
                </a:cubicBezTo>
                <a:cubicBezTo>
                  <a:pt x="1048335" y="1604177"/>
                  <a:pt x="911631" y="1647144"/>
                  <a:pt x="672248" y="1722287"/>
                </a:cubicBezTo>
                <a:cubicBezTo>
                  <a:pt x="620008" y="1738875"/>
                  <a:pt x="562764" y="1756861"/>
                  <a:pt x="497514" y="1776044"/>
                </a:cubicBezTo>
                <a:cubicBezTo>
                  <a:pt x="399838" y="1805220"/>
                  <a:pt x="326783" y="1828202"/>
                  <a:pt x="273341" y="1844789"/>
                </a:cubicBezTo>
                <a:cubicBezTo>
                  <a:pt x="148646" y="1883759"/>
                  <a:pt x="138038" y="1887156"/>
                  <a:pt x="128622" y="1873739"/>
                </a:cubicBezTo>
                <a:cubicBezTo>
                  <a:pt x="123012" y="1865729"/>
                  <a:pt x="123409" y="1858923"/>
                  <a:pt x="135616" y="1849920"/>
                </a:cubicBezTo>
                <a:cubicBezTo>
                  <a:pt x="154226" y="1836118"/>
                  <a:pt x="192652" y="1818922"/>
                  <a:pt x="259701" y="1792333"/>
                </a:cubicBezTo>
                <a:cubicBezTo>
                  <a:pt x="293325" y="1779139"/>
                  <a:pt x="335755" y="1761945"/>
                  <a:pt x="383389" y="1742352"/>
                </a:cubicBezTo>
                <a:cubicBezTo>
                  <a:pt x="531095" y="1682375"/>
                  <a:pt x="729037" y="1601805"/>
                  <a:pt x="855733" y="1561235"/>
                </a:cubicBezTo>
                <a:cubicBezTo>
                  <a:pt x="1012052" y="1511071"/>
                  <a:pt x="1087930" y="1523323"/>
                  <a:pt x="1095737" y="1524729"/>
                </a:cubicBezTo>
                <a:cubicBezTo>
                  <a:pt x="1098140" y="1525531"/>
                  <a:pt x="1100742" y="1525331"/>
                  <a:pt x="1103144" y="1524132"/>
                </a:cubicBezTo>
                <a:cubicBezTo>
                  <a:pt x="1108948" y="1521933"/>
                  <a:pt x="1111547" y="1514928"/>
                  <a:pt x="1109141" y="1509321"/>
                </a:cubicBezTo>
                <a:cubicBezTo>
                  <a:pt x="1108941" y="1509121"/>
                  <a:pt x="1087895" y="1458463"/>
                  <a:pt x="1016991" y="1387559"/>
                </a:cubicBezTo>
                <a:cubicBezTo>
                  <a:pt x="987748" y="1358316"/>
                  <a:pt x="955100" y="1324067"/>
                  <a:pt x="925255" y="1292221"/>
                </a:cubicBezTo>
                <a:cubicBezTo>
                  <a:pt x="925054" y="1292021"/>
                  <a:pt x="924854" y="1291420"/>
                  <a:pt x="924654" y="1291220"/>
                </a:cubicBezTo>
                <a:cubicBezTo>
                  <a:pt x="910432" y="1276198"/>
                  <a:pt x="896812" y="1261377"/>
                  <a:pt x="884393" y="1248158"/>
                </a:cubicBezTo>
                <a:cubicBezTo>
                  <a:pt x="859956" y="1221721"/>
                  <a:pt x="839926" y="1200490"/>
                  <a:pt x="830312" y="1190876"/>
                </a:cubicBezTo>
                <a:cubicBezTo>
                  <a:pt x="823703" y="1184267"/>
                  <a:pt x="822498" y="1177460"/>
                  <a:pt x="821293" y="1169852"/>
                </a:cubicBezTo>
                <a:cubicBezTo>
                  <a:pt x="817879" y="1150432"/>
                  <a:pt x="813663" y="1126207"/>
                  <a:pt x="753184" y="1084536"/>
                </a:cubicBezTo>
                <a:cubicBezTo>
                  <a:pt x="742195" y="1076948"/>
                  <a:pt x="728311" y="1072837"/>
                  <a:pt x="712035" y="1071685"/>
                </a:cubicBezTo>
                <a:close/>
                <a:moveTo>
                  <a:pt x="2449500" y="1003216"/>
                </a:moveTo>
                <a:lnTo>
                  <a:pt x="2451282" y="1007597"/>
                </a:lnTo>
                <a:lnTo>
                  <a:pt x="2448186" y="1006807"/>
                </a:lnTo>
                <a:close/>
                <a:moveTo>
                  <a:pt x="1690537" y="790606"/>
                </a:moveTo>
                <a:lnTo>
                  <a:pt x="1720940" y="933450"/>
                </a:lnTo>
                <a:cubicBezTo>
                  <a:pt x="1736156" y="992544"/>
                  <a:pt x="1753557" y="1051311"/>
                  <a:pt x="1772136" y="1110453"/>
                </a:cubicBezTo>
                <a:cubicBezTo>
                  <a:pt x="1810628" y="1232355"/>
                  <a:pt x="1843785" y="1358828"/>
                  <a:pt x="1859410" y="1485683"/>
                </a:cubicBezTo>
                <a:cubicBezTo>
                  <a:pt x="1873131" y="1597109"/>
                  <a:pt x="1854265" y="1715607"/>
                  <a:pt x="1820983" y="1825908"/>
                </a:cubicBezTo>
                <a:lnTo>
                  <a:pt x="1792956" y="1906064"/>
                </a:lnTo>
                <a:lnTo>
                  <a:pt x="1784450" y="1876996"/>
                </a:lnTo>
                <a:cubicBezTo>
                  <a:pt x="1773374" y="1816033"/>
                  <a:pt x="1777948" y="1748535"/>
                  <a:pt x="1778233" y="1690250"/>
                </a:cubicBezTo>
                <a:cubicBezTo>
                  <a:pt x="1778233" y="1652917"/>
                  <a:pt x="1778996" y="1615966"/>
                  <a:pt x="1777471" y="1578634"/>
                </a:cubicBezTo>
                <a:cubicBezTo>
                  <a:pt x="1775566" y="1524158"/>
                  <a:pt x="1762608" y="1471969"/>
                  <a:pt x="1749269" y="1419399"/>
                </a:cubicBezTo>
                <a:cubicBezTo>
                  <a:pt x="1710014" y="1262069"/>
                  <a:pt x="1702011" y="1097501"/>
                  <a:pt x="1694770" y="935981"/>
                </a:cubicBezTo>
                <a:cubicBezTo>
                  <a:pt x="1692864" y="895791"/>
                  <a:pt x="1690863" y="855316"/>
                  <a:pt x="1690053" y="814793"/>
                </a:cubicBezTo>
                <a:close/>
                <a:moveTo>
                  <a:pt x="1670232" y="780635"/>
                </a:moveTo>
                <a:lnTo>
                  <a:pt x="1669348" y="805948"/>
                </a:lnTo>
                <a:cubicBezTo>
                  <a:pt x="1669330" y="923410"/>
                  <a:pt x="1680192" y="1042264"/>
                  <a:pt x="1690196" y="1157690"/>
                </a:cubicBezTo>
                <a:cubicBezTo>
                  <a:pt x="1696675" y="1230832"/>
                  <a:pt x="1703154" y="1304735"/>
                  <a:pt x="1719923" y="1376352"/>
                </a:cubicBezTo>
                <a:cubicBezTo>
                  <a:pt x="1734405" y="1439207"/>
                  <a:pt x="1753843" y="1500921"/>
                  <a:pt x="1758034" y="1565681"/>
                </a:cubicBezTo>
                <a:cubicBezTo>
                  <a:pt x="1760321" y="1602633"/>
                  <a:pt x="1759177" y="1639965"/>
                  <a:pt x="1758796" y="1676917"/>
                </a:cubicBezTo>
                <a:cubicBezTo>
                  <a:pt x="1758796" y="1718821"/>
                  <a:pt x="1756605" y="1764820"/>
                  <a:pt x="1758654" y="1810153"/>
                </a:cubicBezTo>
                <a:lnTo>
                  <a:pt x="1762186" y="1843643"/>
                </a:lnTo>
                <a:lnTo>
                  <a:pt x="1748649" y="1812104"/>
                </a:lnTo>
                <a:cubicBezTo>
                  <a:pt x="1732785" y="1770248"/>
                  <a:pt x="1717827" y="1727963"/>
                  <a:pt x="1701249" y="1686441"/>
                </a:cubicBezTo>
                <a:cubicBezTo>
                  <a:pt x="1665424" y="1596538"/>
                  <a:pt x="1606732" y="1513110"/>
                  <a:pt x="1591488" y="1415970"/>
                </a:cubicBezTo>
                <a:cubicBezTo>
                  <a:pt x="1580817" y="1346638"/>
                  <a:pt x="1585390" y="1273116"/>
                  <a:pt x="1588439" y="1203403"/>
                </a:cubicBezTo>
                <a:cubicBezTo>
                  <a:pt x="1591488" y="1134833"/>
                  <a:pt x="1602541" y="1072358"/>
                  <a:pt x="1617785" y="1005693"/>
                </a:cubicBezTo>
                <a:cubicBezTo>
                  <a:pt x="1629790" y="954076"/>
                  <a:pt x="1640652" y="901982"/>
                  <a:pt x="1652371" y="850078"/>
                </a:cubicBezTo>
                <a:close/>
                <a:moveTo>
                  <a:pt x="296441" y="761388"/>
                </a:moveTo>
                <a:cubicBezTo>
                  <a:pt x="242565" y="766235"/>
                  <a:pt x="160877" y="804416"/>
                  <a:pt x="73354" y="855136"/>
                </a:cubicBezTo>
                <a:lnTo>
                  <a:pt x="0" y="899923"/>
                </a:lnTo>
                <a:lnTo>
                  <a:pt x="0" y="925687"/>
                </a:lnTo>
                <a:lnTo>
                  <a:pt x="70741" y="880659"/>
                </a:lnTo>
                <a:cubicBezTo>
                  <a:pt x="185247" y="811967"/>
                  <a:pt x="289081" y="764391"/>
                  <a:pt x="328430" y="787834"/>
                </a:cubicBezTo>
                <a:cubicBezTo>
                  <a:pt x="384500" y="821094"/>
                  <a:pt x="428956" y="848744"/>
                  <a:pt x="468207" y="874788"/>
                </a:cubicBezTo>
                <a:cubicBezTo>
                  <a:pt x="507257" y="900633"/>
                  <a:pt x="542302" y="925275"/>
                  <a:pt x="579152" y="952521"/>
                </a:cubicBezTo>
                <a:cubicBezTo>
                  <a:pt x="625213" y="986576"/>
                  <a:pt x="654452" y="1009013"/>
                  <a:pt x="671075" y="1023235"/>
                </a:cubicBezTo>
                <a:cubicBezTo>
                  <a:pt x="593193" y="1006178"/>
                  <a:pt x="496295" y="990111"/>
                  <a:pt x="398201" y="986456"/>
                </a:cubicBezTo>
                <a:cubicBezTo>
                  <a:pt x="286495" y="982393"/>
                  <a:pt x="173396" y="994543"/>
                  <a:pt x="85538" y="1040340"/>
                </a:cubicBezTo>
                <a:lnTo>
                  <a:pt x="0" y="1094157"/>
                </a:lnTo>
                <a:lnTo>
                  <a:pt x="0" y="1121061"/>
                </a:lnTo>
                <a:lnTo>
                  <a:pt x="96159" y="1060564"/>
                </a:lnTo>
                <a:cubicBezTo>
                  <a:pt x="180014" y="1016768"/>
                  <a:pt x="289110" y="1005015"/>
                  <a:pt x="397613" y="1009076"/>
                </a:cubicBezTo>
                <a:cubicBezTo>
                  <a:pt x="495706" y="1012732"/>
                  <a:pt x="593005" y="1029199"/>
                  <a:pt x="670487" y="1046257"/>
                </a:cubicBezTo>
                <a:cubicBezTo>
                  <a:pt x="663680" y="1046653"/>
                  <a:pt x="655073" y="1046849"/>
                  <a:pt x="645664" y="1047044"/>
                </a:cubicBezTo>
                <a:cubicBezTo>
                  <a:pt x="613434" y="1048028"/>
                  <a:pt x="571596" y="1049007"/>
                  <a:pt x="531565" y="1061396"/>
                </a:cubicBezTo>
                <a:cubicBezTo>
                  <a:pt x="480726" y="1076984"/>
                  <a:pt x="398266" y="1108970"/>
                  <a:pt x="289592" y="1161161"/>
                </a:cubicBezTo>
                <a:cubicBezTo>
                  <a:pt x="247464" y="1181258"/>
                  <a:pt x="201333" y="1204355"/>
                  <a:pt x="151526" y="1230678"/>
                </a:cubicBezTo>
                <a:lnTo>
                  <a:pt x="0" y="1314777"/>
                </a:lnTo>
                <a:lnTo>
                  <a:pt x="0" y="1340988"/>
                </a:lnTo>
                <a:lnTo>
                  <a:pt x="3021" y="1339174"/>
                </a:lnTo>
                <a:cubicBezTo>
                  <a:pt x="115891" y="1273573"/>
                  <a:pt x="215556" y="1221577"/>
                  <a:pt x="299413" y="1181385"/>
                </a:cubicBezTo>
                <a:cubicBezTo>
                  <a:pt x="407086" y="1130194"/>
                  <a:pt x="488144" y="1098408"/>
                  <a:pt x="538183" y="1083221"/>
                </a:cubicBezTo>
                <a:cubicBezTo>
                  <a:pt x="575612" y="1071830"/>
                  <a:pt x="615649" y="1070650"/>
                  <a:pt x="646276" y="1069666"/>
                </a:cubicBezTo>
                <a:cubicBezTo>
                  <a:pt x="676704" y="1068881"/>
                  <a:pt x="698925" y="1068292"/>
                  <a:pt x="707326" y="1057086"/>
                </a:cubicBezTo>
                <a:cubicBezTo>
                  <a:pt x="710327" y="1052884"/>
                  <a:pt x="711126" y="1048480"/>
                  <a:pt x="709721" y="1042674"/>
                </a:cubicBezTo>
                <a:cubicBezTo>
                  <a:pt x="710319" y="1038070"/>
                  <a:pt x="707914" y="1033264"/>
                  <a:pt x="703909" y="1030860"/>
                </a:cubicBezTo>
                <a:cubicBezTo>
                  <a:pt x="690486" y="1011034"/>
                  <a:pt x="656038" y="981388"/>
                  <a:pt x="592554" y="934311"/>
                </a:cubicBezTo>
                <a:cubicBezTo>
                  <a:pt x="556106" y="907066"/>
                  <a:pt x="520860" y="882224"/>
                  <a:pt x="480808" y="855778"/>
                </a:cubicBezTo>
                <a:cubicBezTo>
                  <a:pt x="440356" y="829332"/>
                  <a:pt x="395700" y="801482"/>
                  <a:pt x="340231" y="768422"/>
                </a:cubicBezTo>
                <a:cubicBezTo>
                  <a:pt x="329267" y="761860"/>
                  <a:pt x="314399" y="759772"/>
                  <a:pt x="296441" y="761388"/>
                </a:cubicBezTo>
                <a:close/>
                <a:moveTo>
                  <a:pt x="0" y="696567"/>
                </a:moveTo>
                <a:lnTo>
                  <a:pt x="0" y="722100"/>
                </a:lnTo>
                <a:lnTo>
                  <a:pt x="4748" y="724700"/>
                </a:lnTo>
                <a:cubicBezTo>
                  <a:pt x="13218" y="730275"/>
                  <a:pt x="18864" y="734970"/>
                  <a:pt x="22519" y="738425"/>
                </a:cubicBezTo>
                <a:lnTo>
                  <a:pt x="0" y="762988"/>
                </a:lnTo>
                <a:lnTo>
                  <a:pt x="0" y="796753"/>
                </a:lnTo>
                <a:lnTo>
                  <a:pt x="46145" y="746444"/>
                </a:lnTo>
                <a:lnTo>
                  <a:pt x="45945" y="746244"/>
                </a:lnTo>
                <a:cubicBezTo>
                  <a:pt x="49546" y="742643"/>
                  <a:pt x="50144" y="736838"/>
                  <a:pt x="46939" y="732432"/>
                </a:cubicBezTo>
                <a:cubicBezTo>
                  <a:pt x="46939" y="732432"/>
                  <a:pt x="38774" y="719265"/>
                  <a:pt x="8186" y="700932"/>
                </a:cubicBezTo>
                <a:close/>
                <a:moveTo>
                  <a:pt x="1685289" y="683653"/>
                </a:moveTo>
                <a:lnTo>
                  <a:pt x="1687774" y="688012"/>
                </a:lnTo>
                <a:lnTo>
                  <a:pt x="1684188" y="683970"/>
                </a:lnTo>
                <a:close/>
                <a:moveTo>
                  <a:pt x="1704877" y="551276"/>
                </a:moveTo>
                <a:lnTo>
                  <a:pt x="2002329" y="870458"/>
                </a:lnTo>
                <a:cubicBezTo>
                  <a:pt x="2054542" y="925695"/>
                  <a:pt x="2108565" y="979312"/>
                  <a:pt x="2160825" y="1034454"/>
                </a:cubicBezTo>
                <a:lnTo>
                  <a:pt x="2306043" y="1204430"/>
                </a:lnTo>
                <a:lnTo>
                  <a:pt x="2284455" y="1192688"/>
                </a:lnTo>
                <a:cubicBezTo>
                  <a:pt x="2233737" y="1158332"/>
                  <a:pt x="2191647" y="1111118"/>
                  <a:pt x="2146771" y="1069691"/>
                </a:cubicBezTo>
                <a:cubicBezTo>
                  <a:pt x="2080076" y="1008358"/>
                  <a:pt x="2008045" y="956169"/>
                  <a:pt x="1946686" y="888743"/>
                </a:cubicBezTo>
                <a:cubicBezTo>
                  <a:pt x="1895617" y="832744"/>
                  <a:pt x="1847216" y="773316"/>
                  <a:pt x="1802244" y="712365"/>
                </a:cubicBezTo>
                <a:cubicBezTo>
                  <a:pt x="1778425" y="680175"/>
                  <a:pt x="1754795" y="646938"/>
                  <a:pt x="1733882" y="612177"/>
                </a:cubicBezTo>
                <a:close/>
                <a:moveTo>
                  <a:pt x="1714815" y="537950"/>
                </a:moveTo>
                <a:lnTo>
                  <a:pt x="1780080" y="575124"/>
                </a:lnTo>
                <a:cubicBezTo>
                  <a:pt x="1887447" y="641890"/>
                  <a:pt x="1984416" y="720175"/>
                  <a:pt x="2071311" y="815601"/>
                </a:cubicBezTo>
                <a:cubicBezTo>
                  <a:pt x="2152202" y="904456"/>
                  <a:pt x="2235452" y="1002311"/>
                  <a:pt x="2286491" y="1113505"/>
                </a:cubicBezTo>
                <a:lnTo>
                  <a:pt x="2309965" y="1183164"/>
                </a:lnTo>
                <a:lnTo>
                  <a:pt x="2176069" y="1026312"/>
                </a:lnTo>
                <a:cubicBezTo>
                  <a:pt x="2123809" y="971218"/>
                  <a:pt x="2069786" y="917695"/>
                  <a:pt x="2017574" y="862459"/>
                </a:cubicBezTo>
                <a:close/>
                <a:moveTo>
                  <a:pt x="400980" y="325675"/>
                </a:moveTo>
                <a:lnTo>
                  <a:pt x="404366" y="331802"/>
                </a:lnTo>
                <a:lnTo>
                  <a:pt x="409493" y="330430"/>
                </a:lnTo>
                <a:lnTo>
                  <a:pt x="409655" y="343230"/>
                </a:lnTo>
                <a:cubicBezTo>
                  <a:pt x="403938" y="341326"/>
                  <a:pt x="398221" y="339421"/>
                  <a:pt x="392504" y="337135"/>
                </a:cubicBezTo>
                <a:close/>
                <a:moveTo>
                  <a:pt x="1649096" y="276599"/>
                </a:moveTo>
                <a:lnTo>
                  <a:pt x="1642219" y="358564"/>
                </a:lnTo>
                <a:cubicBezTo>
                  <a:pt x="1621335" y="503346"/>
                  <a:pt x="1572528" y="645129"/>
                  <a:pt x="1480203" y="758841"/>
                </a:cubicBezTo>
                <a:cubicBezTo>
                  <a:pt x="1415415" y="839220"/>
                  <a:pt x="1338810" y="902838"/>
                  <a:pt x="1254203" y="960742"/>
                </a:cubicBezTo>
                <a:cubicBezTo>
                  <a:pt x="1216092" y="986645"/>
                  <a:pt x="1182934" y="1015978"/>
                  <a:pt x="1153970" y="1051787"/>
                </a:cubicBezTo>
                <a:cubicBezTo>
                  <a:pt x="1138535" y="1070834"/>
                  <a:pt x="1123767" y="1090167"/>
                  <a:pt x="1107760" y="1108310"/>
                </a:cubicBezTo>
                <a:lnTo>
                  <a:pt x="1073637" y="1139722"/>
                </a:lnTo>
                <a:lnTo>
                  <a:pt x="1081368" y="1115452"/>
                </a:lnTo>
                <a:cubicBezTo>
                  <a:pt x="1088323" y="1099309"/>
                  <a:pt x="1097947" y="1083786"/>
                  <a:pt x="1104806" y="1071596"/>
                </a:cubicBezTo>
                <a:cubicBezTo>
                  <a:pt x="1125387" y="1035787"/>
                  <a:pt x="1148634" y="1001502"/>
                  <a:pt x="1173026" y="967978"/>
                </a:cubicBezTo>
                <a:cubicBezTo>
                  <a:pt x="1231337" y="886837"/>
                  <a:pt x="1291553" y="806839"/>
                  <a:pt x="1352150" y="727222"/>
                </a:cubicBezTo>
                <a:cubicBezTo>
                  <a:pt x="1442188" y="608939"/>
                  <a:pt x="1543374" y="491085"/>
                  <a:pt x="1614064" y="358552"/>
                </a:cubicBezTo>
                <a:close/>
                <a:moveTo>
                  <a:pt x="1635764" y="256407"/>
                </a:moveTo>
                <a:lnTo>
                  <a:pt x="1590668" y="360236"/>
                </a:lnTo>
                <a:cubicBezTo>
                  <a:pt x="1513028" y="502394"/>
                  <a:pt x="1401409" y="627891"/>
                  <a:pt x="1305654" y="756174"/>
                </a:cubicBezTo>
                <a:cubicBezTo>
                  <a:pt x="1249630" y="831220"/>
                  <a:pt x="1192081" y="905504"/>
                  <a:pt x="1138726" y="982454"/>
                </a:cubicBezTo>
                <a:lnTo>
                  <a:pt x="1082696" y="1072774"/>
                </a:lnTo>
                <a:lnTo>
                  <a:pt x="1111283" y="987209"/>
                </a:lnTo>
                <a:cubicBezTo>
                  <a:pt x="1126059" y="952795"/>
                  <a:pt x="1142584" y="919171"/>
                  <a:pt x="1157019" y="886457"/>
                </a:cubicBezTo>
                <a:cubicBezTo>
                  <a:pt x="1195130" y="798840"/>
                  <a:pt x="1245819" y="716937"/>
                  <a:pt x="1304891" y="641510"/>
                </a:cubicBezTo>
                <a:cubicBezTo>
                  <a:pt x="1360915" y="569511"/>
                  <a:pt x="1421130" y="500561"/>
                  <a:pt x="1477917" y="428562"/>
                </a:cubicBezTo>
                <a:cubicBezTo>
                  <a:pt x="1507263" y="391420"/>
                  <a:pt x="1537180" y="354659"/>
                  <a:pt x="1569051" y="319755"/>
                </a:cubicBezTo>
                <a:close/>
                <a:moveTo>
                  <a:pt x="1926869" y="1"/>
                </a:moveTo>
                <a:lnTo>
                  <a:pt x="1880373" y="1"/>
                </a:lnTo>
                <a:cubicBezTo>
                  <a:pt x="1946305" y="22857"/>
                  <a:pt x="2008427" y="55619"/>
                  <a:pt x="2061402" y="102476"/>
                </a:cubicBezTo>
                <a:cubicBezTo>
                  <a:pt x="2116281" y="150474"/>
                  <a:pt x="2158585" y="205711"/>
                  <a:pt x="2198222" y="266281"/>
                </a:cubicBezTo>
                <a:cubicBezTo>
                  <a:pt x="2215753" y="294090"/>
                  <a:pt x="2235952" y="318089"/>
                  <a:pt x="2260724" y="339422"/>
                </a:cubicBezTo>
                <a:cubicBezTo>
                  <a:pt x="2274825" y="351613"/>
                  <a:pt x="2289117" y="363232"/>
                  <a:pt x="2302504" y="375707"/>
                </a:cubicBezTo>
                <a:lnTo>
                  <a:pt x="2324236" y="400475"/>
                </a:lnTo>
                <a:lnTo>
                  <a:pt x="2321858" y="400326"/>
                </a:lnTo>
                <a:cubicBezTo>
                  <a:pt x="2301885" y="394897"/>
                  <a:pt x="2279875" y="378755"/>
                  <a:pt x="2266441" y="369899"/>
                </a:cubicBezTo>
                <a:cubicBezTo>
                  <a:pt x="2242432" y="354660"/>
                  <a:pt x="2219564" y="337899"/>
                  <a:pt x="2197459" y="320376"/>
                </a:cubicBezTo>
                <a:cubicBezTo>
                  <a:pt x="2136481" y="273519"/>
                  <a:pt x="2075884" y="226282"/>
                  <a:pt x="2016812" y="177902"/>
                </a:cubicBezTo>
                <a:cubicBezTo>
                  <a:pt x="1941351" y="116570"/>
                  <a:pt x="1865510" y="50667"/>
                  <a:pt x="1781283" y="1"/>
                </a:cubicBezTo>
                <a:lnTo>
                  <a:pt x="1750413" y="1"/>
                </a:lnTo>
                <a:cubicBezTo>
                  <a:pt x="1864747" y="62857"/>
                  <a:pt x="1963456" y="157331"/>
                  <a:pt x="2064450" y="236568"/>
                </a:cubicBezTo>
                <a:cubicBezTo>
                  <a:pt x="2117807" y="278472"/>
                  <a:pt x="2170020" y="321899"/>
                  <a:pt x="2225281" y="361136"/>
                </a:cubicBezTo>
                <a:cubicBezTo>
                  <a:pt x="2232998" y="366755"/>
                  <a:pt x="2241978" y="373660"/>
                  <a:pt x="2251756" y="380719"/>
                </a:cubicBezTo>
                <a:lnTo>
                  <a:pt x="2262175" y="387555"/>
                </a:lnTo>
                <a:lnTo>
                  <a:pt x="2220396" y="372630"/>
                </a:lnTo>
                <a:cubicBezTo>
                  <a:pt x="2196542" y="361809"/>
                  <a:pt x="2173211" y="349756"/>
                  <a:pt x="2150201" y="339041"/>
                </a:cubicBezTo>
                <a:cubicBezTo>
                  <a:pt x="2086174" y="309328"/>
                  <a:pt x="2027101" y="271234"/>
                  <a:pt x="1972602" y="227044"/>
                </a:cubicBezTo>
                <a:cubicBezTo>
                  <a:pt x="1920771" y="185140"/>
                  <a:pt x="1871988" y="139427"/>
                  <a:pt x="1820537" y="96761"/>
                </a:cubicBezTo>
                <a:cubicBezTo>
                  <a:pt x="1783569" y="65904"/>
                  <a:pt x="1747364" y="34667"/>
                  <a:pt x="1714207" y="1"/>
                </a:cubicBezTo>
                <a:lnTo>
                  <a:pt x="1691340" y="1"/>
                </a:lnTo>
                <a:cubicBezTo>
                  <a:pt x="1727546" y="39239"/>
                  <a:pt x="1767944" y="74286"/>
                  <a:pt x="1809104" y="108570"/>
                </a:cubicBezTo>
                <a:cubicBezTo>
                  <a:pt x="1866272" y="155808"/>
                  <a:pt x="1920008" y="207235"/>
                  <a:pt x="1978700" y="252567"/>
                </a:cubicBezTo>
                <a:cubicBezTo>
                  <a:pt x="2034342" y="295614"/>
                  <a:pt x="2093796" y="330280"/>
                  <a:pt x="2157823" y="359993"/>
                </a:cubicBezTo>
                <a:cubicBezTo>
                  <a:pt x="2218420" y="388183"/>
                  <a:pt x="2279399" y="422469"/>
                  <a:pt x="2347999" y="421326"/>
                </a:cubicBezTo>
                <a:cubicBezTo>
                  <a:pt x="2355241" y="421326"/>
                  <a:pt x="2357908" y="414469"/>
                  <a:pt x="2354097" y="408754"/>
                </a:cubicBezTo>
                <a:cubicBezTo>
                  <a:pt x="2335041" y="380945"/>
                  <a:pt x="2310269" y="359993"/>
                  <a:pt x="2284734" y="338280"/>
                </a:cubicBezTo>
                <a:cubicBezTo>
                  <a:pt x="2249290" y="308566"/>
                  <a:pt x="2224518" y="276186"/>
                  <a:pt x="2199746" y="237329"/>
                </a:cubicBezTo>
                <a:cubicBezTo>
                  <a:pt x="2160873" y="175998"/>
                  <a:pt x="2111328" y="121141"/>
                  <a:pt x="2054922" y="75809"/>
                </a:cubicBezTo>
                <a:cubicBezTo>
                  <a:pt x="2016430" y="44190"/>
                  <a:pt x="1972983" y="19429"/>
                  <a:pt x="1926869" y="1"/>
                </a:cubicBezTo>
                <a:close/>
                <a:moveTo>
                  <a:pt x="188991" y="0"/>
                </a:moveTo>
                <a:lnTo>
                  <a:pt x="158501" y="0"/>
                </a:lnTo>
                <a:cubicBezTo>
                  <a:pt x="131443" y="22476"/>
                  <a:pt x="105526" y="46475"/>
                  <a:pt x="81516" y="71618"/>
                </a:cubicBezTo>
                <a:cubicBezTo>
                  <a:pt x="68939" y="84951"/>
                  <a:pt x="56744" y="98283"/>
                  <a:pt x="44548" y="111616"/>
                </a:cubicBezTo>
                <a:lnTo>
                  <a:pt x="44548" y="141330"/>
                </a:lnTo>
                <a:cubicBezTo>
                  <a:pt x="62460" y="122283"/>
                  <a:pt x="79230" y="102474"/>
                  <a:pt x="97142" y="83807"/>
                </a:cubicBezTo>
                <a:cubicBezTo>
                  <a:pt x="125345" y="54095"/>
                  <a:pt x="156215" y="25905"/>
                  <a:pt x="188991" y="0"/>
                </a:cubicBezTo>
                <a:close/>
                <a:moveTo>
                  <a:pt x="251112" y="0"/>
                </a:moveTo>
                <a:lnTo>
                  <a:pt x="227102" y="0"/>
                </a:lnTo>
                <a:cubicBezTo>
                  <a:pt x="189753" y="46857"/>
                  <a:pt x="155453" y="95236"/>
                  <a:pt x="117722" y="142473"/>
                </a:cubicBezTo>
                <a:cubicBezTo>
                  <a:pt x="95999" y="169902"/>
                  <a:pt x="71989" y="195424"/>
                  <a:pt x="44548" y="216757"/>
                </a:cubicBezTo>
                <a:lnTo>
                  <a:pt x="44548" y="239995"/>
                </a:lnTo>
                <a:cubicBezTo>
                  <a:pt x="59412" y="230090"/>
                  <a:pt x="73894" y="218662"/>
                  <a:pt x="87233" y="206091"/>
                </a:cubicBezTo>
                <a:cubicBezTo>
                  <a:pt x="150498" y="145521"/>
                  <a:pt x="195850" y="68190"/>
                  <a:pt x="251112" y="0"/>
                </a:cubicBezTo>
                <a:close/>
                <a:moveTo>
                  <a:pt x="543807" y="0"/>
                </a:moveTo>
                <a:lnTo>
                  <a:pt x="523989" y="0"/>
                </a:lnTo>
                <a:cubicBezTo>
                  <a:pt x="520559" y="24381"/>
                  <a:pt x="515605" y="48761"/>
                  <a:pt x="509888" y="73141"/>
                </a:cubicBezTo>
                <a:cubicBezTo>
                  <a:pt x="493595" y="143140"/>
                  <a:pt x="473015" y="216138"/>
                  <a:pt x="435767" y="278637"/>
                </a:cubicBezTo>
                <a:lnTo>
                  <a:pt x="424906" y="293322"/>
                </a:lnTo>
                <a:lnTo>
                  <a:pt x="451910" y="188806"/>
                </a:lnTo>
                <a:cubicBezTo>
                  <a:pt x="461676" y="141616"/>
                  <a:pt x="470061" y="94094"/>
                  <a:pt x="479780" y="46857"/>
                </a:cubicBezTo>
                <a:cubicBezTo>
                  <a:pt x="482828" y="31237"/>
                  <a:pt x="486259" y="15619"/>
                  <a:pt x="489688" y="0"/>
                </a:cubicBezTo>
                <a:lnTo>
                  <a:pt x="469490" y="0"/>
                </a:lnTo>
                <a:cubicBezTo>
                  <a:pt x="467583" y="9904"/>
                  <a:pt x="465297" y="19809"/>
                  <a:pt x="463392" y="29714"/>
                </a:cubicBezTo>
                <a:cubicBezTo>
                  <a:pt x="453102" y="78284"/>
                  <a:pt x="444526" y="127236"/>
                  <a:pt x="434617" y="175854"/>
                </a:cubicBezTo>
                <a:lnTo>
                  <a:pt x="408814" y="276982"/>
                </a:lnTo>
                <a:lnTo>
                  <a:pt x="408606" y="260613"/>
                </a:lnTo>
                <a:cubicBezTo>
                  <a:pt x="412036" y="233233"/>
                  <a:pt x="417658" y="205900"/>
                  <a:pt x="420707" y="178282"/>
                </a:cubicBezTo>
                <a:cubicBezTo>
                  <a:pt x="426424" y="121902"/>
                  <a:pt x="429472" y="67046"/>
                  <a:pt x="442812" y="11810"/>
                </a:cubicBezTo>
                <a:lnTo>
                  <a:pt x="445480" y="0"/>
                </a:lnTo>
                <a:lnTo>
                  <a:pt x="425281" y="0"/>
                </a:lnTo>
                <a:cubicBezTo>
                  <a:pt x="411560" y="57903"/>
                  <a:pt x="407750" y="114664"/>
                  <a:pt x="401271" y="173710"/>
                </a:cubicBezTo>
                <a:cubicBezTo>
                  <a:pt x="395173" y="230471"/>
                  <a:pt x="378785" y="286088"/>
                  <a:pt x="390599" y="343230"/>
                </a:cubicBezTo>
                <a:cubicBezTo>
                  <a:pt x="392123" y="349706"/>
                  <a:pt x="402795" y="355040"/>
                  <a:pt x="408131" y="349325"/>
                </a:cubicBezTo>
                <a:cubicBezTo>
                  <a:pt x="474064" y="277327"/>
                  <a:pt x="504553" y="180187"/>
                  <a:pt x="527039" y="86855"/>
                </a:cubicBezTo>
                <a:cubicBezTo>
                  <a:pt x="533899" y="57903"/>
                  <a:pt x="539615" y="28952"/>
                  <a:pt x="543807" y="0"/>
                </a:cubicBezTo>
                <a:close/>
                <a:moveTo>
                  <a:pt x="862418" y="0"/>
                </a:moveTo>
                <a:lnTo>
                  <a:pt x="841457" y="0"/>
                </a:lnTo>
                <a:cubicBezTo>
                  <a:pt x="832310" y="32380"/>
                  <a:pt x="820495" y="64380"/>
                  <a:pt x="807156" y="95998"/>
                </a:cubicBezTo>
                <a:cubicBezTo>
                  <a:pt x="795532" y="124188"/>
                  <a:pt x="791245" y="153616"/>
                  <a:pt x="787148" y="183043"/>
                </a:cubicBezTo>
                <a:lnTo>
                  <a:pt x="774703" y="240464"/>
                </a:lnTo>
                <a:lnTo>
                  <a:pt x="774286" y="239471"/>
                </a:lnTo>
                <a:cubicBezTo>
                  <a:pt x="772571" y="228472"/>
                  <a:pt x="772476" y="216948"/>
                  <a:pt x="772095" y="207996"/>
                </a:cubicBezTo>
                <a:cubicBezTo>
                  <a:pt x="770571" y="181710"/>
                  <a:pt x="771714" y="155807"/>
                  <a:pt x="773238" y="129902"/>
                </a:cubicBezTo>
                <a:cubicBezTo>
                  <a:pt x="775525" y="86474"/>
                  <a:pt x="778193" y="43047"/>
                  <a:pt x="781624" y="1"/>
                </a:cubicBezTo>
                <a:lnTo>
                  <a:pt x="762567" y="1"/>
                </a:lnTo>
                <a:cubicBezTo>
                  <a:pt x="758375" y="52952"/>
                  <a:pt x="753802" y="105903"/>
                  <a:pt x="752659" y="158854"/>
                </a:cubicBezTo>
                <a:lnTo>
                  <a:pt x="751699" y="183641"/>
                </a:lnTo>
                <a:lnTo>
                  <a:pt x="739699" y="113522"/>
                </a:lnTo>
                <a:cubicBezTo>
                  <a:pt x="733601" y="75426"/>
                  <a:pt x="729409" y="37713"/>
                  <a:pt x="728647" y="0"/>
                </a:cubicBezTo>
                <a:lnTo>
                  <a:pt x="709210" y="0"/>
                </a:lnTo>
                <a:cubicBezTo>
                  <a:pt x="711115" y="44189"/>
                  <a:pt x="716832" y="87998"/>
                  <a:pt x="723692" y="132187"/>
                </a:cubicBezTo>
                <a:cubicBezTo>
                  <a:pt x="727694" y="157711"/>
                  <a:pt x="731600" y="183424"/>
                  <a:pt x="738318" y="208186"/>
                </a:cubicBezTo>
                <a:lnTo>
                  <a:pt x="756979" y="249839"/>
                </a:lnTo>
                <a:lnTo>
                  <a:pt x="757214" y="251209"/>
                </a:lnTo>
                <a:lnTo>
                  <a:pt x="758941" y="254217"/>
                </a:lnTo>
                <a:lnTo>
                  <a:pt x="769807" y="278470"/>
                </a:lnTo>
                <a:cubicBezTo>
                  <a:pt x="772857" y="283041"/>
                  <a:pt x="783527" y="285327"/>
                  <a:pt x="786195" y="278470"/>
                </a:cubicBezTo>
                <a:cubicBezTo>
                  <a:pt x="796485" y="251803"/>
                  <a:pt x="799915" y="224376"/>
                  <a:pt x="802964" y="196186"/>
                </a:cubicBezTo>
                <a:cubicBezTo>
                  <a:pt x="806775" y="159996"/>
                  <a:pt x="815540" y="127616"/>
                  <a:pt x="830023" y="94474"/>
                </a:cubicBezTo>
                <a:cubicBezTo>
                  <a:pt x="842981" y="63618"/>
                  <a:pt x="854034" y="31999"/>
                  <a:pt x="862418" y="0"/>
                </a:cubicBezTo>
                <a:close/>
                <a:moveTo>
                  <a:pt x="1505357" y="0"/>
                </a:moveTo>
                <a:lnTo>
                  <a:pt x="1482489" y="0"/>
                </a:lnTo>
                <a:cubicBezTo>
                  <a:pt x="1471057" y="20952"/>
                  <a:pt x="1459623" y="41523"/>
                  <a:pt x="1447428" y="61713"/>
                </a:cubicBezTo>
                <a:cubicBezTo>
                  <a:pt x="1405124" y="132569"/>
                  <a:pt x="1355960" y="199615"/>
                  <a:pt x="1302604" y="262471"/>
                </a:cubicBezTo>
                <a:cubicBezTo>
                  <a:pt x="1208231" y="373802"/>
                  <a:pt x="1086430" y="497091"/>
                  <a:pt x="941285" y="541741"/>
                </a:cubicBezTo>
                <a:lnTo>
                  <a:pt x="915900" y="547350"/>
                </a:lnTo>
                <a:lnTo>
                  <a:pt x="1076127" y="410658"/>
                </a:lnTo>
                <a:cubicBezTo>
                  <a:pt x="1136343" y="354850"/>
                  <a:pt x="1192653" y="295232"/>
                  <a:pt x="1239339" y="228567"/>
                </a:cubicBezTo>
                <a:cubicBezTo>
                  <a:pt x="1296125" y="147045"/>
                  <a:pt x="1362057" y="73523"/>
                  <a:pt x="1427609" y="0"/>
                </a:cubicBezTo>
                <a:lnTo>
                  <a:pt x="1399407" y="0"/>
                </a:lnTo>
                <a:cubicBezTo>
                  <a:pt x="1341477" y="64380"/>
                  <a:pt x="1283930" y="129521"/>
                  <a:pt x="1234385" y="201139"/>
                </a:cubicBezTo>
                <a:cubicBezTo>
                  <a:pt x="1185793" y="271042"/>
                  <a:pt x="1128245" y="333232"/>
                  <a:pt x="1066552" y="391421"/>
                </a:cubicBezTo>
                <a:lnTo>
                  <a:pt x="909780" y="526699"/>
                </a:lnTo>
                <a:lnTo>
                  <a:pt x="920633" y="503466"/>
                </a:lnTo>
                <a:cubicBezTo>
                  <a:pt x="933496" y="484276"/>
                  <a:pt x="948550" y="466276"/>
                  <a:pt x="963032" y="447990"/>
                </a:cubicBezTo>
                <a:cubicBezTo>
                  <a:pt x="990473" y="413706"/>
                  <a:pt x="1012958" y="376755"/>
                  <a:pt x="1033920" y="338659"/>
                </a:cubicBezTo>
                <a:cubicBezTo>
                  <a:pt x="1080796" y="251804"/>
                  <a:pt x="1130342" y="170663"/>
                  <a:pt x="1197798" y="98284"/>
                </a:cubicBezTo>
                <a:cubicBezTo>
                  <a:pt x="1229430" y="63999"/>
                  <a:pt x="1262969" y="30857"/>
                  <a:pt x="1298794" y="0"/>
                </a:cubicBezTo>
                <a:lnTo>
                  <a:pt x="1269448" y="0"/>
                </a:lnTo>
                <a:cubicBezTo>
                  <a:pt x="1235909" y="29715"/>
                  <a:pt x="1204277" y="61333"/>
                  <a:pt x="1174550" y="94093"/>
                </a:cubicBezTo>
                <a:cubicBezTo>
                  <a:pt x="1108237" y="167616"/>
                  <a:pt x="1060216" y="248757"/>
                  <a:pt x="1012958" y="335231"/>
                </a:cubicBezTo>
                <a:cubicBezTo>
                  <a:pt x="988567" y="379802"/>
                  <a:pt x="960365" y="419801"/>
                  <a:pt x="928732" y="459419"/>
                </a:cubicBezTo>
                <a:cubicBezTo>
                  <a:pt x="903578" y="490656"/>
                  <a:pt x="881855" y="522275"/>
                  <a:pt x="871946" y="561893"/>
                </a:cubicBezTo>
                <a:lnTo>
                  <a:pt x="872167" y="562305"/>
                </a:lnTo>
                <a:lnTo>
                  <a:pt x="871684" y="563625"/>
                </a:lnTo>
                <a:cubicBezTo>
                  <a:pt x="872160" y="565643"/>
                  <a:pt x="873660" y="567583"/>
                  <a:pt x="875661" y="569083"/>
                </a:cubicBezTo>
                <a:lnTo>
                  <a:pt x="875804" y="569092"/>
                </a:lnTo>
                <a:lnTo>
                  <a:pt x="876234" y="569893"/>
                </a:lnTo>
                <a:cubicBezTo>
                  <a:pt x="879187" y="571702"/>
                  <a:pt x="882998" y="572560"/>
                  <a:pt x="885666" y="572178"/>
                </a:cubicBezTo>
                <a:cubicBezTo>
                  <a:pt x="1058692" y="548560"/>
                  <a:pt x="1203134" y="408373"/>
                  <a:pt x="1311751" y="281899"/>
                </a:cubicBezTo>
                <a:cubicBezTo>
                  <a:pt x="1365107" y="219424"/>
                  <a:pt x="1414651" y="153140"/>
                  <a:pt x="1457717" y="83046"/>
                </a:cubicBezTo>
                <a:cubicBezTo>
                  <a:pt x="1474486" y="55999"/>
                  <a:pt x="1490112" y="28190"/>
                  <a:pt x="1505357" y="0"/>
                </a:cubicBezTo>
                <a:close/>
                <a:moveTo>
                  <a:pt x="1661232" y="0"/>
                </a:moveTo>
                <a:lnTo>
                  <a:pt x="1642938" y="0"/>
                </a:lnTo>
                <a:cubicBezTo>
                  <a:pt x="1648178" y="52190"/>
                  <a:pt x="1651275" y="104760"/>
                  <a:pt x="1653240" y="157515"/>
                </a:cubicBezTo>
                <a:lnTo>
                  <a:pt x="1654439" y="211662"/>
                </a:lnTo>
                <a:lnTo>
                  <a:pt x="1549852" y="311850"/>
                </a:lnTo>
                <a:cubicBezTo>
                  <a:pt x="1516886" y="348278"/>
                  <a:pt x="1485920" y="386658"/>
                  <a:pt x="1455431" y="425514"/>
                </a:cubicBezTo>
                <a:cubicBezTo>
                  <a:pt x="1394072" y="503227"/>
                  <a:pt x="1327758" y="577130"/>
                  <a:pt x="1268685" y="656366"/>
                </a:cubicBezTo>
                <a:cubicBezTo>
                  <a:pt x="1211518" y="733698"/>
                  <a:pt x="1165785" y="815602"/>
                  <a:pt x="1127673" y="903600"/>
                </a:cubicBezTo>
                <a:cubicBezTo>
                  <a:pt x="1091849" y="987026"/>
                  <a:pt x="1046115" y="1071596"/>
                  <a:pt x="1050688" y="1164927"/>
                </a:cubicBezTo>
                <a:cubicBezTo>
                  <a:pt x="1051069" y="1171023"/>
                  <a:pt x="1061360" y="1175975"/>
                  <a:pt x="1066314" y="1172546"/>
                </a:cubicBezTo>
                <a:cubicBezTo>
                  <a:pt x="1105188" y="1145118"/>
                  <a:pt x="1133389" y="1108928"/>
                  <a:pt x="1162735" y="1072358"/>
                </a:cubicBezTo>
                <a:cubicBezTo>
                  <a:pt x="1195892" y="1031216"/>
                  <a:pt x="1231717" y="998836"/>
                  <a:pt x="1275546" y="969122"/>
                </a:cubicBezTo>
                <a:cubicBezTo>
                  <a:pt x="1361677" y="911219"/>
                  <a:pt x="1439043" y="843792"/>
                  <a:pt x="1503451" y="761888"/>
                </a:cubicBezTo>
                <a:cubicBezTo>
                  <a:pt x="1563286" y="685700"/>
                  <a:pt x="1604542" y="597416"/>
                  <a:pt x="1631506" y="504370"/>
                </a:cubicBezTo>
                <a:lnTo>
                  <a:pt x="1657888" y="380386"/>
                </a:lnTo>
                <a:lnTo>
                  <a:pt x="1659552" y="474687"/>
                </a:lnTo>
                <a:cubicBezTo>
                  <a:pt x="1661041" y="527394"/>
                  <a:pt x="1663423" y="579893"/>
                  <a:pt x="1667710" y="631987"/>
                </a:cubicBezTo>
                <a:lnTo>
                  <a:pt x="1674479" y="686760"/>
                </a:lnTo>
                <a:lnTo>
                  <a:pt x="1680381" y="685064"/>
                </a:lnTo>
                <a:lnTo>
                  <a:pt x="1674681" y="688396"/>
                </a:lnTo>
                <a:lnTo>
                  <a:pt x="1674479" y="686760"/>
                </a:lnTo>
                <a:lnTo>
                  <a:pt x="1674189" y="686843"/>
                </a:lnTo>
                <a:lnTo>
                  <a:pt x="1673621" y="689016"/>
                </a:lnTo>
                <a:lnTo>
                  <a:pt x="1673428" y="689129"/>
                </a:lnTo>
                <a:lnTo>
                  <a:pt x="1673402" y="689852"/>
                </a:lnTo>
                <a:lnTo>
                  <a:pt x="1639175" y="820745"/>
                </a:lnTo>
                <a:cubicBezTo>
                  <a:pt x="1628742" y="865696"/>
                  <a:pt x="1619118" y="910838"/>
                  <a:pt x="1609019" y="955789"/>
                </a:cubicBezTo>
                <a:cubicBezTo>
                  <a:pt x="1592631" y="1028931"/>
                  <a:pt x="1574719" y="1098263"/>
                  <a:pt x="1570526" y="1172928"/>
                </a:cubicBezTo>
                <a:cubicBezTo>
                  <a:pt x="1566335" y="1243783"/>
                  <a:pt x="1564047" y="1315401"/>
                  <a:pt x="1569383" y="1386257"/>
                </a:cubicBezTo>
                <a:cubicBezTo>
                  <a:pt x="1576243" y="1483397"/>
                  <a:pt x="1628456" y="1562633"/>
                  <a:pt x="1666567" y="1649869"/>
                </a:cubicBezTo>
                <a:cubicBezTo>
                  <a:pt x="1708490" y="1745106"/>
                  <a:pt x="1736692" y="1846437"/>
                  <a:pt x="1783950" y="1939388"/>
                </a:cubicBezTo>
                <a:cubicBezTo>
                  <a:pt x="1785284" y="1942054"/>
                  <a:pt x="1788905" y="1944625"/>
                  <a:pt x="1792573" y="1945530"/>
                </a:cubicBezTo>
                <a:lnTo>
                  <a:pt x="1794651" y="1944630"/>
                </a:lnTo>
                <a:lnTo>
                  <a:pt x="1796003" y="1945292"/>
                </a:lnTo>
                <a:cubicBezTo>
                  <a:pt x="1798266" y="1944911"/>
                  <a:pt x="1800255" y="1943864"/>
                  <a:pt x="1801368" y="1942173"/>
                </a:cubicBezTo>
                <a:lnTo>
                  <a:pt x="1801376" y="1941719"/>
                </a:lnTo>
                <a:lnTo>
                  <a:pt x="1801482" y="1941673"/>
                </a:lnTo>
                <a:cubicBezTo>
                  <a:pt x="1850264" y="1819009"/>
                  <a:pt x="1888375" y="1675393"/>
                  <a:pt x="1883421" y="1542444"/>
                </a:cubicBezTo>
                <a:cubicBezTo>
                  <a:pt x="1878466" y="1415589"/>
                  <a:pt x="1842642" y="1286830"/>
                  <a:pt x="1807579" y="1165309"/>
                </a:cubicBezTo>
                <a:cubicBezTo>
                  <a:pt x="1789286" y="1101691"/>
                  <a:pt x="1766419" y="1039217"/>
                  <a:pt x="1748506" y="975218"/>
                </a:cubicBezTo>
                <a:cubicBezTo>
                  <a:pt x="1723353" y="886458"/>
                  <a:pt x="1705059" y="795412"/>
                  <a:pt x="1694007" y="703985"/>
                </a:cubicBezTo>
                <a:cubicBezTo>
                  <a:pt x="1688767" y="660463"/>
                  <a:pt x="1685170" y="616844"/>
                  <a:pt x="1682633" y="573167"/>
                </a:cubicBezTo>
                <a:lnTo>
                  <a:pt x="1681520" y="544028"/>
                </a:lnTo>
                <a:lnTo>
                  <a:pt x="1714683" y="613653"/>
                </a:lnTo>
                <a:cubicBezTo>
                  <a:pt x="1734977" y="647700"/>
                  <a:pt x="1757844" y="680366"/>
                  <a:pt x="1780902" y="711984"/>
                </a:cubicBezTo>
                <a:cubicBezTo>
                  <a:pt x="1830065" y="779031"/>
                  <a:pt x="1883040" y="844172"/>
                  <a:pt x="1939445" y="905504"/>
                </a:cubicBezTo>
                <a:cubicBezTo>
                  <a:pt x="2000804" y="971788"/>
                  <a:pt x="2072835" y="1023596"/>
                  <a:pt x="2138768" y="1084929"/>
                </a:cubicBezTo>
                <a:cubicBezTo>
                  <a:pt x="2198984" y="1140546"/>
                  <a:pt x="2254246" y="1204545"/>
                  <a:pt x="2331611" y="1236544"/>
                </a:cubicBezTo>
                <a:cubicBezTo>
                  <a:pt x="2336947" y="1238830"/>
                  <a:pt x="2346475" y="1237306"/>
                  <a:pt x="2344569" y="1229306"/>
                </a:cubicBezTo>
                <a:cubicBezTo>
                  <a:pt x="2309507" y="1065881"/>
                  <a:pt x="2196316" y="927979"/>
                  <a:pt x="2086174" y="807221"/>
                </a:cubicBezTo>
                <a:cubicBezTo>
                  <a:pt x="1997851" y="710080"/>
                  <a:pt x="1898808" y="630081"/>
                  <a:pt x="1789369" y="562083"/>
                </a:cubicBezTo>
                <a:lnTo>
                  <a:pt x="1679829" y="499800"/>
                </a:lnTo>
                <a:lnTo>
                  <a:pt x="1677619" y="441991"/>
                </a:lnTo>
                <a:lnTo>
                  <a:pt x="1673474" y="222286"/>
                </a:lnTo>
                <a:lnTo>
                  <a:pt x="1673809" y="218281"/>
                </a:lnTo>
                <a:lnTo>
                  <a:pt x="1673520" y="217975"/>
                </a:lnTo>
                <a:lnTo>
                  <a:pt x="1673398" y="218285"/>
                </a:lnTo>
                <a:lnTo>
                  <a:pt x="1673390" y="217836"/>
                </a:lnTo>
                <a:lnTo>
                  <a:pt x="1673520" y="217975"/>
                </a:lnTo>
                <a:lnTo>
                  <a:pt x="1674125" y="216435"/>
                </a:lnTo>
                <a:lnTo>
                  <a:pt x="1673343" y="215371"/>
                </a:lnTo>
                <a:lnTo>
                  <a:pt x="1672665" y="179425"/>
                </a:lnTo>
                <a:cubicBezTo>
                  <a:pt x="1670760" y="119617"/>
                  <a:pt x="1667329" y="59428"/>
                  <a:pt x="1661232" y="0"/>
                </a:cubicBezTo>
                <a:close/>
                <a:moveTo>
                  <a:pt x="3038960" y="0"/>
                </a:moveTo>
                <a:lnTo>
                  <a:pt x="3011139" y="0"/>
                </a:lnTo>
                <a:lnTo>
                  <a:pt x="3009995" y="3809"/>
                </a:lnTo>
                <a:cubicBezTo>
                  <a:pt x="2968835" y="132568"/>
                  <a:pt x="2924625" y="259042"/>
                  <a:pt x="2865934" y="380944"/>
                </a:cubicBezTo>
                <a:cubicBezTo>
                  <a:pt x="2811054" y="495227"/>
                  <a:pt x="2747026" y="604178"/>
                  <a:pt x="2679569" y="711604"/>
                </a:cubicBezTo>
                <a:cubicBezTo>
                  <a:pt x="2629548" y="791316"/>
                  <a:pt x="2575882" y="875957"/>
                  <a:pt x="2507318" y="942867"/>
                </a:cubicBezTo>
                <a:lnTo>
                  <a:pt x="2456430" y="984266"/>
                </a:lnTo>
                <a:lnTo>
                  <a:pt x="2519138" y="812793"/>
                </a:lnTo>
                <a:cubicBezTo>
                  <a:pt x="2583862" y="609797"/>
                  <a:pt x="2629453" y="400373"/>
                  <a:pt x="2712345" y="203806"/>
                </a:cubicBezTo>
                <a:cubicBezTo>
                  <a:pt x="2742072" y="133712"/>
                  <a:pt x="2777897" y="65904"/>
                  <a:pt x="2816008" y="1"/>
                </a:cubicBezTo>
                <a:lnTo>
                  <a:pt x="2783995" y="1"/>
                </a:lnTo>
                <a:cubicBezTo>
                  <a:pt x="2759223" y="44190"/>
                  <a:pt x="2735593" y="88761"/>
                  <a:pt x="2714250" y="134093"/>
                </a:cubicBezTo>
                <a:cubicBezTo>
                  <a:pt x="2654797" y="260567"/>
                  <a:pt x="2613637" y="395040"/>
                  <a:pt x="2575145" y="529513"/>
                </a:cubicBezTo>
                <a:cubicBezTo>
                  <a:pt x="2552277" y="608940"/>
                  <a:pt x="2530268" y="688748"/>
                  <a:pt x="2505829" y="767747"/>
                </a:cubicBezTo>
                <a:lnTo>
                  <a:pt x="2435640" y="963002"/>
                </a:lnTo>
                <a:lnTo>
                  <a:pt x="2432502" y="905278"/>
                </a:lnTo>
                <a:cubicBezTo>
                  <a:pt x="2433793" y="883296"/>
                  <a:pt x="2436704" y="861743"/>
                  <a:pt x="2438705" y="843030"/>
                </a:cubicBezTo>
                <a:cubicBezTo>
                  <a:pt x="2444422" y="793507"/>
                  <a:pt x="2453568" y="743984"/>
                  <a:pt x="2455475" y="694080"/>
                </a:cubicBezTo>
                <a:cubicBezTo>
                  <a:pt x="2461191" y="535226"/>
                  <a:pt x="2474530" y="378658"/>
                  <a:pt x="2516072" y="224757"/>
                </a:cubicBezTo>
                <a:cubicBezTo>
                  <a:pt x="2537033" y="146663"/>
                  <a:pt x="2564854" y="71617"/>
                  <a:pt x="2598392" y="0"/>
                </a:cubicBezTo>
                <a:lnTo>
                  <a:pt x="2569046" y="0"/>
                </a:lnTo>
                <a:cubicBezTo>
                  <a:pt x="2477579" y="207233"/>
                  <a:pt x="2436037" y="433895"/>
                  <a:pt x="2430320" y="663224"/>
                </a:cubicBezTo>
                <a:cubicBezTo>
                  <a:pt x="2428796" y="727604"/>
                  <a:pt x="2417362" y="790839"/>
                  <a:pt x="2411265" y="854839"/>
                </a:cubicBezTo>
                <a:cubicBezTo>
                  <a:pt x="2408788" y="881314"/>
                  <a:pt x="2406025" y="910552"/>
                  <a:pt x="2407740" y="938980"/>
                </a:cubicBezTo>
                <a:lnTo>
                  <a:pt x="2424190" y="994853"/>
                </a:lnTo>
                <a:lnTo>
                  <a:pt x="2421937" y="1001122"/>
                </a:lnTo>
                <a:cubicBezTo>
                  <a:pt x="2419269" y="1007598"/>
                  <a:pt x="2423937" y="1013693"/>
                  <a:pt x="2429940" y="1016598"/>
                </a:cubicBezTo>
                <a:lnTo>
                  <a:pt x="2430628" y="1016718"/>
                </a:lnTo>
                <a:lnTo>
                  <a:pt x="2431083" y="1018264"/>
                </a:lnTo>
                <a:cubicBezTo>
                  <a:pt x="2434513" y="1023215"/>
                  <a:pt x="2444041" y="1026263"/>
                  <a:pt x="2449377" y="1022834"/>
                </a:cubicBezTo>
                <a:cubicBezTo>
                  <a:pt x="2538557" y="963789"/>
                  <a:pt x="2604109" y="875028"/>
                  <a:pt x="2662801" y="787031"/>
                </a:cubicBezTo>
                <a:cubicBezTo>
                  <a:pt x="2731401" y="683414"/>
                  <a:pt x="2795809" y="575988"/>
                  <a:pt x="2853357" y="465513"/>
                </a:cubicBezTo>
                <a:cubicBezTo>
                  <a:pt x="2917384" y="342468"/>
                  <a:pt x="2969216" y="214852"/>
                  <a:pt x="3012282" y="82664"/>
                </a:cubicBezTo>
                <a:cubicBezTo>
                  <a:pt x="3021047" y="55236"/>
                  <a:pt x="3030194" y="27808"/>
                  <a:pt x="3038960" y="0"/>
                </a:cubicBezTo>
                <a:close/>
              </a:path>
            </a:pathLst>
          </a:cu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5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18637" r="25210" b="18036"/>
          <a:stretch/>
        </p:blipFill>
        <p:spPr bwMode="auto">
          <a:xfrm>
            <a:off x="2521527" y="166254"/>
            <a:ext cx="7314105" cy="651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9835632" y="6165273"/>
            <a:ext cx="2190113" cy="5115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631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1065CAF-2731-BFB0-3FC4-CC9604D2E49B}"/>
              </a:ext>
            </a:extLst>
          </p:cNvPr>
          <p:cNvSpPr/>
          <p:nvPr/>
        </p:nvSpPr>
        <p:spPr>
          <a:xfrm>
            <a:off x="0" y="-27386"/>
            <a:ext cx="12192000" cy="105436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771F682-996D-3BAD-9667-9AA7EDD499ED}"/>
              </a:ext>
            </a:extLst>
          </p:cNvPr>
          <p:cNvSpPr txBox="1"/>
          <p:nvPr/>
        </p:nvSpPr>
        <p:spPr>
          <a:xfrm>
            <a:off x="872836" y="-50238"/>
            <a:ext cx="104212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กำหนดการตรวจราชการกรณีปกติ ระดับกระทรวงสาธารณสุข รอบที่ ๑ ปีงบประมาณ ๒๕๖๖ </a:t>
            </a:r>
            <a:br>
              <a:rPr lang="th-TH" sz="32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จังหวัดเพชรบูรณ์ วันที่ ๒๒ – ๒๔ มีนาคม ๒๕๖๖</a:t>
            </a:r>
            <a:endParaRPr lang="en-US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035636" y="6262255"/>
            <a:ext cx="4059382" cy="471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7" t="26004" r="12565" b="12616"/>
          <a:stretch/>
        </p:blipFill>
        <p:spPr bwMode="auto">
          <a:xfrm>
            <a:off x="1103104" y="1177637"/>
            <a:ext cx="10315667" cy="520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2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035636" y="6262255"/>
            <a:ext cx="4059382" cy="471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11174" r="21416" b="16477"/>
          <a:stretch/>
        </p:blipFill>
        <p:spPr bwMode="auto">
          <a:xfrm>
            <a:off x="1614054" y="-2"/>
            <a:ext cx="9091441" cy="673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035636" y="6262255"/>
            <a:ext cx="4059382" cy="4710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14962" r="21097" b="20644"/>
          <a:stretch/>
        </p:blipFill>
        <p:spPr bwMode="auto">
          <a:xfrm>
            <a:off x="1579415" y="124686"/>
            <a:ext cx="9346117" cy="651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1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สี่เหลี่ยมผืนผ้า 105">
            <a:extLst>
              <a:ext uri="{FF2B5EF4-FFF2-40B4-BE49-F238E27FC236}">
                <a16:creationId xmlns:a16="http://schemas.microsoft.com/office/drawing/2014/main" id="{10D6F887-9E04-94BB-0A1F-B6B5A68DBC87}"/>
              </a:ext>
            </a:extLst>
          </p:cNvPr>
          <p:cNvSpPr/>
          <p:nvPr/>
        </p:nvSpPr>
        <p:spPr>
          <a:xfrm>
            <a:off x="0" y="-27386"/>
            <a:ext cx="12192000" cy="10121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"/>
          <a:stretch/>
        </p:blipFill>
        <p:spPr bwMode="auto">
          <a:xfrm>
            <a:off x="1065914" y="-27386"/>
            <a:ext cx="10060172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0972800" y="6206836"/>
            <a:ext cx="1122218" cy="4849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208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59" y="-20782"/>
            <a:ext cx="73791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9760152" y="6165273"/>
            <a:ext cx="2307157" cy="5541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277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06" y="1068104"/>
            <a:ext cx="5263423" cy="526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9018" y="12469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เอกสารประกอบการตรวจราชการ ปีงบประมาณ 2566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69381" y="6109854"/>
            <a:ext cx="4184073" cy="6373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18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C8133CF-E934-413F-AA7C-11C2B18DF403}">
  <we:reference id="wa200001396" version="4.1.3.0" store="th-TH" storeType="OMEX"/>
  <we:alternateReferences>
    <we:reference id="wa200001396" version="4.1.3.0" store="WA20000139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</TotalTime>
  <Words>781</Words>
  <Application>Microsoft Office PowerPoint</Application>
  <PresentationFormat>แบบจอกว้าง</PresentationFormat>
  <Paragraphs>107</Paragraphs>
  <Slides>8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Raleway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Advice Chondaen</dc:creator>
  <cp:lastModifiedBy>SSJ-Witchuda</cp:lastModifiedBy>
  <cp:revision>181</cp:revision>
  <dcterms:created xsi:type="dcterms:W3CDTF">2022-06-22T06:10:43Z</dcterms:created>
  <dcterms:modified xsi:type="dcterms:W3CDTF">2023-02-23T02:43:17Z</dcterms:modified>
</cp:coreProperties>
</file>