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56" r:id="rId2"/>
    <p:sldId id="263" r:id="rId3"/>
    <p:sldId id="264" r:id="rId4"/>
    <p:sldId id="265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33264"/>
    <a:srgbClr val="11751D"/>
    <a:srgbClr val="6C8F1D"/>
    <a:srgbClr val="9ACD29"/>
    <a:srgbClr val="A0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6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8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5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29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5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8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8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0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3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4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E8262-0A11-4302-8F06-686BAADECA6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E9ED21-D94D-453A-9568-FB579B70E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5FA365B-A7FE-F405-3ECE-C9EA9B83E274}"/>
              </a:ext>
            </a:extLst>
          </p:cNvPr>
          <p:cNvSpPr/>
          <p:nvPr/>
        </p:nvSpPr>
        <p:spPr>
          <a:xfrm>
            <a:off x="701964" y="2567489"/>
            <a:ext cx="1092942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4.2.13.การรับการตรวจเยี่ยมสถานีอนามัยเฉลิมพระเกียรติ 60 พรรษา </a:t>
            </a:r>
          </a:p>
          <a:p>
            <a:pPr algn="ctr"/>
            <a:r>
              <a:rPr lang="th-TH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นวมินทราชินี ปี 2566</a:t>
            </a:r>
            <a:endParaRPr lang="th-TH" sz="4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C46B82A-1115-91A2-C727-155B25AD5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43" y="229554"/>
            <a:ext cx="1469877" cy="1473072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CC4292E-E0F0-6F97-41C3-077EC9909226}"/>
              </a:ext>
            </a:extLst>
          </p:cNvPr>
          <p:cNvSpPr/>
          <p:nvPr/>
        </p:nvSpPr>
        <p:spPr>
          <a:xfrm>
            <a:off x="3583709" y="5708072"/>
            <a:ext cx="5393661" cy="9528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กลุ่มงานพัฒนายุทธศาสตร์สาธารณสุข</a:t>
            </a:r>
            <a:endParaRPr lang="en-US" sz="2000" b="1" cap="none" spc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h-TH" sz="2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สำนักงานสาธารณสุขจังหวัดเพชรบูรณ์</a:t>
            </a:r>
          </a:p>
        </p:txBody>
      </p:sp>
      <p:pic>
        <p:nvPicPr>
          <p:cNvPr id="1028" name="Picture 4" descr="ชมรมสถานีอนามัยเฉลิมพระเกียรติ ๖๐ พรรษา นวมินทราชีนี : ประวัติความเป็นมา">
            <a:extLst>
              <a:ext uri="{FF2B5EF4-FFF2-40B4-BE49-F238E27FC236}">
                <a16:creationId xmlns:a16="http://schemas.microsoft.com/office/drawing/2014/main" id="{05131A81-51B1-8C63-35CA-3889C1E4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98" y="135571"/>
            <a:ext cx="1310222" cy="166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3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F02E239-AD5C-B0CF-3CE8-6E754661D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10" b="66909"/>
          <a:stretch/>
        </p:blipFill>
        <p:spPr>
          <a:xfrm>
            <a:off x="596523" y="3302490"/>
            <a:ext cx="11034863" cy="2177937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BC63AAB-B06D-710D-D5A3-2557B409E261}"/>
              </a:ext>
            </a:extLst>
          </p:cNvPr>
          <p:cNvSpPr/>
          <p:nvPr/>
        </p:nvSpPr>
        <p:spPr>
          <a:xfrm>
            <a:off x="515389" y="780253"/>
            <a:ext cx="1111599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กำหนดการเดินทางตรวจเยี่ยมสถานีอนามัยเฉลิมพระเกียรติฯ </a:t>
            </a:r>
          </a:p>
          <a:p>
            <a:pPr algn="ctr"/>
            <a:r>
              <a:rPr lang="th-TH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บ้านงิ้วงาม ตำบลลานบ่า อำเภอหล่มสัก ปี 2566</a:t>
            </a:r>
            <a:endParaRPr lang="th-TH" sz="4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99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60FCFB5-0E99-9DAE-0A17-7A087C43FB5D}"/>
              </a:ext>
            </a:extLst>
          </p:cNvPr>
          <p:cNvSpPr txBox="1"/>
          <p:nvPr/>
        </p:nvSpPr>
        <p:spPr>
          <a:xfrm>
            <a:off x="1100051" y="764671"/>
            <a:ext cx="99918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กำหนดการเดินทางตรวจเยี่ยมสถานีอนามัยเฉลิมพระเกียรติ 60 พรรษา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นวมินทราชินี ปี 2566 (ต่อ)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6A939BE-1A6E-3582-134D-D835A8C2F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91" r="2386"/>
          <a:stretch/>
        </p:blipFill>
        <p:spPr>
          <a:xfrm>
            <a:off x="365391" y="2211185"/>
            <a:ext cx="4813437" cy="464681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5BF40F1-9AF7-F92C-E3B2-6A0E4A253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5" t="14061" r="4367"/>
          <a:stretch/>
        </p:blipFill>
        <p:spPr>
          <a:xfrm>
            <a:off x="6192982" y="2211185"/>
            <a:ext cx="5436523" cy="464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0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A2CF5AC-71D1-703D-FD31-A8761F780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6" r="7119" b="12121"/>
          <a:stretch/>
        </p:blipFill>
        <p:spPr>
          <a:xfrm>
            <a:off x="2514103" y="1637606"/>
            <a:ext cx="6862653" cy="5220393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553E58B-FD25-E2D1-2120-6BA22F661794}"/>
              </a:ext>
            </a:extLst>
          </p:cNvPr>
          <p:cNvSpPr/>
          <p:nvPr/>
        </p:nvSpPr>
        <p:spPr>
          <a:xfrm>
            <a:off x="440574" y="331366"/>
            <a:ext cx="1111599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รายนามคณะตรวจเยี่ยมสถานีอนามัยเฉลิมพระเกียรติ บ้านงิ้วงาม ตำบลลานบ่า อำเภอหล่มสัก ปี 2566 </a:t>
            </a:r>
            <a:endParaRPr lang="th-TH" sz="4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008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553E58B-FD25-E2D1-2120-6BA22F661794}"/>
              </a:ext>
            </a:extLst>
          </p:cNvPr>
          <p:cNvSpPr/>
          <p:nvPr/>
        </p:nvSpPr>
        <p:spPr>
          <a:xfrm>
            <a:off x="124691" y="331366"/>
            <a:ext cx="11937075" cy="13696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5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วาระการประชุม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ตรวจเยี่ยมสถานีอนามัยเฉลิมพระเกียรติ บ้านงิ้วงาม ตำบลลานบ่า อำเภอหล่มสัก ปี 2566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813F3DC-F1D9-7C02-7FC2-949BCBC87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94" b="7551"/>
          <a:stretch/>
        </p:blipFill>
        <p:spPr>
          <a:xfrm>
            <a:off x="3020537" y="1562793"/>
            <a:ext cx="5512967" cy="4896196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6AF56FB-8E8A-1F8A-47DB-5F7F747AED63}"/>
              </a:ext>
            </a:extLst>
          </p:cNvPr>
          <p:cNvSpPr/>
          <p:nvPr/>
        </p:nvSpPr>
        <p:spPr>
          <a:xfrm>
            <a:off x="124691" y="6278840"/>
            <a:ext cx="1193707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** </a:t>
            </a:r>
            <a:r>
              <a:rPr kumimoji="0" lang="th-TH" sz="250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รายละเอียดการเตรียมรับการตรวจเยี่ยมสถานีอนามัยเฉลิมพระเกียรติฯ บ้านงิ้วงาม จะมีหนังสือแจ้งเพื่อซักซ้อมความพร้อม อีกครั้ง </a:t>
            </a:r>
          </a:p>
        </p:txBody>
      </p:sp>
    </p:spTree>
    <p:extLst>
      <p:ext uri="{BB962C8B-B14F-4D97-AF65-F5344CB8AC3E}">
        <p14:creationId xmlns:p14="http://schemas.microsoft.com/office/powerpoint/2010/main" val="2697326473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</TotalTime>
  <Words>137</Words>
  <Application>Microsoft Office PowerPoint</Application>
  <PresentationFormat>แบบจอกว้าง</PresentationFormat>
  <Paragraphs>12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Arial</vt:lpstr>
      <vt:lpstr>Tahoma</vt:lpstr>
      <vt:lpstr>TH Sarabun New</vt:lpstr>
      <vt:lpstr>Trebuchet MS</vt:lpstr>
      <vt:lpstr>Wingdings 3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SSJ-Witchuda</cp:lastModifiedBy>
  <cp:revision>20</cp:revision>
  <dcterms:created xsi:type="dcterms:W3CDTF">2023-02-22T06:33:12Z</dcterms:created>
  <dcterms:modified xsi:type="dcterms:W3CDTF">2023-02-27T09:38:13Z</dcterms:modified>
</cp:coreProperties>
</file>