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3" r:id="rId1"/>
  </p:sldMasterIdLst>
  <p:notesMasterIdLst>
    <p:notesMasterId r:id="rId5"/>
  </p:notesMasterIdLst>
  <p:sldIdLst>
    <p:sldId id="276" r:id="rId2"/>
    <p:sldId id="516" r:id="rId3"/>
    <p:sldId id="531" r:id="rId4"/>
  </p:sldIdLst>
  <p:sldSz cx="9144000" cy="5715000" type="screen16x10"/>
  <p:notesSz cx="6888163" cy="10018713"/>
  <p:embeddedFontLst>
    <p:embeddedFont>
      <p:font typeface="Angsana New" panose="02020603050405020304" pitchFamily="18" charset="-34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FF"/>
    <a:srgbClr val="FF9797"/>
    <a:srgbClr val="FF3399"/>
    <a:srgbClr val="FF0066"/>
    <a:srgbClr val="003300"/>
    <a:srgbClr val="000000"/>
    <a:srgbClr val="FF6699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3197" autoAdjust="0"/>
  </p:normalViewPr>
  <p:slideViewPr>
    <p:cSldViewPr snapToGrid="0">
      <p:cViewPr varScale="1">
        <p:scale>
          <a:sx n="127" d="100"/>
          <a:sy n="127" d="100"/>
        </p:scale>
        <p:origin x="1014" y="126"/>
      </p:cViewPr>
      <p:guideLst>
        <p:guide orient="horz" pos="2160"/>
        <p:guide pos="2880"/>
        <p:guide orient="horz" pos="180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l">
              <a:defRPr sz="1300">
                <a:cs typeface="Angsana New" pitchFamily="18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r">
              <a:defRPr sz="1300">
                <a:cs typeface="Angsana New" pitchFamily="18" charset="-34"/>
              </a:defRPr>
            </a:lvl1pPr>
          </a:lstStyle>
          <a:p>
            <a:fld id="{7AAC8261-0E5D-48ED-AA02-B6DDB2CD02EB}" type="datetimeFigureOut">
              <a:rPr lang="th-TH" smtClean="0"/>
              <a:pPr/>
              <a:t>27/02/66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752475"/>
            <a:ext cx="6007100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8" tIns="48300" rIns="96598" bIns="4830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598" tIns="48300" rIns="96598" bIns="48300" rtlCol="0"/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l">
              <a:defRPr sz="1300">
                <a:cs typeface="Angsana New" pitchFamily="18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r">
              <a:defRPr sz="1300">
                <a:cs typeface="Angsana New" pitchFamily="18" charset="-34"/>
              </a:defRPr>
            </a:lvl1pPr>
          </a:lstStyle>
          <a:p>
            <a:fld id="{9724CE91-B45C-4A59-8FBE-C0ED21E53B45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7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75377"/>
            <a:ext cx="77724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28873"/>
            <a:ext cx="20574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28873"/>
            <a:ext cx="60198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6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55" y="307730"/>
            <a:ext cx="263295" cy="304271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>
                <a:solidFill>
                  <a:prstClr val="white"/>
                </a:solidFill>
              </a:rPr>
              <a:pPr/>
              <a:t>‹#›</a:t>
            </a:fld>
            <a:endParaRPr lang="en-U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333504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333504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3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47" y="1279264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4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5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4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15" y="227546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27548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1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472800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333504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529697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27/02/66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529697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529697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ngsana New" pitchFamily="18" charset="-34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7620000" cy="5715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46890" y="817274"/>
            <a:ext cx="5476554" cy="1000274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526" y="1817548"/>
            <a:ext cx="311264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333" b="1" dirty="0"/>
              <a:t>เรื่อง.....เพื่อพิจารณา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058231" y="444136"/>
            <a:ext cx="5476554" cy="1000274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6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345659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DDCCDB28-D0F7-6AC1-22F6-6D7599FB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1"/>
            <a:ext cx="9144000" cy="57078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584" y="1370304"/>
            <a:ext cx="7834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prstClr val="black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การจัดสรรค่าบริการทางการแพทย์ค่าใช้จ่ายสูงของหน่วยบริการจังหวัดเพชรบูรณ์</a:t>
            </a:r>
            <a:r>
              <a:rPr lang="th-TH" sz="4000" b="1" dirty="0">
                <a:effectLst/>
                <a:ea typeface="Calibri" panose="020F0502020204030204" pitchFamily="34" charset="0"/>
                <a:cs typeface="+mj-cs"/>
              </a:rPr>
              <a:t>ค่าใช้จ่ายสูง</a:t>
            </a:r>
            <a:r>
              <a:rPr lang="th-TH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ปีงบประมาณ  2566 ไตรมาสที่ 1/2566  (1 ตุลาคม-31 ธันวาคม 2565)</a:t>
            </a:r>
            <a:endParaRPr lang="th-TH" sz="6000" b="1" dirty="0">
              <a:solidFill>
                <a:srgbClr val="FF0000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558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5E2EB756-4B90-8EF9-34E5-8F428F42A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0154"/>
            <a:ext cx="9144000" cy="4614719"/>
          </a:xfrm>
          <a:prstGeom prst="rect">
            <a:avLst/>
          </a:prstGeom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D633AE3-FCF1-88E4-C587-EBBFB1F34D51}"/>
              </a:ext>
            </a:extLst>
          </p:cNvPr>
          <p:cNvSpPr txBox="1"/>
          <p:nvPr/>
        </p:nvSpPr>
        <p:spPr>
          <a:xfrm>
            <a:off x="244763" y="197656"/>
            <a:ext cx="87606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cs typeface="+mj-cs"/>
              </a:rPr>
              <a:t>การจัดสรรค่าบริการทางการแพทย์ค่าใช้จ่ายสูงของหน่วยบริการจังหวัดเพชรบูรณ์ค่าใช้จ่ายสูง </a:t>
            </a:r>
          </a:p>
          <a:p>
            <a:r>
              <a:rPr lang="th-TH" sz="2000" b="1" dirty="0">
                <a:solidFill>
                  <a:schemeClr val="accent3">
                    <a:lumMod val="75000"/>
                  </a:schemeClr>
                </a:solidFill>
                <a:effectLst/>
                <a:ea typeface="Calibri" panose="020F0502020204030204" pitchFamily="34" charset="0"/>
                <a:cs typeface="+mj-cs"/>
              </a:rPr>
              <a:t>ปีงบประมาณ  2566 ไตรมาสที่ 1/2566  (1 ตุลาคม-31 ธันวาคม 2565)</a:t>
            </a:r>
            <a:endParaRPr lang="th-TH" sz="20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590946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12272</TotalTime>
  <Words>63</Words>
  <Application>Microsoft Office PowerPoint</Application>
  <PresentationFormat>นำเสนอทางหน้าจอ (16:10)</PresentationFormat>
  <Paragraphs>5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Calibri</vt:lpstr>
      <vt:lpstr>Arial</vt:lpstr>
      <vt:lpstr>Angsana New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 : ร้อยละความสำเร็จของส่วนราชการในสังกัดสำนักงานปลัดกระทรวงสาธารณสุขที่ดำเนินการพัฒนาคุณภาพการบริหารจัดการภาครัฐผ่านเกณฑ์ที่กำหนด</dc:title>
  <dc:creator>Admin</dc:creator>
  <cp:lastModifiedBy>SSJ-Witchuda</cp:lastModifiedBy>
  <cp:revision>1054</cp:revision>
  <cp:lastPrinted>2022-05-02T04:43:34Z</cp:lastPrinted>
  <dcterms:created xsi:type="dcterms:W3CDTF">2020-01-27T08:50:32Z</dcterms:created>
  <dcterms:modified xsi:type="dcterms:W3CDTF">2023-02-27T07:13:35Z</dcterms:modified>
</cp:coreProperties>
</file>