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5143500" type="screen16x9"/>
  <p:notesSz cx="6888163" cy="10018713"/>
  <p:embeddedFontLst>
    <p:embeddedFont>
      <p:font typeface="Angsana New" pitchFamily="18" charset="-34"/>
      <p:regular r:id="rId5"/>
      <p:bold r:id="rId6"/>
      <p:italic r:id="rId7"/>
      <p:boldItalic r:id="rId8"/>
    </p:embeddedFont>
    <p:embeddedFont>
      <p:font typeface="Cordia New" pitchFamily="34" charset="-34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80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09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341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79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146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22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1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3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470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14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22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C490B-923B-4E92-A1D9-2F1C8A5494FB}" type="datetimeFigureOut">
              <a:rPr lang="th-TH" smtClean="0"/>
              <a:t>09/05/66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874D-E475-439F-9F4B-60B1F56DC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45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2779" y="41599"/>
            <a:ext cx="8714800" cy="5143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pc="-80" dirty="0" smtClean="0">
                <a:latin typeface="Angsana New" pitchFamily="18" charset="-34"/>
                <a:cs typeface="Angsana New" pitchFamily="18" charset="-34"/>
              </a:rPr>
              <a:t>การประชุมติดตามสนับสนุนการดำเนินการวินิจฉัยรักษา</a:t>
            </a:r>
            <a:r>
              <a:rPr lang="en-US" b="1" spc="-80" dirty="0" smtClean="0">
                <a:latin typeface="Angsana New" pitchFamily="18" charset="-34"/>
                <a:cs typeface="Angsana New" pitchFamily="18" charset="-34"/>
              </a:rPr>
              <a:t> HCV </a:t>
            </a:r>
            <a:r>
              <a:rPr lang="th-TH" b="1" spc="-8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วันที่ 8 พฤษภาคม 2566)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3333750"/>
            <a:ext cx="618475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ปรับแนวทางเกี่ยวกับการรักษา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HCV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ดังนี้</a:t>
            </a:r>
          </a:p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1. สีเขียวหรือเหลือง ไม่ต้อง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US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ก่อนการรักษา</a:t>
            </a:r>
          </a:p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2. สามารถจ่ายยา 3 เดือนได้ทีเดียวถ้ามั่นใจว่า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compliance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ดี</a:t>
            </a:r>
          </a:p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3. การติดตาม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SVR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 ต้องให้ครบ 3 เดือนหลังการรักษา อย่าติดตามก่อน (ติดตามหลังได้)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7" name="Picture 5" descr="C:\Users\ssj-saranya\Desktop\S__7036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90550"/>
            <a:ext cx="3631648" cy="26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sj-saranya\Desktop\S__70533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15562"/>
          <a:stretch/>
        </p:blipFill>
        <p:spPr bwMode="auto">
          <a:xfrm>
            <a:off x="4446521" y="590550"/>
            <a:ext cx="4121886" cy="26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j-saranya\Desktop\1683525341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95" y="0"/>
            <a:ext cx="7156305" cy="4953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ลูกศรเชื่อมต่อแบบตรง 4"/>
          <p:cNvCxnSpPr>
            <a:stCxn id="1026" idx="2"/>
          </p:cNvCxnSpPr>
          <p:nvPr/>
        </p:nvCxnSpPr>
        <p:spPr>
          <a:xfrm flipH="1">
            <a:off x="4651447" y="4953612"/>
            <a:ext cx="1" cy="1898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sj-saranya\Desktop\1683525361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73" y="169277"/>
            <a:ext cx="7439025" cy="46751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ลูกศรเชื่อมต่อแบบตรง 6"/>
          <p:cNvCxnSpPr/>
          <p:nvPr/>
        </p:nvCxnSpPr>
        <p:spPr>
          <a:xfrm>
            <a:off x="4800600" y="-20783"/>
            <a:ext cx="0" cy="2285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cs typeface="+mj-cs"/>
              </a:rPr>
              <a:t>(ต่อ)</a:t>
            </a:r>
            <a:endParaRPr lang="th-TH" sz="16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5054" y="4799691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นพ.ธิติ</a:t>
            </a:r>
            <a:r>
              <a:rPr lang="th-TH" sz="1800" dirty="0" err="1" smtClean="0">
                <a:latin typeface="Angsana New" pitchFamily="18" charset="-34"/>
                <a:cs typeface="Angsana New" pitchFamily="18" charset="-34"/>
              </a:rPr>
              <a:t>พนธ์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dirty="0" err="1" smtClean="0">
                <a:latin typeface="Angsana New" pitchFamily="18" charset="-34"/>
                <a:cs typeface="Angsana New" pitchFamily="18" charset="-34"/>
              </a:rPr>
              <a:t>ชาญจ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นะกิจสกุล อา</a:t>
            </a:r>
            <a:r>
              <a:rPr lang="th-TH" sz="1800" dirty="0" err="1" smtClean="0">
                <a:latin typeface="Angsana New" pitchFamily="18" charset="-34"/>
                <a:cs typeface="Angsana New" pitchFamily="18" charset="-34"/>
              </a:rPr>
              <a:t>ยุร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แพทย์ระบบทางเดินอาหาร รพ.พุทธชินราช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00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91</Words>
  <Application>Microsoft Office PowerPoint</Application>
  <PresentationFormat>นำเสนอทางหน้าจอ (16:9)</PresentationFormat>
  <Paragraphs>7</Paragraphs>
  <Slides>3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4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8" baseType="lpstr">
      <vt:lpstr>Arial</vt:lpstr>
      <vt:lpstr>Angsana New</vt:lpstr>
      <vt:lpstr>Cordia New</vt:lpstr>
      <vt:lpstr>Calibri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8</cp:revision>
  <cp:lastPrinted>2023-05-08T06:26:19Z</cp:lastPrinted>
  <dcterms:created xsi:type="dcterms:W3CDTF">2023-05-08T05:53:32Z</dcterms:created>
  <dcterms:modified xsi:type="dcterms:W3CDTF">2023-05-09T01:49:31Z</dcterms:modified>
</cp:coreProperties>
</file>