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6" r:id="rId2"/>
    <p:sldId id="274" r:id="rId3"/>
    <p:sldId id="282" r:id="rId4"/>
    <p:sldId id="281" r:id="rId5"/>
    <p:sldId id="283" r:id="rId6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189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06DB1-9416-4C42-B691-3ED8F1B68EAE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763FE-1162-44A5-BC73-1D57A6A2C6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9171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BB330-F561-461A-81F8-ED1C966A346B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EC25-45FC-45C7-BCDB-7F1331458B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467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39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06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06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39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06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92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384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787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17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93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78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41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517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42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785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242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0542-4586-4431-AD9B-C20FD62E1449}" type="datetimeFigureOut">
              <a:rPr lang="th-TH" smtClean="0"/>
              <a:t>08/05/66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16DE-A66D-405D-A126-B050B7EB64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646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421867" y="980728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th-TH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631" y="2181057"/>
            <a:ext cx="3735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/>
              <a:t>เรื่อง.....เพื่อทราบ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55476" y="532963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72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กลุ่มงานประกันสุขภาพ </a:t>
            </a:r>
          </a:p>
        </p:txBody>
      </p:sp>
    </p:spTree>
    <p:extLst>
      <p:ext uri="{BB962C8B-B14F-4D97-AF65-F5344CB8AC3E}">
        <p14:creationId xmlns:p14="http://schemas.microsoft.com/office/powerpoint/2010/main" val="345659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62" y="0"/>
            <a:ext cx="9165061" cy="1412776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27708" y="188684"/>
            <a:ext cx="9440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เรื่องเพื่อทราบ </a:t>
            </a:r>
          </a:p>
          <a:p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การจัดสรรเงินเหมาจ่ายรายหัวในกลุ่มบุคคลที่มีปัญหาสถานะและสิทธิ ไตรมาส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1-3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ปีงบประมาณ 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2566</a:t>
            </a:r>
            <a:endParaRPr lang="th-TH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000" y="1700808"/>
            <a:ext cx="900100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	กองเศรษฐกิจสุขภาพและหลักประกันสุขภาพ สำนักงานปลัดกระทรวงสาธารณสุข ได้ดำเนินการโอนเงินจัดสรรงบประมาณเหมาจ่ายรายหัวเป็นค่าใช้จ่ายในการจัดบริการขั้นพื้นฐานด้านสาธารณสุขบุคคลที่มีปัญหาสถานะและสิทธิ ปีงบประมาณ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2566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(ไตรมาส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1-3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)   เมื่อวันที่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เมษายน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256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6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โดยจัดสรรดังนี้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331640" y="3717032"/>
            <a:ext cx="748883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. จัดสรรให้ตามหน่วยบริการที่รับลงทะเบียนผู้มีสิทธิโดยตรง  กรณี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OP Normal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จำนวน 1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061 คน รวมเป็นเงิน 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164</a:t>
            </a:r>
            <a:r>
              <a:rPr lang="en-US" sz="2400" b="1" u="sng" dirty="0"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998</a:t>
            </a:r>
            <a:r>
              <a:rPr lang="en-US" sz="2400" b="1" u="sng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67 บาท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(หนึ่งแสนหกหมื่นสี่พันเก้าร้อยเก้าสิบแปดบาทหกสิบสเจ็ดสตางค์) </a:t>
            </a:r>
            <a:r>
              <a:rPr lang="th-TH" sz="2400" u="sng" dirty="0">
                <a:latin typeface="Angsana New" pitchFamily="18" charset="-34"/>
                <a:cs typeface="Angsana New" pitchFamily="18" charset="-34"/>
              </a:rPr>
              <a:t>โดยกองเศรษฐกิจฯได้โอนเข้าโดยตรงไปยังโรงพยาบาลทุกแห่งแล้ว </a:t>
            </a:r>
          </a:p>
        </p:txBody>
      </p:sp>
      <p:sp>
        <p:nvSpPr>
          <p:cNvPr id="12" name="ลูกศรขวา 11"/>
          <p:cNvSpPr/>
          <p:nvPr/>
        </p:nvSpPr>
        <p:spPr>
          <a:xfrm>
            <a:off x="251520" y="4005064"/>
            <a:ext cx="1008112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ลูกศรขวา 12"/>
          <p:cNvSpPr/>
          <p:nvPr/>
        </p:nvSpPr>
        <p:spPr>
          <a:xfrm>
            <a:off x="1475656" y="5680057"/>
            <a:ext cx="1008112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650200" y="5331921"/>
            <a:ext cx="602625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จัดสรรให้สำนักงานสาธารณสุขจังหวัด กรณี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OPAE,OP Refer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PP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รวมเป็นเงิน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u="sng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09</a:t>
            </a:r>
            <a:r>
              <a:rPr lang="en-US" sz="2400" b="1" u="sng" dirty="0"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999</a:t>
            </a:r>
            <a:r>
              <a:rPr lang="en-US" sz="2400" b="1" u="sng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12</a:t>
            </a:r>
            <a:r>
              <a:rPr lang="en-US" sz="2400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u="sng" dirty="0">
                <a:latin typeface="Angsana New" pitchFamily="18" charset="-34"/>
                <a:cs typeface="Angsana New" pitchFamily="18" charset="-34"/>
              </a:rPr>
              <a:t>บาท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(หนึ่งแสนเก้าพันเก้าร้อยเก้าสิบเก้าบาทสิบสองสตางค์)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078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62" y="0"/>
            <a:ext cx="9165061" cy="1412776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22239" y="97911"/>
            <a:ext cx="98728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เรื่องเพื่อทราบ </a:t>
            </a:r>
          </a:p>
          <a:p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การจัดสรรเงินเหมาจ่ายรายหัวในกลุ่มบุคคลที่มีปัญหาสถานะและสิทธิ ไตรมาส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1-3 ปี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6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907386"/>
              </p:ext>
            </p:extLst>
          </p:nvPr>
        </p:nvGraphicFramePr>
        <p:xfrm>
          <a:off x="179512" y="1512123"/>
          <a:ext cx="8496944" cy="5023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2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587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ค่าบริการทางการแพทย์กรณี </a:t>
                      </a:r>
                      <a:r>
                        <a:rPr lang="en-US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OP Normal</a:t>
                      </a:r>
                      <a:br>
                        <a:rPr lang="en-US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เป็นเงิน </a:t>
                      </a:r>
                      <a:r>
                        <a:rPr lang="en-US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155.5124187</a:t>
                      </a:r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บาท/คน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โรงพยาบาลเขาค้อ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598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92</a:t>
                      </a:r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,</a:t>
                      </a:r>
                      <a:r>
                        <a:rPr lang="th-TH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996.43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โรงพยาบาลสมเด็จพระยุพราชหล่มเก่า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98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15,240.22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โรงพยาบาลหล่มสัก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72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11,196.89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โรงพยาบาลศรีเทพ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32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4,976.40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โรงพยาบาลเพชรบูรณ์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93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14,462.65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โรงพยาบาลหนองไผ่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43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6,687.03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โรงพยาบาลบึงสามพัน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39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6,064.98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โรงพยาบาลวิเชียรบุรี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45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6,998.06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โรงพยาบาลวังโป่ง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19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2,954.74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โรงพยาบาลชนแดน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17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2,643.71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34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โรงพยาบาลน้ำหนาว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j-cs"/>
                        </a:rPr>
                        <a:t>5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777.56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3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469" marR="9469" marT="946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Angsana New (หัวเรื่อง)"/>
                          <a:cs typeface="+mj-cs"/>
                        </a:rPr>
                        <a:t>1,061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ngsana New (หัวเรื่อง)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164,998.67</a:t>
                      </a:r>
                      <a:endParaRPr lang="th-TH" sz="22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288557" y="6499249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/>
              <a:t>หมายเหตุ : กองเศรษฐกิจสุขภาพและหลักประกันสุขภาพ สำนักงานปลัดกระทรวงสาธารณสุข โอนเข้าโดยตรงไปยังโรงพยาบาลทุกแห่งแล้ว</a:t>
            </a:r>
          </a:p>
        </p:txBody>
      </p:sp>
    </p:spTree>
    <p:extLst>
      <p:ext uri="{BB962C8B-B14F-4D97-AF65-F5344CB8AC3E}">
        <p14:creationId xmlns:p14="http://schemas.microsoft.com/office/powerpoint/2010/main" val="191681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421867" y="980728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th-TH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631" y="2181057"/>
            <a:ext cx="3735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/>
              <a:t>เรื่อง.....เพื่อพิจารณา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55476" y="532963"/>
            <a:ext cx="65718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72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กลุ่มงานประกันสุขภาพ </a:t>
            </a:r>
          </a:p>
        </p:txBody>
      </p:sp>
    </p:spTree>
    <p:extLst>
      <p:ext uri="{BB962C8B-B14F-4D97-AF65-F5344CB8AC3E}">
        <p14:creationId xmlns:p14="http://schemas.microsoft.com/office/powerpoint/2010/main" val="205753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62" y="0"/>
            <a:ext cx="9165061" cy="1412776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27708" y="188684"/>
            <a:ext cx="91450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วาระที่      เรื่องเพื่อพิจารณา </a:t>
            </a:r>
          </a:p>
          <a:p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การจัดสรรเงินเหมาจ่ายรายหัวในกลุ่มบุคคลที่มีปัญหาสถานะและสิทธิ ไตรมาส 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1-3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ปีงบประมาณ 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2566</a:t>
            </a:r>
            <a:endParaRPr lang="th-TH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84926"/>
              </p:ext>
            </p:extLst>
          </p:nvPr>
        </p:nvGraphicFramePr>
        <p:xfrm>
          <a:off x="57074" y="1829987"/>
          <a:ext cx="9008788" cy="4810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9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419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จำนวนคน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ค่าบริการทางการแพทย์</a:t>
                      </a:r>
                      <a:b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กรณี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OPAE,OP Refer</a:t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เป็นเงิน </a:t>
                      </a:r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51.8374729</a:t>
                      </a: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b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บาท/คน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ค่าบริการทางการแพทย์</a:t>
                      </a:r>
                      <a:b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กรณี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PP</a:t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เป็นเงิน </a:t>
                      </a:r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51.8374729</a:t>
                      </a: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b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บาท/คน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รวมจำนวนเงิน</a:t>
                      </a:r>
                      <a:b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ค่าบริการทาง</a:t>
                      </a:r>
                      <a:b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การแพทย์ทั้งสิ้น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โรงพยาบาลเขาค้อ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30,998.81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30,998.81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61,997.62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9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โรงพยาบาลสมเด็จพระยุพราชหล่มเก่า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5,080.07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5,080.07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10,160.14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โรงพยาบาลหล่มสัก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3,732.30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3,732.30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7,464.60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โรงพยาบาลศรีเทพ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1,658.80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1,658.80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3,317.60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โรงพยาบาลเพชรบูรณ์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4,820.88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4,820.88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9,641.76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โรงพยาบาลหนองไผ่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2,229.01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2,229.01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4,458.02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โรงพยาบาลบึงสามพัน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2,021.66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2,021.66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4,043.32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โรงพยาบาลวิเชียรบุรี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2,332.69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2,332.69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4,665.38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โรงพยาบาลวังโป่ง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984.91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984.91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1,969.82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โรงพยาบาลชนแดน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881.24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881.24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1,762.48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โรงพยาบาลน้ำหนาว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259.19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259.19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518.38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9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874" marR="8874" marT="8874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 (หัวเรื่อง)"/>
                          <a:cs typeface="+mj-cs"/>
                        </a:rPr>
                        <a:t> 1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 (หัวเรื่อง)"/>
                          <a:cs typeface="+mj-cs"/>
                        </a:rPr>
                        <a:t>,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 (หัวเรื่อง)"/>
                          <a:cs typeface="+mj-cs"/>
                        </a:rPr>
                        <a:t>0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 (หัวเรื่อง)"/>
                          <a:cs typeface="+mj-cs"/>
                        </a:rPr>
                        <a:t>61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 (หัวเรื่อง)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 (หัวเรื่อง)"/>
                          <a:cs typeface="Angsana New" panose="02020603050405020304" pitchFamily="18" charset="-34"/>
                        </a:rPr>
                        <a:t>54,999.56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 (หัวเรื่อง)"/>
                          <a:cs typeface="Angsana New" panose="02020603050405020304" pitchFamily="18" charset="-34"/>
                        </a:rPr>
                        <a:t>54,999.56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 (หัวเรื่อง)"/>
                          <a:cs typeface="Angsana New" panose="02020603050405020304" pitchFamily="18" charset="-34"/>
                        </a:rPr>
                        <a:t>109,999.12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409445"/>
            <a:ext cx="346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กรณี </a:t>
            </a:r>
            <a:r>
              <a:rPr lang="en-US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OPAE,OP Refer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และ </a:t>
            </a:r>
            <a:r>
              <a:rPr lang="en-US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PP</a:t>
            </a:r>
            <a:r>
              <a:rPr lang="th-TH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757305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510</Words>
  <Application>Microsoft Office PowerPoint</Application>
  <PresentationFormat>นำเสนอทางหน้าจอ (4:3)</PresentationFormat>
  <Paragraphs>143</Paragraphs>
  <Slides>5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1" baseType="lpstr">
      <vt:lpstr>Angsana New</vt:lpstr>
      <vt:lpstr>Angsana New (หัวเรื่อง)</vt:lpstr>
      <vt:lpstr>Arial</vt:lpstr>
      <vt:lpstr>Calibri</vt:lpstr>
      <vt:lpstr>TH SarabunPSK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Lelouch</dc:creator>
  <cp:lastModifiedBy>SSJ-Witchuda</cp:lastModifiedBy>
  <cp:revision>199</cp:revision>
  <cp:lastPrinted>2017-12-27T10:31:01Z</cp:lastPrinted>
  <dcterms:created xsi:type="dcterms:W3CDTF">2017-12-26T03:34:17Z</dcterms:created>
  <dcterms:modified xsi:type="dcterms:W3CDTF">2023-05-08T05:04:50Z</dcterms:modified>
</cp:coreProperties>
</file>