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72A77-8C44-4647-BB65-ED8DEB60DA4A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CD8BE7D-EE78-4726-9B48-E5BBCE64D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105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72A77-8C44-4647-BB65-ED8DEB60DA4A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CD8BE7D-EE78-4726-9B48-E5BBCE64D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931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72A77-8C44-4647-BB65-ED8DEB60DA4A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CD8BE7D-EE78-4726-9B48-E5BBCE64D12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76970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72A77-8C44-4647-BB65-ED8DEB60DA4A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CD8BE7D-EE78-4726-9B48-E5BBCE64D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7814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72A77-8C44-4647-BB65-ED8DEB60DA4A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CD8BE7D-EE78-4726-9B48-E5BBCE64D12E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99947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72A77-8C44-4647-BB65-ED8DEB60DA4A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CD8BE7D-EE78-4726-9B48-E5BBCE64D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19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72A77-8C44-4647-BB65-ED8DEB60DA4A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8BE7D-EE78-4726-9B48-E5BBCE64D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0277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72A77-8C44-4647-BB65-ED8DEB60DA4A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8BE7D-EE78-4726-9B48-E5BBCE64D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7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72A77-8C44-4647-BB65-ED8DEB60DA4A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8BE7D-EE78-4726-9B48-E5BBCE64D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170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72A77-8C44-4647-BB65-ED8DEB60DA4A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CD8BE7D-EE78-4726-9B48-E5BBCE64D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83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72A77-8C44-4647-BB65-ED8DEB60DA4A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CD8BE7D-EE78-4726-9B48-E5BBCE64D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67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72A77-8C44-4647-BB65-ED8DEB60DA4A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CD8BE7D-EE78-4726-9B48-E5BBCE64D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58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72A77-8C44-4647-BB65-ED8DEB60DA4A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8BE7D-EE78-4726-9B48-E5BBCE64D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802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72A77-8C44-4647-BB65-ED8DEB60DA4A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8BE7D-EE78-4726-9B48-E5BBCE64D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556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72A77-8C44-4647-BB65-ED8DEB60DA4A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8BE7D-EE78-4726-9B48-E5BBCE64D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254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72A77-8C44-4647-BB65-ED8DEB60DA4A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CD8BE7D-EE78-4726-9B48-E5BBCE64D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463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72A77-8C44-4647-BB65-ED8DEB60DA4A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CD8BE7D-EE78-4726-9B48-E5BBCE64D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999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3">
            <a:extLst>
              <a:ext uri="{FF2B5EF4-FFF2-40B4-BE49-F238E27FC236}">
                <a16:creationId xmlns:a16="http://schemas.microsoft.com/office/drawing/2014/main" id="{09B8EF46-7EDC-6E04-86F0-9032EB4FBE6E}"/>
              </a:ext>
            </a:extLst>
          </p:cNvPr>
          <p:cNvSpPr/>
          <p:nvPr/>
        </p:nvSpPr>
        <p:spPr>
          <a:xfrm>
            <a:off x="4049829" y="336883"/>
            <a:ext cx="4092342" cy="93365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Kick off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ก้าวท้าใจ 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Season 5</a:t>
            </a:r>
          </a:p>
        </p:txBody>
      </p:sp>
      <p:sp>
        <p:nvSpPr>
          <p:cNvPr id="5" name="สี่เหลี่ยมผืนผ้า: มุมมน 4">
            <a:extLst>
              <a:ext uri="{FF2B5EF4-FFF2-40B4-BE49-F238E27FC236}">
                <a16:creationId xmlns:a16="http://schemas.microsoft.com/office/drawing/2014/main" id="{C43A23A1-B011-8961-DFC0-DE848AD0E273}"/>
              </a:ext>
            </a:extLst>
          </p:cNvPr>
          <p:cNvSpPr/>
          <p:nvPr/>
        </p:nvSpPr>
        <p:spPr>
          <a:xfrm>
            <a:off x="1764634" y="1501540"/>
            <a:ext cx="5861783" cy="514470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en-US" sz="3200" b="1" kern="0" spc="1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	</a:t>
            </a:r>
            <a:r>
              <a:rPr lang="th-TH" sz="2800" b="1" kern="0" spc="1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เพื่อให้เกิดการขับเคลื่อนและส่งเสริมกิจกรรมอย่างมีประสิทธิภาพและต่อเนื่อง </a:t>
            </a:r>
          </a:p>
          <a:p>
            <a:pPr algn="thaiDist"/>
            <a:r>
              <a:rPr lang="th-TH" sz="2800" b="1" kern="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ในปีงบประมาณ 256</a:t>
            </a:r>
            <a:r>
              <a:rPr lang="en-US" sz="2800" b="1" kern="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6</a:t>
            </a:r>
            <a:r>
              <a:rPr lang="th-TH" sz="2800" b="1" kern="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กระทรวงสาธารณสุขได้จัดให้มีกิจกรรมก้าวท้าใจ </a:t>
            </a:r>
            <a:r>
              <a:rPr lang="en-US" sz="2800" b="1" kern="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Season 5 </a:t>
            </a:r>
            <a:r>
              <a:rPr lang="th-TH" sz="2800" b="1" kern="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ซึ่ง</a:t>
            </a:r>
            <a:r>
              <a:rPr lang="th-TH" sz="2800" b="1" kern="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จังหวัดเพชรบูรณ์ </a:t>
            </a:r>
            <a:endParaRPr lang="en-US" sz="2800" b="1" kern="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algn="thaiDist"/>
            <a:r>
              <a:rPr lang="th-TH" sz="2800" b="1" kern="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จะเปิดตัวในวันศุกร์ ที่ </a:t>
            </a:r>
            <a:r>
              <a:rPr lang="en-US" sz="2800" b="1" kern="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19</a:t>
            </a:r>
            <a:r>
              <a:rPr lang="th-TH" sz="2800" b="1" kern="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พฤษภาคม 256</a:t>
            </a:r>
            <a:r>
              <a:rPr lang="en-US" sz="2800" b="1" kern="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6</a:t>
            </a:r>
            <a:r>
              <a:rPr lang="th-TH" sz="2800" b="1" kern="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2800" b="1" kern="0" spc="3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โดยสำนักงานสาธารณสุขจังหวัดเพชรบูรณ์ กำหนดเปิดตัวกิจกรรม “ก้าวท้าใจ </a:t>
            </a:r>
            <a:r>
              <a:rPr lang="en-US" sz="2800" b="1" kern="0" spc="3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Season 5  </a:t>
            </a:r>
            <a:r>
              <a:rPr lang="th-TH" sz="2800" b="1" kern="0" spc="3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ท้า </a:t>
            </a:r>
            <a:r>
              <a:rPr lang="en-US" sz="2800" b="1" kern="0" spc="3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150 </a:t>
            </a:r>
            <a:r>
              <a:rPr lang="th-TH" sz="2800" b="1" kern="0" spc="3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วัน</a:t>
            </a:r>
            <a:r>
              <a:rPr lang="th-TH" sz="2800" b="1" kern="0" spc="-1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en-US" sz="2800" b="1" kern="0" spc="3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15 </a:t>
            </a:r>
            <a:r>
              <a:rPr lang="th-TH" sz="2800" b="1" kern="0" spc="3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ล้านแต้มสุขภาพ” ณ </a:t>
            </a:r>
            <a:r>
              <a:rPr lang="en-US" sz="2800" b="1" kern="0" spc="3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Phet </a:t>
            </a:r>
            <a:r>
              <a:rPr lang="en-US" sz="2800" b="1" kern="0" spc="30" dirty="0" err="1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indoorstadium</a:t>
            </a:r>
            <a:r>
              <a:rPr lang="en-US" sz="2800" b="1" kern="0" spc="3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2800" b="1" kern="0" spc="3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โรงเรียนเพชรพิทยาคม อำเภอเมือง จังหวัดเพชรบูรณ์</a:t>
            </a:r>
            <a:r>
              <a:rPr lang="th-TH" sz="2800" b="1" kern="0" spc="-2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เวลา </a:t>
            </a:r>
            <a:r>
              <a:rPr lang="en-US" sz="2800" b="1" kern="0" spc="-2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14.00 </a:t>
            </a:r>
            <a:r>
              <a:rPr lang="th-TH" sz="2800" b="1" kern="0" spc="-2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น</a:t>
            </a:r>
            <a:r>
              <a:rPr lang="en-US" sz="2800" b="1" kern="0" spc="-2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</a:t>
            </a:r>
            <a:r>
              <a:rPr lang="th-TH" sz="2800" b="1" kern="0" spc="-2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เป็นต้นไป</a:t>
            </a:r>
            <a:r>
              <a:rPr lang="th-TH" sz="2800" b="1" kern="0" spc="-2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โดยมีผู้ว่าราชการจังหวัดเป็นประธาน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1D715346-FFC1-AF88-C5CC-E69B1202F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9086" y="1597792"/>
            <a:ext cx="4302492" cy="492332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20651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3">
            <a:extLst>
              <a:ext uri="{FF2B5EF4-FFF2-40B4-BE49-F238E27FC236}">
                <a16:creationId xmlns:a16="http://schemas.microsoft.com/office/drawing/2014/main" id="{9A8F1CAE-52B8-0E91-99D6-6EB07CECA85A}"/>
              </a:ext>
            </a:extLst>
          </p:cNvPr>
          <p:cNvSpPr/>
          <p:nvPr/>
        </p:nvSpPr>
        <p:spPr>
          <a:xfrm>
            <a:off x="3068254" y="394635"/>
            <a:ext cx="6055492" cy="8855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กำหนดการ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Kick off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ก้าวท้าใจ 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Season 5</a:t>
            </a:r>
          </a:p>
        </p:txBody>
      </p:sp>
      <p:sp>
        <p:nvSpPr>
          <p:cNvPr id="13" name="สี่เหลี่ยมผืนผ้า 12">
            <a:extLst>
              <a:ext uri="{FF2B5EF4-FFF2-40B4-BE49-F238E27FC236}">
                <a16:creationId xmlns:a16="http://schemas.microsoft.com/office/drawing/2014/main" id="{5E1EA35C-4E9D-C5C1-5B9A-7964C85B975F}"/>
              </a:ext>
            </a:extLst>
          </p:cNvPr>
          <p:cNvSpPr/>
          <p:nvPr/>
        </p:nvSpPr>
        <p:spPr>
          <a:xfrm>
            <a:off x="2146435" y="1443790"/>
            <a:ext cx="8576110" cy="53179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20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</a:t>
            </a:r>
            <a:endParaRPr lang="en-US" sz="2000" b="1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000" b="1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-</a:t>
            </a:r>
            <a:r>
              <a:rPr lang="th-TH" sz="23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เวลา </a:t>
            </a:r>
            <a:r>
              <a:rPr lang="en-US" sz="23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14.00 </a:t>
            </a:r>
            <a:r>
              <a:rPr lang="th-TH" sz="23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น</a:t>
            </a:r>
            <a:r>
              <a:rPr lang="en-US" sz="23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</a:t>
            </a:r>
            <a:r>
              <a:rPr lang="th-TH" sz="23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</a:t>
            </a:r>
            <a:r>
              <a:rPr lang="th-TH" sz="2300" b="1" u="none" strike="noStrike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ลงทะเบียนเข้าร่วมกิจกรรม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3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-</a:t>
            </a:r>
            <a:r>
              <a:rPr lang="th-TH" sz="23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เวลา </a:t>
            </a:r>
            <a:r>
              <a:rPr lang="en-US" sz="23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14.30 </a:t>
            </a:r>
            <a:r>
              <a:rPr lang="th-TH" sz="23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น</a:t>
            </a:r>
            <a:r>
              <a:rPr lang="en-US" sz="23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</a:t>
            </a:r>
            <a:r>
              <a:rPr lang="th-TH" sz="2300" b="1" u="none" strike="noStrike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en-US" sz="2300" b="1" u="none" strike="noStrike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</a:t>
            </a:r>
            <a:r>
              <a:rPr lang="th-TH" sz="2300" b="1" u="none" strike="noStrike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ผู้ว่าราชการจังหวัด เดินทางมาถึงบริเวณพิธีนั่งพักรับประทานอาหารว่างและชมการแสดง</a:t>
            </a:r>
            <a:endParaRPr lang="th-TH" sz="23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3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-</a:t>
            </a:r>
            <a:r>
              <a:rPr lang="th-TH" sz="23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เวลา </a:t>
            </a:r>
            <a:r>
              <a:rPr lang="en-US" sz="23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15.00 </a:t>
            </a:r>
            <a:r>
              <a:rPr lang="th-TH" sz="23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น</a:t>
            </a:r>
            <a:r>
              <a:rPr lang="en-US" sz="23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 	</a:t>
            </a:r>
            <a:r>
              <a:rPr lang="th-TH" sz="2300" b="1" u="none" strike="noStrike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การแสดงพิธีเปิด  </a:t>
            </a:r>
            <a:r>
              <a:rPr lang="en-US" sz="2300" b="1" u="none" strike="noStrike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TO BE NUMBER ONE </a:t>
            </a:r>
            <a:r>
              <a:rPr lang="th-TH" sz="2300" b="1" u="none" strike="noStrike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จากโรงเรียนเพชรพิทยาคม </a:t>
            </a:r>
            <a:endParaRPr lang="en-US" sz="2300" u="none" strike="noStrike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1714500" lvl="3" indent="-342900" algn="thaiDist">
              <a:lnSpc>
                <a:spcPct val="107000"/>
              </a:lnSpc>
              <a:buFont typeface="TH SarabunPSK" panose="020B0500040200020003" pitchFamily="34" charset="-34"/>
              <a:buChar char="-"/>
            </a:pPr>
            <a:r>
              <a:rPr lang="th-TH" sz="2300" b="1" u="none" strike="noStrike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คณะผู้บริหาร  และ จนท. พร้อมกันด้านหน้าเวทีด้านล่าง</a:t>
            </a:r>
            <a:endParaRPr lang="en-US" sz="2300" u="none" strike="noStrike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1714500" lvl="3" indent="-342900" algn="thaiDist">
              <a:lnSpc>
                <a:spcPct val="107000"/>
              </a:lnSpc>
              <a:buFont typeface="TH SarabunPSK" panose="020B0500040200020003" pitchFamily="34" charset="-34"/>
              <a:buChar char="-"/>
            </a:pPr>
            <a:r>
              <a:rPr lang="th-TH" sz="2300" b="1" u="none" strike="noStrike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นายแพทย์สาธารณสุขจังหวัดเพชรบูรณ์กล่าวรายงาน</a:t>
            </a:r>
            <a:endParaRPr lang="en-US" sz="2300" u="none" strike="noStrike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1714500" lvl="3" indent="-342900" algn="thaiDist">
              <a:lnSpc>
                <a:spcPct val="107000"/>
              </a:lnSpc>
              <a:buFont typeface="TH SarabunPSK" panose="020B0500040200020003" pitchFamily="34" charset="-34"/>
              <a:buChar char="-"/>
            </a:pPr>
            <a:r>
              <a:rPr lang="th-TH" sz="2300" b="1" u="none" strike="noStrike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ผู้ว่าราชการจังหวัดเพชรบูรณ์กล่าวเปิดงาน</a:t>
            </a:r>
            <a:endParaRPr lang="en-US" sz="2300" u="none" strike="noStrike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1714500" lvl="3" indent="-342900" algn="thaiDist">
              <a:lnSpc>
                <a:spcPct val="107000"/>
              </a:lnSpc>
              <a:spcAft>
                <a:spcPts val="800"/>
              </a:spcAft>
              <a:buFont typeface="TH SarabunPSK" panose="020B0500040200020003" pitchFamily="34" charset="-34"/>
              <a:buChar char="-"/>
            </a:pPr>
            <a:r>
              <a:rPr lang="th-TH" sz="2300" b="1" u="none" strike="noStrike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พิธีมอบธง  </a:t>
            </a:r>
            <a:endParaRPr lang="en-US" sz="2300" u="none" strike="noStrike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lvl="0" algn="thaiDist">
              <a:lnSpc>
                <a:spcPct val="107000"/>
              </a:lnSpc>
            </a:pPr>
            <a:r>
              <a:rPr lang="en-US" sz="2300" b="1" kern="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-</a:t>
            </a:r>
            <a:r>
              <a:rPr lang="th-TH" sz="2300" b="1" kern="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เวลา </a:t>
            </a:r>
            <a:r>
              <a:rPr lang="en-US" sz="2300" b="1" kern="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15.30 </a:t>
            </a:r>
            <a:r>
              <a:rPr lang="th-TH" sz="2300" b="1" kern="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น</a:t>
            </a:r>
            <a:r>
              <a:rPr lang="en-US" sz="2300" b="1" kern="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	 </a:t>
            </a:r>
            <a:r>
              <a:rPr lang="th-TH" sz="2300" b="1" u="none" strike="noStrike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ผู้ว่าราชการจังหวัดและคณะผู้บริหารร่วมถ่ายรูป</a:t>
            </a:r>
            <a:endParaRPr lang="en-US" sz="2300" u="none" strike="noStrike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1714500" lvl="3" indent="-342900" algn="thaiDist">
              <a:lnSpc>
                <a:spcPct val="107000"/>
              </a:lnSpc>
              <a:buFont typeface="TH SarabunPSK" panose="020B0500040200020003" pitchFamily="34" charset="-34"/>
              <a:buChar char="-"/>
            </a:pPr>
            <a:r>
              <a:rPr lang="th-TH" sz="2300" b="1" u="none" strike="noStrike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ออกกำลังกาย โดยร่วมกันเต้นแอโรบ</a:t>
            </a:r>
            <a:r>
              <a:rPr lang="th-TH" sz="2300" b="1" u="none" strike="noStrike" dirty="0" err="1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ิค</a:t>
            </a:r>
            <a:endParaRPr lang="en-US" sz="2300" u="none" strike="noStrike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1714500" lvl="3" indent="-342900" algn="thaiDist">
              <a:lnSpc>
                <a:spcPct val="107000"/>
              </a:lnSpc>
              <a:buFont typeface="TH SarabunPSK" panose="020B0500040200020003" pitchFamily="34" charset="-34"/>
              <a:buChar char="-"/>
            </a:pPr>
            <a:r>
              <a:rPr lang="th-TH" sz="2300" b="1" u="none" strike="noStrike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แข่งขันฟุตซอลระหว่างทีมคณะผู้บริหารของสาธารณสุขและทีมสถานศึกษา </a:t>
            </a:r>
            <a:endParaRPr lang="en-US" sz="2300" u="none" strike="noStrike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1714500" lvl="3" indent="-342900" algn="thaiDist">
              <a:lnSpc>
                <a:spcPct val="107000"/>
              </a:lnSpc>
              <a:spcAft>
                <a:spcPts val="800"/>
              </a:spcAft>
              <a:buFont typeface="TH SarabunPSK" panose="020B0500040200020003" pitchFamily="34" charset="-34"/>
              <a:buChar char="-"/>
            </a:pPr>
            <a:r>
              <a:rPr lang="th-TH" sz="2300" b="1" u="none" strike="noStrike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หมายเหตุ : การแต่งกาย ให้สวมเสื้อก้าวท้าใจ </a:t>
            </a:r>
            <a:r>
              <a:rPr lang="en-US" sz="2300" b="1" u="none" strike="noStrike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Season 5 </a:t>
            </a:r>
            <a:r>
              <a:rPr lang="th-TH" sz="2300" b="1" u="none" strike="noStrike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กางเกงวอร</a:t>
            </a:r>
            <a:r>
              <a:rPr lang="th-TH" sz="2300" b="1" u="none" strike="noStrike" dirty="0" err="1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์ม</a:t>
            </a:r>
            <a:r>
              <a:rPr lang="th-TH" sz="2300" b="1" u="none" strike="noStrike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สีเข้มและรองเท้าผ้า</a:t>
            </a:r>
            <a:r>
              <a:rPr lang="th-TH" sz="2000" b="1" u="none" strike="noStrike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ใบ </a:t>
            </a:r>
            <a:endParaRPr lang="en-US" sz="2000" u="none" strike="noStrike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800" u="none" strike="noStrike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49975828"/>
      </p:ext>
    </p:extLst>
  </p:cSld>
  <p:clrMapOvr>
    <a:masterClrMapping/>
  </p:clrMapOvr>
</p:sld>
</file>

<file path=ppt/theme/theme1.xml><?xml version="1.0" encoding="utf-8"?>
<a:theme xmlns:a="http://schemas.openxmlformats.org/drawingml/2006/main" name="ช่อ">
  <a:themeElements>
    <a:clrScheme name="ช่อ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ช่อ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ช่อ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68</TotalTime>
  <Words>238</Words>
  <Application>Microsoft Office PowerPoint</Application>
  <PresentationFormat>แบบจอกว้าง</PresentationFormat>
  <Paragraphs>19</Paragraphs>
  <Slides>2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</vt:i4>
      </vt:variant>
    </vt:vector>
  </HeadingPairs>
  <TitlesOfParts>
    <vt:vector size="8" baseType="lpstr">
      <vt:lpstr>Arial</vt:lpstr>
      <vt:lpstr>Calibri</vt:lpstr>
      <vt:lpstr>Century Gothic</vt:lpstr>
      <vt:lpstr>TH SarabunPSK</vt:lpstr>
      <vt:lpstr>Wingdings 3</vt:lpstr>
      <vt:lpstr>ช่อ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abc xyz</dc:creator>
  <cp:lastModifiedBy>SSJ-Witchuda</cp:lastModifiedBy>
  <cp:revision>5</cp:revision>
  <dcterms:created xsi:type="dcterms:W3CDTF">2023-04-28T03:11:44Z</dcterms:created>
  <dcterms:modified xsi:type="dcterms:W3CDTF">2023-05-08T05:17:54Z</dcterms:modified>
</cp:coreProperties>
</file>