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3688A38-7423-4919-8D01-DE98C0F933C5}">
          <p14:sldIdLst>
            <p14:sldId id="256"/>
            <p14:sldId id="257"/>
            <p14:sldId id="258"/>
            <p14:sldId id="259"/>
            <p14:sldId id="260"/>
            <p14:sldId id="26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49E011-D2E9-7698-BF4C-877A165B94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42C6C8-A568-A159-0F57-B030B70822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E711C8-3609-A178-E1F4-65F82EE24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92E94-49D7-4B19-AF78-FE5B093595BC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7613C-A678-C268-0E5B-AAE1C2AA4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D1EDC-79A1-CD55-63BF-33E77D03D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6385F-EDC3-4770-A6A8-E8BC12136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02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5D9EF-7F09-E565-923B-DFF7ED3D6E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F8D6D4-8537-89AD-528C-AE10AB9EA7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73B3F9-0530-7E7D-8134-E1B15B210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92E94-49D7-4B19-AF78-FE5B093595BC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BE6941-EA4A-E251-EC28-7A67E5FA3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755963-690A-E906-8C90-1D66E733E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6385F-EDC3-4770-A6A8-E8BC12136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855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6E1689-8F75-F0F5-5924-70B54270BD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A3FC3B-0104-30EB-2D86-863A19ACB5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B5A22F-B601-35E8-D6F6-CA8B95DB2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92E94-49D7-4B19-AF78-FE5B093595BC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A7E451-2257-93E2-C671-896E43D79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F9EF52-AD3E-3894-43E1-CC92B7A59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6385F-EDC3-4770-A6A8-E8BC12136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279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42CC15-E1E8-92F7-BA97-B713039A7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28D044-E09A-A87F-9ACF-BC5BC9AB8B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B02B06-C0B1-D9CA-A888-8010DA08A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92E94-49D7-4B19-AF78-FE5B093595BC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96558B-22CE-4536-FD26-CE4BC9731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9A0E09-F7E7-CCFC-8E22-A145AE201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6385F-EDC3-4770-A6A8-E8BC12136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984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E410F-8E7A-F4BA-66FB-BEA4EF067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8E3EE2-E8AF-51A3-46D9-EBF4712572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B0F867-F94F-1E59-60F3-CE2859C6B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92E94-49D7-4B19-AF78-FE5B093595BC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E9EAD1-F33D-ECCA-90C1-19D30C4B7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C5A5BD-F9EB-40BF-5DF0-24870D631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6385F-EDC3-4770-A6A8-E8BC12136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696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718C33-1B4E-6DE7-B9F0-28E3E203C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08DFED-4E64-5BD3-BDE2-FC10F348B8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40D941-9F18-3549-E94E-3696C78860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E5AF9A-3AD3-53EF-93F8-A984EADED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92E94-49D7-4B19-AF78-FE5B093595BC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91CCD0-DB11-070F-C48A-760E85114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1ABDB0-F7FA-C13B-CCCC-70072BDDA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6385F-EDC3-4770-A6A8-E8BC12136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421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83148-3CE4-7369-3E3D-7B1808ABE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4B0407-6630-1F89-0EEE-246C37D562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A52F08-191E-FEAB-0861-17A79F4A1D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C682BC-C2E4-8D2E-A2E3-8EA189AEEF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72FE75-4681-4A08-893C-0C63F14988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B5CE9E7-F80A-9891-9620-5301CCB99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92E94-49D7-4B19-AF78-FE5B093595BC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5686842-C276-D429-448E-5E6FE1294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5788A9-7FD2-1ACB-75E7-D8DD21FA9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6385F-EDC3-4770-A6A8-E8BC12136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05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3D83B-D88F-4A6C-FEED-44EDE403B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F32B0F-C689-075B-491C-CF5AEC035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92E94-49D7-4B19-AF78-FE5B093595BC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AAB4C9-2B28-FE6D-6F0E-08EA4C574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077DFF-669F-F3B4-7ED0-C20826C48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6385F-EDC3-4770-A6A8-E8BC12136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515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C0A600-34CF-60CD-242F-6FC9A213D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92E94-49D7-4B19-AF78-FE5B093595BC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8E2E35-1FCA-EDBC-BBF4-7877083A4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210A52-BABA-C590-9204-BF5EFE40D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6385F-EDC3-4770-A6A8-E8BC12136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285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A8629-2AE3-96D7-D0A3-FD0D8E486D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0C7D7A-2425-39ED-68F8-808F4317C6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D470D1-5DCB-FF0F-AAE6-BCE9655087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5DD2D5-22D1-E17C-3032-20EC0764A8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92E94-49D7-4B19-AF78-FE5B093595BC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E1AF2A-6114-5936-F6E5-F4BE5EB67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8C2F1F-F994-9C48-3B10-D5212E538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6385F-EDC3-4770-A6A8-E8BC12136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878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D4B4E-71C7-B330-051E-C892D9FA42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56A9BF-53A9-0E3E-32B0-148908AEAD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075024-5813-B134-4979-B80AE4995B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10161E-8670-03FB-C5FA-DF254D9F1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92E94-49D7-4B19-AF78-FE5B093595BC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71CFA3-91C5-FE9D-8CDF-6FBB28B07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DEEC35-83C6-CCF2-8E7E-6FD1C899D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6385F-EDC3-4770-A6A8-E8BC12136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066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1000"/>
            <a:lum/>
          </a:blip>
          <a:srcRect/>
          <a:stretch>
            <a:fillRect l="26000" t="10000" r="28000" b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2EFE17-504D-847C-6045-33A40D9AB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F11633-942D-16A1-1917-630C19F676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3F97B4-93C5-476C-8A8E-93CD67C700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292E94-49D7-4B19-AF78-FE5B093595BC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ECF2D0-B28F-623B-DA59-D783B9F48A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0A3BC3-2D6F-7E14-5B7D-A77B7C51DB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6385F-EDC3-4770-A6A8-E8BC12136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414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53A05-311C-F36E-36FF-75D97EF913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18023"/>
            <a:ext cx="9144000" cy="2387600"/>
          </a:xfrm>
        </p:spPr>
        <p:txBody>
          <a:bodyPr anchor="ctr">
            <a:normAutofit/>
          </a:bodyPr>
          <a:lstStyle/>
          <a:p>
            <a:r>
              <a:rPr lang="th-TH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ข้อสั่งการการรักษาความมั่นคงปลอดภัยไซเบอร์</a:t>
            </a:r>
            <a:br>
              <a:rPr lang="th-TH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กระทรวงสาธารณสุข</a:t>
            </a:r>
            <a:endParaRPr lang="en-US" sz="4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DBA0C62-900D-7287-D12B-AD04E5559EC0}"/>
              </a:ext>
            </a:extLst>
          </p:cNvPr>
          <p:cNvSpPr txBox="1"/>
          <p:nvPr/>
        </p:nvSpPr>
        <p:spPr>
          <a:xfrm>
            <a:off x="3048000" y="4243018"/>
            <a:ext cx="6096000" cy="1200329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นายแพทย์นายโอภาส การย์กวินพงศ์</a:t>
            </a:r>
          </a:p>
          <a:p>
            <a:pPr algn="ctr"/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ปลัดกระทรวงสาธารณสุข</a:t>
            </a:r>
            <a:endParaRPr lang="en-US" sz="3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94970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61C94F-4839-3FF2-EF6D-F1742AA69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ข้อสั่งการการรักษาความมั่นคงปลอดภัยไซเบอร์ กระทรวงสาธารณสุข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49FD07-3535-E254-B24D-5825E5C703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4000" dirty="0"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	</a:t>
            </a:r>
            <a:r>
              <a:rPr lang="th-TH" sz="4000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จากการ จัดประชุมรับมอบนโยบายและ มาตรการการรักษาความมั่นคงปลอดภัยไซเบอร์ กระทรวงสาธารณสุข เมื่อวันที่ ๑๒ เมษายน ๒๕๖๐ เวลา ๑๔.๓๐ - ๑๕.๓๐ น. เพื่อมอบนโยบายและสั่งการ และเพื่อให้ทราบถึงสรุปเหตุการณ์ด้านความมั่นคงปลอดภัยทางไซเบอร์ และมาตรการการรักษาความมั่นคงปลอดภัยไซเบอร์ </a:t>
            </a:r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นายแพทย์โอภาส </a:t>
            </a:r>
            <a:r>
              <a:rPr lang="th-TH" sz="4000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การย์กวินพงศ์ ปลัดกระทรวงสาธารณสุข  ได้มีข้อสั่งการดังต่อไปนี้</a:t>
            </a:r>
            <a:endParaRPr lang="en-US" sz="4000" dirty="0">
              <a:effectLst/>
              <a:latin typeface="TH SarabunPSK" panose="020B0500040200020003" pitchFamily="34" charset="-34"/>
              <a:ea typeface="Cordia New" panose="020B0304020202020204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endParaRPr lang="en-US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107185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9FCCC-14C4-30E8-6205-E3E010828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ข้อสั่งการการรักษาความมั่นคงปลอดภัยไซเบอร์ กระทรวงสาธารณสุข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D3731D-7E14-B533-2F5B-C2EDE5CE6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4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๑. กระทรวงสาธารณสุขให้ความสำคัญกับนโยบายด้านความปลอดภัยทาง </a:t>
            </a:r>
            <a:r>
              <a:rPr lang="en-US" sz="4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Cyber Security </a:t>
            </a:r>
            <a:r>
              <a:rPr lang="th-TH" sz="4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ถือเป็นนโยบายเร่งด่วนของกระทรวง ขอให้ผู้บริหารทุกหน่วยงานให้ความสำคัญกับข้อสั่งการ มาตรการต่างๆ และติดตามสถานการณ์ การจัดการอย่างใกล้ชิด หากมีข้อสงสัยให้ปรึกษามายังหน่วยงานที่เกี่ยวข้อง</a:t>
            </a:r>
          </a:p>
        </p:txBody>
      </p:sp>
    </p:spTree>
    <p:extLst>
      <p:ext uri="{BB962C8B-B14F-4D97-AF65-F5344CB8AC3E}">
        <p14:creationId xmlns:p14="http://schemas.microsoft.com/office/powerpoint/2010/main" val="2647361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0617E-CF35-F40C-4525-05A06D53AE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ข้อสั่งการการรักษาความมั่นคงปลอดภัยไซเบอร์ กระทรวงสาธารณสุข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7E409B-5F2B-2E7A-E528-EF1CBF48BC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๒. </a:t>
            </a:r>
            <a:r>
              <a:rPr lang="th-TH" sz="40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การทำ</a:t>
            </a:r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ความเข้าใจกฎหมายที่เกี่ยวข้องในการเก็บข้อมูล ดูแลรักษา รวมถึงเชื่อมโยงกับ หน่วยงานภายนอก อยู่ภายใต้กฎหมายที่สำคัญหลายอย่าง ทั้ง พ.ร.บ. คุ้มครองข้อมูลส่วนบุคคล พ.ศ. ๒๕๖๒ พ.ร.บ. การรักษาความมั่นคงปลอดภัยไซเบอร์ พ.ศ. ๒๕๖๒ เป็นเรื่องสำคัญยิ่ง</a:t>
            </a:r>
            <a:endParaRPr lang="en-US" sz="4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จำเป็นต้องทำความเข้าใจว่า ประเด็นอะไรที่ต้องดำเนินการบ้าง และขอให้หน่วยงานมีนิติกรเข้ามาร่วมในกระบวนการการดำเนินงานด้านไซเบอร์ด้วยเพื่อปิดช่องโหว่เรื่องของ</a:t>
            </a:r>
            <a:r>
              <a:rPr lang="th-TH" sz="40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การทำ</a:t>
            </a:r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ความเข้าใจข้อกฎหมาย</a:t>
            </a:r>
            <a:endParaRPr lang="en-US" sz="4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5719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426B1-CF86-2E00-F8CF-3EF01E55E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ข้อสั่งการการรักษาความมั่นคงปลอดภัยไซเบอร์ กระทรวงสาธารณสุข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527070-1EE6-89D5-54E9-034D780F92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h-TH" sz="43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๓. ให้เร่งรัดมาตรการปฏิบัติการยกระดับ </a:t>
            </a:r>
            <a:r>
              <a:rPr lang="en-US" sz="43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Cyber Security </a:t>
            </a:r>
            <a:r>
              <a:rPr lang="th-TH" sz="43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ให้จัดทำแผนรับมือ</a:t>
            </a:r>
          </a:p>
          <a:p>
            <a:pPr marL="0" indent="0">
              <a:buNone/>
            </a:pPr>
            <a:r>
              <a:rPr lang="th-TH" sz="43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ภัยคุกคามทางไซเบอร์ตามแนวทางกับประกาศกระทรวงสาธารณสุขด้านไซเบอร์</a:t>
            </a:r>
          </a:p>
          <a:p>
            <a:pPr marL="0" indent="0">
              <a:buNone/>
            </a:pPr>
            <a:r>
              <a:rPr lang="th-TH" sz="43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ปี ๒๕๖๕ ที่ทาง ศทส. ใด้ประกาศ</a:t>
            </a:r>
            <a:r>
              <a:rPr lang="en-US" sz="43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**</a:t>
            </a:r>
            <a:r>
              <a:rPr lang="th-TH" sz="43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เป็นแนวทางไว้แล้ว</a:t>
            </a:r>
          </a:p>
          <a:p>
            <a:pPr marL="0" indent="0">
              <a:buNone/>
            </a:pPr>
            <a:endParaRPr lang="en-US" sz="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endParaRPr lang="en-US" sz="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endParaRPr lang="en-US" sz="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endParaRPr lang="en-US" sz="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**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ประกาศกระทรวงสาธารณสุข เรื่องนโยบายและแนวปฏิบัติในการรักษาความมั่นคงปลอดภัยด้านสารสนเทศของกระทรวงสาธารณสุข พ.ศ. ๒๕๖๕ ฉบับ</a:t>
            </a:r>
            <a:endParaRPr lang="en-US" sz="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ลงวันที่ ๒๓ มี.ค. ๒๕๖๕</a:t>
            </a:r>
          </a:p>
          <a:p>
            <a:pPr marL="0" indent="0">
              <a:buNone/>
            </a:pPr>
            <a:endParaRPr lang="en-US" sz="3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86746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C5327-C0B1-55F1-146E-FEF6FE159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ข้อสั่งการการรักษาความมั่นคงปลอดภัยไซเบอร์ กระทรวงสาธารณสุข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9719E1-BEF5-2046-17AE-6DC222205A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4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๔. ขอให้ติดตามการยกระดับ </a:t>
            </a:r>
            <a:r>
              <a:rPr lang="en-US" sz="4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Cyber Security </a:t>
            </a:r>
            <a:r>
              <a:rPr lang="th-TH" sz="4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ของหน่วยงานในการประชุม สป. สัญจร ครั้งต่อไป ซึ่งจะจัดประชุมที่จังหวัดเลย ระหว่างที่ ๑๒ - ๑๓ มิถุนายน ๒๕๖๖ กำหนดการวันแรก จะดูงาน</a:t>
            </a:r>
          </a:p>
          <a:p>
            <a:pPr marL="0" indent="0">
              <a:buNone/>
            </a:pPr>
            <a:r>
              <a:rPr lang="th-TH" sz="4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ด้าน </a:t>
            </a:r>
            <a:r>
              <a:rPr lang="en-US" sz="4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Cyber Security </a:t>
            </a:r>
            <a:r>
              <a:rPr lang="th-TH" sz="4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ซึ่งจะใช้ระบบเดิม คือการจับสลากให้ท่านผู้บริหารได้มาอธิบายว่าหน่วยงานท่านทำเรื่อง </a:t>
            </a:r>
            <a:r>
              <a:rPr lang="en-US" sz="4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Cyber Security </a:t>
            </a:r>
            <a:r>
              <a:rPr lang="th-TH" sz="4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อะไร อย่างไรบ้าง</a:t>
            </a:r>
          </a:p>
          <a:p>
            <a:pPr marL="0" indent="0">
              <a:buNone/>
            </a:pPr>
            <a:endParaRPr lang="en-US" sz="4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7204497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417</Words>
  <Application>Microsoft Office PowerPoint</Application>
  <PresentationFormat>แบบจอกว้าง</PresentationFormat>
  <Paragraphs>23</Paragraphs>
  <Slides>6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TH SarabunPSK</vt:lpstr>
      <vt:lpstr>Office Theme</vt:lpstr>
      <vt:lpstr>ข้อสั่งการการรักษาความมั่นคงปลอดภัยไซเบอร์ กระทรวงสาธารณสุข</vt:lpstr>
      <vt:lpstr>ข้อสั่งการการรักษาความมั่นคงปลอดภัยไซเบอร์ กระทรวงสาธารณสุข</vt:lpstr>
      <vt:lpstr>ข้อสั่งการการรักษาความมั่นคงปลอดภัยไซเบอร์ กระทรวงสาธารณสุข</vt:lpstr>
      <vt:lpstr>ข้อสั่งการการรักษาความมั่นคงปลอดภัยไซเบอร์ กระทรวงสาธารณสุข</vt:lpstr>
      <vt:lpstr>ข้อสั่งการการรักษาความมั่นคงปลอดภัยไซเบอร์ กระทรวงสาธารณสุข</vt:lpstr>
      <vt:lpstr>ข้อสั่งการการรักษาความมั่นคงปลอดภัยไซเบอร์ กระทรวงสาธารณสุข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ข้อสั่งการการรักษาความมั่นคงปลอดภัยไซเบอร์ กระทรวงสาธารณสุข</dc:title>
  <dc:creator>Wuttinan Tuptawee</dc:creator>
  <cp:lastModifiedBy>SSJ-Witchuda</cp:lastModifiedBy>
  <cp:revision>1</cp:revision>
  <dcterms:created xsi:type="dcterms:W3CDTF">2023-04-27T08:34:13Z</dcterms:created>
  <dcterms:modified xsi:type="dcterms:W3CDTF">2023-05-03T02:18:56Z</dcterms:modified>
</cp:coreProperties>
</file>