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7" r:id="rId3"/>
    <p:sldId id="259" r:id="rId4"/>
    <p:sldId id="261" r:id="rId5"/>
    <p:sldId id="272" r:id="rId6"/>
    <p:sldId id="264" r:id="rId7"/>
    <p:sldId id="271" r:id="rId8"/>
    <p:sldId id="27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TH SarabunPSK" panose="020B0500040200020003" pitchFamily="34" charset="-34"/>
      <p:regular r:id="rId16"/>
      <p:bold r:id="rId17"/>
      <p:italic r:id="rId18"/>
      <p:boldItalic r:id="rId1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59893910962672E-2"/>
          <c:y val="3.4608025775776208E-2"/>
          <c:w val="0.93098005318353083"/>
          <c:h val="0.824631951139257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Stroke รวม(I60-I69)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2543</c:v>
                </c:pt>
                <c:pt idx="1">
                  <c:v>2508</c:v>
                </c:pt>
                <c:pt idx="2">
                  <c:v>2444</c:v>
                </c:pt>
                <c:pt idx="3">
                  <c:v>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EA-415E-A949-0FFFADF5C5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Hemorrhagic stroke(I60 - I62)</c:v>
                </c:pt>
              </c:strCache>
            </c:strRef>
          </c:tx>
          <c:spPr>
            <a:ln w="28575" cap="rnd">
              <a:solidFill>
                <a:srgbClr val="1199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11994F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8.5820370338548536E-3"/>
                  <c:y val="6.350096472619488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EA-415E-A949-0FFFADF5C569}"/>
                </c:ext>
              </c:extLst>
            </c:dLbl>
            <c:dLbl>
              <c:idx val="3"/>
              <c:layout>
                <c:manualLayout>
                  <c:x val="-2.2601455799227056E-2"/>
                  <c:y val="1.9758569409035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EA-415E-A949-0FFFADF5C569}"/>
                </c:ext>
              </c:extLst>
            </c:dLbl>
            <c:dLbl>
              <c:idx val="4"/>
              <c:layout>
                <c:manualLayout>
                  <c:x val="9.0049160105457118E-3"/>
                  <c:y val="2.4910775131360783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EA-415E-A949-0FFFADF5C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682</c:v>
                </c:pt>
                <c:pt idx="1">
                  <c:v>639</c:v>
                </c:pt>
                <c:pt idx="2">
                  <c:v>694</c:v>
                </c:pt>
                <c:pt idx="3">
                  <c:v>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EA-415E-A949-0FFFADF5C5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Ischemic stroke(I63)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9040211622028221E-3"/>
                  <c:y val="1.46538764723541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EA-415E-A949-0FFFADF5C569}"/>
                </c:ext>
              </c:extLst>
            </c:dLbl>
            <c:dLbl>
              <c:idx val="4"/>
              <c:layout>
                <c:manualLayout>
                  <c:x val="-4.5024580052728559E-3"/>
                  <c:y val="7.9720757645365944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EA-415E-A949-0FFFADF5C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1156</c:v>
                </c:pt>
                <c:pt idx="1">
                  <c:v>1288</c:v>
                </c:pt>
                <c:pt idx="2">
                  <c:v>1131</c:v>
                </c:pt>
                <c:pt idx="3">
                  <c:v>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7EA-415E-A949-0FFFADF5C5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3483648"/>
        <c:axId val="163485184"/>
      </c:lineChart>
      <c:catAx>
        <c:axId val="16348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163485184"/>
        <c:crosses val="autoZero"/>
        <c:auto val="1"/>
        <c:lblAlgn val="ctr"/>
        <c:lblOffset val="100"/>
        <c:noMultiLvlLbl val="0"/>
      </c:catAx>
      <c:valAx>
        <c:axId val="16348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163483648"/>
        <c:crosses val="autoZero"/>
        <c:crossBetween val="between"/>
      </c:valAx>
      <c:spPr>
        <a:noFill/>
        <a:ln>
          <a:solidFill>
            <a:srgbClr val="00B0F0"/>
          </a:solidFill>
        </a:ln>
        <a:effectLst/>
      </c:spPr>
    </c:plotArea>
    <c:legend>
      <c:legendPos val="b"/>
      <c:layout>
        <c:manualLayout>
          <c:xMode val="edge"/>
          <c:yMode val="edge"/>
          <c:x val="0.10562080205199675"/>
          <c:y val="0.78730309529453169"/>
          <c:w val="0.71077572752802587"/>
          <c:h val="0.1119499812943901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20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3608D-1EA3-436A-A734-C0181692238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C4E8880F-8301-48E1-AFB6-9AA124C0F075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เทิดพระเกียรติล้นเกล้าทั้งสองพระองค์</a:t>
          </a:r>
        </a:p>
      </dgm:t>
    </dgm:pt>
    <dgm:pt modelId="{7C7F1E2B-757D-49D9-A83D-94A250F202CC}" type="parTrans" cxnId="{E55DA84F-1FF3-46EB-8612-712B9C2467DB}">
      <dgm:prSet/>
      <dgm:spPr/>
      <dgm:t>
        <a:bodyPr/>
        <a:lstStyle/>
        <a:p>
          <a:endParaRPr lang="th-TH"/>
        </a:p>
      </dgm:t>
    </dgm:pt>
    <dgm:pt modelId="{27EABFB2-393D-4E91-96FB-1DB836A5860F}" type="sibTrans" cxnId="{E55DA84F-1FF3-46EB-8612-712B9C2467DB}">
      <dgm:prSet/>
      <dgm:spPr/>
      <dgm:t>
        <a:bodyPr/>
        <a:lstStyle/>
        <a:p>
          <a:endParaRPr lang="th-TH"/>
        </a:p>
      </dgm:t>
    </dgm:pt>
    <dgm:pt modelId="{D34ACB52-3470-4FB7-A0C0-DDADD97902AA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ให้ความรู้ด้านโรคหลอดเลือดสมอง</a:t>
          </a:r>
        </a:p>
      </dgm:t>
    </dgm:pt>
    <dgm:pt modelId="{2AD9E10A-D6A3-482D-82D4-B29526469670}" type="parTrans" cxnId="{FB3A8F64-8A51-4328-B280-C0538CA51D4C}">
      <dgm:prSet/>
      <dgm:spPr/>
      <dgm:t>
        <a:bodyPr/>
        <a:lstStyle/>
        <a:p>
          <a:endParaRPr lang="th-TH"/>
        </a:p>
      </dgm:t>
    </dgm:pt>
    <dgm:pt modelId="{1FB7B42D-2368-423E-B6B4-3603000B4F82}" type="sibTrans" cxnId="{FB3A8F64-8A51-4328-B280-C0538CA51D4C}">
      <dgm:prSet/>
      <dgm:spPr/>
      <dgm:t>
        <a:bodyPr/>
        <a:lstStyle/>
        <a:p>
          <a:endParaRPr lang="th-TH"/>
        </a:p>
      </dgm:t>
    </dgm:pt>
    <dgm:pt modelId="{0A6F5E41-150D-4E71-803A-66BC0EB2EB91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ส่งเสริมการออกกำลังกาย</a:t>
          </a:r>
        </a:p>
      </dgm:t>
    </dgm:pt>
    <dgm:pt modelId="{333F9231-04BC-4886-8B89-D07EFF6F21EE}" type="parTrans" cxnId="{37D864D3-073C-4C00-9DEF-18800BC61EDA}">
      <dgm:prSet/>
      <dgm:spPr/>
      <dgm:t>
        <a:bodyPr/>
        <a:lstStyle/>
        <a:p>
          <a:endParaRPr lang="th-TH"/>
        </a:p>
      </dgm:t>
    </dgm:pt>
    <dgm:pt modelId="{B8F32110-5005-43D0-8FDA-D3A0DABF8124}" type="sibTrans" cxnId="{37D864D3-073C-4C00-9DEF-18800BC61EDA}">
      <dgm:prSet/>
      <dgm:spPr/>
      <dgm:t>
        <a:bodyPr/>
        <a:lstStyle/>
        <a:p>
          <a:endParaRPr lang="th-TH"/>
        </a:p>
      </dgm:t>
    </dgm:pt>
    <dgm:pt modelId="{B06D1E0B-8852-4895-A55B-9391B90A1E5A}" type="pres">
      <dgm:prSet presAssocID="{F743608D-1EA3-436A-A734-C01816922380}" presName="Name0" presStyleCnt="0">
        <dgm:presLayoutVars>
          <dgm:chMax val="7"/>
          <dgm:chPref val="7"/>
          <dgm:dir/>
        </dgm:presLayoutVars>
      </dgm:prSet>
      <dgm:spPr/>
    </dgm:pt>
    <dgm:pt modelId="{CF55B960-BA25-43B8-B7CF-93B05FD5AE0C}" type="pres">
      <dgm:prSet presAssocID="{F743608D-1EA3-436A-A734-C01816922380}" presName="Name1" presStyleCnt="0"/>
      <dgm:spPr/>
    </dgm:pt>
    <dgm:pt modelId="{3C95A9F1-D7C9-4512-ADF4-4AC859AB0016}" type="pres">
      <dgm:prSet presAssocID="{F743608D-1EA3-436A-A734-C01816922380}" presName="cycle" presStyleCnt="0"/>
      <dgm:spPr/>
    </dgm:pt>
    <dgm:pt modelId="{E639E5C1-45C7-4C4E-B5AF-470FF04BCE8D}" type="pres">
      <dgm:prSet presAssocID="{F743608D-1EA3-436A-A734-C01816922380}" presName="srcNode" presStyleLbl="node1" presStyleIdx="0" presStyleCnt="3"/>
      <dgm:spPr/>
    </dgm:pt>
    <dgm:pt modelId="{4AA65124-0DB8-457C-BDC4-47417D0D7FD2}" type="pres">
      <dgm:prSet presAssocID="{F743608D-1EA3-436A-A734-C01816922380}" presName="conn" presStyleLbl="parChTrans1D2" presStyleIdx="0" presStyleCnt="1"/>
      <dgm:spPr/>
    </dgm:pt>
    <dgm:pt modelId="{B682BFCE-49EA-4FB4-A6B5-78E69528B1F3}" type="pres">
      <dgm:prSet presAssocID="{F743608D-1EA3-436A-A734-C01816922380}" presName="extraNode" presStyleLbl="node1" presStyleIdx="0" presStyleCnt="3"/>
      <dgm:spPr/>
    </dgm:pt>
    <dgm:pt modelId="{B32F6BCB-A498-4208-8692-153BAC81E89B}" type="pres">
      <dgm:prSet presAssocID="{F743608D-1EA3-436A-A734-C01816922380}" presName="dstNode" presStyleLbl="node1" presStyleIdx="0" presStyleCnt="3"/>
      <dgm:spPr/>
    </dgm:pt>
    <dgm:pt modelId="{E2724F76-B98C-4C4B-B54E-4A05D658056A}" type="pres">
      <dgm:prSet presAssocID="{C4E8880F-8301-48E1-AFB6-9AA124C0F075}" presName="text_1" presStyleLbl="node1" presStyleIdx="0" presStyleCnt="3">
        <dgm:presLayoutVars>
          <dgm:bulletEnabled val="1"/>
        </dgm:presLayoutVars>
      </dgm:prSet>
      <dgm:spPr/>
    </dgm:pt>
    <dgm:pt modelId="{9753585C-2530-466C-B81D-15C6562D0D7D}" type="pres">
      <dgm:prSet presAssocID="{C4E8880F-8301-48E1-AFB6-9AA124C0F075}" presName="accent_1" presStyleCnt="0"/>
      <dgm:spPr/>
    </dgm:pt>
    <dgm:pt modelId="{7369653B-D309-44C0-8129-4F6C5AD7C1AA}" type="pres">
      <dgm:prSet presAssocID="{C4E8880F-8301-48E1-AFB6-9AA124C0F075}" presName="accentRepeatNode" presStyleLbl="solidFgAcc1" presStyleIdx="0" presStyleCnt="3"/>
      <dgm:spPr/>
    </dgm:pt>
    <dgm:pt modelId="{82F02293-4EE3-4BC5-8657-A8C23D2697DE}" type="pres">
      <dgm:prSet presAssocID="{D34ACB52-3470-4FB7-A0C0-DDADD97902AA}" presName="text_2" presStyleLbl="node1" presStyleIdx="1" presStyleCnt="3">
        <dgm:presLayoutVars>
          <dgm:bulletEnabled val="1"/>
        </dgm:presLayoutVars>
      </dgm:prSet>
      <dgm:spPr/>
    </dgm:pt>
    <dgm:pt modelId="{761E5BD9-8CC8-4BF0-AEE5-1C124E633D12}" type="pres">
      <dgm:prSet presAssocID="{D34ACB52-3470-4FB7-A0C0-DDADD97902AA}" presName="accent_2" presStyleCnt="0"/>
      <dgm:spPr/>
    </dgm:pt>
    <dgm:pt modelId="{AAA5E6DE-DB05-4BA4-8038-7A4553BC9E72}" type="pres">
      <dgm:prSet presAssocID="{D34ACB52-3470-4FB7-A0C0-DDADD97902AA}" presName="accentRepeatNode" presStyleLbl="solidFgAcc1" presStyleIdx="1" presStyleCnt="3"/>
      <dgm:spPr/>
    </dgm:pt>
    <dgm:pt modelId="{E0A9E772-D9B4-430D-9D31-8FD6E6852C47}" type="pres">
      <dgm:prSet presAssocID="{0A6F5E41-150D-4E71-803A-66BC0EB2EB91}" presName="text_3" presStyleLbl="node1" presStyleIdx="2" presStyleCnt="3">
        <dgm:presLayoutVars>
          <dgm:bulletEnabled val="1"/>
        </dgm:presLayoutVars>
      </dgm:prSet>
      <dgm:spPr/>
    </dgm:pt>
    <dgm:pt modelId="{29E4D646-B90F-431B-8D64-5A9AA8829FB2}" type="pres">
      <dgm:prSet presAssocID="{0A6F5E41-150D-4E71-803A-66BC0EB2EB91}" presName="accent_3" presStyleCnt="0"/>
      <dgm:spPr/>
    </dgm:pt>
    <dgm:pt modelId="{023FB393-FADF-4434-9D69-9E6B46F33954}" type="pres">
      <dgm:prSet presAssocID="{0A6F5E41-150D-4E71-803A-66BC0EB2EB91}" presName="accentRepeatNode" presStyleLbl="solidFgAcc1" presStyleIdx="2" presStyleCnt="3"/>
      <dgm:spPr/>
    </dgm:pt>
  </dgm:ptLst>
  <dgm:cxnLst>
    <dgm:cxn modelId="{B2EC4309-DD36-4FDE-AC72-72266859B13E}" type="presOf" srcId="{C4E8880F-8301-48E1-AFB6-9AA124C0F075}" destId="{E2724F76-B98C-4C4B-B54E-4A05D658056A}" srcOrd="0" destOrd="0" presId="urn:microsoft.com/office/officeart/2008/layout/VerticalCurvedList"/>
    <dgm:cxn modelId="{2FD6BF1D-3DDE-463B-B1D6-F2023BCA3072}" type="presOf" srcId="{F743608D-1EA3-436A-A734-C01816922380}" destId="{B06D1E0B-8852-4895-A55B-9391B90A1E5A}" srcOrd="0" destOrd="0" presId="urn:microsoft.com/office/officeart/2008/layout/VerticalCurvedList"/>
    <dgm:cxn modelId="{497E9E25-4402-416D-BFF1-8C8A652AFC7A}" type="presOf" srcId="{D34ACB52-3470-4FB7-A0C0-DDADD97902AA}" destId="{82F02293-4EE3-4BC5-8657-A8C23D2697DE}" srcOrd="0" destOrd="0" presId="urn:microsoft.com/office/officeart/2008/layout/VerticalCurvedList"/>
    <dgm:cxn modelId="{FB3A8F64-8A51-4328-B280-C0538CA51D4C}" srcId="{F743608D-1EA3-436A-A734-C01816922380}" destId="{D34ACB52-3470-4FB7-A0C0-DDADD97902AA}" srcOrd="1" destOrd="0" parTransId="{2AD9E10A-D6A3-482D-82D4-B29526469670}" sibTransId="{1FB7B42D-2368-423E-B6B4-3603000B4F82}"/>
    <dgm:cxn modelId="{7327E866-5349-43DE-AC1F-B6CF244AD5F5}" type="presOf" srcId="{27EABFB2-393D-4E91-96FB-1DB836A5860F}" destId="{4AA65124-0DB8-457C-BDC4-47417D0D7FD2}" srcOrd="0" destOrd="0" presId="urn:microsoft.com/office/officeart/2008/layout/VerticalCurvedList"/>
    <dgm:cxn modelId="{E55DA84F-1FF3-46EB-8612-712B9C2467DB}" srcId="{F743608D-1EA3-436A-A734-C01816922380}" destId="{C4E8880F-8301-48E1-AFB6-9AA124C0F075}" srcOrd="0" destOrd="0" parTransId="{7C7F1E2B-757D-49D9-A83D-94A250F202CC}" sibTransId="{27EABFB2-393D-4E91-96FB-1DB836A5860F}"/>
    <dgm:cxn modelId="{B637CB85-2312-4B1A-B7B7-4A54B55E83C3}" type="presOf" srcId="{0A6F5E41-150D-4E71-803A-66BC0EB2EB91}" destId="{E0A9E772-D9B4-430D-9D31-8FD6E6852C47}" srcOrd="0" destOrd="0" presId="urn:microsoft.com/office/officeart/2008/layout/VerticalCurvedList"/>
    <dgm:cxn modelId="{37D864D3-073C-4C00-9DEF-18800BC61EDA}" srcId="{F743608D-1EA3-436A-A734-C01816922380}" destId="{0A6F5E41-150D-4E71-803A-66BC0EB2EB91}" srcOrd="2" destOrd="0" parTransId="{333F9231-04BC-4886-8B89-D07EFF6F21EE}" sibTransId="{B8F32110-5005-43D0-8FDA-D3A0DABF8124}"/>
    <dgm:cxn modelId="{85BA50C4-CF1D-4062-A425-B9A7C6CF752E}" type="presParOf" srcId="{B06D1E0B-8852-4895-A55B-9391B90A1E5A}" destId="{CF55B960-BA25-43B8-B7CF-93B05FD5AE0C}" srcOrd="0" destOrd="0" presId="urn:microsoft.com/office/officeart/2008/layout/VerticalCurvedList"/>
    <dgm:cxn modelId="{AC4C420D-2A42-4947-8DE9-9FF52E6A8A91}" type="presParOf" srcId="{CF55B960-BA25-43B8-B7CF-93B05FD5AE0C}" destId="{3C95A9F1-D7C9-4512-ADF4-4AC859AB0016}" srcOrd="0" destOrd="0" presId="urn:microsoft.com/office/officeart/2008/layout/VerticalCurvedList"/>
    <dgm:cxn modelId="{4041B632-8C2E-42F1-873F-1790D287B769}" type="presParOf" srcId="{3C95A9F1-D7C9-4512-ADF4-4AC859AB0016}" destId="{E639E5C1-45C7-4C4E-B5AF-470FF04BCE8D}" srcOrd="0" destOrd="0" presId="urn:microsoft.com/office/officeart/2008/layout/VerticalCurvedList"/>
    <dgm:cxn modelId="{F33C5420-75C8-4B06-A0A6-D67622E32371}" type="presParOf" srcId="{3C95A9F1-D7C9-4512-ADF4-4AC859AB0016}" destId="{4AA65124-0DB8-457C-BDC4-47417D0D7FD2}" srcOrd="1" destOrd="0" presId="urn:microsoft.com/office/officeart/2008/layout/VerticalCurvedList"/>
    <dgm:cxn modelId="{AB06624C-7C5F-4E3D-B1D8-343D00937D19}" type="presParOf" srcId="{3C95A9F1-D7C9-4512-ADF4-4AC859AB0016}" destId="{B682BFCE-49EA-4FB4-A6B5-78E69528B1F3}" srcOrd="2" destOrd="0" presId="urn:microsoft.com/office/officeart/2008/layout/VerticalCurvedList"/>
    <dgm:cxn modelId="{B43CF30A-06AA-4E9F-A96A-05720360749B}" type="presParOf" srcId="{3C95A9F1-D7C9-4512-ADF4-4AC859AB0016}" destId="{B32F6BCB-A498-4208-8692-153BAC81E89B}" srcOrd="3" destOrd="0" presId="urn:microsoft.com/office/officeart/2008/layout/VerticalCurvedList"/>
    <dgm:cxn modelId="{09D457F7-D714-483E-B3DC-73051261680D}" type="presParOf" srcId="{CF55B960-BA25-43B8-B7CF-93B05FD5AE0C}" destId="{E2724F76-B98C-4C4B-B54E-4A05D658056A}" srcOrd="1" destOrd="0" presId="urn:microsoft.com/office/officeart/2008/layout/VerticalCurvedList"/>
    <dgm:cxn modelId="{506EAB55-16F4-43DC-8EF7-6859FB6EBA11}" type="presParOf" srcId="{CF55B960-BA25-43B8-B7CF-93B05FD5AE0C}" destId="{9753585C-2530-466C-B81D-15C6562D0D7D}" srcOrd="2" destOrd="0" presId="urn:microsoft.com/office/officeart/2008/layout/VerticalCurvedList"/>
    <dgm:cxn modelId="{2BA788B2-B5AC-46CB-B080-14FAF6328D5D}" type="presParOf" srcId="{9753585C-2530-466C-B81D-15C6562D0D7D}" destId="{7369653B-D309-44C0-8129-4F6C5AD7C1AA}" srcOrd="0" destOrd="0" presId="urn:microsoft.com/office/officeart/2008/layout/VerticalCurvedList"/>
    <dgm:cxn modelId="{72B866C5-FF8D-4482-8C6D-7A739B2ED25D}" type="presParOf" srcId="{CF55B960-BA25-43B8-B7CF-93B05FD5AE0C}" destId="{82F02293-4EE3-4BC5-8657-A8C23D2697DE}" srcOrd="3" destOrd="0" presId="urn:microsoft.com/office/officeart/2008/layout/VerticalCurvedList"/>
    <dgm:cxn modelId="{9AF38FFE-99D3-4958-A097-51B4E2DDEC11}" type="presParOf" srcId="{CF55B960-BA25-43B8-B7CF-93B05FD5AE0C}" destId="{761E5BD9-8CC8-4BF0-AEE5-1C124E633D12}" srcOrd="4" destOrd="0" presId="urn:microsoft.com/office/officeart/2008/layout/VerticalCurvedList"/>
    <dgm:cxn modelId="{A95D9FA6-7B94-4E8B-BBE1-ADC04896391E}" type="presParOf" srcId="{761E5BD9-8CC8-4BF0-AEE5-1C124E633D12}" destId="{AAA5E6DE-DB05-4BA4-8038-7A4553BC9E72}" srcOrd="0" destOrd="0" presId="urn:microsoft.com/office/officeart/2008/layout/VerticalCurvedList"/>
    <dgm:cxn modelId="{5824E11E-0991-45F7-A6FB-1BB74319262E}" type="presParOf" srcId="{CF55B960-BA25-43B8-B7CF-93B05FD5AE0C}" destId="{E0A9E772-D9B4-430D-9D31-8FD6E6852C47}" srcOrd="5" destOrd="0" presId="urn:microsoft.com/office/officeart/2008/layout/VerticalCurvedList"/>
    <dgm:cxn modelId="{4A28EBF6-D9B7-4BA0-9F25-B04FB23C5E29}" type="presParOf" srcId="{CF55B960-BA25-43B8-B7CF-93B05FD5AE0C}" destId="{29E4D646-B90F-431B-8D64-5A9AA8829FB2}" srcOrd="6" destOrd="0" presId="urn:microsoft.com/office/officeart/2008/layout/VerticalCurvedList"/>
    <dgm:cxn modelId="{E3A3D8F3-1F5B-49AF-B191-EDF0FCB1902F}" type="presParOf" srcId="{29E4D646-B90F-431B-8D64-5A9AA8829FB2}" destId="{023FB393-FADF-4434-9D69-9E6B46F339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2ECA9-DB14-4CCD-A687-9785A6025A6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898C0D76-F538-4CF8-BF97-450B4FC1077A}">
      <dgm:prSet phldrT="[ข้อความ]" custT="1"/>
      <dgm:spPr>
        <a:solidFill>
          <a:srgbClr val="002060"/>
        </a:solidFill>
      </dgm:spPr>
      <dgm:t>
        <a:bodyPr/>
        <a:lstStyle/>
        <a:p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รายได้จาก</a:t>
          </a:r>
        </a:p>
        <a:p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การจัดงาน</a:t>
          </a:r>
        </a:p>
      </dgm:t>
    </dgm:pt>
    <dgm:pt modelId="{2A59801D-F921-4976-9D04-008E98DF478D}" type="parTrans" cxnId="{B920C750-F25F-4EE5-90FD-40E7F04F3123}">
      <dgm:prSet/>
      <dgm:spPr/>
      <dgm:t>
        <a:bodyPr/>
        <a:lstStyle/>
        <a:p>
          <a:endParaRPr lang="th-TH"/>
        </a:p>
      </dgm:t>
    </dgm:pt>
    <dgm:pt modelId="{013CD5A8-1B1A-475C-8632-43CA2153417A}" type="sibTrans" cxnId="{B920C750-F25F-4EE5-90FD-40E7F04F3123}">
      <dgm:prSet/>
      <dgm:spPr/>
      <dgm:t>
        <a:bodyPr/>
        <a:lstStyle/>
        <a:p>
          <a:endParaRPr lang="th-TH"/>
        </a:p>
      </dgm:t>
    </dgm:pt>
    <dgm:pt modelId="{7FEE212D-DFE2-4CCC-BD95-3D2EB95A68F8}">
      <dgm:prSet phldrT="[ข้อความ]" custT="1"/>
      <dgm:spPr>
        <a:solidFill>
          <a:srgbClr val="0070C0"/>
        </a:solidFill>
      </dgm:spPr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จัดสรรให้มูลนิธิโรงพยาบาลสมเด็จพระยุพราช </a:t>
          </a:r>
          <a:r>
            <a:rPr lang="en-US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30%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39FC056-A48C-4B1A-849B-4E195E9B0320}" type="parTrans" cxnId="{A466932C-87E2-4B35-AC0E-44631F9CB510}">
      <dgm:prSet/>
      <dgm:spPr/>
      <dgm:t>
        <a:bodyPr/>
        <a:lstStyle/>
        <a:p>
          <a:endParaRPr lang="th-TH"/>
        </a:p>
      </dgm:t>
    </dgm:pt>
    <dgm:pt modelId="{ED941D41-1A32-4CD0-A34B-7C4B50806951}" type="sibTrans" cxnId="{A466932C-87E2-4B35-AC0E-44631F9CB510}">
      <dgm:prSet/>
      <dgm:spPr/>
      <dgm:t>
        <a:bodyPr/>
        <a:lstStyle/>
        <a:p>
          <a:endParaRPr lang="th-TH"/>
        </a:p>
      </dgm:t>
    </dgm:pt>
    <dgm:pt modelId="{D322CB08-98B3-48D2-BE1F-EA188A582E6D}">
      <dgm:prSet phldrT="[ข้อความ]" custT="1"/>
      <dgm:spPr>
        <a:solidFill>
          <a:srgbClr val="0070C0"/>
        </a:solidFill>
      </dgm:spPr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กองทุนพื้นที่ </a:t>
          </a:r>
          <a:r>
            <a:rPr lang="en-US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50%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7CA1E92-9B79-4877-971A-CC85F3AE318A}" type="parTrans" cxnId="{D44A0BF4-FE4C-46AE-9033-E7823412E428}">
      <dgm:prSet/>
      <dgm:spPr/>
      <dgm:t>
        <a:bodyPr/>
        <a:lstStyle/>
        <a:p>
          <a:endParaRPr lang="th-TH"/>
        </a:p>
      </dgm:t>
    </dgm:pt>
    <dgm:pt modelId="{270FDD30-6E42-4C95-AA92-B3B46E216A7F}" type="sibTrans" cxnId="{D44A0BF4-FE4C-46AE-9033-E7823412E428}">
      <dgm:prSet/>
      <dgm:spPr/>
      <dgm:t>
        <a:bodyPr/>
        <a:lstStyle/>
        <a:p>
          <a:endParaRPr lang="th-TH"/>
        </a:p>
      </dgm:t>
    </dgm:pt>
    <dgm:pt modelId="{152090C7-905F-4875-9A15-162670507AD9}">
      <dgm:prSet custT="1"/>
      <dgm:spPr>
        <a:solidFill>
          <a:srgbClr val="0070C0"/>
        </a:solidFill>
      </dgm:spPr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การบริหารจัดการโครงการ </a:t>
          </a:r>
          <a:r>
            <a:rPr lang="en-US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20%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8BC8B34-5759-4075-855F-01DAB3119870}" type="parTrans" cxnId="{4968E5C6-C0F1-45CC-AB8C-DAF2AEC78C8D}">
      <dgm:prSet/>
      <dgm:spPr/>
      <dgm:t>
        <a:bodyPr/>
        <a:lstStyle/>
        <a:p>
          <a:endParaRPr lang="th-TH"/>
        </a:p>
      </dgm:t>
    </dgm:pt>
    <dgm:pt modelId="{65EA6061-2DFC-4132-A60D-78140E91037C}" type="sibTrans" cxnId="{4968E5C6-C0F1-45CC-AB8C-DAF2AEC78C8D}">
      <dgm:prSet/>
      <dgm:spPr/>
      <dgm:t>
        <a:bodyPr/>
        <a:lstStyle/>
        <a:p>
          <a:endParaRPr lang="th-TH"/>
        </a:p>
      </dgm:t>
    </dgm:pt>
    <dgm:pt modelId="{CAEA8797-15C5-4C3B-A165-2257EC9BF702}" type="pres">
      <dgm:prSet presAssocID="{36A2ECA9-DB14-4CCD-A687-9785A6025A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1095259-6E45-48B3-A754-963574156924}" type="pres">
      <dgm:prSet presAssocID="{898C0D76-F538-4CF8-BF97-450B4FC1077A}" presName="root1" presStyleCnt="0"/>
      <dgm:spPr/>
    </dgm:pt>
    <dgm:pt modelId="{669B904F-C616-4CDC-A0CC-132187423731}" type="pres">
      <dgm:prSet presAssocID="{898C0D76-F538-4CF8-BF97-450B4FC1077A}" presName="LevelOneTextNode" presStyleLbl="node0" presStyleIdx="0" presStyleCnt="1" custScaleY="185362">
        <dgm:presLayoutVars>
          <dgm:chPref val="3"/>
        </dgm:presLayoutVars>
      </dgm:prSet>
      <dgm:spPr/>
    </dgm:pt>
    <dgm:pt modelId="{58B7D7B3-0FE2-4389-8612-DE2C11851018}" type="pres">
      <dgm:prSet presAssocID="{898C0D76-F538-4CF8-BF97-450B4FC1077A}" presName="level2hierChild" presStyleCnt="0"/>
      <dgm:spPr/>
    </dgm:pt>
    <dgm:pt modelId="{C4649D29-3E33-49A3-ACF1-301A0C504C4B}" type="pres">
      <dgm:prSet presAssocID="{639FC056-A48C-4B1A-849B-4E195E9B0320}" presName="conn2-1" presStyleLbl="parChTrans1D2" presStyleIdx="0" presStyleCnt="3"/>
      <dgm:spPr/>
    </dgm:pt>
    <dgm:pt modelId="{CC6FCA3A-649A-4D77-92CA-4E59E398057F}" type="pres">
      <dgm:prSet presAssocID="{639FC056-A48C-4B1A-849B-4E195E9B0320}" presName="connTx" presStyleLbl="parChTrans1D2" presStyleIdx="0" presStyleCnt="3"/>
      <dgm:spPr/>
    </dgm:pt>
    <dgm:pt modelId="{A8EF642A-DEB7-47CF-AA32-0DBE122E90B6}" type="pres">
      <dgm:prSet presAssocID="{7FEE212D-DFE2-4CCC-BD95-3D2EB95A68F8}" presName="root2" presStyleCnt="0"/>
      <dgm:spPr/>
    </dgm:pt>
    <dgm:pt modelId="{0E53505F-8124-42CC-9163-43241061895C}" type="pres">
      <dgm:prSet presAssocID="{7FEE212D-DFE2-4CCC-BD95-3D2EB95A68F8}" presName="LevelTwoTextNode" presStyleLbl="node2" presStyleIdx="0" presStyleCnt="3" custScaleX="168423">
        <dgm:presLayoutVars>
          <dgm:chPref val="3"/>
        </dgm:presLayoutVars>
      </dgm:prSet>
      <dgm:spPr/>
    </dgm:pt>
    <dgm:pt modelId="{C0D6F0C5-9F80-4D37-BA58-F39E3456DE8C}" type="pres">
      <dgm:prSet presAssocID="{7FEE212D-DFE2-4CCC-BD95-3D2EB95A68F8}" presName="level3hierChild" presStyleCnt="0"/>
      <dgm:spPr/>
    </dgm:pt>
    <dgm:pt modelId="{1013BAE0-D39B-449D-BA88-F14F08BEB8DD}" type="pres">
      <dgm:prSet presAssocID="{B7CA1E92-9B79-4877-971A-CC85F3AE318A}" presName="conn2-1" presStyleLbl="parChTrans1D2" presStyleIdx="1" presStyleCnt="3"/>
      <dgm:spPr/>
    </dgm:pt>
    <dgm:pt modelId="{7908D6D1-13AE-48D6-8242-9EBE501FC06E}" type="pres">
      <dgm:prSet presAssocID="{B7CA1E92-9B79-4877-971A-CC85F3AE318A}" presName="connTx" presStyleLbl="parChTrans1D2" presStyleIdx="1" presStyleCnt="3"/>
      <dgm:spPr/>
    </dgm:pt>
    <dgm:pt modelId="{BF5DA262-B7AF-4602-B760-CC8B757A6A35}" type="pres">
      <dgm:prSet presAssocID="{D322CB08-98B3-48D2-BE1F-EA188A582E6D}" presName="root2" presStyleCnt="0"/>
      <dgm:spPr/>
    </dgm:pt>
    <dgm:pt modelId="{B8C98773-9C1E-4158-8250-564E93D16423}" type="pres">
      <dgm:prSet presAssocID="{D322CB08-98B3-48D2-BE1F-EA188A582E6D}" presName="LevelTwoTextNode" presStyleLbl="node2" presStyleIdx="1" presStyleCnt="3" custScaleX="170067">
        <dgm:presLayoutVars>
          <dgm:chPref val="3"/>
        </dgm:presLayoutVars>
      </dgm:prSet>
      <dgm:spPr/>
    </dgm:pt>
    <dgm:pt modelId="{78647A2A-606D-4E23-8F6A-721AC2ADBC6C}" type="pres">
      <dgm:prSet presAssocID="{D322CB08-98B3-48D2-BE1F-EA188A582E6D}" presName="level3hierChild" presStyleCnt="0"/>
      <dgm:spPr/>
    </dgm:pt>
    <dgm:pt modelId="{D59BC10E-B458-45BC-9C50-8D221D5545AD}" type="pres">
      <dgm:prSet presAssocID="{48BC8B34-5759-4075-855F-01DAB3119870}" presName="conn2-1" presStyleLbl="parChTrans1D2" presStyleIdx="2" presStyleCnt="3"/>
      <dgm:spPr/>
    </dgm:pt>
    <dgm:pt modelId="{8455A8D8-D207-4305-A142-660B9E9BB332}" type="pres">
      <dgm:prSet presAssocID="{48BC8B34-5759-4075-855F-01DAB3119870}" presName="connTx" presStyleLbl="parChTrans1D2" presStyleIdx="2" presStyleCnt="3"/>
      <dgm:spPr/>
    </dgm:pt>
    <dgm:pt modelId="{FFB2A225-9BDA-480E-AE18-DD6C81507155}" type="pres">
      <dgm:prSet presAssocID="{152090C7-905F-4875-9A15-162670507AD9}" presName="root2" presStyleCnt="0"/>
      <dgm:spPr/>
    </dgm:pt>
    <dgm:pt modelId="{E56DA285-0CD4-4976-BFA5-23429600B4FD}" type="pres">
      <dgm:prSet presAssocID="{152090C7-905F-4875-9A15-162670507AD9}" presName="LevelTwoTextNode" presStyleLbl="node2" presStyleIdx="2" presStyleCnt="3" custScaleX="171712">
        <dgm:presLayoutVars>
          <dgm:chPref val="3"/>
        </dgm:presLayoutVars>
      </dgm:prSet>
      <dgm:spPr/>
    </dgm:pt>
    <dgm:pt modelId="{A0ED0937-214F-4FC1-AAB8-C3848A12CE9D}" type="pres">
      <dgm:prSet presAssocID="{152090C7-905F-4875-9A15-162670507AD9}" presName="level3hierChild" presStyleCnt="0"/>
      <dgm:spPr/>
    </dgm:pt>
  </dgm:ptLst>
  <dgm:cxnLst>
    <dgm:cxn modelId="{9908DB2A-FE63-47E8-8830-B8AEF3F1A244}" type="presOf" srcId="{D322CB08-98B3-48D2-BE1F-EA188A582E6D}" destId="{B8C98773-9C1E-4158-8250-564E93D16423}" srcOrd="0" destOrd="0" presId="urn:microsoft.com/office/officeart/2005/8/layout/hierarchy2"/>
    <dgm:cxn modelId="{A466932C-87E2-4B35-AC0E-44631F9CB510}" srcId="{898C0D76-F538-4CF8-BF97-450B4FC1077A}" destId="{7FEE212D-DFE2-4CCC-BD95-3D2EB95A68F8}" srcOrd="0" destOrd="0" parTransId="{639FC056-A48C-4B1A-849B-4E195E9B0320}" sibTransId="{ED941D41-1A32-4CD0-A34B-7C4B50806951}"/>
    <dgm:cxn modelId="{B920C750-F25F-4EE5-90FD-40E7F04F3123}" srcId="{36A2ECA9-DB14-4CCD-A687-9785A6025A66}" destId="{898C0D76-F538-4CF8-BF97-450B4FC1077A}" srcOrd="0" destOrd="0" parTransId="{2A59801D-F921-4976-9D04-008E98DF478D}" sibTransId="{013CD5A8-1B1A-475C-8632-43CA2153417A}"/>
    <dgm:cxn modelId="{DF650C75-5865-48C1-8062-5381446DA7B9}" type="presOf" srcId="{48BC8B34-5759-4075-855F-01DAB3119870}" destId="{8455A8D8-D207-4305-A142-660B9E9BB332}" srcOrd="1" destOrd="0" presId="urn:microsoft.com/office/officeart/2005/8/layout/hierarchy2"/>
    <dgm:cxn modelId="{9B58315A-3FC7-4B51-9395-27C52F6DB16E}" type="presOf" srcId="{152090C7-905F-4875-9A15-162670507AD9}" destId="{E56DA285-0CD4-4976-BFA5-23429600B4FD}" srcOrd="0" destOrd="0" presId="urn:microsoft.com/office/officeart/2005/8/layout/hierarchy2"/>
    <dgm:cxn modelId="{F61A5B82-8EA5-4C1D-A74C-E92DE72EB863}" type="presOf" srcId="{639FC056-A48C-4B1A-849B-4E195E9B0320}" destId="{C4649D29-3E33-49A3-ACF1-301A0C504C4B}" srcOrd="0" destOrd="0" presId="urn:microsoft.com/office/officeart/2005/8/layout/hierarchy2"/>
    <dgm:cxn modelId="{D9B8DE95-24B2-4A6A-9C4F-6A55E32AF3FE}" type="presOf" srcId="{898C0D76-F538-4CF8-BF97-450B4FC1077A}" destId="{669B904F-C616-4CDC-A0CC-132187423731}" srcOrd="0" destOrd="0" presId="urn:microsoft.com/office/officeart/2005/8/layout/hierarchy2"/>
    <dgm:cxn modelId="{29F0F49A-08A5-4C90-9361-16154EE8E4EC}" type="presOf" srcId="{639FC056-A48C-4B1A-849B-4E195E9B0320}" destId="{CC6FCA3A-649A-4D77-92CA-4E59E398057F}" srcOrd="1" destOrd="0" presId="urn:microsoft.com/office/officeart/2005/8/layout/hierarchy2"/>
    <dgm:cxn modelId="{77F7B79D-75CF-4D89-8D3B-546010794EBC}" type="presOf" srcId="{B7CA1E92-9B79-4877-971A-CC85F3AE318A}" destId="{1013BAE0-D39B-449D-BA88-F14F08BEB8DD}" srcOrd="0" destOrd="0" presId="urn:microsoft.com/office/officeart/2005/8/layout/hierarchy2"/>
    <dgm:cxn modelId="{B482BAAF-D19D-41AD-B050-D71EE8ABD29C}" type="presOf" srcId="{B7CA1E92-9B79-4877-971A-CC85F3AE318A}" destId="{7908D6D1-13AE-48D6-8242-9EBE501FC06E}" srcOrd="1" destOrd="0" presId="urn:microsoft.com/office/officeart/2005/8/layout/hierarchy2"/>
    <dgm:cxn modelId="{4968E5C6-C0F1-45CC-AB8C-DAF2AEC78C8D}" srcId="{898C0D76-F538-4CF8-BF97-450B4FC1077A}" destId="{152090C7-905F-4875-9A15-162670507AD9}" srcOrd="2" destOrd="0" parTransId="{48BC8B34-5759-4075-855F-01DAB3119870}" sibTransId="{65EA6061-2DFC-4132-A60D-78140E91037C}"/>
    <dgm:cxn modelId="{238235CA-9D4D-4BCF-8D40-0027DDFDB9A3}" type="presOf" srcId="{48BC8B34-5759-4075-855F-01DAB3119870}" destId="{D59BC10E-B458-45BC-9C50-8D221D5545AD}" srcOrd="0" destOrd="0" presId="urn:microsoft.com/office/officeart/2005/8/layout/hierarchy2"/>
    <dgm:cxn modelId="{D4227DD1-D234-42F4-9336-EE70D704044D}" type="presOf" srcId="{7FEE212D-DFE2-4CCC-BD95-3D2EB95A68F8}" destId="{0E53505F-8124-42CC-9163-43241061895C}" srcOrd="0" destOrd="0" presId="urn:microsoft.com/office/officeart/2005/8/layout/hierarchy2"/>
    <dgm:cxn modelId="{354CD4F0-CBF4-46BC-B623-B34D005065E1}" type="presOf" srcId="{36A2ECA9-DB14-4CCD-A687-9785A6025A66}" destId="{CAEA8797-15C5-4C3B-A165-2257EC9BF702}" srcOrd="0" destOrd="0" presId="urn:microsoft.com/office/officeart/2005/8/layout/hierarchy2"/>
    <dgm:cxn modelId="{D44A0BF4-FE4C-46AE-9033-E7823412E428}" srcId="{898C0D76-F538-4CF8-BF97-450B4FC1077A}" destId="{D322CB08-98B3-48D2-BE1F-EA188A582E6D}" srcOrd="1" destOrd="0" parTransId="{B7CA1E92-9B79-4877-971A-CC85F3AE318A}" sibTransId="{270FDD30-6E42-4C95-AA92-B3B46E216A7F}"/>
    <dgm:cxn modelId="{92CF3356-143B-4E59-846F-04696C5F3F5E}" type="presParOf" srcId="{CAEA8797-15C5-4C3B-A165-2257EC9BF702}" destId="{31095259-6E45-48B3-A754-963574156924}" srcOrd="0" destOrd="0" presId="urn:microsoft.com/office/officeart/2005/8/layout/hierarchy2"/>
    <dgm:cxn modelId="{213389C3-7235-4EC2-BE1A-7A508B1323DE}" type="presParOf" srcId="{31095259-6E45-48B3-A754-963574156924}" destId="{669B904F-C616-4CDC-A0CC-132187423731}" srcOrd="0" destOrd="0" presId="urn:microsoft.com/office/officeart/2005/8/layout/hierarchy2"/>
    <dgm:cxn modelId="{328CBE74-0D80-4329-9D92-5A6507A4AEC9}" type="presParOf" srcId="{31095259-6E45-48B3-A754-963574156924}" destId="{58B7D7B3-0FE2-4389-8612-DE2C11851018}" srcOrd="1" destOrd="0" presId="urn:microsoft.com/office/officeart/2005/8/layout/hierarchy2"/>
    <dgm:cxn modelId="{64F53F44-44F4-4FF0-B1D1-5FF77A500D0F}" type="presParOf" srcId="{58B7D7B3-0FE2-4389-8612-DE2C11851018}" destId="{C4649D29-3E33-49A3-ACF1-301A0C504C4B}" srcOrd="0" destOrd="0" presId="urn:microsoft.com/office/officeart/2005/8/layout/hierarchy2"/>
    <dgm:cxn modelId="{234AD70E-4D7B-4EC7-AE42-A3C3C8DF5FF6}" type="presParOf" srcId="{C4649D29-3E33-49A3-ACF1-301A0C504C4B}" destId="{CC6FCA3A-649A-4D77-92CA-4E59E398057F}" srcOrd="0" destOrd="0" presId="urn:microsoft.com/office/officeart/2005/8/layout/hierarchy2"/>
    <dgm:cxn modelId="{E2335184-F12A-4907-8105-2406BE140D13}" type="presParOf" srcId="{58B7D7B3-0FE2-4389-8612-DE2C11851018}" destId="{A8EF642A-DEB7-47CF-AA32-0DBE122E90B6}" srcOrd="1" destOrd="0" presId="urn:microsoft.com/office/officeart/2005/8/layout/hierarchy2"/>
    <dgm:cxn modelId="{BEA68255-83CB-4E7A-858D-740781F52FD7}" type="presParOf" srcId="{A8EF642A-DEB7-47CF-AA32-0DBE122E90B6}" destId="{0E53505F-8124-42CC-9163-43241061895C}" srcOrd="0" destOrd="0" presId="urn:microsoft.com/office/officeart/2005/8/layout/hierarchy2"/>
    <dgm:cxn modelId="{24F4391E-F7EF-40BF-B882-2F431FB11056}" type="presParOf" srcId="{A8EF642A-DEB7-47CF-AA32-0DBE122E90B6}" destId="{C0D6F0C5-9F80-4D37-BA58-F39E3456DE8C}" srcOrd="1" destOrd="0" presId="urn:microsoft.com/office/officeart/2005/8/layout/hierarchy2"/>
    <dgm:cxn modelId="{1AA7949A-5C2F-4B70-999B-BFF21526F87B}" type="presParOf" srcId="{58B7D7B3-0FE2-4389-8612-DE2C11851018}" destId="{1013BAE0-D39B-449D-BA88-F14F08BEB8DD}" srcOrd="2" destOrd="0" presId="urn:microsoft.com/office/officeart/2005/8/layout/hierarchy2"/>
    <dgm:cxn modelId="{8A43FF4F-C44F-4375-BF76-E3BB9939018A}" type="presParOf" srcId="{1013BAE0-D39B-449D-BA88-F14F08BEB8DD}" destId="{7908D6D1-13AE-48D6-8242-9EBE501FC06E}" srcOrd="0" destOrd="0" presId="urn:microsoft.com/office/officeart/2005/8/layout/hierarchy2"/>
    <dgm:cxn modelId="{5591F060-93AB-4E58-BD2E-4DCD1DF99E73}" type="presParOf" srcId="{58B7D7B3-0FE2-4389-8612-DE2C11851018}" destId="{BF5DA262-B7AF-4602-B760-CC8B757A6A35}" srcOrd="3" destOrd="0" presId="urn:microsoft.com/office/officeart/2005/8/layout/hierarchy2"/>
    <dgm:cxn modelId="{5D8069C8-BBB6-413D-9923-99FD2AFB1A4C}" type="presParOf" srcId="{BF5DA262-B7AF-4602-B760-CC8B757A6A35}" destId="{B8C98773-9C1E-4158-8250-564E93D16423}" srcOrd="0" destOrd="0" presId="urn:microsoft.com/office/officeart/2005/8/layout/hierarchy2"/>
    <dgm:cxn modelId="{90987683-4857-4370-92CE-A41FF612DFC4}" type="presParOf" srcId="{BF5DA262-B7AF-4602-B760-CC8B757A6A35}" destId="{78647A2A-606D-4E23-8F6A-721AC2ADBC6C}" srcOrd="1" destOrd="0" presId="urn:microsoft.com/office/officeart/2005/8/layout/hierarchy2"/>
    <dgm:cxn modelId="{1AE310E1-866E-47D2-9FA3-B84CDA6707A4}" type="presParOf" srcId="{58B7D7B3-0FE2-4389-8612-DE2C11851018}" destId="{D59BC10E-B458-45BC-9C50-8D221D5545AD}" srcOrd="4" destOrd="0" presId="urn:microsoft.com/office/officeart/2005/8/layout/hierarchy2"/>
    <dgm:cxn modelId="{82A9917F-B121-418A-BF81-59D9BB824E83}" type="presParOf" srcId="{D59BC10E-B458-45BC-9C50-8D221D5545AD}" destId="{8455A8D8-D207-4305-A142-660B9E9BB332}" srcOrd="0" destOrd="0" presId="urn:microsoft.com/office/officeart/2005/8/layout/hierarchy2"/>
    <dgm:cxn modelId="{56866F52-1CDE-4D83-AC20-21037C26D338}" type="presParOf" srcId="{58B7D7B3-0FE2-4389-8612-DE2C11851018}" destId="{FFB2A225-9BDA-480E-AE18-DD6C81507155}" srcOrd="5" destOrd="0" presId="urn:microsoft.com/office/officeart/2005/8/layout/hierarchy2"/>
    <dgm:cxn modelId="{D129B946-76E6-45C3-85B1-4ED53AA3138B}" type="presParOf" srcId="{FFB2A225-9BDA-480E-AE18-DD6C81507155}" destId="{E56DA285-0CD4-4976-BFA5-23429600B4FD}" srcOrd="0" destOrd="0" presId="urn:microsoft.com/office/officeart/2005/8/layout/hierarchy2"/>
    <dgm:cxn modelId="{881837E0-FF02-4057-8591-41D0FA2931FE}" type="presParOf" srcId="{FFB2A225-9BDA-480E-AE18-DD6C81507155}" destId="{A0ED0937-214F-4FC1-AAB8-C3848A12CE9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B3FEE0-CCA6-4BCA-A708-0BB62544BFC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09CA7617-E560-4AD0-B357-76E2FCE7B6EE}">
      <dgm:prSet phldrT="[ข้อความ]" custT="1"/>
      <dgm:spPr/>
      <dgm:t>
        <a:bodyPr/>
        <a:lstStyle/>
        <a:p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กระทรวงการท่องเที่ยว</a:t>
          </a:r>
          <a:b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และกีฬา</a:t>
          </a:r>
        </a:p>
      </dgm:t>
    </dgm:pt>
    <dgm:pt modelId="{34E148F9-9D43-4D85-AADF-E0CD185BE71C}" type="parTrans" cxnId="{85A3E51C-6BB9-42E3-9668-45AADC959FBD}">
      <dgm:prSet/>
      <dgm:spPr/>
      <dgm:t>
        <a:bodyPr/>
        <a:lstStyle/>
        <a:p>
          <a:endParaRPr lang="th-TH"/>
        </a:p>
      </dgm:t>
    </dgm:pt>
    <dgm:pt modelId="{44C3DA01-A4F7-42C1-A6ED-314E5C92507E}" type="sibTrans" cxnId="{85A3E51C-6BB9-42E3-9668-45AADC959FBD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h-TH" sz="31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กระทรวงสาธารณสุข</a:t>
          </a:r>
        </a:p>
      </dgm:t>
    </dgm:pt>
    <dgm:pt modelId="{C758D3C5-BA21-49B5-847F-EA9AD35F6E44}">
      <dgm:prSet phldrT="[ข้อความ]" custT="1"/>
      <dgm:spPr/>
      <dgm:t>
        <a:bodyPr/>
        <a:lstStyle/>
        <a:p>
          <a:r>
            <a:rPr lang="th-TH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กระทรวง</a:t>
          </a:r>
          <a:br>
            <a:rPr lang="th-TH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มหาดไทย</a:t>
          </a:r>
        </a:p>
      </dgm:t>
    </dgm:pt>
    <dgm:pt modelId="{845BA2A7-848C-40AF-BAA5-E583C4234621}" type="parTrans" cxnId="{A0C41EA1-0CD2-4049-8AE6-66CC4F0FDD6A}">
      <dgm:prSet/>
      <dgm:spPr/>
      <dgm:t>
        <a:bodyPr/>
        <a:lstStyle/>
        <a:p>
          <a:endParaRPr lang="th-TH"/>
        </a:p>
      </dgm:t>
    </dgm:pt>
    <dgm:pt modelId="{F4DA7466-2425-4ED9-802B-5FE2C94C8EF0}" type="sibTrans" cxnId="{A0C41EA1-0CD2-4049-8AE6-66CC4F0FDD6A}">
      <dgm:prSet/>
      <dgm:spPr/>
      <dgm:t>
        <a:bodyPr/>
        <a:lstStyle/>
        <a:p>
          <a:r>
            <a: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กระทรวง</a:t>
          </a:r>
          <a:br>
            <a: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ศึกษาธิการ</a:t>
          </a:r>
        </a:p>
      </dgm:t>
    </dgm:pt>
    <dgm:pt modelId="{E8D1E837-56E1-4E33-9E61-BB0C2D72B6BE}" type="pres">
      <dgm:prSet presAssocID="{F4B3FEE0-CCA6-4BCA-A708-0BB62544BFCF}" presName="Name0" presStyleCnt="0">
        <dgm:presLayoutVars>
          <dgm:chMax/>
          <dgm:chPref/>
          <dgm:dir/>
          <dgm:animLvl val="lvl"/>
        </dgm:presLayoutVars>
      </dgm:prSet>
      <dgm:spPr/>
    </dgm:pt>
    <dgm:pt modelId="{F3380406-5C33-478D-82CA-E382EE83257D}" type="pres">
      <dgm:prSet presAssocID="{09CA7617-E560-4AD0-B357-76E2FCE7B6EE}" presName="composite" presStyleCnt="0"/>
      <dgm:spPr/>
    </dgm:pt>
    <dgm:pt modelId="{EAF1F61B-BA12-4AA9-A9B0-36973B2AA0D8}" type="pres">
      <dgm:prSet presAssocID="{09CA7617-E560-4AD0-B357-76E2FCE7B6EE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41549072-0D73-44FB-8185-EEF211C53B78}" type="pres">
      <dgm:prSet presAssocID="{09CA7617-E560-4AD0-B357-76E2FCE7B6E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C561544-A8D8-4DAA-A213-A8728380C701}" type="pres">
      <dgm:prSet presAssocID="{09CA7617-E560-4AD0-B357-76E2FCE7B6EE}" presName="BalanceSpacing" presStyleCnt="0"/>
      <dgm:spPr/>
    </dgm:pt>
    <dgm:pt modelId="{73905F26-577C-48B8-83DF-BA414BD29295}" type="pres">
      <dgm:prSet presAssocID="{09CA7617-E560-4AD0-B357-76E2FCE7B6EE}" presName="BalanceSpacing1" presStyleCnt="0"/>
      <dgm:spPr/>
    </dgm:pt>
    <dgm:pt modelId="{B606F666-8F6F-4BB1-8B9E-F5BCC42E27EA}" type="pres">
      <dgm:prSet presAssocID="{44C3DA01-A4F7-42C1-A6ED-314E5C92507E}" presName="Accent1Text" presStyleLbl="node1" presStyleIdx="1" presStyleCnt="4"/>
      <dgm:spPr/>
    </dgm:pt>
    <dgm:pt modelId="{DBD6FC35-C92E-4425-BC23-8BDC2A6EABFE}" type="pres">
      <dgm:prSet presAssocID="{44C3DA01-A4F7-42C1-A6ED-314E5C92507E}" presName="spaceBetweenRectangles" presStyleCnt="0"/>
      <dgm:spPr/>
    </dgm:pt>
    <dgm:pt modelId="{7CCEC15D-F560-4288-B78A-A46AA73B476C}" type="pres">
      <dgm:prSet presAssocID="{C758D3C5-BA21-49B5-847F-EA9AD35F6E44}" presName="composite" presStyleCnt="0"/>
      <dgm:spPr/>
    </dgm:pt>
    <dgm:pt modelId="{6655448D-F529-41C6-BE96-9EE27CE3D876}" type="pres">
      <dgm:prSet presAssocID="{C758D3C5-BA21-49B5-847F-EA9AD35F6E44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869F3C63-AE74-471B-B261-35A667771D2F}" type="pres">
      <dgm:prSet presAssocID="{C758D3C5-BA21-49B5-847F-EA9AD35F6E44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F361C17-86F0-4AE0-92B0-6516CE117198}" type="pres">
      <dgm:prSet presAssocID="{C758D3C5-BA21-49B5-847F-EA9AD35F6E44}" presName="BalanceSpacing" presStyleCnt="0"/>
      <dgm:spPr/>
    </dgm:pt>
    <dgm:pt modelId="{FB5DDFAC-716B-4279-B802-AE467CB41316}" type="pres">
      <dgm:prSet presAssocID="{C758D3C5-BA21-49B5-847F-EA9AD35F6E44}" presName="BalanceSpacing1" presStyleCnt="0"/>
      <dgm:spPr/>
    </dgm:pt>
    <dgm:pt modelId="{BE7A6ADA-8FB9-4369-BD68-B1B9D1BB0E1C}" type="pres">
      <dgm:prSet presAssocID="{F4DA7466-2425-4ED9-802B-5FE2C94C8EF0}" presName="Accent1Text" presStyleLbl="node1" presStyleIdx="3" presStyleCnt="4" custLinFactNeighborX="1614" custLinFactNeighborY="15"/>
      <dgm:spPr/>
    </dgm:pt>
  </dgm:ptLst>
  <dgm:cxnLst>
    <dgm:cxn modelId="{0199CA14-A2C2-4DFB-AEFA-96EDE9587A7D}" type="presOf" srcId="{F4DA7466-2425-4ED9-802B-5FE2C94C8EF0}" destId="{BE7A6ADA-8FB9-4369-BD68-B1B9D1BB0E1C}" srcOrd="0" destOrd="0" presId="urn:microsoft.com/office/officeart/2008/layout/AlternatingHexagons"/>
    <dgm:cxn modelId="{3A72AC18-E83A-49D8-A1C6-33DC9C839A71}" type="presOf" srcId="{C758D3C5-BA21-49B5-847F-EA9AD35F6E44}" destId="{6655448D-F529-41C6-BE96-9EE27CE3D876}" srcOrd="0" destOrd="0" presId="urn:microsoft.com/office/officeart/2008/layout/AlternatingHexagons"/>
    <dgm:cxn modelId="{85A3E51C-6BB9-42E3-9668-45AADC959FBD}" srcId="{F4B3FEE0-CCA6-4BCA-A708-0BB62544BFCF}" destId="{09CA7617-E560-4AD0-B357-76E2FCE7B6EE}" srcOrd="0" destOrd="0" parTransId="{34E148F9-9D43-4D85-AADF-E0CD185BE71C}" sibTransId="{44C3DA01-A4F7-42C1-A6ED-314E5C92507E}"/>
    <dgm:cxn modelId="{D8630B2F-FB90-4D35-B903-A3A8D4D01D1F}" type="presOf" srcId="{F4B3FEE0-CCA6-4BCA-A708-0BB62544BFCF}" destId="{E8D1E837-56E1-4E33-9E61-BB0C2D72B6BE}" srcOrd="0" destOrd="0" presId="urn:microsoft.com/office/officeart/2008/layout/AlternatingHexagons"/>
    <dgm:cxn modelId="{740E005E-763F-4AF4-BC1F-764939F18F5E}" type="presOf" srcId="{09CA7617-E560-4AD0-B357-76E2FCE7B6EE}" destId="{EAF1F61B-BA12-4AA9-A9B0-36973B2AA0D8}" srcOrd="0" destOrd="0" presId="urn:microsoft.com/office/officeart/2008/layout/AlternatingHexagons"/>
    <dgm:cxn modelId="{A0C41EA1-0CD2-4049-8AE6-66CC4F0FDD6A}" srcId="{F4B3FEE0-CCA6-4BCA-A708-0BB62544BFCF}" destId="{C758D3C5-BA21-49B5-847F-EA9AD35F6E44}" srcOrd="1" destOrd="0" parTransId="{845BA2A7-848C-40AF-BAA5-E583C4234621}" sibTransId="{F4DA7466-2425-4ED9-802B-5FE2C94C8EF0}"/>
    <dgm:cxn modelId="{5FD7E0D9-4B55-4389-876B-F4D3E0795696}" type="presOf" srcId="{44C3DA01-A4F7-42C1-A6ED-314E5C92507E}" destId="{B606F666-8F6F-4BB1-8B9E-F5BCC42E27EA}" srcOrd="0" destOrd="0" presId="urn:microsoft.com/office/officeart/2008/layout/AlternatingHexagons"/>
    <dgm:cxn modelId="{7CD14CEB-3F9C-4748-B563-A365A0D6B385}" type="presParOf" srcId="{E8D1E837-56E1-4E33-9E61-BB0C2D72B6BE}" destId="{F3380406-5C33-478D-82CA-E382EE83257D}" srcOrd="0" destOrd="0" presId="urn:microsoft.com/office/officeart/2008/layout/AlternatingHexagons"/>
    <dgm:cxn modelId="{84D38929-5BED-4157-B1CC-56F77ABB29F0}" type="presParOf" srcId="{F3380406-5C33-478D-82CA-E382EE83257D}" destId="{EAF1F61B-BA12-4AA9-A9B0-36973B2AA0D8}" srcOrd="0" destOrd="0" presId="urn:microsoft.com/office/officeart/2008/layout/AlternatingHexagons"/>
    <dgm:cxn modelId="{0C85CCF2-84EC-4779-9956-39B60DB36C7F}" type="presParOf" srcId="{F3380406-5C33-478D-82CA-E382EE83257D}" destId="{41549072-0D73-44FB-8185-EEF211C53B78}" srcOrd="1" destOrd="0" presId="urn:microsoft.com/office/officeart/2008/layout/AlternatingHexagons"/>
    <dgm:cxn modelId="{5949E8DF-D3C9-4935-8D64-00E2016D3C82}" type="presParOf" srcId="{F3380406-5C33-478D-82CA-E382EE83257D}" destId="{9C561544-A8D8-4DAA-A213-A8728380C701}" srcOrd="2" destOrd="0" presId="urn:microsoft.com/office/officeart/2008/layout/AlternatingHexagons"/>
    <dgm:cxn modelId="{E732EDF7-10D0-46FA-8041-7103A9833332}" type="presParOf" srcId="{F3380406-5C33-478D-82CA-E382EE83257D}" destId="{73905F26-577C-48B8-83DF-BA414BD29295}" srcOrd="3" destOrd="0" presId="urn:microsoft.com/office/officeart/2008/layout/AlternatingHexagons"/>
    <dgm:cxn modelId="{4A15D520-4D7F-40A0-BC95-9D52A82E198C}" type="presParOf" srcId="{F3380406-5C33-478D-82CA-E382EE83257D}" destId="{B606F666-8F6F-4BB1-8B9E-F5BCC42E27EA}" srcOrd="4" destOrd="0" presId="urn:microsoft.com/office/officeart/2008/layout/AlternatingHexagons"/>
    <dgm:cxn modelId="{B2E30272-34A0-4829-8B57-FE097A0BCC86}" type="presParOf" srcId="{E8D1E837-56E1-4E33-9E61-BB0C2D72B6BE}" destId="{DBD6FC35-C92E-4425-BC23-8BDC2A6EABFE}" srcOrd="1" destOrd="0" presId="urn:microsoft.com/office/officeart/2008/layout/AlternatingHexagons"/>
    <dgm:cxn modelId="{9992CC7E-1A6C-4990-9CB5-F002233EC5A4}" type="presParOf" srcId="{E8D1E837-56E1-4E33-9E61-BB0C2D72B6BE}" destId="{7CCEC15D-F560-4288-B78A-A46AA73B476C}" srcOrd="2" destOrd="0" presId="urn:microsoft.com/office/officeart/2008/layout/AlternatingHexagons"/>
    <dgm:cxn modelId="{9FD325E9-DDF9-4568-9658-4B1350830BA5}" type="presParOf" srcId="{7CCEC15D-F560-4288-B78A-A46AA73B476C}" destId="{6655448D-F529-41C6-BE96-9EE27CE3D876}" srcOrd="0" destOrd="0" presId="urn:microsoft.com/office/officeart/2008/layout/AlternatingHexagons"/>
    <dgm:cxn modelId="{560459AD-D75F-458A-9D00-C80F01EA6962}" type="presParOf" srcId="{7CCEC15D-F560-4288-B78A-A46AA73B476C}" destId="{869F3C63-AE74-471B-B261-35A667771D2F}" srcOrd="1" destOrd="0" presId="urn:microsoft.com/office/officeart/2008/layout/AlternatingHexagons"/>
    <dgm:cxn modelId="{5953D09B-5EE4-488B-9B62-FF75A1D6AFD3}" type="presParOf" srcId="{7CCEC15D-F560-4288-B78A-A46AA73B476C}" destId="{0F361C17-86F0-4AE0-92B0-6516CE117198}" srcOrd="2" destOrd="0" presId="urn:microsoft.com/office/officeart/2008/layout/AlternatingHexagons"/>
    <dgm:cxn modelId="{E4805D70-E41B-43E3-97DB-2E8C43DF13D7}" type="presParOf" srcId="{7CCEC15D-F560-4288-B78A-A46AA73B476C}" destId="{FB5DDFAC-716B-4279-B802-AE467CB41316}" srcOrd="3" destOrd="0" presId="urn:microsoft.com/office/officeart/2008/layout/AlternatingHexagons"/>
    <dgm:cxn modelId="{880851A0-E51D-406A-97DC-B811033492C3}" type="presParOf" srcId="{7CCEC15D-F560-4288-B78A-A46AA73B476C}" destId="{BE7A6ADA-8FB9-4369-BD68-B1B9D1BB0E1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65124-0DB8-457C-BDC4-47417D0D7FD2}">
      <dsp:nvSpPr>
        <dsp:cNvPr id="0" name=""/>
        <dsp:cNvSpPr/>
      </dsp:nvSpPr>
      <dsp:spPr>
        <a:xfrm>
          <a:off x="-2662195" y="-410671"/>
          <a:ext cx="3177573" cy="3177573"/>
        </a:xfrm>
        <a:prstGeom prst="blockArc">
          <a:avLst>
            <a:gd name="adj1" fmla="val 18900000"/>
            <a:gd name="adj2" fmla="val 2700000"/>
            <a:gd name="adj3" fmla="val 680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24F76-B98C-4C4B-B54E-4A05D658056A}">
      <dsp:nvSpPr>
        <dsp:cNvPr id="0" name=""/>
        <dsp:cNvSpPr/>
      </dsp:nvSpPr>
      <dsp:spPr>
        <a:xfrm>
          <a:off x="331346" y="235623"/>
          <a:ext cx="4235797" cy="471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0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เทิดพระเกียรติล้นเกล้าทั้งสองพระองค์</a:t>
          </a:r>
        </a:p>
      </dsp:txBody>
      <dsp:txXfrm>
        <a:off x="331346" y="235623"/>
        <a:ext cx="4235797" cy="471246"/>
      </dsp:txXfrm>
    </dsp:sp>
    <dsp:sp modelId="{7369653B-D309-44C0-8129-4F6C5AD7C1AA}">
      <dsp:nvSpPr>
        <dsp:cNvPr id="0" name=""/>
        <dsp:cNvSpPr/>
      </dsp:nvSpPr>
      <dsp:spPr>
        <a:xfrm>
          <a:off x="36817" y="176717"/>
          <a:ext cx="589057" cy="589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02293-4EE3-4BC5-8657-A8C23D2697DE}">
      <dsp:nvSpPr>
        <dsp:cNvPr id="0" name=""/>
        <dsp:cNvSpPr/>
      </dsp:nvSpPr>
      <dsp:spPr>
        <a:xfrm>
          <a:off x="502644" y="942492"/>
          <a:ext cx="4064499" cy="47124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0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ให้ความรู้ด้านโรคหลอดเลือดสมอง</a:t>
          </a:r>
        </a:p>
      </dsp:txBody>
      <dsp:txXfrm>
        <a:off x="502644" y="942492"/>
        <a:ext cx="4064499" cy="471246"/>
      </dsp:txXfrm>
    </dsp:sp>
    <dsp:sp modelId="{AAA5E6DE-DB05-4BA4-8038-7A4553BC9E72}">
      <dsp:nvSpPr>
        <dsp:cNvPr id="0" name=""/>
        <dsp:cNvSpPr/>
      </dsp:nvSpPr>
      <dsp:spPr>
        <a:xfrm>
          <a:off x="208115" y="883586"/>
          <a:ext cx="589057" cy="589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9E772-D9B4-430D-9D31-8FD6E6852C47}">
      <dsp:nvSpPr>
        <dsp:cNvPr id="0" name=""/>
        <dsp:cNvSpPr/>
      </dsp:nvSpPr>
      <dsp:spPr>
        <a:xfrm>
          <a:off x="331346" y="1649361"/>
          <a:ext cx="4235797" cy="47124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0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ส่งเสริมการออกกำลังกาย</a:t>
          </a:r>
        </a:p>
      </dsp:txBody>
      <dsp:txXfrm>
        <a:off x="331346" y="1649361"/>
        <a:ext cx="4235797" cy="471246"/>
      </dsp:txXfrm>
    </dsp:sp>
    <dsp:sp modelId="{023FB393-FADF-4434-9D69-9E6B46F33954}">
      <dsp:nvSpPr>
        <dsp:cNvPr id="0" name=""/>
        <dsp:cNvSpPr/>
      </dsp:nvSpPr>
      <dsp:spPr>
        <a:xfrm>
          <a:off x="36817" y="1590455"/>
          <a:ext cx="589057" cy="589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B904F-C616-4CDC-A0CC-132187423731}">
      <dsp:nvSpPr>
        <dsp:cNvPr id="0" name=""/>
        <dsp:cNvSpPr/>
      </dsp:nvSpPr>
      <dsp:spPr>
        <a:xfrm>
          <a:off x="207914" y="577084"/>
          <a:ext cx="1588852" cy="147256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รายได้จาก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การจัดงาน</a:t>
          </a:r>
        </a:p>
      </dsp:txBody>
      <dsp:txXfrm>
        <a:off x="251044" y="620214"/>
        <a:ext cx="1502592" cy="1386304"/>
      </dsp:txXfrm>
    </dsp:sp>
    <dsp:sp modelId="{C4649D29-3E33-49A3-ACF1-301A0C504C4B}">
      <dsp:nvSpPr>
        <dsp:cNvPr id="0" name=""/>
        <dsp:cNvSpPr/>
      </dsp:nvSpPr>
      <dsp:spPr>
        <a:xfrm rot="18289469">
          <a:off x="1558084" y="829352"/>
          <a:ext cx="111290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12905" y="27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2086714" y="828749"/>
        <a:ext cx="55645" cy="55645"/>
      </dsp:txXfrm>
    </dsp:sp>
    <dsp:sp modelId="{0E53505F-8124-42CC-9163-43241061895C}">
      <dsp:nvSpPr>
        <dsp:cNvPr id="0" name=""/>
        <dsp:cNvSpPr/>
      </dsp:nvSpPr>
      <dsp:spPr>
        <a:xfrm>
          <a:off x="2432307" y="2563"/>
          <a:ext cx="2675992" cy="79442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จัดสรรให้มูลนิธิโรงพยาบาลสมเด็จพระยุพราช </a:t>
          </a:r>
          <a:r>
            <a:rPr lang="en-US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30%</a:t>
          </a:r>
          <a:endParaRPr lang="th-TH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55575" y="25831"/>
        <a:ext cx="2629456" cy="747890"/>
      </dsp:txXfrm>
    </dsp:sp>
    <dsp:sp modelId="{1013BAE0-D39B-449D-BA88-F14F08BEB8DD}">
      <dsp:nvSpPr>
        <dsp:cNvPr id="0" name=""/>
        <dsp:cNvSpPr/>
      </dsp:nvSpPr>
      <dsp:spPr>
        <a:xfrm>
          <a:off x="1796766" y="1286147"/>
          <a:ext cx="635540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35540" y="27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2098648" y="1297478"/>
        <a:ext cx="31777" cy="31777"/>
      </dsp:txXfrm>
    </dsp:sp>
    <dsp:sp modelId="{B8C98773-9C1E-4158-8250-564E93D16423}">
      <dsp:nvSpPr>
        <dsp:cNvPr id="0" name=""/>
        <dsp:cNvSpPr/>
      </dsp:nvSpPr>
      <dsp:spPr>
        <a:xfrm>
          <a:off x="2432307" y="916153"/>
          <a:ext cx="2702113" cy="79442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กองทุนพื้นที่ </a:t>
          </a:r>
          <a:r>
            <a:rPr lang="en-US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50%</a:t>
          </a:r>
          <a:endParaRPr lang="th-TH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55575" y="939421"/>
        <a:ext cx="2655577" cy="747890"/>
      </dsp:txXfrm>
    </dsp:sp>
    <dsp:sp modelId="{D59BC10E-B458-45BC-9C50-8D221D5545AD}">
      <dsp:nvSpPr>
        <dsp:cNvPr id="0" name=""/>
        <dsp:cNvSpPr/>
      </dsp:nvSpPr>
      <dsp:spPr>
        <a:xfrm rot="3310531">
          <a:off x="1558084" y="1742942"/>
          <a:ext cx="111290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12905" y="27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2086714" y="1742339"/>
        <a:ext cx="55645" cy="55645"/>
      </dsp:txXfrm>
    </dsp:sp>
    <dsp:sp modelId="{E56DA285-0CD4-4976-BFA5-23429600B4FD}">
      <dsp:nvSpPr>
        <dsp:cNvPr id="0" name=""/>
        <dsp:cNvSpPr/>
      </dsp:nvSpPr>
      <dsp:spPr>
        <a:xfrm>
          <a:off x="2432307" y="1829743"/>
          <a:ext cx="2728249" cy="79442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การบริหารจัดการโครงการ </a:t>
          </a:r>
          <a:r>
            <a:rPr lang="en-US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20%</a:t>
          </a:r>
          <a:endParaRPr lang="th-TH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55575" y="1853011"/>
        <a:ext cx="2681713" cy="747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1F61B-BA12-4AA9-A9B0-36973B2AA0D8}">
      <dsp:nvSpPr>
        <dsp:cNvPr id="0" name=""/>
        <dsp:cNvSpPr/>
      </dsp:nvSpPr>
      <dsp:spPr>
        <a:xfrm rot="5400000">
          <a:off x="3185342" y="774427"/>
          <a:ext cx="2089627" cy="181797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กระทรวงการท่องเที่ยว</a:t>
          </a:r>
          <a:b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และกีฬา</a:t>
          </a:r>
        </a:p>
      </dsp:txBody>
      <dsp:txXfrm rot="-5400000">
        <a:off x="3604469" y="964236"/>
        <a:ext cx="1251373" cy="1438360"/>
      </dsp:txXfrm>
    </dsp:sp>
    <dsp:sp modelId="{41549072-0D73-44FB-8185-EEF211C53B78}">
      <dsp:nvSpPr>
        <dsp:cNvPr id="0" name=""/>
        <dsp:cNvSpPr/>
      </dsp:nvSpPr>
      <dsp:spPr>
        <a:xfrm>
          <a:off x="5194310" y="1056527"/>
          <a:ext cx="2332023" cy="1253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6F666-8F6F-4BB1-8B9E-F5BCC42E27EA}">
      <dsp:nvSpPr>
        <dsp:cNvPr id="0" name=""/>
        <dsp:cNvSpPr/>
      </dsp:nvSpPr>
      <dsp:spPr>
        <a:xfrm rot="5400000">
          <a:off x="1221929" y="774427"/>
          <a:ext cx="2089627" cy="181797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กระทรวงสาธารณสุข</a:t>
          </a:r>
        </a:p>
      </dsp:txBody>
      <dsp:txXfrm rot="-5400000">
        <a:off x="1641056" y="964236"/>
        <a:ext cx="1251373" cy="1438360"/>
      </dsp:txXfrm>
    </dsp:sp>
    <dsp:sp modelId="{6655448D-F529-41C6-BE96-9EE27CE3D876}">
      <dsp:nvSpPr>
        <dsp:cNvPr id="0" name=""/>
        <dsp:cNvSpPr/>
      </dsp:nvSpPr>
      <dsp:spPr>
        <a:xfrm rot="5400000">
          <a:off x="2199874" y="2548102"/>
          <a:ext cx="2089627" cy="18179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กระทรวง</a:t>
          </a:r>
          <a:br>
            <a:rPr lang="th-TH" sz="3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3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มหาดไทย</a:t>
          </a:r>
        </a:p>
      </dsp:txBody>
      <dsp:txXfrm rot="-5400000">
        <a:off x="2619001" y="2737911"/>
        <a:ext cx="1251373" cy="1438360"/>
      </dsp:txXfrm>
    </dsp:sp>
    <dsp:sp modelId="{869F3C63-AE74-471B-B261-35A667771D2F}">
      <dsp:nvSpPr>
        <dsp:cNvPr id="0" name=""/>
        <dsp:cNvSpPr/>
      </dsp:nvSpPr>
      <dsp:spPr>
        <a:xfrm>
          <a:off x="3676" y="2830202"/>
          <a:ext cx="2256797" cy="1253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A6ADA-8FB9-4369-BD68-B1B9D1BB0E1C}">
      <dsp:nvSpPr>
        <dsp:cNvPr id="0" name=""/>
        <dsp:cNvSpPr/>
      </dsp:nvSpPr>
      <dsp:spPr>
        <a:xfrm rot="5400000">
          <a:off x="4192630" y="2548416"/>
          <a:ext cx="2089627" cy="18179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กระทรวง</a:t>
          </a:r>
          <a:br>
            <a:rPr lang="th-TH" sz="32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32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ศึกษาธิการ</a:t>
          </a:r>
        </a:p>
      </dsp:txBody>
      <dsp:txXfrm rot="-5400000">
        <a:off x="4611757" y="2738225"/>
        <a:ext cx="1251373" cy="1438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0.72636</cdr:x>
      <cdr:y>0.13817</cdr:y>
    </cdr:from>
    <cdr:to>
      <cdr:x>0.89155</cdr:x>
      <cdr:y>0.31402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24205" y="718457"/>
          <a:ext cx="171123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0.75284</cdr:x>
      <cdr:y>0.12058</cdr:y>
    </cdr:from>
    <cdr:to>
      <cdr:x>0.84111</cdr:x>
      <cdr:y>0.29643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98525" y="6270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0.71732</cdr:x>
      <cdr:y>2.06617E-7</cdr:y>
    </cdr:from>
    <cdr:to>
      <cdr:x>1</cdr:x>
      <cdr:y>0.26114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30589" y="1"/>
          <a:ext cx="2928257" cy="12638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การสำรวจประชากรขององค์กรโรคหลอดเลือดสมองโลกพบว่า </a:t>
          </a:r>
          <a:r>
            <a: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ปี </a:t>
          </a:r>
          <a:r>
            <a: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2563 </a:t>
          </a:r>
          <a:r>
            <a: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มีผู้ป่วยเป็นโรคหลอดเลือดสมองกว่า 80 ล้านคน และมีผู้เสียชีวิตราว 5.5 ล้านคน </a:t>
          </a:r>
          <a:endParaRPr lang="th-TH" sz="16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0E94D1-ED28-3222-9FBF-91DAADF15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933E9A2-88CC-4BAE-5A6C-66818418A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1B57A52-C91D-32F0-9D9A-7ED2FB07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4F9-2870-4D4E-A669-293BD6B826A4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8A13DF0-3A53-4765-107E-E0178D9C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64B6036-453D-E6D2-2BA2-C354C3DC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A49A-175B-4B2F-800A-3C8DE7CDCA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13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F2BEC35-E4D8-BF2E-8B8C-8219172D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B301EA-821E-FB4B-D142-D50E07382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84E1985-D0EA-B804-F7B2-11F9410D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4F9-2870-4D4E-A669-293BD6B826A4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B721A2E-219C-2356-E09B-4D5C8EC0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0609904-7C67-8384-3144-1D158D9C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A49A-175B-4B2F-800A-3C8DE7CDCA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313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02BCDC8E-1AF3-72CF-FFDA-4C008DB0C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017E46D-3F2C-6C20-A5CD-BB3C959D8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11C6413-50F4-543E-E6F3-E318ED31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4F9-2870-4D4E-A669-293BD6B826A4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F952B4F-17BA-DD16-9875-79EFBF40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31AA167-04BA-2C7E-3FA7-882F4853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A49A-175B-4B2F-800A-3C8DE7CDCA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245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6399E5-E293-DBCF-450E-A75075EC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4BF5E87-B51F-D527-835B-5692C46A3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81A889B-4F01-E12D-7D5F-556D570B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4F9-2870-4D4E-A669-293BD6B826A4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0CD92D6-D6B7-A93F-97CD-CEC3F538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D8B9E73-F606-3A84-158D-77C2E274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A49A-175B-4B2F-800A-3C8DE7CDCA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002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D9AB29-2630-F234-8447-BA9ACB0C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2617040-03ED-8F31-26DF-BD144348E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98943F3-BE85-8B42-31EA-FD95C6B4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4F9-2870-4D4E-A669-293BD6B826A4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5ED559E-3305-086E-F171-5B9C5659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7613066-8132-029A-8C70-4258BD49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A49A-175B-4B2F-800A-3C8DE7CDCA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427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585B79-2FC1-D677-1B37-71DBBAB0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42E5581-DF8E-B241-479E-07F0BFE82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C41C04A-755B-B30B-098E-71EF86D6E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17D2F7C-E5B9-FEFF-2DB3-404B336AB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4F9-2870-4D4E-A669-293BD6B826A4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0D7BD48-2BB0-A09F-1E2E-68DF9D03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884A6CB-D317-5D03-AA77-8C82E85F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A49A-175B-4B2F-800A-3C8DE7CDCA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55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F98926-FBEF-E199-7CB3-0E78E7FB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EC11475-2679-E6E2-AED2-F4C89261F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DBC7615-D54F-067B-B0A3-73CA132A9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A95DC86-8E93-0EBD-B07D-7FD1F5D15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1AACED7E-27E7-B5F6-D0E3-48C6F2C59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5553CAA7-ECD1-C08F-BD66-3D2AF569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4F9-2870-4D4E-A669-293BD6B826A4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3F7FC45-C03E-C135-E03B-8919E6FB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1019FDF-EF32-8FEC-6921-2808E00A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A49A-175B-4B2F-800A-3C8DE7CDCA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593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518D8C-7790-A54A-CBDC-2389BCA5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EF06FA1-5F3D-7FB6-9D64-99638F7A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4F9-2870-4D4E-A669-293BD6B826A4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4120C1C-0BBE-C72D-C549-7B5D098D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388C25F-94E7-D8A3-028D-47721DA5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A49A-175B-4B2F-800A-3C8DE7CDCA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589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FE4E898-3BB8-614E-673B-533E4BC8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4F9-2870-4D4E-A669-293BD6B826A4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D9EECEF-1A33-DFAC-BA64-CEA77205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DC9D421-96E7-6319-9380-4D68E5D0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A49A-175B-4B2F-800A-3C8DE7CDCA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4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35D3E7-E867-1871-DECC-F2093D55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86B428C-87C8-3526-3B24-7B24CFF59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CC762E2-687B-15D5-BC58-121F87390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BD501E8-B935-E24F-40CC-2317DB25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4F9-2870-4D4E-A669-293BD6B826A4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9E3E6E-8864-783B-311B-493548A2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92995DD-6C8F-4531-ED61-40D20D3C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A49A-175B-4B2F-800A-3C8DE7CDCA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725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F5C08A1-8337-520D-1353-6A6A9324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216AF7C-BA77-4919-A0C9-7BD231A5B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F9DA08F-B3AB-0B05-D3D7-96C283E72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0F6D592-459A-2C89-0FBA-02688800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4F9-2870-4D4E-A669-293BD6B826A4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7CE304F-08DE-7846-8140-53F2AF42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65A8A68-8FC2-E184-D36D-0178FBAC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A49A-175B-4B2F-800A-3C8DE7CDCA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004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0A3A60F3-7572-8801-AB0E-6A779ECE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D7BC1E7-1A9F-1DC8-B4B0-F6363314F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7F29C19-05B2-67AC-5EAC-B693C0029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FD4F9-2870-4D4E-A669-293BD6B826A4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053B8CE-EE81-3159-4E4F-2B593A44F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81BBC0A-7B16-0C4A-27F0-855F8DF9B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A49A-175B-4B2F-800A-3C8DE7CDCA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364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193FE82-4AD3-1784-AFD7-90F82662645B}"/>
              </a:ext>
            </a:extLst>
          </p:cNvPr>
          <p:cNvSpPr txBox="1"/>
          <p:nvPr/>
        </p:nvSpPr>
        <p:spPr>
          <a:xfrm>
            <a:off x="952501" y="233510"/>
            <a:ext cx="101600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โครงการแสงนำใจ ไทยทั้งชาติ</a:t>
            </a:r>
          </a:p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เดิน วิ่ง ปั่น ป้องกันอัมพาต ครั้งที่ 9 เฉลิมพระเกียรติ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C153696-3051-30D3-73AA-CD16F30E3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" t="1083" r="1747" b="2778"/>
          <a:stretch/>
        </p:blipFill>
        <p:spPr>
          <a:xfrm>
            <a:off x="5132992" y="1765729"/>
            <a:ext cx="1394265" cy="1142947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57A23A1-6D2A-013F-6321-7B908566E6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6674"/>
          <a:stretch/>
        </p:blipFill>
        <p:spPr>
          <a:xfrm>
            <a:off x="3464088" y="3551989"/>
            <a:ext cx="4365681" cy="2380655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998839" y="2782548"/>
            <a:ext cx="6194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คนรุ่นใหม่ ขับเคลื่อนไทย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ไร้สโตรค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0A3DB07B-1419-7209-5849-3755535AA528}"/>
              </a:ext>
            </a:extLst>
          </p:cNvPr>
          <p:cNvSpPr txBox="1"/>
          <p:nvPr/>
        </p:nvSpPr>
        <p:spPr>
          <a:xfrm>
            <a:off x="1545024" y="5755319"/>
            <a:ext cx="93331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2 พฤษภาคม 2566    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กลุ่มงานควบคุมโรคไม่ติดต่อฯ สำนักงานสาธารณสุขจังหวัดเพชรบูรณ์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21564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614CA05F-60CD-CEFB-D2D8-214B08B552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85298"/>
              </p:ext>
            </p:extLst>
          </p:nvPr>
        </p:nvGraphicFramePr>
        <p:xfrm>
          <a:off x="447373" y="724302"/>
          <a:ext cx="11256947" cy="296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3ABB623-AF64-02BB-44E9-1592A452E2CF}"/>
              </a:ext>
            </a:extLst>
          </p:cNvPr>
          <p:cNvSpPr txBox="1"/>
          <p:nvPr/>
        </p:nvSpPr>
        <p:spPr>
          <a:xfrm>
            <a:off x="10674420" y="3159153"/>
            <a:ext cx="3035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ข้อมูลจาก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HDC </a:t>
            </a:r>
          </a:p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ณ. 15 กุมภาพันธ์ 2566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B4667586-92BE-648F-7FFC-133FAD61B122}"/>
              </a:ext>
            </a:extLst>
          </p:cNvPr>
          <p:cNvSpPr/>
          <p:nvPr/>
        </p:nvSpPr>
        <p:spPr>
          <a:xfrm>
            <a:off x="2025014" y="40393"/>
            <a:ext cx="8141972" cy="578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itchFamily="34" charset="-34"/>
              </a:rPr>
              <a:t>จำนวนผู้ป่วย และ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ร้อยละการเสียชีวิตผู้ป่วย</a:t>
            </a:r>
            <a:r>
              <a:rPr lang="th-TH" b="1" dirty="0">
                <a:latin typeface="TH SarabunPSK" panose="020B0500040200020003" pitchFamily="34" charset="-34"/>
                <a:cs typeface="TH SarabunPSK" pitchFamily="34" charset="-34"/>
              </a:rPr>
              <a:t>โรคหลอดเลือดสมอง จังหวัดเพชรบูรณ์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FFC3B25-5088-90F7-2076-7116130D2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73" y="3752165"/>
            <a:ext cx="11256947" cy="296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5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393D420-277D-A4F1-E172-F9C2D8ECE689}"/>
              </a:ext>
            </a:extLst>
          </p:cNvPr>
          <p:cNvSpPr txBox="1"/>
          <p:nvPr/>
        </p:nvSpPr>
        <p:spPr>
          <a:xfrm>
            <a:off x="1615355" y="239606"/>
            <a:ext cx="9461863" cy="758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โครงการแสงนำใจ ไทยทั้งชาติ เดิน วิ่ง ปั่น ป้องกันอัมพาต ครั้งที่ 9 เฉลิมพระเกียรติ</a:t>
            </a:r>
          </a:p>
        </p:txBody>
      </p:sp>
      <p:graphicFrame>
        <p:nvGraphicFramePr>
          <p:cNvPr id="7" name="ไดอะแกรม 6">
            <a:extLst>
              <a:ext uri="{FF2B5EF4-FFF2-40B4-BE49-F238E27FC236}">
                <a16:creationId xmlns:a16="http://schemas.microsoft.com/office/drawing/2014/main" id="{1797DFB8-73CB-DA03-AFF2-78E0D2837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446192"/>
              </p:ext>
            </p:extLst>
          </p:nvPr>
        </p:nvGraphicFramePr>
        <p:xfrm>
          <a:off x="1745984" y="1378823"/>
          <a:ext cx="4595358" cy="235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919B824-393D-C291-2C75-61AB49BEF923}"/>
              </a:ext>
            </a:extLst>
          </p:cNvPr>
          <p:cNvSpPr txBox="1"/>
          <p:nvPr/>
        </p:nvSpPr>
        <p:spPr>
          <a:xfrm>
            <a:off x="397329" y="2290880"/>
            <a:ext cx="1498769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</p:txBody>
      </p:sp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24A7119A-B761-AA9E-68FB-C195BF803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013146"/>
              </p:ext>
            </p:extLst>
          </p:nvPr>
        </p:nvGraphicFramePr>
        <p:xfrm>
          <a:off x="1146713" y="3807560"/>
          <a:ext cx="5368472" cy="262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917AB0D-6215-D316-E7B8-0D1111235E9A}"/>
              </a:ext>
            </a:extLst>
          </p:cNvPr>
          <p:cNvSpPr txBox="1"/>
          <p:nvPr/>
        </p:nvSpPr>
        <p:spPr>
          <a:xfrm>
            <a:off x="1898312" y="1616395"/>
            <a:ext cx="507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th-TH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5AE9B54-9904-D736-6906-6377AF5FD8EB}"/>
              </a:ext>
            </a:extLst>
          </p:cNvPr>
          <p:cNvSpPr txBox="1"/>
          <p:nvPr/>
        </p:nvSpPr>
        <p:spPr>
          <a:xfrm>
            <a:off x="2046213" y="2353520"/>
            <a:ext cx="507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th-TH" dirty="0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9C54EEE-F19A-02FB-0A98-3F098EED045F}"/>
              </a:ext>
            </a:extLst>
          </p:cNvPr>
          <p:cNvSpPr txBox="1"/>
          <p:nvPr/>
        </p:nvSpPr>
        <p:spPr>
          <a:xfrm>
            <a:off x="1898312" y="3049220"/>
            <a:ext cx="507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th-TH" dirty="0"/>
          </a:p>
        </p:txBody>
      </p:sp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98BF62FF-39CC-B51D-4936-50BDEF7DC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163506"/>
              </p:ext>
            </p:extLst>
          </p:nvPr>
        </p:nvGraphicFramePr>
        <p:xfrm>
          <a:off x="5778864" y="1661190"/>
          <a:ext cx="7530011" cy="514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0C2E4EA-C4B3-34F1-0B9F-D7D8777657EC}"/>
              </a:ext>
            </a:extLst>
          </p:cNvPr>
          <p:cNvSpPr txBox="1"/>
          <p:nvPr/>
        </p:nvSpPr>
        <p:spPr>
          <a:xfrm>
            <a:off x="7955281" y="1616395"/>
            <a:ext cx="21553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กระทรวงหลัก</a:t>
            </a:r>
          </a:p>
        </p:txBody>
      </p:sp>
    </p:spTree>
    <p:extLst>
      <p:ext uri="{BB962C8B-B14F-4D97-AF65-F5344CB8AC3E}">
        <p14:creationId xmlns:p14="http://schemas.microsoft.com/office/powerpoint/2010/main" val="251693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B730CA7-808E-E794-A37F-C9081EF712AE}"/>
              </a:ext>
            </a:extLst>
          </p:cNvPr>
          <p:cNvSpPr txBox="1"/>
          <p:nvPr/>
        </p:nvSpPr>
        <p:spPr>
          <a:xfrm>
            <a:off x="2371724" y="264663"/>
            <a:ext cx="744855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ช่วงระยะเวลาการจัดกิจกรรม 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99FFCAE-16C2-6364-9C3A-D812A7E08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27" t="42296" r="20929" b="14075"/>
          <a:stretch/>
        </p:blipFill>
        <p:spPr>
          <a:xfrm>
            <a:off x="223306" y="1293222"/>
            <a:ext cx="11745387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5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832E01A-8F59-5281-CF83-DFDC1CF3B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007" y="86471"/>
            <a:ext cx="8913410" cy="6685058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F24F7DF-EEC5-BFEF-5079-87899D0D012D}"/>
              </a:ext>
            </a:extLst>
          </p:cNvPr>
          <p:cNvSpPr txBox="1"/>
          <p:nvPr/>
        </p:nvSpPr>
        <p:spPr>
          <a:xfrm>
            <a:off x="8828690" y="225391"/>
            <a:ext cx="32004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เส้นทางการเดิน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วิ่ง </a:t>
            </a:r>
          </a:p>
        </p:txBody>
      </p:sp>
    </p:spTree>
    <p:extLst>
      <p:ext uri="{BB962C8B-B14F-4D97-AF65-F5344CB8AC3E}">
        <p14:creationId xmlns:p14="http://schemas.microsoft.com/office/powerpoint/2010/main" val="402395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A48BC97-BC52-45E5-9E37-B400C6C9D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9" t="27048" r="27160" b="15428"/>
          <a:stretch/>
        </p:blipFill>
        <p:spPr>
          <a:xfrm>
            <a:off x="4278851" y="4338976"/>
            <a:ext cx="3801427" cy="222056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3F67D1A-2A4B-2314-099D-93949AFDC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38" t="24973" r="17612" b="16556"/>
          <a:stretch/>
        </p:blipFill>
        <p:spPr>
          <a:xfrm>
            <a:off x="126124" y="4338975"/>
            <a:ext cx="4517748" cy="224485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AC91F14-27C4-0884-2EAB-9767773BED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0" t="37249" r="31714" b="17896"/>
          <a:stretch/>
        </p:blipFill>
        <p:spPr>
          <a:xfrm>
            <a:off x="8066898" y="4338977"/>
            <a:ext cx="3529992" cy="2519024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E00F782-9927-145E-9EE7-A977F76EDD5E}"/>
              </a:ext>
            </a:extLst>
          </p:cNvPr>
          <p:cNvSpPr txBox="1"/>
          <p:nvPr/>
        </p:nvSpPr>
        <p:spPr>
          <a:xfrm>
            <a:off x="1980166" y="2231594"/>
            <a:ext cx="796123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ค่าสมัครกิจกรรม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360 </a:t>
            </a:r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ทุกระยะทาง</a:t>
            </a:r>
            <a:b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ไม่รวมค่าจัดส่งทางไปรษณีย์ และค่าธรรมเนียมชำระเงินผ่านช่องทางต่างๆ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80167" y="1020718"/>
            <a:ext cx="796123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เปิดรับสมัครตั้งแต่ วันที่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-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2566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104401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EE3F471-82B3-FBFD-27F5-3347F0348B98}"/>
              </a:ext>
            </a:extLst>
          </p:cNvPr>
          <p:cNvSpPr txBox="1"/>
          <p:nvPr/>
        </p:nvSpPr>
        <p:spPr>
          <a:xfrm>
            <a:off x="829935" y="1349784"/>
            <a:ext cx="1089961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ประชาสัมพันธ์เชิญชวนบุคลากรในหน่วยงานของท่าน และประชาชน </a:t>
            </a:r>
          </a:p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สมัครเข้าร่วมกิจกรรม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เดิน วิ่ง ปั่น ป้องกันอัมพาต ครั้งที่ 9 เฉลิมพระเกียรติ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เปิดรับสมัครตั้งแต่ วันที่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2566</a:t>
            </a:r>
            <a:endParaRPr lang="th-TH" sz="4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57139" y="233905"/>
            <a:ext cx="260039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ขอความร่วมมือ</a:t>
            </a:r>
          </a:p>
        </p:txBody>
      </p:sp>
      <p:sp>
        <p:nvSpPr>
          <p:cNvPr id="6" name="กล่องข้อความ 3">
            <a:extLst>
              <a:ext uri="{FF2B5EF4-FFF2-40B4-BE49-F238E27FC236}">
                <a16:creationId xmlns:a16="http://schemas.microsoft.com/office/drawing/2014/main" id="{AEE3F471-82B3-FBFD-27F5-3347F0348B98}"/>
              </a:ext>
            </a:extLst>
          </p:cNvPr>
          <p:cNvSpPr txBox="1"/>
          <p:nvPr/>
        </p:nvSpPr>
        <p:spPr>
          <a:xfrm>
            <a:off x="829935" y="3774835"/>
            <a:ext cx="1089961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จัดกิจกรรมเฉลิมพระเกียรติ และกิจกรรมให้ความรู้โรคหลอดเลือดสมองในหน่วยบริการ และสนับสนุนสถานศึกษาจัดกิจกรรมให้ความรู้แก่นักเรียน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วันที่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24 - 29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4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1" y="5713827"/>
            <a:ext cx="1015015" cy="115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017" y="5666531"/>
            <a:ext cx="1015015" cy="115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2" y="5622822"/>
            <a:ext cx="1015015" cy="115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530" y="5607058"/>
            <a:ext cx="1015015" cy="115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58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C643C7C-2FA2-9C05-CD8B-6AF40097F5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5"/>
          <a:stretch/>
        </p:blipFill>
        <p:spPr>
          <a:xfrm>
            <a:off x="1529255" y="535181"/>
            <a:ext cx="9538137" cy="58864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7" y="5302259"/>
            <a:ext cx="1015015" cy="115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3" y="3011004"/>
            <a:ext cx="1015015" cy="115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" y="798576"/>
            <a:ext cx="1015015" cy="115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92382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313</Words>
  <Application>Microsoft Office PowerPoint</Application>
  <PresentationFormat>แบบจอกว้าง</PresentationFormat>
  <Paragraphs>37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3" baseType="lpstr">
      <vt:lpstr>Calibri</vt:lpstr>
      <vt:lpstr>Arial</vt:lpstr>
      <vt:lpstr>TH SarabunPSK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NCDs</dc:creator>
  <cp:lastModifiedBy>SSJ-Witchuda</cp:lastModifiedBy>
  <cp:revision>15</cp:revision>
  <dcterms:created xsi:type="dcterms:W3CDTF">2023-04-24T02:00:46Z</dcterms:created>
  <dcterms:modified xsi:type="dcterms:W3CDTF">2023-05-08T05:10:47Z</dcterms:modified>
</cp:coreProperties>
</file>